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rsidR="001B5F89" w:rsidRPr="005F6F7B" w:rsidRDefault="001B5F89" w:rsidP="00CD1ED2">
      <w:pPr>
        <w:pStyle w:val="PURTOCHeader"/>
      </w:pPr>
      <w:bookmarkStart w:id="0" w:name="_Toc284019368"/>
      <w:bookmarkStart w:id="1" w:name="_Toc284162981"/>
      <w:bookmarkStart w:id="2" w:name="_Toc288720721"/>
      <w:bookmarkStart w:id="3" w:name="_Toc288722946"/>
      <w:bookmarkStart w:id="4" w:name="_GoBack"/>
      <w:bookmarkEnd w:id="4"/>
      <w:r w:rsidRPr="007B3D09">
        <w:rPr>
          <w:noProof/>
        </w:rPr>
        <w:drawing>
          <wp:anchor distT="0" distB="0" distL="114300" distR="114300" simplePos="0" relativeHeight="251658240" behindDoc="0" locked="0" layoutInCell="1" allowOverlap="1">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4"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anchor>
        </w:drawing>
      </w:r>
    </w:p>
    <w:p w:rsidR="00840BE0" w:rsidRDefault="00840BE0" w:rsidP="00840BE0">
      <w:pPr>
        <w:pStyle w:val="PURTOCHeader"/>
        <w:rPr>
          <w:rFonts w:ascii="Arial Black" w:hAnsi="Arial Black"/>
          <w:b/>
          <w:sz w:val="32"/>
        </w:rPr>
      </w:pPr>
    </w:p>
    <w:p w:rsidR="001B5F89" w:rsidRPr="007B3D09" w:rsidRDefault="0036467F" w:rsidP="00840BE0">
      <w:pPr>
        <w:pStyle w:val="PURTOCHeader"/>
        <w:rPr>
          <w:lang w:val="ru-RU"/>
        </w:rPr>
      </w:pPr>
      <w:r>
        <w:rPr>
          <w:noProof/>
        </w:rPr>
        <w:drawing>
          <wp:anchor distT="0" distB="0" distL="114300" distR="114300" simplePos="0" relativeHeight="251660290" behindDoc="0" locked="0" layoutInCell="1" allowOverlap="1" wp14:anchorId="482AE72F" wp14:editId="30F3DE3A">
            <wp:simplePos x="0" y="0"/>
            <wp:positionH relativeFrom="column">
              <wp:posOffset>-474786</wp:posOffset>
            </wp:positionH>
            <wp:positionV relativeFrom="page">
              <wp:align>top</wp:align>
            </wp:positionV>
            <wp:extent cx="7781544" cy="1106424"/>
            <wp:effectExtent l="0" t="0" r="0" b="0"/>
            <wp:wrapNone/>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4"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anchor>
        </w:drawing>
      </w:r>
      <w:r w:rsidR="001B5F89" w:rsidRPr="007B3D09">
        <w:rPr>
          <w:rFonts w:ascii="Arial Black" w:hAnsi="Arial Black"/>
          <w:b/>
          <w:sz w:val="32"/>
          <w:lang w:val="ru-RU"/>
        </w:rPr>
        <w:t>Корпоративное лицензирование Microsoft</w:t>
      </w:r>
    </w:p>
    <w:p w:rsidR="001B5F89" w:rsidRPr="007B3D09" w:rsidRDefault="00D05436" w:rsidP="007B3D09">
      <w:pPr>
        <w:pStyle w:val="PURTOCHeader"/>
        <w:rPr>
          <w:lang w:val="ru-RU"/>
        </w:rPr>
      </w:pPr>
      <w:r w:rsidRPr="007B3D09">
        <w:rPr>
          <w:sz w:val="72"/>
          <w:lang w:val="ru-RU"/>
        </w:rPr>
        <w:t>Права использования, предоставленные поставщику</w:t>
      </w:r>
      <w:r w:rsidR="007B3D09">
        <w:rPr>
          <w:sz w:val="72"/>
        </w:rPr>
        <w:t> </w:t>
      </w:r>
      <w:r w:rsidRPr="007B3D09">
        <w:rPr>
          <w:sz w:val="72"/>
          <w:lang w:val="ru-RU"/>
        </w:rPr>
        <w:t>услуг</w:t>
      </w:r>
    </w:p>
    <w:p w:rsidR="001B5F89" w:rsidRPr="007B3D09" w:rsidRDefault="001B5F89" w:rsidP="001B5F89">
      <w:pPr>
        <w:pStyle w:val="PURBody"/>
        <w:rPr>
          <w:lang w:val="ru-RU"/>
        </w:rPr>
      </w:pPr>
    </w:p>
    <w:p w:rsidR="001B5F89" w:rsidRPr="007B3D09" w:rsidRDefault="001B5F89" w:rsidP="0028224D">
      <w:pPr>
        <w:pStyle w:val="PURBody"/>
        <w:rPr>
          <w:lang w:val="ru-RU"/>
        </w:rPr>
      </w:pPr>
      <w:r w:rsidRPr="007B3D09">
        <w:rPr>
          <w:lang w:val="ru-RU"/>
        </w:rPr>
        <w:t>Русский | июль 2014 г.</w:t>
      </w:r>
    </w:p>
    <w:p w:rsidR="00396FAF" w:rsidRPr="007B3D09" w:rsidRDefault="001B5F89" w:rsidP="00CD1ED2">
      <w:pPr>
        <w:pStyle w:val="PURTOCHeader"/>
        <w:rPr>
          <w:lang w:val="ru-RU"/>
        </w:rPr>
      </w:pPr>
      <w:r w:rsidRPr="007B3D09">
        <w:rPr>
          <w:noProof/>
        </w:rPr>
        <w:drawing>
          <wp:anchor distT="0" distB="0" distL="114300" distR="114300" simplePos="0" relativeHeight="251658241" behindDoc="0" locked="1" layoutInCell="1" allowOverlap="1">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5"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anchor>
        </w:drawing>
      </w:r>
    </w:p>
    <w:p w:rsidR="00396FAF" w:rsidRPr="007B3D09" w:rsidRDefault="00396FAF" w:rsidP="00396FAF">
      <w:pPr>
        <w:rPr>
          <w:lang w:val="ru-RU"/>
        </w:rPr>
      </w:pPr>
    </w:p>
    <w:p w:rsidR="00396FAF" w:rsidRPr="007B3D09" w:rsidRDefault="00396FAF" w:rsidP="00396FAF">
      <w:pPr>
        <w:rPr>
          <w:lang w:val="ru-RU"/>
        </w:rPr>
      </w:pPr>
    </w:p>
    <w:p w:rsidR="00396FAF" w:rsidRPr="007B3D09" w:rsidRDefault="00396FAF" w:rsidP="00396FAF">
      <w:pPr>
        <w:rPr>
          <w:lang w:val="ru-RU"/>
        </w:rPr>
      </w:pPr>
    </w:p>
    <w:p w:rsidR="00396FAF" w:rsidRPr="007B3D09" w:rsidRDefault="00396FAF" w:rsidP="00396FAF">
      <w:pPr>
        <w:rPr>
          <w:lang w:val="ru-RU"/>
        </w:rPr>
      </w:pPr>
    </w:p>
    <w:p w:rsidR="00396FAF" w:rsidRPr="007B3D09" w:rsidRDefault="00396FAF" w:rsidP="00396FAF">
      <w:pPr>
        <w:rPr>
          <w:lang w:val="ru-RU"/>
        </w:rPr>
      </w:pPr>
    </w:p>
    <w:p w:rsidR="00396FAF" w:rsidRPr="007B3D09" w:rsidRDefault="00396FAF" w:rsidP="00396FAF">
      <w:pPr>
        <w:rPr>
          <w:lang w:val="ru-RU"/>
        </w:rPr>
      </w:pPr>
    </w:p>
    <w:p w:rsidR="00396FAF" w:rsidRPr="007B3D09" w:rsidRDefault="00396FAF" w:rsidP="00396FAF">
      <w:pPr>
        <w:rPr>
          <w:lang w:val="ru-RU"/>
        </w:rPr>
      </w:pPr>
    </w:p>
    <w:p w:rsidR="00396FAF" w:rsidRPr="007B3D09" w:rsidRDefault="00396FAF" w:rsidP="00396FAF">
      <w:pPr>
        <w:rPr>
          <w:lang w:val="ru-RU"/>
        </w:rPr>
      </w:pPr>
    </w:p>
    <w:p w:rsidR="00396FAF" w:rsidRPr="007B3D09" w:rsidRDefault="00396FAF" w:rsidP="00396FAF">
      <w:pPr>
        <w:rPr>
          <w:lang w:val="ru-RU"/>
        </w:rPr>
      </w:pPr>
    </w:p>
    <w:p w:rsidR="00396FAF" w:rsidRPr="007B3D09" w:rsidRDefault="00396FAF" w:rsidP="00396FAF">
      <w:pPr>
        <w:rPr>
          <w:lang w:val="ru-RU"/>
        </w:rPr>
      </w:pPr>
    </w:p>
    <w:p w:rsidR="00396FAF" w:rsidRPr="007B3D09" w:rsidRDefault="00396FAF" w:rsidP="00396FAF">
      <w:pPr>
        <w:rPr>
          <w:lang w:val="ru-RU"/>
        </w:rPr>
      </w:pPr>
    </w:p>
    <w:p w:rsidR="00396FAF" w:rsidRPr="007B3D09" w:rsidRDefault="00396FAF" w:rsidP="00396FAF">
      <w:pPr>
        <w:rPr>
          <w:lang w:val="ru-RU"/>
        </w:rPr>
      </w:pPr>
    </w:p>
    <w:p w:rsidR="00396FAF" w:rsidRPr="007B3D09" w:rsidRDefault="00396FAF" w:rsidP="00396FAF">
      <w:pPr>
        <w:rPr>
          <w:lang w:val="ru-RU"/>
        </w:rPr>
      </w:pPr>
    </w:p>
    <w:p w:rsidR="00396FAF" w:rsidRPr="007B3D09" w:rsidRDefault="00396FAF" w:rsidP="00396FAF">
      <w:pPr>
        <w:rPr>
          <w:lang w:val="ru-RU"/>
        </w:rPr>
      </w:pPr>
    </w:p>
    <w:p w:rsidR="00396FAF" w:rsidRPr="007B3D09" w:rsidRDefault="00396FAF" w:rsidP="00396FAF">
      <w:pPr>
        <w:rPr>
          <w:lang w:val="ru-RU"/>
        </w:rPr>
      </w:pPr>
    </w:p>
    <w:p w:rsidR="00396FAF" w:rsidRPr="007B3D09" w:rsidRDefault="00396FAF" w:rsidP="00396FAF">
      <w:pPr>
        <w:rPr>
          <w:lang w:val="ru-RU"/>
        </w:rPr>
      </w:pPr>
    </w:p>
    <w:p w:rsidR="00396FAF" w:rsidRPr="007B3D09" w:rsidRDefault="00396FAF" w:rsidP="00396FAF">
      <w:pPr>
        <w:rPr>
          <w:lang w:val="ru-RU"/>
        </w:rPr>
      </w:pPr>
    </w:p>
    <w:p w:rsidR="00396FAF" w:rsidRPr="007B3D09" w:rsidRDefault="00396FAF" w:rsidP="00396FAF">
      <w:pPr>
        <w:rPr>
          <w:lang w:val="ru-RU"/>
        </w:rPr>
      </w:pPr>
    </w:p>
    <w:p w:rsidR="00396FAF" w:rsidRPr="007B3D09" w:rsidRDefault="00396FAF" w:rsidP="00396FAF">
      <w:pPr>
        <w:rPr>
          <w:lang w:val="ru-RU"/>
        </w:rPr>
      </w:pPr>
    </w:p>
    <w:p w:rsidR="001B5F89" w:rsidRPr="007B3D09" w:rsidRDefault="00CB4168" w:rsidP="00396FAF">
      <w:pPr>
        <w:rPr>
          <w:lang w:val="ru-RU"/>
        </w:rPr>
        <w:sectPr w:rsidR="001B5F89" w:rsidRPr="007B3D09" w:rsidSect="00C047BC">
          <w:headerReference w:type="default" r:id="rId106"/>
          <w:footerReference w:type="default" r:id="rId107"/>
          <w:type w:val="continuous"/>
          <w:pgSz w:w="12240" w:h="15840" w:code="1"/>
          <w:pgMar w:top="1166" w:right="720" w:bottom="720" w:left="720" w:header="720" w:footer="720" w:gutter="0"/>
          <w:pgNumType w:start="0"/>
          <w:cols w:space="360"/>
          <w:titlePg/>
          <w:docGrid w:linePitch="360"/>
        </w:sectPr>
      </w:pPr>
      <w:r w:rsidRPr="007B3D09">
        <w:rPr>
          <w:noProof/>
        </w:rPr>
        <w:drawing>
          <wp:anchor distT="0" distB="0" distL="114300" distR="114300" simplePos="0" relativeHeight="251658242" behindDoc="0" locked="0" layoutInCell="1" allowOverlap="1">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8">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rsidR="000A570B" w:rsidRPr="007B3D09" w:rsidRDefault="000A570B" w:rsidP="003A212A">
      <w:pPr>
        <w:pStyle w:val="PURBlueStrong"/>
        <w:spacing w:after="240"/>
        <w:jc w:val="center"/>
        <w:rPr>
          <w:b/>
          <w:lang w:val="ru-RU"/>
        </w:rPr>
        <w:sectPr w:rsidR="000A570B" w:rsidRPr="007B3D09" w:rsidSect="00C047BC">
          <w:headerReference w:type="even" r:id="rId109"/>
          <w:headerReference w:type="default" r:id="rId110"/>
          <w:footerReference w:type="default" r:id="rId111"/>
          <w:headerReference w:type="first" r:id="rId112"/>
          <w:pgSz w:w="12240" w:h="15840" w:code="1"/>
          <w:pgMar w:top="720"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r w:rsidRPr="007B3D09">
        <w:rPr>
          <w:b/>
          <w:lang w:val="ru-RU"/>
        </w:rPr>
        <w:lastRenderedPageBreak/>
        <w:t>Оглавление</w:t>
      </w:r>
    </w:p>
    <w:p w:rsidR="00354E22" w:rsidRDefault="008C5BFF">
      <w:pPr>
        <w:pStyle w:val="TOC1"/>
        <w:tabs>
          <w:tab w:val="right" w:leader="dot" w:pos="5210"/>
        </w:tabs>
        <w:rPr>
          <w:rFonts w:asciiTheme="minorHAnsi" w:hAnsiTheme="minorHAnsi"/>
          <w:b w:val="0"/>
          <w:caps w:val="0"/>
          <w:noProof/>
          <w:color w:val="auto"/>
          <w:sz w:val="22"/>
          <w:szCs w:val="22"/>
          <w:lang w:eastAsia="zh-CN"/>
        </w:rPr>
      </w:pPr>
      <w:r w:rsidRPr="007B3D09">
        <w:rPr>
          <w:lang w:val="ru-RU"/>
        </w:rPr>
        <w:lastRenderedPageBreak/>
        <w:fldChar w:fldCharType="begin"/>
      </w:r>
      <w:r w:rsidR="000A570B" w:rsidRPr="007B3D09">
        <w:rPr>
          <w:lang w:val="ru-RU"/>
        </w:rPr>
        <w:instrText xml:space="preserve"> TOC \h \z \t "PUR Product Name,2,PUR Section Heading,1" </w:instrText>
      </w:r>
      <w:r w:rsidRPr="007B3D09">
        <w:rPr>
          <w:lang w:val="ru-RU"/>
        </w:rPr>
        <w:fldChar w:fldCharType="separate"/>
      </w:r>
      <w:hyperlink w:anchor="_Toc388443702" w:history="1">
        <w:r w:rsidR="00354E22" w:rsidRPr="003F79CC">
          <w:rPr>
            <w:rStyle w:val="Hyperlink"/>
            <w:noProof/>
            <w:lang w:val="ru-RU"/>
          </w:rPr>
          <w:t>Введение</w:t>
        </w:r>
        <w:r w:rsidR="00354E22">
          <w:rPr>
            <w:noProof/>
            <w:webHidden/>
          </w:rPr>
          <w:tab/>
        </w:r>
        <w:r>
          <w:rPr>
            <w:noProof/>
            <w:webHidden/>
          </w:rPr>
          <w:fldChar w:fldCharType="begin"/>
        </w:r>
        <w:r w:rsidR="00354E22">
          <w:rPr>
            <w:noProof/>
            <w:webHidden/>
          </w:rPr>
          <w:instrText xml:space="preserve"> PAGEREF _Toc388443702 \h </w:instrText>
        </w:r>
        <w:r>
          <w:rPr>
            <w:noProof/>
            <w:webHidden/>
          </w:rPr>
        </w:r>
        <w:r>
          <w:rPr>
            <w:noProof/>
            <w:webHidden/>
          </w:rPr>
          <w:fldChar w:fldCharType="separate"/>
        </w:r>
        <w:r w:rsidR="004C44C3">
          <w:rPr>
            <w:noProof/>
            <w:webHidden/>
          </w:rPr>
          <w:t>2</w:t>
        </w:r>
        <w:r>
          <w:rPr>
            <w:noProof/>
            <w:webHidden/>
          </w:rPr>
          <w:fldChar w:fldCharType="end"/>
        </w:r>
      </w:hyperlink>
    </w:p>
    <w:p w:rsidR="00354E22" w:rsidRDefault="00602F86">
      <w:pPr>
        <w:pStyle w:val="TOC1"/>
        <w:tabs>
          <w:tab w:val="right" w:leader="dot" w:pos="5210"/>
        </w:tabs>
        <w:rPr>
          <w:rFonts w:asciiTheme="minorHAnsi" w:hAnsiTheme="minorHAnsi"/>
          <w:b w:val="0"/>
          <w:caps w:val="0"/>
          <w:noProof/>
          <w:color w:val="auto"/>
          <w:sz w:val="22"/>
          <w:szCs w:val="22"/>
          <w:lang w:eastAsia="zh-CN"/>
        </w:rPr>
      </w:pPr>
      <w:hyperlink w:anchor="_Toc388443703" w:history="1">
        <w:r w:rsidR="00354E22" w:rsidRPr="003F79CC">
          <w:rPr>
            <w:rStyle w:val="Hyperlink"/>
            <w:noProof/>
            <w:lang w:val="ru-RU"/>
          </w:rPr>
          <w:t>Универсальные условия лицензирования</w:t>
        </w:r>
        <w:r w:rsidR="00354E22">
          <w:rPr>
            <w:noProof/>
            <w:webHidden/>
          </w:rPr>
          <w:tab/>
        </w:r>
        <w:r w:rsidR="008C5BFF">
          <w:rPr>
            <w:noProof/>
            <w:webHidden/>
          </w:rPr>
          <w:fldChar w:fldCharType="begin"/>
        </w:r>
        <w:r w:rsidR="00354E22">
          <w:rPr>
            <w:noProof/>
            <w:webHidden/>
          </w:rPr>
          <w:instrText xml:space="preserve"> PAGEREF _Toc388443703 \h </w:instrText>
        </w:r>
        <w:r w:rsidR="008C5BFF">
          <w:rPr>
            <w:noProof/>
            <w:webHidden/>
          </w:rPr>
        </w:r>
        <w:r w:rsidR="008C5BFF">
          <w:rPr>
            <w:noProof/>
            <w:webHidden/>
          </w:rPr>
          <w:fldChar w:fldCharType="separate"/>
        </w:r>
        <w:r w:rsidR="004C44C3">
          <w:rPr>
            <w:noProof/>
            <w:webHidden/>
          </w:rPr>
          <w:t>4</w:t>
        </w:r>
        <w:r w:rsidR="008C5BFF">
          <w:rPr>
            <w:noProof/>
            <w:webHidden/>
          </w:rPr>
          <w:fldChar w:fldCharType="end"/>
        </w:r>
      </w:hyperlink>
    </w:p>
    <w:p w:rsidR="00354E22" w:rsidRDefault="00602F86">
      <w:pPr>
        <w:pStyle w:val="TOC1"/>
        <w:tabs>
          <w:tab w:val="right" w:leader="dot" w:pos="5210"/>
        </w:tabs>
        <w:rPr>
          <w:rFonts w:asciiTheme="minorHAnsi" w:hAnsiTheme="minorHAnsi"/>
          <w:b w:val="0"/>
          <w:caps w:val="0"/>
          <w:noProof/>
          <w:color w:val="auto"/>
          <w:sz w:val="22"/>
          <w:szCs w:val="22"/>
          <w:lang w:eastAsia="zh-CN"/>
        </w:rPr>
      </w:pPr>
      <w:hyperlink w:anchor="_Toc388443704" w:history="1">
        <w:r w:rsidR="00354E22" w:rsidRPr="003F79CC">
          <w:rPr>
            <w:rStyle w:val="Hyperlink"/>
            <w:noProof/>
            <w:lang w:val="ru-RU"/>
          </w:rPr>
          <w:t>Лицензионная модель «на процессор»</w:t>
        </w:r>
        <w:r w:rsidR="00354E22">
          <w:rPr>
            <w:noProof/>
            <w:webHidden/>
          </w:rPr>
          <w:tab/>
        </w:r>
        <w:r w:rsidR="008C5BFF">
          <w:rPr>
            <w:noProof/>
            <w:webHidden/>
          </w:rPr>
          <w:fldChar w:fldCharType="begin"/>
        </w:r>
        <w:r w:rsidR="00354E22">
          <w:rPr>
            <w:noProof/>
            <w:webHidden/>
          </w:rPr>
          <w:instrText xml:space="preserve"> PAGEREF _Toc388443704 \h </w:instrText>
        </w:r>
        <w:r w:rsidR="008C5BFF">
          <w:rPr>
            <w:noProof/>
            <w:webHidden/>
          </w:rPr>
        </w:r>
        <w:r w:rsidR="008C5BFF">
          <w:rPr>
            <w:noProof/>
            <w:webHidden/>
          </w:rPr>
          <w:fldChar w:fldCharType="separate"/>
        </w:r>
        <w:r w:rsidR="004C44C3">
          <w:rPr>
            <w:noProof/>
            <w:webHidden/>
          </w:rPr>
          <w:t>12</w:t>
        </w:r>
        <w:r w:rsidR="008C5BFF">
          <w:rPr>
            <w:noProof/>
            <w:webHidden/>
          </w:rPr>
          <w:fldChar w:fldCharType="end"/>
        </w:r>
      </w:hyperlink>
    </w:p>
    <w:p w:rsidR="00354E22" w:rsidRDefault="00602F86">
      <w:pPr>
        <w:pStyle w:val="TOC2"/>
        <w:rPr>
          <w:noProof/>
          <w:color w:val="auto"/>
          <w:sz w:val="22"/>
          <w:lang w:eastAsia="zh-CN"/>
        </w:rPr>
      </w:pPr>
      <w:hyperlink w:anchor="_Toc388443705" w:history="1">
        <w:r w:rsidR="00354E22" w:rsidRPr="003F79CC">
          <w:rPr>
            <w:rStyle w:val="Hyperlink"/>
            <w:noProof/>
            <w:lang w:val="fr-FR"/>
          </w:rPr>
          <w:t>Core Infrastructure Server Suite Datacenter</w:t>
        </w:r>
        <w:r w:rsidR="00354E22">
          <w:rPr>
            <w:noProof/>
            <w:webHidden/>
          </w:rPr>
          <w:tab/>
        </w:r>
        <w:r w:rsidR="008C5BFF">
          <w:rPr>
            <w:noProof/>
            <w:webHidden/>
          </w:rPr>
          <w:fldChar w:fldCharType="begin"/>
        </w:r>
        <w:r w:rsidR="00354E22">
          <w:rPr>
            <w:noProof/>
            <w:webHidden/>
          </w:rPr>
          <w:instrText xml:space="preserve"> PAGEREF _Toc388443705 \h </w:instrText>
        </w:r>
        <w:r w:rsidR="008C5BFF">
          <w:rPr>
            <w:noProof/>
            <w:webHidden/>
          </w:rPr>
        </w:r>
        <w:r w:rsidR="008C5BFF">
          <w:rPr>
            <w:noProof/>
            <w:webHidden/>
          </w:rPr>
          <w:fldChar w:fldCharType="separate"/>
        </w:r>
        <w:r w:rsidR="004C44C3">
          <w:rPr>
            <w:noProof/>
            <w:webHidden/>
          </w:rPr>
          <w:t>14</w:t>
        </w:r>
        <w:r w:rsidR="008C5BFF">
          <w:rPr>
            <w:noProof/>
            <w:webHidden/>
          </w:rPr>
          <w:fldChar w:fldCharType="end"/>
        </w:r>
      </w:hyperlink>
    </w:p>
    <w:p w:rsidR="00354E22" w:rsidRDefault="00602F86">
      <w:pPr>
        <w:pStyle w:val="TOC2"/>
        <w:rPr>
          <w:noProof/>
          <w:color w:val="auto"/>
          <w:sz w:val="22"/>
          <w:lang w:eastAsia="zh-CN"/>
        </w:rPr>
      </w:pPr>
      <w:hyperlink w:anchor="_Toc388443706" w:history="1">
        <w:r w:rsidR="00354E22" w:rsidRPr="003F79CC">
          <w:rPr>
            <w:rStyle w:val="Hyperlink"/>
            <w:noProof/>
            <w:lang w:val="ru-RU"/>
          </w:rPr>
          <w:t>Core Infrastructure Server Suite Standard</w:t>
        </w:r>
        <w:r w:rsidR="00354E22">
          <w:rPr>
            <w:noProof/>
            <w:webHidden/>
          </w:rPr>
          <w:tab/>
        </w:r>
        <w:r w:rsidR="008C5BFF">
          <w:rPr>
            <w:noProof/>
            <w:webHidden/>
          </w:rPr>
          <w:fldChar w:fldCharType="begin"/>
        </w:r>
        <w:r w:rsidR="00354E22">
          <w:rPr>
            <w:noProof/>
            <w:webHidden/>
          </w:rPr>
          <w:instrText xml:space="preserve"> PAGEREF _Toc388443706 \h </w:instrText>
        </w:r>
        <w:r w:rsidR="008C5BFF">
          <w:rPr>
            <w:noProof/>
            <w:webHidden/>
          </w:rPr>
        </w:r>
        <w:r w:rsidR="008C5BFF">
          <w:rPr>
            <w:noProof/>
            <w:webHidden/>
          </w:rPr>
          <w:fldChar w:fldCharType="separate"/>
        </w:r>
        <w:r w:rsidR="004C44C3">
          <w:rPr>
            <w:noProof/>
            <w:webHidden/>
          </w:rPr>
          <w:t>15</w:t>
        </w:r>
        <w:r w:rsidR="008C5BFF">
          <w:rPr>
            <w:noProof/>
            <w:webHidden/>
          </w:rPr>
          <w:fldChar w:fldCharType="end"/>
        </w:r>
      </w:hyperlink>
    </w:p>
    <w:p w:rsidR="00354E22" w:rsidRDefault="00602F86" w:rsidP="00354E22">
      <w:pPr>
        <w:pStyle w:val="TOC2"/>
        <w:ind w:left="144" w:firstLine="0"/>
        <w:rPr>
          <w:noProof/>
          <w:color w:val="auto"/>
          <w:sz w:val="22"/>
          <w:lang w:eastAsia="zh-CN"/>
        </w:rPr>
      </w:pPr>
      <w:hyperlink w:anchor="_Toc388443707" w:history="1">
        <w:r w:rsidR="00354E22" w:rsidRPr="003F79CC">
          <w:rPr>
            <w:rStyle w:val="Hyperlink"/>
            <w:noProof/>
            <w:lang w:val="ru-RU"/>
          </w:rPr>
          <w:t xml:space="preserve">Служба синхронизации для размещения </w:t>
        </w:r>
        <w:r w:rsidR="00354E22">
          <w:rPr>
            <w:rStyle w:val="Hyperlink"/>
            <w:noProof/>
          </w:rPr>
          <w:br/>
        </w:r>
        <w:r w:rsidR="00354E22" w:rsidRPr="003F79CC">
          <w:rPr>
            <w:rStyle w:val="Hyperlink"/>
            <w:noProof/>
            <w:lang w:val="ru-RU"/>
          </w:rPr>
          <w:t>Forefront Identity Manager 2010 R2</w:t>
        </w:r>
        <w:r w:rsidR="00354E22">
          <w:rPr>
            <w:noProof/>
            <w:webHidden/>
          </w:rPr>
          <w:tab/>
        </w:r>
        <w:r w:rsidR="008C5BFF">
          <w:rPr>
            <w:noProof/>
            <w:webHidden/>
          </w:rPr>
          <w:fldChar w:fldCharType="begin"/>
        </w:r>
        <w:r w:rsidR="00354E22">
          <w:rPr>
            <w:noProof/>
            <w:webHidden/>
          </w:rPr>
          <w:instrText xml:space="preserve"> PAGEREF _Toc388443707 \h </w:instrText>
        </w:r>
        <w:r w:rsidR="008C5BFF">
          <w:rPr>
            <w:noProof/>
            <w:webHidden/>
          </w:rPr>
        </w:r>
        <w:r w:rsidR="008C5BFF">
          <w:rPr>
            <w:noProof/>
            <w:webHidden/>
          </w:rPr>
          <w:fldChar w:fldCharType="separate"/>
        </w:r>
        <w:r w:rsidR="004C44C3">
          <w:rPr>
            <w:noProof/>
            <w:webHidden/>
          </w:rPr>
          <w:t>16</w:t>
        </w:r>
        <w:r w:rsidR="008C5BFF">
          <w:rPr>
            <w:noProof/>
            <w:webHidden/>
          </w:rPr>
          <w:fldChar w:fldCharType="end"/>
        </w:r>
      </w:hyperlink>
    </w:p>
    <w:p w:rsidR="00354E22" w:rsidRDefault="00602F86">
      <w:pPr>
        <w:pStyle w:val="TOC2"/>
        <w:rPr>
          <w:noProof/>
          <w:color w:val="auto"/>
          <w:sz w:val="22"/>
          <w:lang w:eastAsia="zh-CN"/>
        </w:rPr>
      </w:pPr>
      <w:hyperlink w:anchor="_Toc388443708" w:history="1">
        <w:r w:rsidR="00354E22" w:rsidRPr="003F79CC">
          <w:rPr>
            <w:rStyle w:val="Hyperlink"/>
            <w:noProof/>
            <w:lang w:val="ru-RU"/>
          </w:rPr>
          <w:t>Microsoft Dynamics C5 2012</w:t>
        </w:r>
        <w:r w:rsidR="00354E22">
          <w:rPr>
            <w:noProof/>
            <w:webHidden/>
          </w:rPr>
          <w:tab/>
        </w:r>
        <w:r w:rsidR="008C5BFF">
          <w:rPr>
            <w:noProof/>
            <w:webHidden/>
          </w:rPr>
          <w:fldChar w:fldCharType="begin"/>
        </w:r>
        <w:r w:rsidR="00354E22">
          <w:rPr>
            <w:noProof/>
            <w:webHidden/>
          </w:rPr>
          <w:instrText xml:space="preserve"> PAGEREF _Toc388443708 \h </w:instrText>
        </w:r>
        <w:r w:rsidR="008C5BFF">
          <w:rPr>
            <w:noProof/>
            <w:webHidden/>
          </w:rPr>
        </w:r>
        <w:r w:rsidR="008C5BFF">
          <w:rPr>
            <w:noProof/>
            <w:webHidden/>
          </w:rPr>
          <w:fldChar w:fldCharType="separate"/>
        </w:r>
        <w:r w:rsidR="004C44C3">
          <w:rPr>
            <w:noProof/>
            <w:webHidden/>
          </w:rPr>
          <w:t>17</w:t>
        </w:r>
        <w:r w:rsidR="008C5BFF">
          <w:rPr>
            <w:noProof/>
            <w:webHidden/>
          </w:rPr>
          <w:fldChar w:fldCharType="end"/>
        </w:r>
      </w:hyperlink>
    </w:p>
    <w:p w:rsidR="00354E22" w:rsidRDefault="00602F86">
      <w:pPr>
        <w:pStyle w:val="TOC2"/>
        <w:rPr>
          <w:noProof/>
          <w:color w:val="auto"/>
          <w:sz w:val="22"/>
          <w:lang w:eastAsia="zh-CN"/>
        </w:rPr>
      </w:pPr>
      <w:hyperlink w:anchor="_Toc388443709" w:history="1">
        <w:r w:rsidR="00354E22" w:rsidRPr="003F79CC">
          <w:rPr>
            <w:rStyle w:val="Hyperlink"/>
            <w:noProof/>
            <w:lang w:val="ru-RU"/>
          </w:rPr>
          <w:t>Microsoft Dynamics GP 2013</w:t>
        </w:r>
        <w:r w:rsidR="00354E22">
          <w:rPr>
            <w:noProof/>
            <w:webHidden/>
          </w:rPr>
          <w:tab/>
        </w:r>
        <w:r w:rsidR="008C5BFF">
          <w:rPr>
            <w:noProof/>
            <w:webHidden/>
          </w:rPr>
          <w:fldChar w:fldCharType="begin"/>
        </w:r>
        <w:r w:rsidR="00354E22">
          <w:rPr>
            <w:noProof/>
            <w:webHidden/>
          </w:rPr>
          <w:instrText xml:space="preserve"> PAGEREF _Toc388443709 \h </w:instrText>
        </w:r>
        <w:r w:rsidR="008C5BFF">
          <w:rPr>
            <w:noProof/>
            <w:webHidden/>
          </w:rPr>
        </w:r>
        <w:r w:rsidR="008C5BFF">
          <w:rPr>
            <w:noProof/>
            <w:webHidden/>
          </w:rPr>
          <w:fldChar w:fldCharType="separate"/>
        </w:r>
        <w:r w:rsidR="004C44C3">
          <w:rPr>
            <w:noProof/>
            <w:webHidden/>
          </w:rPr>
          <w:t>17</w:t>
        </w:r>
        <w:r w:rsidR="008C5BFF">
          <w:rPr>
            <w:noProof/>
            <w:webHidden/>
          </w:rPr>
          <w:fldChar w:fldCharType="end"/>
        </w:r>
      </w:hyperlink>
    </w:p>
    <w:p w:rsidR="00354E22" w:rsidRDefault="00602F86">
      <w:pPr>
        <w:pStyle w:val="TOC2"/>
        <w:rPr>
          <w:noProof/>
          <w:color w:val="auto"/>
          <w:sz w:val="22"/>
          <w:lang w:eastAsia="zh-CN"/>
        </w:rPr>
      </w:pPr>
      <w:hyperlink w:anchor="_Toc388443710" w:history="1">
        <w:r w:rsidR="00354E22" w:rsidRPr="003F79CC">
          <w:rPr>
            <w:rStyle w:val="Hyperlink"/>
            <w:noProof/>
            <w:lang w:val="ru-RU"/>
          </w:rPr>
          <w:t>Microsoft Dynamics NAV 2013 R2</w:t>
        </w:r>
        <w:r w:rsidR="00354E22">
          <w:rPr>
            <w:noProof/>
            <w:webHidden/>
          </w:rPr>
          <w:tab/>
        </w:r>
        <w:r w:rsidR="008C5BFF">
          <w:rPr>
            <w:noProof/>
            <w:webHidden/>
          </w:rPr>
          <w:fldChar w:fldCharType="begin"/>
        </w:r>
        <w:r w:rsidR="00354E22">
          <w:rPr>
            <w:noProof/>
            <w:webHidden/>
          </w:rPr>
          <w:instrText xml:space="preserve"> PAGEREF _Toc388443710 \h </w:instrText>
        </w:r>
        <w:r w:rsidR="008C5BFF">
          <w:rPr>
            <w:noProof/>
            <w:webHidden/>
          </w:rPr>
        </w:r>
        <w:r w:rsidR="008C5BFF">
          <w:rPr>
            <w:noProof/>
            <w:webHidden/>
          </w:rPr>
          <w:fldChar w:fldCharType="separate"/>
        </w:r>
        <w:r w:rsidR="004C44C3">
          <w:rPr>
            <w:noProof/>
            <w:webHidden/>
          </w:rPr>
          <w:t>18</w:t>
        </w:r>
        <w:r w:rsidR="008C5BFF">
          <w:rPr>
            <w:noProof/>
            <w:webHidden/>
          </w:rPr>
          <w:fldChar w:fldCharType="end"/>
        </w:r>
      </w:hyperlink>
    </w:p>
    <w:p w:rsidR="00354E22" w:rsidRDefault="00602F86">
      <w:pPr>
        <w:pStyle w:val="TOC2"/>
        <w:rPr>
          <w:noProof/>
          <w:color w:val="auto"/>
          <w:sz w:val="22"/>
          <w:lang w:eastAsia="zh-CN"/>
        </w:rPr>
      </w:pPr>
      <w:hyperlink w:anchor="_Toc388443711" w:history="1">
        <w:r w:rsidR="00354E22" w:rsidRPr="003F79CC">
          <w:rPr>
            <w:rStyle w:val="Hyperlink"/>
            <w:noProof/>
            <w:lang w:val="ru-RU"/>
          </w:rPr>
          <w:t>Microsoft Dynamics SL 2011</w:t>
        </w:r>
        <w:r w:rsidR="00354E22">
          <w:rPr>
            <w:noProof/>
            <w:webHidden/>
          </w:rPr>
          <w:tab/>
        </w:r>
        <w:r w:rsidR="008C5BFF">
          <w:rPr>
            <w:noProof/>
            <w:webHidden/>
          </w:rPr>
          <w:fldChar w:fldCharType="begin"/>
        </w:r>
        <w:r w:rsidR="00354E22">
          <w:rPr>
            <w:noProof/>
            <w:webHidden/>
          </w:rPr>
          <w:instrText xml:space="preserve"> PAGEREF _Toc388443711 \h </w:instrText>
        </w:r>
        <w:r w:rsidR="008C5BFF">
          <w:rPr>
            <w:noProof/>
            <w:webHidden/>
          </w:rPr>
        </w:r>
        <w:r w:rsidR="008C5BFF">
          <w:rPr>
            <w:noProof/>
            <w:webHidden/>
          </w:rPr>
          <w:fldChar w:fldCharType="separate"/>
        </w:r>
        <w:r w:rsidR="004C44C3">
          <w:rPr>
            <w:noProof/>
            <w:webHidden/>
          </w:rPr>
          <w:t>19</w:t>
        </w:r>
        <w:r w:rsidR="008C5BFF">
          <w:rPr>
            <w:noProof/>
            <w:webHidden/>
          </w:rPr>
          <w:fldChar w:fldCharType="end"/>
        </w:r>
      </w:hyperlink>
    </w:p>
    <w:p w:rsidR="00354E22" w:rsidRDefault="00602F86">
      <w:pPr>
        <w:pStyle w:val="TOC2"/>
        <w:rPr>
          <w:noProof/>
          <w:color w:val="auto"/>
          <w:sz w:val="22"/>
          <w:lang w:eastAsia="zh-CN"/>
        </w:rPr>
      </w:pPr>
      <w:hyperlink w:anchor="_Toc388443712" w:history="1">
        <w:r w:rsidR="00354E22" w:rsidRPr="003F79CC">
          <w:rPr>
            <w:rStyle w:val="Hyperlink"/>
            <w:noProof/>
            <w:lang w:val="ru-RU"/>
          </w:rPr>
          <w:t>Provisioning System</w:t>
        </w:r>
        <w:r w:rsidR="00354E22">
          <w:rPr>
            <w:noProof/>
            <w:webHidden/>
          </w:rPr>
          <w:tab/>
        </w:r>
        <w:r w:rsidR="008C5BFF">
          <w:rPr>
            <w:noProof/>
            <w:webHidden/>
          </w:rPr>
          <w:fldChar w:fldCharType="begin"/>
        </w:r>
        <w:r w:rsidR="00354E22">
          <w:rPr>
            <w:noProof/>
            <w:webHidden/>
          </w:rPr>
          <w:instrText xml:space="preserve"> PAGEREF _Toc388443712 \h </w:instrText>
        </w:r>
        <w:r w:rsidR="008C5BFF">
          <w:rPr>
            <w:noProof/>
            <w:webHidden/>
          </w:rPr>
        </w:r>
        <w:r w:rsidR="008C5BFF">
          <w:rPr>
            <w:noProof/>
            <w:webHidden/>
          </w:rPr>
          <w:fldChar w:fldCharType="separate"/>
        </w:r>
        <w:r w:rsidR="004C44C3">
          <w:rPr>
            <w:noProof/>
            <w:webHidden/>
          </w:rPr>
          <w:t>19</w:t>
        </w:r>
        <w:r w:rsidR="008C5BFF">
          <w:rPr>
            <w:noProof/>
            <w:webHidden/>
          </w:rPr>
          <w:fldChar w:fldCharType="end"/>
        </w:r>
      </w:hyperlink>
    </w:p>
    <w:p w:rsidR="00354E22" w:rsidRDefault="00602F86">
      <w:pPr>
        <w:pStyle w:val="TOC2"/>
        <w:rPr>
          <w:noProof/>
          <w:color w:val="auto"/>
          <w:sz w:val="22"/>
          <w:lang w:eastAsia="zh-CN"/>
        </w:rPr>
      </w:pPr>
      <w:hyperlink w:anchor="_Toc388443713" w:history="1">
        <w:r w:rsidR="00354E22" w:rsidRPr="003F79CC">
          <w:rPr>
            <w:rStyle w:val="Hyperlink"/>
            <w:noProof/>
            <w:lang w:val="ru-RU"/>
          </w:rPr>
          <w:t>Размещение SharePoint 2013</w:t>
        </w:r>
        <w:r w:rsidR="00354E22">
          <w:rPr>
            <w:noProof/>
            <w:webHidden/>
          </w:rPr>
          <w:tab/>
        </w:r>
        <w:r w:rsidR="008C5BFF">
          <w:rPr>
            <w:noProof/>
            <w:webHidden/>
          </w:rPr>
          <w:fldChar w:fldCharType="begin"/>
        </w:r>
        <w:r w:rsidR="00354E22">
          <w:rPr>
            <w:noProof/>
            <w:webHidden/>
          </w:rPr>
          <w:instrText xml:space="preserve"> PAGEREF _Toc388443713 \h </w:instrText>
        </w:r>
        <w:r w:rsidR="008C5BFF">
          <w:rPr>
            <w:noProof/>
            <w:webHidden/>
          </w:rPr>
        </w:r>
        <w:r w:rsidR="008C5BFF">
          <w:rPr>
            <w:noProof/>
            <w:webHidden/>
          </w:rPr>
          <w:fldChar w:fldCharType="separate"/>
        </w:r>
        <w:r w:rsidR="004C44C3">
          <w:rPr>
            <w:noProof/>
            <w:webHidden/>
          </w:rPr>
          <w:t>20</w:t>
        </w:r>
        <w:r w:rsidR="008C5BFF">
          <w:rPr>
            <w:noProof/>
            <w:webHidden/>
          </w:rPr>
          <w:fldChar w:fldCharType="end"/>
        </w:r>
      </w:hyperlink>
    </w:p>
    <w:p w:rsidR="00354E22" w:rsidRDefault="00602F86">
      <w:pPr>
        <w:pStyle w:val="TOC2"/>
        <w:rPr>
          <w:noProof/>
          <w:color w:val="auto"/>
          <w:sz w:val="22"/>
          <w:lang w:eastAsia="zh-CN"/>
        </w:rPr>
      </w:pPr>
      <w:hyperlink w:anchor="_Toc388443714" w:history="1">
        <w:r w:rsidR="00354E22" w:rsidRPr="003F79CC">
          <w:rPr>
            <w:rStyle w:val="Hyperlink"/>
            <w:noProof/>
            <w:lang w:val="ru-RU"/>
          </w:rPr>
          <w:t>System Center 2012 R2 Datacenter</w:t>
        </w:r>
        <w:r w:rsidR="00354E22">
          <w:rPr>
            <w:noProof/>
            <w:webHidden/>
          </w:rPr>
          <w:tab/>
        </w:r>
        <w:r w:rsidR="008C5BFF">
          <w:rPr>
            <w:noProof/>
            <w:webHidden/>
          </w:rPr>
          <w:fldChar w:fldCharType="begin"/>
        </w:r>
        <w:r w:rsidR="00354E22">
          <w:rPr>
            <w:noProof/>
            <w:webHidden/>
          </w:rPr>
          <w:instrText xml:space="preserve"> PAGEREF _Toc388443714 \h </w:instrText>
        </w:r>
        <w:r w:rsidR="008C5BFF">
          <w:rPr>
            <w:noProof/>
            <w:webHidden/>
          </w:rPr>
        </w:r>
        <w:r w:rsidR="008C5BFF">
          <w:rPr>
            <w:noProof/>
            <w:webHidden/>
          </w:rPr>
          <w:fldChar w:fldCharType="separate"/>
        </w:r>
        <w:r w:rsidR="004C44C3">
          <w:rPr>
            <w:noProof/>
            <w:webHidden/>
          </w:rPr>
          <w:t>20</w:t>
        </w:r>
        <w:r w:rsidR="008C5BFF">
          <w:rPr>
            <w:noProof/>
            <w:webHidden/>
          </w:rPr>
          <w:fldChar w:fldCharType="end"/>
        </w:r>
      </w:hyperlink>
    </w:p>
    <w:p w:rsidR="00354E22" w:rsidRDefault="00602F86">
      <w:pPr>
        <w:pStyle w:val="TOC2"/>
        <w:rPr>
          <w:noProof/>
          <w:color w:val="auto"/>
          <w:sz w:val="22"/>
          <w:lang w:eastAsia="zh-CN"/>
        </w:rPr>
      </w:pPr>
      <w:hyperlink w:anchor="_Toc388443715" w:history="1">
        <w:r w:rsidR="00354E22" w:rsidRPr="003F79CC">
          <w:rPr>
            <w:rStyle w:val="Hyperlink"/>
            <w:noProof/>
            <w:lang w:val="ru-RU"/>
          </w:rPr>
          <w:t>System Center 2012 R2 Standard</w:t>
        </w:r>
        <w:r w:rsidR="00354E22">
          <w:rPr>
            <w:noProof/>
            <w:webHidden/>
          </w:rPr>
          <w:tab/>
        </w:r>
        <w:r w:rsidR="008C5BFF">
          <w:rPr>
            <w:noProof/>
            <w:webHidden/>
          </w:rPr>
          <w:fldChar w:fldCharType="begin"/>
        </w:r>
        <w:r w:rsidR="00354E22">
          <w:rPr>
            <w:noProof/>
            <w:webHidden/>
          </w:rPr>
          <w:instrText xml:space="preserve"> PAGEREF _Toc388443715 \h </w:instrText>
        </w:r>
        <w:r w:rsidR="008C5BFF">
          <w:rPr>
            <w:noProof/>
            <w:webHidden/>
          </w:rPr>
        </w:r>
        <w:r w:rsidR="008C5BFF">
          <w:rPr>
            <w:noProof/>
            <w:webHidden/>
          </w:rPr>
          <w:fldChar w:fldCharType="separate"/>
        </w:r>
        <w:r w:rsidR="004C44C3">
          <w:rPr>
            <w:noProof/>
            <w:webHidden/>
          </w:rPr>
          <w:t>21</w:t>
        </w:r>
        <w:r w:rsidR="008C5BFF">
          <w:rPr>
            <w:noProof/>
            <w:webHidden/>
          </w:rPr>
          <w:fldChar w:fldCharType="end"/>
        </w:r>
      </w:hyperlink>
    </w:p>
    <w:p w:rsidR="00354E22" w:rsidRDefault="00602F86">
      <w:pPr>
        <w:pStyle w:val="TOC2"/>
        <w:rPr>
          <w:noProof/>
          <w:color w:val="auto"/>
          <w:sz w:val="22"/>
          <w:lang w:eastAsia="zh-CN"/>
        </w:rPr>
      </w:pPr>
      <w:hyperlink w:anchor="_Toc388443716" w:history="1">
        <w:r w:rsidR="00354E22" w:rsidRPr="003F79CC">
          <w:rPr>
            <w:rStyle w:val="Hyperlink"/>
            <w:noProof/>
            <w:lang w:val="ru-RU"/>
          </w:rPr>
          <w:t>Windows Server 2012 R2 Datacenter</w:t>
        </w:r>
        <w:r w:rsidR="00354E22">
          <w:rPr>
            <w:noProof/>
            <w:webHidden/>
          </w:rPr>
          <w:tab/>
        </w:r>
        <w:r w:rsidR="008C5BFF">
          <w:rPr>
            <w:noProof/>
            <w:webHidden/>
          </w:rPr>
          <w:fldChar w:fldCharType="begin"/>
        </w:r>
        <w:r w:rsidR="00354E22">
          <w:rPr>
            <w:noProof/>
            <w:webHidden/>
          </w:rPr>
          <w:instrText xml:space="preserve"> PAGEREF _Toc388443716 \h </w:instrText>
        </w:r>
        <w:r w:rsidR="008C5BFF">
          <w:rPr>
            <w:noProof/>
            <w:webHidden/>
          </w:rPr>
        </w:r>
        <w:r w:rsidR="008C5BFF">
          <w:rPr>
            <w:noProof/>
            <w:webHidden/>
          </w:rPr>
          <w:fldChar w:fldCharType="separate"/>
        </w:r>
        <w:r w:rsidR="004C44C3">
          <w:rPr>
            <w:noProof/>
            <w:webHidden/>
          </w:rPr>
          <w:t>22</w:t>
        </w:r>
        <w:r w:rsidR="008C5BFF">
          <w:rPr>
            <w:noProof/>
            <w:webHidden/>
          </w:rPr>
          <w:fldChar w:fldCharType="end"/>
        </w:r>
      </w:hyperlink>
    </w:p>
    <w:p w:rsidR="00354E22" w:rsidRDefault="00602F86">
      <w:pPr>
        <w:pStyle w:val="TOC2"/>
        <w:rPr>
          <w:noProof/>
          <w:color w:val="auto"/>
          <w:sz w:val="22"/>
          <w:lang w:eastAsia="zh-CN"/>
        </w:rPr>
      </w:pPr>
      <w:hyperlink w:anchor="_Toc388443717" w:history="1">
        <w:r w:rsidR="00354E22" w:rsidRPr="003F79CC">
          <w:rPr>
            <w:rStyle w:val="Hyperlink"/>
            <w:noProof/>
            <w:lang w:val="ru-RU"/>
          </w:rPr>
          <w:t>Windows Server 2012 R2 Standard.</w:t>
        </w:r>
        <w:r w:rsidR="00354E22">
          <w:rPr>
            <w:noProof/>
            <w:webHidden/>
          </w:rPr>
          <w:tab/>
        </w:r>
        <w:r w:rsidR="008C5BFF">
          <w:rPr>
            <w:noProof/>
            <w:webHidden/>
          </w:rPr>
          <w:fldChar w:fldCharType="begin"/>
        </w:r>
        <w:r w:rsidR="00354E22">
          <w:rPr>
            <w:noProof/>
            <w:webHidden/>
          </w:rPr>
          <w:instrText xml:space="preserve"> PAGEREF _Toc388443717 \h </w:instrText>
        </w:r>
        <w:r w:rsidR="008C5BFF">
          <w:rPr>
            <w:noProof/>
            <w:webHidden/>
          </w:rPr>
        </w:r>
        <w:r w:rsidR="008C5BFF">
          <w:rPr>
            <w:noProof/>
            <w:webHidden/>
          </w:rPr>
          <w:fldChar w:fldCharType="separate"/>
        </w:r>
        <w:r w:rsidR="004C44C3">
          <w:rPr>
            <w:noProof/>
            <w:webHidden/>
          </w:rPr>
          <w:t>23</w:t>
        </w:r>
        <w:r w:rsidR="008C5BFF">
          <w:rPr>
            <w:noProof/>
            <w:webHidden/>
          </w:rPr>
          <w:fldChar w:fldCharType="end"/>
        </w:r>
      </w:hyperlink>
    </w:p>
    <w:p w:rsidR="00354E22" w:rsidRDefault="00602F86">
      <w:pPr>
        <w:pStyle w:val="TOC2"/>
        <w:rPr>
          <w:noProof/>
          <w:color w:val="auto"/>
          <w:sz w:val="22"/>
          <w:lang w:eastAsia="zh-CN"/>
        </w:rPr>
      </w:pPr>
      <w:hyperlink w:anchor="_Toc388443718" w:history="1">
        <w:r w:rsidR="00354E22" w:rsidRPr="003F79CC">
          <w:rPr>
            <w:rStyle w:val="Hyperlink"/>
            <w:noProof/>
            <w:lang w:val="ru-RU"/>
          </w:rPr>
          <w:t>Windows Server 2012 R2 Essentials</w:t>
        </w:r>
        <w:r w:rsidR="00354E22">
          <w:rPr>
            <w:noProof/>
            <w:webHidden/>
          </w:rPr>
          <w:tab/>
        </w:r>
        <w:r w:rsidR="008C5BFF">
          <w:rPr>
            <w:noProof/>
            <w:webHidden/>
          </w:rPr>
          <w:fldChar w:fldCharType="begin"/>
        </w:r>
        <w:r w:rsidR="00354E22">
          <w:rPr>
            <w:noProof/>
            <w:webHidden/>
          </w:rPr>
          <w:instrText xml:space="preserve"> PAGEREF _Toc388443718 \h </w:instrText>
        </w:r>
        <w:r w:rsidR="008C5BFF">
          <w:rPr>
            <w:noProof/>
            <w:webHidden/>
          </w:rPr>
        </w:r>
        <w:r w:rsidR="008C5BFF">
          <w:rPr>
            <w:noProof/>
            <w:webHidden/>
          </w:rPr>
          <w:fldChar w:fldCharType="separate"/>
        </w:r>
        <w:r w:rsidR="004C44C3">
          <w:rPr>
            <w:noProof/>
            <w:webHidden/>
          </w:rPr>
          <w:t>25</w:t>
        </w:r>
        <w:r w:rsidR="008C5BFF">
          <w:rPr>
            <w:noProof/>
            <w:webHidden/>
          </w:rPr>
          <w:fldChar w:fldCharType="end"/>
        </w:r>
      </w:hyperlink>
    </w:p>
    <w:p w:rsidR="00354E22" w:rsidRDefault="00602F86">
      <w:pPr>
        <w:pStyle w:val="TOC1"/>
        <w:tabs>
          <w:tab w:val="right" w:leader="dot" w:pos="5210"/>
        </w:tabs>
        <w:rPr>
          <w:rFonts w:asciiTheme="minorHAnsi" w:hAnsiTheme="minorHAnsi"/>
          <w:b w:val="0"/>
          <w:caps w:val="0"/>
          <w:noProof/>
          <w:color w:val="auto"/>
          <w:sz w:val="22"/>
          <w:szCs w:val="22"/>
          <w:lang w:eastAsia="zh-CN"/>
        </w:rPr>
      </w:pPr>
      <w:hyperlink w:anchor="_Toc388443719" w:history="1">
        <w:r w:rsidR="00354E22" w:rsidRPr="003F79CC">
          <w:rPr>
            <w:rStyle w:val="Hyperlink"/>
            <w:noProof/>
            <w:lang w:val="ru-RU"/>
          </w:rPr>
          <w:t>Модель лицензирования «на ядро»</w:t>
        </w:r>
        <w:r w:rsidR="00354E22">
          <w:rPr>
            <w:noProof/>
            <w:webHidden/>
          </w:rPr>
          <w:tab/>
        </w:r>
        <w:r w:rsidR="008C5BFF">
          <w:rPr>
            <w:noProof/>
            <w:webHidden/>
          </w:rPr>
          <w:fldChar w:fldCharType="begin"/>
        </w:r>
        <w:r w:rsidR="00354E22">
          <w:rPr>
            <w:noProof/>
            <w:webHidden/>
          </w:rPr>
          <w:instrText xml:space="preserve"> PAGEREF _Toc388443719 \h </w:instrText>
        </w:r>
        <w:r w:rsidR="008C5BFF">
          <w:rPr>
            <w:noProof/>
            <w:webHidden/>
          </w:rPr>
        </w:r>
        <w:r w:rsidR="008C5BFF">
          <w:rPr>
            <w:noProof/>
            <w:webHidden/>
          </w:rPr>
          <w:fldChar w:fldCharType="separate"/>
        </w:r>
        <w:r w:rsidR="004C44C3">
          <w:rPr>
            <w:noProof/>
            <w:webHidden/>
          </w:rPr>
          <w:t>27</w:t>
        </w:r>
        <w:r w:rsidR="008C5BFF">
          <w:rPr>
            <w:noProof/>
            <w:webHidden/>
          </w:rPr>
          <w:fldChar w:fldCharType="end"/>
        </w:r>
      </w:hyperlink>
    </w:p>
    <w:p w:rsidR="00354E22" w:rsidRDefault="00602F86">
      <w:pPr>
        <w:pStyle w:val="TOC2"/>
        <w:rPr>
          <w:noProof/>
          <w:color w:val="auto"/>
          <w:sz w:val="22"/>
          <w:lang w:eastAsia="zh-CN"/>
        </w:rPr>
      </w:pPr>
      <w:hyperlink w:anchor="_Toc388443720" w:history="1">
        <w:r w:rsidR="00354E22" w:rsidRPr="003F79CC">
          <w:rPr>
            <w:rStyle w:val="Hyperlink"/>
            <w:noProof/>
            <w:lang w:val="ru-RU"/>
          </w:rPr>
          <w:t>BizTalk Server 2013 R2 Enterprise</w:t>
        </w:r>
        <w:r w:rsidR="00354E22">
          <w:rPr>
            <w:noProof/>
            <w:webHidden/>
          </w:rPr>
          <w:tab/>
        </w:r>
        <w:r w:rsidR="008C5BFF">
          <w:rPr>
            <w:noProof/>
            <w:webHidden/>
          </w:rPr>
          <w:fldChar w:fldCharType="begin"/>
        </w:r>
        <w:r w:rsidR="00354E22">
          <w:rPr>
            <w:noProof/>
            <w:webHidden/>
          </w:rPr>
          <w:instrText xml:space="preserve"> PAGEREF _Toc388443720 \h </w:instrText>
        </w:r>
        <w:r w:rsidR="008C5BFF">
          <w:rPr>
            <w:noProof/>
            <w:webHidden/>
          </w:rPr>
        </w:r>
        <w:r w:rsidR="008C5BFF">
          <w:rPr>
            <w:noProof/>
            <w:webHidden/>
          </w:rPr>
          <w:fldChar w:fldCharType="separate"/>
        </w:r>
        <w:r w:rsidR="004C44C3">
          <w:rPr>
            <w:noProof/>
            <w:webHidden/>
          </w:rPr>
          <w:t>29</w:t>
        </w:r>
        <w:r w:rsidR="008C5BFF">
          <w:rPr>
            <w:noProof/>
            <w:webHidden/>
          </w:rPr>
          <w:fldChar w:fldCharType="end"/>
        </w:r>
      </w:hyperlink>
    </w:p>
    <w:p w:rsidR="00354E22" w:rsidRDefault="00602F86">
      <w:pPr>
        <w:pStyle w:val="TOC2"/>
        <w:rPr>
          <w:noProof/>
          <w:color w:val="auto"/>
          <w:sz w:val="22"/>
          <w:lang w:eastAsia="zh-CN"/>
        </w:rPr>
      </w:pPr>
      <w:hyperlink w:anchor="_Toc388443721" w:history="1">
        <w:r w:rsidR="00354E22" w:rsidRPr="003F79CC">
          <w:rPr>
            <w:rStyle w:val="Hyperlink"/>
            <w:noProof/>
            <w:lang w:val="ru-RU"/>
          </w:rPr>
          <w:t>BizTalk Server 2013 R2 Standard</w:t>
        </w:r>
        <w:r w:rsidR="00354E22">
          <w:rPr>
            <w:noProof/>
            <w:webHidden/>
          </w:rPr>
          <w:tab/>
        </w:r>
        <w:r w:rsidR="008C5BFF">
          <w:rPr>
            <w:noProof/>
            <w:webHidden/>
          </w:rPr>
          <w:fldChar w:fldCharType="begin"/>
        </w:r>
        <w:r w:rsidR="00354E22">
          <w:rPr>
            <w:noProof/>
            <w:webHidden/>
          </w:rPr>
          <w:instrText xml:space="preserve"> PAGEREF _Toc388443721 \h </w:instrText>
        </w:r>
        <w:r w:rsidR="008C5BFF">
          <w:rPr>
            <w:noProof/>
            <w:webHidden/>
          </w:rPr>
        </w:r>
        <w:r w:rsidR="008C5BFF">
          <w:rPr>
            <w:noProof/>
            <w:webHidden/>
          </w:rPr>
          <w:fldChar w:fldCharType="separate"/>
        </w:r>
        <w:r w:rsidR="004C44C3">
          <w:rPr>
            <w:noProof/>
            <w:webHidden/>
          </w:rPr>
          <w:t>29</w:t>
        </w:r>
        <w:r w:rsidR="008C5BFF">
          <w:rPr>
            <w:noProof/>
            <w:webHidden/>
          </w:rPr>
          <w:fldChar w:fldCharType="end"/>
        </w:r>
      </w:hyperlink>
    </w:p>
    <w:p w:rsidR="00354E22" w:rsidRDefault="00602F86">
      <w:pPr>
        <w:pStyle w:val="TOC2"/>
        <w:rPr>
          <w:noProof/>
          <w:color w:val="auto"/>
          <w:sz w:val="22"/>
          <w:lang w:eastAsia="zh-CN"/>
        </w:rPr>
      </w:pPr>
      <w:hyperlink w:anchor="_Toc388443722" w:history="1">
        <w:r w:rsidR="00354E22" w:rsidRPr="003F79CC">
          <w:rPr>
            <w:rStyle w:val="Hyperlink"/>
            <w:noProof/>
            <w:lang w:val="ru-RU"/>
          </w:rPr>
          <w:t>BizTalk Server 2013 R2 Branch</w:t>
        </w:r>
        <w:r w:rsidR="00354E22">
          <w:rPr>
            <w:noProof/>
            <w:webHidden/>
          </w:rPr>
          <w:tab/>
        </w:r>
        <w:r w:rsidR="008C5BFF">
          <w:rPr>
            <w:noProof/>
            <w:webHidden/>
          </w:rPr>
          <w:fldChar w:fldCharType="begin"/>
        </w:r>
        <w:r w:rsidR="00354E22">
          <w:rPr>
            <w:noProof/>
            <w:webHidden/>
          </w:rPr>
          <w:instrText xml:space="preserve"> PAGEREF _Toc388443722 \h </w:instrText>
        </w:r>
        <w:r w:rsidR="008C5BFF">
          <w:rPr>
            <w:noProof/>
            <w:webHidden/>
          </w:rPr>
        </w:r>
        <w:r w:rsidR="008C5BFF">
          <w:rPr>
            <w:noProof/>
            <w:webHidden/>
          </w:rPr>
          <w:fldChar w:fldCharType="separate"/>
        </w:r>
        <w:r w:rsidR="004C44C3">
          <w:rPr>
            <w:noProof/>
            <w:webHidden/>
          </w:rPr>
          <w:t>29</w:t>
        </w:r>
        <w:r w:rsidR="008C5BFF">
          <w:rPr>
            <w:noProof/>
            <w:webHidden/>
          </w:rPr>
          <w:fldChar w:fldCharType="end"/>
        </w:r>
      </w:hyperlink>
    </w:p>
    <w:p w:rsidR="00354E22" w:rsidRDefault="00602F86">
      <w:pPr>
        <w:pStyle w:val="TOC2"/>
        <w:rPr>
          <w:noProof/>
          <w:color w:val="auto"/>
          <w:sz w:val="22"/>
          <w:lang w:eastAsia="zh-CN"/>
        </w:rPr>
      </w:pPr>
      <w:hyperlink w:anchor="_Toc388443723" w:history="1">
        <w:r w:rsidR="00354E22" w:rsidRPr="003F79CC">
          <w:rPr>
            <w:rStyle w:val="Hyperlink"/>
            <w:noProof/>
            <w:lang w:val="ru-RU"/>
          </w:rPr>
          <w:t>SQL Server 2014 Enterprise Core</w:t>
        </w:r>
        <w:r w:rsidR="00354E22">
          <w:rPr>
            <w:noProof/>
            <w:webHidden/>
          </w:rPr>
          <w:tab/>
        </w:r>
        <w:r w:rsidR="008C5BFF">
          <w:rPr>
            <w:noProof/>
            <w:webHidden/>
          </w:rPr>
          <w:fldChar w:fldCharType="begin"/>
        </w:r>
        <w:r w:rsidR="00354E22">
          <w:rPr>
            <w:noProof/>
            <w:webHidden/>
          </w:rPr>
          <w:instrText xml:space="preserve"> PAGEREF _Toc388443723 \h </w:instrText>
        </w:r>
        <w:r w:rsidR="008C5BFF">
          <w:rPr>
            <w:noProof/>
            <w:webHidden/>
          </w:rPr>
        </w:r>
        <w:r w:rsidR="008C5BFF">
          <w:rPr>
            <w:noProof/>
            <w:webHidden/>
          </w:rPr>
          <w:fldChar w:fldCharType="separate"/>
        </w:r>
        <w:r w:rsidR="004C44C3">
          <w:rPr>
            <w:noProof/>
            <w:webHidden/>
          </w:rPr>
          <w:t>30</w:t>
        </w:r>
        <w:r w:rsidR="008C5BFF">
          <w:rPr>
            <w:noProof/>
            <w:webHidden/>
          </w:rPr>
          <w:fldChar w:fldCharType="end"/>
        </w:r>
      </w:hyperlink>
    </w:p>
    <w:p w:rsidR="00354E22" w:rsidRDefault="00602F86">
      <w:pPr>
        <w:pStyle w:val="TOC2"/>
        <w:rPr>
          <w:noProof/>
          <w:color w:val="auto"/>
          <w:sz w:val="22"/>
          <w:lang w:eastAsia="zh-CN"/>
        </w:rPr>
      </w:pPr>
      <w:hyperlink w:anchor="_Toc388443724" w:history="1">
        <w:r w:rsidR="00354E22" w:rsidRPr="003F79CC">
          <w:rPr>
            <w:rStyle w:val="Hyperlink"/>
            <w:noProof/>
            <w:lang w:val="ru-RU"/>
          </w:rPr>
          <w:t>SQL Server 2014 Standard Core</w:t>
        </w:r>
        <w:r w:rsidR="00354E22">
          <w:rPr>
            <w:noProof/>
            <w:webHidden/>
          </w:rPr>
          <w:tab/>
        </w:r>
        <w:r w:rsidR="008C5BFF">
          <w:rPr>
            <w:noProof/>
            <w:webHidden/>
          </w:rPr>
          <w:fldChar w:fldCharType="begin"/>
        </w:r>
        <w:r w:rsidR="00354E22">
          <w:rPr>
            <w:noProof/>
            <w:webHidden/>
          </w:rPr>
          <w:instrText xml:space="preserve"> PAGEREF _Toc388443724 \h </w:instrText>
        </w:r>
        <w:r w:rsidR="008C5BFF">
          <w:rPr>
            <w:noProof/>
            <w:webHidden/>
          </w:rPr>
        </w:r>
        <w:r w:rsidR="008C5BFF">
          <w:rPr>
            <w:noProof/>
            <w:webHidden/>
          </w:rPr>
          <w:fldChar w:fldCharType="separate"/>
        </w:r>
        <w:r w:rsidR="004C44C3">
          <w:rPr>
            <w:noProof/>
            <w:webHidden/>
          </w:rPr>
          <w:t>31</w:t>
        </w:r>
        <w:r w:rsidR="008C5BFF">
          <w:rPr>
            <w:noProof/>
            <w:webHidden/>
          </w:rPr>
          <w:fldChar w:fldCharType="end"/>
        </w:r>
      </w:hyperlink>
    </w:p>
    <w:p w:rsidR="00354E22" w:rsidRDefault="00602F86">
      <w:pPr>
        <w:pStyle w:val="TOC2"/>
        <w:rPr>
          <w:noProof/>
          <w:color w:val="auto"/>
          <w:sz w:val="22"/>
          <w:lang w:eastAsia="zh-CN"/>
        </w:rPr>
      </w:pPr>
      <w:hyperlink w:anchor="_Toc388443725" w:history="1">
        <w:r w:rsidR="00354E22" w:rsidRPr="003F79CC">
          <w:rPr>
            <w:rStyle w:val="Hyperlink"/>
            <w:noProof/>
            <w:lang w:val="ru-RU"/>
          </w:rPr>
          <w:t>SQL Server 2014 Web Core</w:t>
        </w:r>
        <w:r w:rsidR="00354E22">
          <w:rPr>
            <w:noProof/>
            <w:webHidden/>
          </w:rPr>
          <w:tab/>
        </w:r>
        <w:r w:rsidR="008C5BFF">
          <w:rPr>
            <w:noProof/>
            <w:webHidden/>
          </w:rPr>
          <w:fldChar w:fldCharType="begin"/>
        </w:r>
        <w:r w:rsidR="00354E22">
          <w:rPr>
            <w:noProof/>
            <w:webHidden/>
          </w:rPr>
          <w:instrText xml:space="preserve"> PAGEREF _Toc388443725 \h </w:instrText>
        </w:r>
        <w:r w:rsidR="008C5BFF">
          <w:rPr>
            <w:noProof/>
            <w:webHidden/>
          </w:rPr>
        </w:r>
        <w:r w:rsidR="008C5BFF">
          <w:rPr>
            <w:noProof/>
            <w:webHidden/>
          </w:rPr>
          <w:fldChar w:fldCharType="separate"/>
        </w:r>
        <w:r w:rsidR="004C44C3">
          <w:rPr>
            <w:noProof/>
            <w:webHidden/>
          </w:rPr>
          <w:t>31</w:t>
        </w:r>
        <w:r w:rsidR="008C5BFF">
          <w:rPr>
            <w:noProof/>
            <w:webHidden/>
          </w:rPr>
          <w:fldChar w:fldCharType="end"/>
        </w:r>
      </w:hyperlink>
    </w:p>
    <w:p w:rsidR="00354E22" w:rsidRDefault="00602F86">
      <w:pPr>
        <w:pStyle w:val="TOC1"/>
        <w:tabs>
          <w:tab w:val="right" w:leader="dot" w:pos="5210"/>
        </w:tabs>
        <w:rPr>
          <w:rFonts w:asciiTheme="minorHAnsi" w:hAnsiTheme="minorHAnsi"/>
          <w:b w:val="0"/>
          <w:caps w:val="0"/>
          <w:noProof/>
          <w:color w:val="auto"/>
          <w:sz w:val="22"/>
          <w:szCs w:val="22"/>
          <w:lang w:eastAsia="zh-CN"/>
        </w:rPr>
      </w:pPr>
      <w:hyperlink w:anchor="_Toc388443726" w:history="1">
        <w:r w:rsidR="00354E22" w:rsidRPr="003F79CC">
          <w:rPr>
            <w:rStyle w:val="Hyperlink"/>
            <w:noProof/>
            <w:lang w:val="ru-RU"/>
          </w:rPr>
          <w:t xml:space="preserve">Модель «Лицензия подписчика» (SAL) (продукты, </w:t>
        </w:r>
        <w:r w:rsidR="00354E22">
          <w:rPr>
            <w:rStyle w:val="Hyperlink"/>
            <w:noProof/>
          </w:rPr>
          <w:br/>
        </w:r>
        <w:r w:rsidR="00354E22" w:rsidRPr="003F79CC">
          <w:rPr>
            <w:rStyle w:val="Hyperlink"/>
            <w:noProof/>
            <w:lang w:val="ru-RU"/>
          </w:rPr>
          <w:t>не являющиеся веб-службами)</w:t>
        </w:r>
        <w:r w:rsidR="00354E22">
          <w:rPr>
            <w:noProof/>
            <w:webHidden/>
          </w:rPr>
          <w:tab/>
        </w:r>
        <w:r w:rsidR="008C5BFF">
          <w:rPr>
            <w:noProof/>
            <w:webHidden/>
          </w:rPr>
          <w:fldChar w:fldCharType="begin"/>
        </w:r>
        <w:r w:rsidR="00354E22">
          <w:rPr>
            <w:noProof/>
            <w:webHidden/>
          </w:rPr>
          <w:instrText xml:space="preserve"> PAGEREF _Toc388443726 \h </w:instrText>
        </w:r>
        <w:r w:rsidR="008C5BFF">
          <w:rPr>
            <w:noProof/>
            <w:webHidden/>
          </w:rPr>
        </w:r>
        <w:r w:rsidR="008C5BFF">
          <w:rPr>
            <w:noProof/>
            <w:webHidden/>
          </w:rPr>
          <w:fldChar w:fldCharType="separate"/>
        </w:r>
        <w:r w:rsidR="004C44C3">
          <w:rPr>
            <w:noProof/>
            <w:webHidden/>
          </w:rPr>
          <w:t>33</w:t>
        </w:r>
        <w:r w:rsidR="008C5BFF">
          <w:rPr>
            <w:noProof/>
            <w:webHidden/>
          </w:rPr>
          <w:fldChar w:fldCharType="end"/>
        </w:r>
      </w:hyperlink>
    </w:p>
    <w:p w:rsidR="00354E22" w:rsidRDefault="00602F86">
      <w:pPr>
        <w:pStyle w:val="TOC2"/>
        <w:rPr>
          <w:noProof/>
          <w:color w:val="auto"/>
          <w:sz w:val="22"/>
          <w:lang w:eastAsia="zh-CN"/>
        </w:rPr>
      </w:pPr>
      <w:hyperlink w:anchor="_Toc388443727" w:history="1">
        <w:r w:rsidR="00354E22" w:rsidRPr="003F79CC">
          <w:rPr>
            <w:rStyle w:val="Hyperlink"/>
            <w:noProof/>
            <w:lang w:val="ru-RU"/>
          </w:rPr>
          <w:t>Exchange Server 2013, выпуски Standard и Enterprise</w:t>
        </w:r>
        <w:r w:rsidR="00354E22">
          <w:rPr>
            <w:noProof/>
            <w:webHidden/>
          </w:rPr>
          <w:tab/>
        </w:r>
        <w:r w:rsidR="008C5BFF">
          <w:rPr>
            <w:noProof/>
            <w:webHidden/>
          </w:rPr>
          <w:fldChar w:fldCharType="begin"/>
        </w:r>
        <w:r w:rsidR="00354E22">
          <w:rPr>
            <w:noProof/>
            <w:webHidden/>
          </w:rPr>
          <w:instrText xml:space="preserve"> PAGEREF _Toc388443727 \h </w:instrText>
        </w:r>
        <w:r w:rsidR="008C5BFF">
          <w:rPr>
            <w:noProof/>
            <w:webHidden/>
          </w:rPr>
        </w:r>
        <w:r w:rsidR="008C5BFF">
          <w:rPr>
            <w:noProof/>
            <w:webHidden/>
          </w:rPr>
          <w:fldChar w:fldCharType="separate"/>
        </w:r>
        <w:r w:rsidR="004C44C3">
          <w:rPr>
            <w:noProof/>
            <w:webHidden/>
          </w:rPr>
          <w:t>37</w:t>
        </w:r>
        <w:r w:rsidR="008C5BFF">
          <w:rPr>
            <w:noProof/>
            <w:webHidden/>
          </w:rPr>
          <w:fldChar w:fldCharType="end"/>
        </w:r>
      </w:hyperlink>
    </w:p>
    <w:p w:rsidR="00354E22" w:rsidRDefault="00602F86">
      <w:pPr>
        <w:pStyle w:val="TOC2"/>
        <w:rPr>
          <w:noProof/>
          <w:color w:val="auto"/>
          <w:sz w:val="22"/>
          <w:lang w:eastAsia="zh-CN"/>
        </w:rPr>
      </w:pPr>
      <w:hyperlink w:anchor="_Toc388443728" w:history="1">
        <w:r w:rsidR="00354E22" w:rsidRPr="003F79CC">
          <w:rPr>
            <w:rStyle w:val="Hyperlink"/>
            <w:noProof/>
            <w:lang w:val="ru-RU"/>
          </w:rPr>
          <w:t>Forefront Identity Manager 2010 R2</w:t>
        </w:r>
        <w:r w:rsidR="00354E22">
          <w:rPr>
            <w:noProof/>
            <w:webHidden/>
          </w:rPr>
          <w:tab/>
        </w:r>
        <w:r w:rsidR="008C5BFF">
          <w:rPr>
            <w:noProof/>
            <w:webHidden/>
          </w:rPr>
          <w:fldChar w:fldCharType="begin"/>
        </w:r>
        <w:r w:rsidR="00354E22">
          <w:rPr>
            <w:noProof/>
            <w:webHidden/>
          </w:rPr>
          <w:instrText xml:space="preserve"> PAGEREF _Toc388443728 \h </w:instrText>
        </w:r>
        <w:r w:rsidR="008C5BFF">
          <w:rPr>
            <w:noProof/>
            <w:webHidden/>
          </w:rPr>
        </w:r>
        <w:r w:rsidR="008C5BFF">
          <w:rPr>
            <w:noProof/>
            <w:webHidden/>
          </w:rPr>
          <w:fldChar w:fldCharType="separate"/>
        </w:r>
        <w:r w:rsidR="004C44C3">
          <w:rPr>
            <w:noProof/>
            <w:webHidden/>
          </w:rPr>
          <w:t>39</w:t>
        </w:r>
        <w:r w:rsidR="008C5BFF">
          <w:rPr>
            <w:noProof/>
            <w:webHidden/>
          </w:rPr>
          <w:fldChar w:fldCharType="end"/>
        </w:r>
      </w:hyperlink>
    </w:p>
    <w:p w:rsidR="00354E22" w:rsidRDefault="00602F86">
      <w:pPr>
        <w:pStyle w:val="TOC2"/>
        <w:rPr>
          <w:noProof/>
          <w:color w:val="auto"/>
          <w:sz w:val="22"/>
          <w:lang w:eastAsia="zh-CN"/>
        </w:rPr>
      </w:pPr>
      <w:hyperlink w:anchor="_Toc388443729" w:history="1">
        <w:r w:rsidR="00354E22" w:rsidRPr="003F79CC">
          <w:rPr>
            <w:rStyle w:val="Hyperlink"/>
            <w:noProof/>
            <w:lang w:val="ru-RU"/>
          </w:rPr>
          <w:t>Lync Server 2013</w:t>
        </w:r>
        <w:r w:rsidR="00354E22">
          <w:rPr>
            <w:noProof/>
            <w:webHidden/>
          </w:rPr>
          <w:tab/>
        </w:r>
        <w:r w:rsidR="008C5BFF">
          <w:rPr>
            <w:noProof/>
            <w:webHidden/>
          </w:rPr>
          <w:fldChar w:fldCharType="begin"/>
        </w:r>
        <w:r w:rsidR="00354E22">
          <w:rPr>
            <w:noProof/>
            <w:webHidden/>
          </w:rPr>
          <w:instrText xml:space="preserve"> PAGEREF _Toc388443729 \h </w:instrText>
        </w:r>
        <w:r w:rsidR="008C5BFF">
          <w:rPr>
            <w:noProof/>
            <w:webHidden/>
          </w:rPr>
        </w:r>
        <w:r w:rsidR="008C5BFF">
          <w:rPr>
            <w:noProof/>
            <w:webHidden/>
          </w:rPr>
          <w:fldChar w:fldCharType="separate"/>
        </w:r>
        <w:r w:rsidR="004C44C3">
          <w:rPr>
            <w:noProof/>
            <w:webHidden/>
          </w:rPr>
          <w:t>39</w:t>
        </w:r>
        <w:r w:rsidR="008C5BFF">
          <w:rPr>
            <w:noProof/>
            <w:webHidden/>
          </w:rPr>
          <w:fldChar w:fldCharType="end"/>
        </w:r>
      </w:hyperlink>
    </w:p>
    <w:p w:rsidR="00354E22" w:rsidRDefault="00602F86" w:rsidP="00354E22">
      <w:pPr>
        <w:pStyle w:val="TOC2"/>
        <w:ind w:left="144" w:firstLine="0"/>
        <w:rPr>
          <w:noProof/>
          <w:color w:val="auto"/>
          <w:sz w:val="22"/>
          <w:lang w:eastAsia="zh-CN"/>
        </w:rPr>
      </w:pPr>
      <w:hyperlink w:anchor="_Toc388443730" w:history="1">
        <w:r w:rsidR="00354E22" w:rsidRPr="003F79CC">
          <w:rPr>
            <w:rStyle w:val="Hyperlink"/>
            <w:noProof/>
            <w:lang w:val="ru-RU"/>
          </w:rPr>
          <w:t>Microsoft Application Virtualization Hosting для настольных компьютеров</w:t>
        </w:r>
        <w:r w:rsidR="00354E22">
          <w:rPr>
            <w:noProof/>
            <w:webHidden/>
          </w:rPr>
          <w:tab/>
        </w:r>
        <w:r w:rsidR="008C5BFF">
          <w:rPr>
            <w:noProof/>
            <w:webHidden/>
          </w:rPr>
          <w:fldChar w:fldCharType="begin"/>
        </w:r>
        <w:r w:rsidR="00354E22">
          <w:rPr>
            <w:noProof/>
            <w:webHidden/>
          </w:rPr>
          <w:instrText xml:space="preserve"> PAGEREF _Toc388443730 \h </w:instrText>
        </w:r>
        <w:r w:rsidR="008C5BFF">
          <w:rPr>
            <w:noProof/>
            <w:webHidden/>
          </w:rPr>
        </w:r>
        <w:r w:rsidR="008C5BFF">
          <w:rPr>
            <w:noProof/>
            <w:webHidden/>
          </w:rPr>
          <w:fldChar w:fldCharType="separate"/>
        </w:r>
        <w:r w:rsidR="004C44C3">
          <w:rPr>
            <w:noProof/>
            <w:webHidden/>
          </w:rPr>
          <w:t>42</w:t>
        </w:r>
        <w:r w:rsidR="008C5BFF">
          <w:rPr>
            <w:noProof/>
            <w:webHidden/>
          </w:rPr>
          <w:fldChar w:fldCharType="end"/>
        </w:r>
      </w:hyperlink>
    </w:p>
    <w:p w:rsidR="00354E22" w:rsidRDefault="00602F86">
      <w:pPr>
        <w:pStyle w:val="TOC2"/>
        <w:rPr>
          <w:noProof/>
          <w:color w:val="auto"/>
          <w:sz w:val="22"/>
          <w:lang w:eastAsia="zh-CN"/>
        </w:rPr>
      </w:pPr>
      <w:hyperlink w:anchor="_Toc388443731" w:history="1">
        <w:r w:rsidR="00354E22" w:rsidRPr="003F79CC">
          <w:rPr>
            <w:rStyle w:val="Hyperlink"/>
            <w:noProof/>
            <w:lang w:val="ru-RU"/>
          </w:rPr>
          <w:t>Microsoft Application Virtualization for Remote Desktop Services</w:t>
        </w:r>
        <w:r w:rsidR="00354E22">
          <w:rPr>
            <w:noProof/>
            <w:webHidden/>
          </w:rPr>
          <w:tab/>
        </w:r>
        <w:r w:rsidR="008C5BFF">
          <w:rPr>
            <w:noProof/>
            <w:webHidden/>
          </w:rPr>
          <w:fldChar w:fldCharType="begin"/>
        </w:r>
        <w:r w:rsidR="00354E22">
          <w:rPr>
            <w:noProof/>
            <w:webHidden/>
          </w:rPr>
          <w:instrText xml:space="preserve"> PAGEREF _Toc388443731 \h </w:instrText>
        </w:r>
        <w:r w:rsidR="008C5BFF">
          <w:rPr>
            <w:noProof/>
            <w:webHidden/>
          </w:rPr>
        </w:r>
        <w:r w:rsidR="008C5BFF">
          <w:rPr>
            <w:noProof/>
            <w:webHidden/>
          </w:rPr>
          <w:fldChar w:fldCharType="separate"/>
        </w:r>
        <w:r w:rsidR="004C44C3">
          <w:rPr>
            <w:noProof/>
            <w:webHidden/>
          </w:rPr>
          <w:t>42</w:t>
        </w:r>
        <w:r w:rsidR="008C5BFF">
          <w:rPr>
            <w:noProof/>
            <w:webHidden/>
          </w:rPr>
          <w:fldChar w:fldCharType="end"/>
        </w:r>
      </w:hyperlink>
    </w:p>
    <w:p w:rsidR="00354E22" w:rsidRDefault="00602F86">
      <w:pPr>
        <w:pStyle w:val="TOC2"/>
        <w:rPr>
          <w:noProof/>
          <w:color w:val="auto"/>
          <w:sz w:val="22"/>
          <w:lang w:eastAsia="zh-CN"/>
        </w:rPr>
      </w:pPr>
      <w:hyperlink w:anchor="_Toc388443732" w:history="1">
        <w:r w:rsidR="00354E22" w:rsidRPr="003F79CC">
          <w:rPr>
            <w:rStyle w:val="Hyperlink"/>
            <w:noProof/>
            <w:lang w:val="ru-RU"/>
          </w:rPr>
          <w:t>Microsoft Dynamics AX 2012 R3</w:t>
        </w:r>
        <w:r w:rsidR="00354E22">
          <w:rPr>
            <w:noProof/>
            <w:webHidden/>
          </w:rPr>
          <w:tab/>
        </w:r>
        <w:r w:rsidR="008C5BFF">
          <w:rPr>
            <w:noProof/>
            <w:webHidden/>
          </w:rPr>
          <w:fldChar w:fldCharType="begin"/>
        </w:r>
        <w:r w:rsidR="00354E22">
          <w:rPr>
            <w:noProof/>
            <w:webHidden/>
          </w:rPr>
          <w:instrText xml:space="preserve"> PAGEREF _Toc388443732 \h </w:instrText>
        </w:r>
        <w:r w:rsidR="008C5BFF">
          <w:rPr>
            <w:noProof/>
            <w:webHidden/>
          </w:rPr>
        </w:r>
        <w:r w:rsidR="008C5BFF">
          <w:rPr>
            <w:noProof/>
            <w:webHidden/>
          </w:rPr>
          <w:fldChar w:fldCharType="separate"/>
        </w:r>
        <w:r w:rsidR="004C44C3">
          <w:rPr>
            <w:noProof/>
            <w:webHidden/>
          </w:rPr>
          <w:t>43</w:t>
        </w:r>
        <w:r w:rsidR="008C5BFF">
          <w:rPr>
            <w:noProof/>
            <w:webHidden/>
          </w:rPr>
          <w:fldChar w:fldCharType="end"/>
        </w:r>
      </w:hyperlink>
    </w:p>
    <w:p w:rsidR="00354E22" w:rsidRDefault="00602F86">
      <w:pPr>
        <w:pStyle w:val="TOC2"/>
        <w:rPr>
          <w:noProof/>
          <w:color w:val="auto"/>
          <w:sz w:val="22"/>
          <w:lang w:eastAsia="zh-CN"/>
        </w:rPr>
      </w:pPr>
      <w:hyperlink w:anchor="_Toc388443733" w:history="1">
        <w:r w:rsidR="00354E22" w:rsidRPr="003F79CC">
          <w:rPr>
            <w:rStyle w:val="Hyperlink"/>
            <w:noProof/>
            <w:lang w:val="ru-RU"/>
          </w:rPr>
          <w:t>Microsoft Dynamics C5 2012</w:t>
        </w:r>
        <w:r w:rsidR="00354E22">
          <w:rPr>
            <w:noProof/>
            <w:webHidden/>
          </w:rPr>
          <w:tab/>
        </w:r>
        <w:r w:rsidR="008C5BFF">
          <w:rPr>
            <w:noProof/>
            <w:webHidden/>
          </w:rPr>
          <w:fldChar w:fldCharType="begin"/>
        </w:r>
        <w:r w:rsidR="00354E22">
          <w:rPr>
            <w:noProof/>
            <w:webHidden/>
          </w:rPr>
          <w:instrText xml:space="preserve"> PAGEREF _Toc388443733 \h </w:instrText>
        </w:r>
        <w:r w:rsidR="008C5BFF">
          <w:rPr>
            <w:noProof/>
            <w:webHidden/>
          </w:rPr>
        </w:r>
        <w:r w:rsidR="008C5BFF">
          <w:rPr>
            <w:noProof/>
            <w:webHidden/>
          </w:rPr>
          <w:fldChar w:fldCharType="separate"/>
        </w:r>
        <w:r w:rsidR="004C44C3">
          <w:rPr>
            <w:noProof/>
            <w:webHidden/>
          </w:rPr>
          <w:t>44</w:t>
        </w:r>
        <w:r w:rsidR="008C5BFF">
          <w:rPr>
            <w:noProof/>
            <w:webHidden/>
          </w:rPr>
          <w:fldChar w:fldCharType="end"/>
        </w:r>
      </w:hyperlink>
    </w:p>
    <w:p w:rsidR="00354E22" w:rsidRDefault="00602F86">
      <w:pPr>
        <w:pStyle w:val="TOC2"/>
        <w:rPr>
          <w:noProof/>
          <w:color w:val="auto"/>
          <w:sz w:val="22"/>
          <w:lang w:eastAsia="zh-CN"/>
        </w:rPr>
      </w:pPr>
      <w:hyperlink w:anchor="_Toc388443734" w:history="1">
        <w:r w:rsidR="00354E22" w:rsidRPr="003F79CC">
          <w:rPr>
            <w:rStyle w:val="Hyperlink"/>
            <w:noProof/>
            <w:lang w:val="ru-RU"/>
          </w:rPr>
          <w:t>Microsoft Dynamics CRM 2013 Service Provider</w:t>
        </w:r>
        <w:r w:rsidR="00354E22">
          <w:rPr>
            <w:noProof/>
            <w:webHidden/>
          </w:rPr>
          <w:tab/>
        </w:r>
        <w:r w:rsidR="008C5BFF">
          <w:rPr>
            <w:noProof/>
            <w:webHidden/>
          </w:rPr>
          <w:fldChar w:fldCharType="begin"/>
        </w:r>
        <w:r w:rsidR="00354E22">
          <w:rPr>
            <w:noProof/>
            <w:webHidden/>
          </w:rPr>
          <w:instrText xml:space="preserve"> PAGEREF _Toc388443734 \h </w:instrText>
        </w:r>
        <w:r w:rsidR="008C5BFF">
          <w:rPr>
            <w:noProof/>
            <w:webHidden/>
          </w:rPr>
        </w:r>
        <w:r w:rsidR="008C5BFF">
          <w:rPr>
            <w:noProof/>
            <w:webHidden/>
          </w:rPr>
          <w:fldChar w:fldCharType="separate"/>
        </w:r>
        <w:r w:rsidR="004C44C3">
          <w:rPr>
            <w:noProof/>
            <w:webHidden/>
          </w:rPr>
          <w:t>45</w:t>
        </w:r>
        <w:r w:rsidR="008C5BFF">
          <w:rPr>
            <w:noProof/>
            <w:webHidden/>
          </w:rPr>
          <w:fldChar w:fldCharType="end"/>
        </w:r>
      </w:hyperlink>
    </w:p>
    <w:p w:rsidR="00354E22" w:rsidRDefault="00602F86">
      <w:pPr>
        <w:pStyle w:val="TOC2"/>
        <w:rPr>
          <w:noProof/>
          <w:color w:val="auto"/>
          <w:sz w:val="22"/>
          <w:lang w:eastAsia="zh-CN"/>
        </w:rPr>
      </w:pPr>
      <w:hyperlink w:anchor="_Toc388443735" w:history="1">
        <w:r w:rsidR="00354E22" w:rsidRPr="003F79CC">
          <w:rPr>
            <w:rStyle w:val="Hyperlink"/>
            <w:noProof/>
            <w:lang w:val="ru-RU"/>
          </w:rPr>
          <w:t>Microsoft Dynamics GP 2013</w:t>
        </w:r>
        <w:r w:rsidR="00354E22">
          <w:rPr>
            <w:noProof/>
            <w:webHidden/>
          </w:rPr>
          <w:tab/>
        </w:r>
        <w:r w:rsidR="008C5BFF">
          <w:rPr>
            <w:noProof/>
            <w:webHidden/>
          </w:rPr>
          <w:fldChar w:fldCharType="begin"/>
        </w:r>
        <w:r w:rsidR="00354E22">
          <w:rPr>
            <w:noProof/>
            <w:webHidden/>
          </w:rPr>
          <w:instrText xml:space="preserve"> PAGEREF _Toc388443735 \h </w:instrText>
        </w:r>
        <w:r w:rsidR="008C5BFF">
          <w:rPr>
            <w:noProof/>
            <w:webHidden/>
          </w:rPr>
        </w:r>
        <w:r w:rsidR="008C5BFF">
          <w:rPr>
            <w:noProof/>
            <w:webHidden/>
          </w:rPr>
          <w:fldChar w:fldCharType="separate"/>
        </w:r>
        <w:r w:rsidR="004C44C3">
          <w:rPr>
            <w:noProof/>
            <w:webHidden/>
          </w:rPr>
          <w:t>46</w:t>
        </w:r>
        <w:r w:rsidR="008C5BFF">
          <w:rPr>
            <w:noProof/>
            <w:webHidden/>
          </w:rPr>
          <w:fldChar w:fldCharType="end"/>
        </w:r>
      </w:hyperlink>
    </w:p>
    <w:p w:rsidR="00354E22" w:rsidRDefault="00602F86">
      <w:pPr>
        <w:pStyle w:val="TOC2"/>
        <w:rPr>
          <w:noProof/>
          <w:color w:val="auto"/>
          <w:sz w:val="22"/>
          <w:lang w:eastAsia="zh-CN"/>
        </w:rPr>
      </w:pPr>
      <w:hyperlink w:anchor="_Toc388443736" w:history="1">
        <w:r w:rsidR="00354E22" w:rsidRPr="003F79CC">
          <w:rPr>
            <w:rStyle w:val="Hyperlink"/>
            <w:noProof/>
            <w:lang w:val="ru-RU"/>
          </w:rPr>
          <w:t>Microsoft Dynamics NAV 2013 R2</w:t>
        </w:r>
        <w:r w:rsidR="00354E22">
          <w:rPr>
            <w:noProof/>
            <w:webHidden/>
          </w:rPr>
          <w:tab/>
        </w:r>
        <w:r w:rsidR="008C5BFF">
          <w:rPr>
            <w:noProof/>
            <w:webHidden/>
          </w:rPr>
          <w:fldChar w:fldCharType="begin"/>
        </w:r>
        <w:r w:rsidR="00354E22">
          <w:rPr>
            <w:noProof/>
            <w:webHidden/>
          </w:rPr>
          <w:instrText xml:space="preserve"> PAGEREF _Toc388443736 \h </w:instrText>
        </w:r>
        <w:r w:rsidR="008C5BFF">
          <w:rPr>
            <w:noProof/>
            <w:webHidden/>
          </w:rPr>
        </w:r>
        <w:r w:rsidR="008C5BFF">
          <w:rPr>
            <w:noProof/>
            <w:webHidden/>
          </w:rPr>
          <w:fldChar w:fldCharType="separate"/>
        </w:r>
        <w:r w:rsidR="004C44C3">
          <w:rPr>
            <w:noProof/>
            <w:webHidden/>
          </w:rPr>
          <w:t>47</w:t>
        </w:r>
        <w:r w:rsidR="008C5BFF">
          <w:rPr>
            <w:noProof/>
            <w:webHidden/>
          </w:rPr>
          <w:fldChar w:fldCharType="end"/>
        </w:r>
      </w:hyperlink>
    </w:p>
    <w:p w:rsidR="00354E22" w:rsidRDefault="00602F86">
      <w:pPr>
        <w:pStyle w:val="TOC2"/>
        <w:rPr>
          <w:noProof/>
          <w:color w:val="auto"/>
          <w:sz w:val="22"/>
          <w:lang w:eastAsia="zh-CN"/>
        </w:rPr>
      </w:pPr>
      <w:hyperlink w:anchor="_Toc388443737" w:history="1">
        <w:r w:rsidR="00354E22" w:rsidRPr="003F79CC">
          <w:rPr>
            <w:rStyle w:val="Hyperlink"/>
            <w:noProof/>
            <w:lang w:val="ru-RU"/>
          </w:rPr>
          <w:t>Microsoft Dynamics SL 2011</w:t>
        </w:r>
        <w:r w:rsidR="00354E22">
          <w:rPr>
            <w:noProof/>
            <w:webHidden/>
          </w:rPr>
          <w:tab/>
        </w:r>
        <w:r w:rsidR="008C5BFF">
          <w:rPr>
            <w:noProof/>
            <w:webHidden/>
          </w:rPr>
          <w:fldChar w:fldCharType="begin"/>
        </w:r>
        <w:r w:rsidR="00354E22">
          <w:rPr>
            <w:noProof/>
            <w:webHidden/>
          </w:rPr>
          <w:instrText xml:space="preserve"> PAGEREF _Toc388443737 \h </w:instrText>
        </w:r>
        <w:r w:rsidR="008C5BFF">
          <w:rPr>
            <w:noProof/>
            <w:webHidden/>
          </w:rPr>
        </w:r>
        <w:r w:rsidR="008C5BFF">
          <w:rPr>
            <w:noProof/>
            <w:webHidden/>
          </w:rPr>
          <w:fldChar w:fldCharType="separate"/>
        </w:r>
        <w:r w:rsidR="004C44C3">
          <w:rPr>
            <w:noProof/>
            <w:webHidden/>
          </w:rPr>
          <w:t>48</w:t>
        </w:r>
        <w:r w:rsidR="008C5BFF">
          <w:rPr>
            <w:noProof/>
            <w:webHidden/>
          </w:rPr>
          <w:fldChar w:fldCharType="end"/>
        </w:r>
      </w:hyperlink>
    </w:p>
    <w:p w:rsidR="00354E22" w:rsidRDefault="00602F86" w:rsidP="00354E22">
      <w:pPr>
        <w:pStyle w:val="TOC2"/>
        <w:ind w:left="144" w:firstLine="0"/>
        <w:rPr>
          <w:noProof/>
          <w:color w:val="auto"/>
          <w:sz w:val="22"/>
          <w:lang w:eastAsia="zh-CN"/>
        </w:rPr>
      </w:pPr>
      <w:hyperlink w:anchor="_Toc388443738" w:history="1">
        <w:r w:rsidR="00354E22" w:rsidRPr="003F79CC">
          <w:rPr>
            <w:rStyle w:val="Hyperlink"/>
            <w:noProof/>
            <w:lang w:val="ru-RU"/>
          </w:rPr>
          <w:t xml:space="preserve">Размещение Microsoft User Experience Virtualization </w:t>
        </w:r>
        <w:r w:rsidR="00354E22">
          <w:rPr>
            <w:rStyle w:val="Hyperlink"/>
            <w:noProof/>
          </w:rPr>
          <w:br/>
        </w:r>
        <w:r w:rsidR="00354E22" w:rsidRPr="003F79CC">
          <w:rPr>
            <w:rStyle w:val="Hyperlink"/>
            <w:noProof/>
            <w:lang w:val="ru-RU"/>
          </w:rPr>
          <w:t>для рабочих столов 2.0</w:t>
        </w:r>
        <w:r w:rsidR="00354E22">
          <w:rPr>
            <w:noProof/>
            <w:webHidden/>
          </w:rPr>
          <w:tab/>
        </w:r>
        <w:r w:rsidR="008C5BFF">
          <w:rPr>
            <w:noProof/>
            <w:webHidden/>
          </w:rPr>
          <w:fldChar w:fldCharType="begin"/>
        </w:r>
        <w:r w:rsidR="00354E22">
          <w:rPr>
            <w:noProof/>
            <w:webHidden/>
          </w:rPr>
          <w:instrText xml:space="preserve"> PAGEREF _Toc388443738 \h </w:instrText>
        </w:r>
        <w:r w:rsidR="008C5BFF">
          <w:rPr>
            <w:noProof/>
            <w:webHidden/>
          </w:rPr>
        </w:r>
        <w:r w:rsidR="008C5BFF">
          <w:rPr>
            <w:noProof/>
            <w:webHidden/>
          </w:rPr>
          <w:fldChar w:fldCharType="separate"/>
        </w:r>
        <w:r w:rsidR="004C44C3">
          <w:rPr>
            <w:noProof/>
            <w:webHidden/>
          </w:rPr>
          <w:t>50</w:t>
        </w:r>
        <w:r w:rsidR="008C5BFF">
          <w:rPr>
            <w:noProof/>
            <w:webHidden/>
          </w:rPr>
          <w:fldChar w:fldCharType="end"/>
        </w:r>
      </w:hyperlink>
    </w:p>
    <w:p w:rsidR="00354E22" w:rsidRDefault="00602F86">
      <w:pPr>
        <w:pStyle w:val="TOC2"/>
        <w:rPr>
          <w:noProof/>
          <w:color w:val="auto"/>
          <w:sz w:val="22"/>
          <w:lang w:eastAsia="zh-CN"/>
        </w:rPr>
      </w:pPr>
      <w:hyperlink w:anchor="_Toc388443739" w:history="1">
        <w:r w:rsidR="00354E22" w:rsidRPr="003F79CC">
          <w:rPr>
            <w:rStyle w:val="Hyperlink"/>
            <w:noProof/>
            <w:lang w:val="ru-RU"/>
          </w:rPr>
          <w:t>Пакет многоязыкового интерфейса для Office 2013</w:t>
        </w:r>
        <w:r w:rsidR="00354E22">
          <w:rPr>
            <w:noProof/>
            <w:webHidden/>
          </w:rPr>
          <w:tab/>
        </w:r>
        <w:r w:rsidR="008C5BFF">
          <w:rPr>
            <w:noProof/>
            <w:webHidden/>
          </w:rPr>
          <w:fldChar w:fldCharType="begin"/>
        </w:r>
        <w:r w:rsidR="00354E22">
          <w:rPr>
            <w:noProof/>
            <w:webHidden/>
          </w:rPr>
          <w:instrText xml:space="preserve"> PAGEREF _Toc388443739 \h </w:instrText>
        </w:r>
        <w:r w:rsidR="008C5BFF">
          <w:rPr>
            <w:noProof/>
            <w:webHidden/>
          </w:rPr>
        </w:r>
        <w:r w:rsidR="008C5BFF">
          <w:rPr>
            <w:noProof/>
            <w:webHidden/>
          </w:rPr>
          <w:fldChar w:fldCharType="separate"/>
        </w:r>
        <w:r w:rsidR="004C44C3">
          <w:rPr>
            <w:noProof/>
            <w:webHidden/>
          </w:rPr>
          <w:t>50</w:t>
        </w:r>
        <w:r w:rsidR="008C5BFF">
          <w:rPr>
            <w:noProof/>
            <w:webHidden/>
          </w:rPr>
          <w:fldChar w:fldCharType="end"/>
        </w:r>
      </w:hyperlink>
    </w:p>
    <w:p w:rsidR="00354E22" w:rsidRDefault="00602F86">
      <w:pPr>
        <w:pStyle w:val="TOC2"/>
        <w:rPr>
          <w:noProof/>
          <w:color w:val="auto"/>
          <w:sz w:val="22"/>
          <w:lang w:eastAsia="zh-CN"/>
        </w:rPr>
      </w:pPr>
      <w:hyperlink w:anchor="_Toc388443740" w:history="1">
        <w:r w:rsidR="00354E22" w:rsidRPr="003F79CC">
          <w:rPr>
            <w:rStyle w:val="Hyperlink"/>
            <w:noProof/>
            <w:lang w:val="ru-RU"/>
          </w:rPr>
          <w:t>Office Профессиональный плюс 2013</w:t>
        </w:r>
        <w:r w:rsidR="00354E22">
          <w:rPr>
            <w:noProof/>
            <w:webHidden/>
          </w:rPr>
          <w:tab/>
        </w:r>
        <w:r w:rsidR="008C5BFF">
          <w:rPr>
            <w:noProof/>
            <w:webHidden/>
          </w:rPr>
          <w:fldChar w:fldCharType="begin"/>
        </w:r>
        <w:r w:rsidR="00354E22">
          <w:rPr>
            <w:noProof/>
            <w:webHidden/>
          </w:rPr>
          <w:instrText xml:space="preserve"> PAGEREF _Toc388443740 \h </w:instrText>
        </w:r>
        <w:r w:rsidR="008C5BFF">
          <w:rPr>
            <w:noProof/>
            <w:webHidden/>
          </w:rPr>
        </w:r>
        <w:r w:rsidR="008C5BFF">
          <w:rPr>
            <w:noProof/>
            <w:webHidden/>
          </w:rPr>
          <w:fldChar w:fldCharType="separate"/>
        </w:r>
        <w:r w:rsidR="004C44C3">
          <w:rPr>
            <w:noProof/>
            <w:webHidden/>
          </w:rPr>
          <w:t>50</w:t>
        </w:r>
        <w:r w:rsidR="008C5BFF">
          <w:rPr>
            <w:noProof/>
            <w:webHidden/>
          </w:rPr>
          <w:fldChar w:fldCharType="end"/>
        </w:r>
      </w:hyperlink>
    </w:p>
    <w:p w:rsidR="00354E22" w:rsidRDefault="00602F86">
      <w:pPr>
        <w:pStyle w:val="TOC2"/>
        <w:rPr>
          <w:noProof/>
          <w:color w:val="auto"/>
          <w:sz w:val="22"/>
          <w:lang w:eastAsia="zh-CN"/>
        </w:rPr>
      </w:pPr>
      <w:hyperlink w:anchor="_Toc388443741" w:history="1">
        <w:r w:rsidR="00354E22" w:rsidRPr="003F79CC">
          <w:rPr>
            <w:rStyle w:val="Hyperlink"/>
            <w:noProof/>
            <w:lang w:val="ru-RU"/>
          </w:rPr>
          <w:t>Office Стандартный 2013</w:t>
        </w:r>
        <w:r w:rsidR="00354E22">
          <w:rPr>
            <w:noProof/>
            <w:webHidden/>
          </w:rPr>
          <w:tab/>
        </w:r>
        <w:r w:rsidR="008C5BFF">
          <w:rPr>
            <w:noProof/>
            <w:webHidden/>
          </w:rPr>
          <w:fldChar w:fldCharType="begin"/>
        </w:r>
        <w:r w:rsidR="00354E22">
          <w:rPr>
            <w:noProof/>
            <w:webHidden/>
          </w:rPr>
          <w:instrText xml:space="preserve"> PAGEREF _Toc388443741 \h </w:instrText>
        </w:r>
        <w:r w:rsidR="008C5BFF">
          <w:rPr>
            <w:noProof/>
            <w:webHidden/>
          </w:rPr>
        </w:r>
        <w:r w:rsidR="008C5BFF">
          <w:rPr>
            <w:noProof/>
            <w:webHidden/>
          </w:rPr>
          <w:fldChar w:fldCharType="separate"/>
        </w:r>
        <w:r w:rsidR="004C44C3">
          <w:rPr>
            <w:noProof/>
            <w:webHidden/>
          </w:rPr>
          <w:t>51</w:t>
        </w:r>
        <w:r w:rsidR="008C5BFF">
          <w:rPr>
            <w:noProof/>
            <w:webHidden/>
          </w:rPr>
          <w:fldChar w:fldCharType="end"/>
        </w:r>
      </w:hyperlink>
    </w:p>
    <w:p w:rsidR="00354E22" w:rsidRDefault="00602F86">
      <w:pPr>
        <w:pStyle w:val="TOC2"/>
        <w:rPr>
          <w:noProof/>
          <w:color w:val="auto"/>
          <w:sz w:val="22"/>
          <w:lang w:eastAsia="zh-CN"/>
        </w:rPr>
      </w:pPr>
      <w:hyperlink w:anchor="_Toc388443742" w:history="1">
        <w:r w:rsidR="00354E22" w:rsidRPr="003F79CC">
          <w:rPr>
            <w:rStyle w:val="Hyperlink"/>
            <w:noProof/>
            <w:lang w:val="ru-RU"/>
          </w:rPr>
          <w:t>Productivity Suite</w:t>
        </w:r>
        <w:r w:rsidR="00354E22">
          <w:rPr>
            <w:noProof/>
            <w:webHidden/>
          </w:rPr>
          <w:tab/>
        </w:r>
        <w:r w:rsidR="008C5BFF">
          <w:rPr>
            <w:noProof/>
            <w:webHidden/>
          </w:rPr>
          <w:fldChar w:fldCharType="begin"/>
        </w:r>
        <w:r w:rsidR="00354E22">
          <w:rPr>
            <w:noProof/>
            <w:webHidden/>
          </w:rPr>
          <w:instrText xml:space="preserve"> PAGEREF _Toc388443742 \h </w:instrText>
        </w:r>
        <w:r w:rsidR="008C5BFF">
          <w:rPr>
            <w:noProof/>
            <w:webHidden/>
          </w:rPr>
        </w:r>
        <w:r w:rsidR="008C5BFF">
          <w:rPr>
            <w:noProof/>
            <w:webHidden/>
          </w:rPr>
          <w:fldChar w:fldCharType="separate"/>
        </w:r>
        <w:r w:rsidR="004C44C3">
          <w:rPr>
            <w:noProof/>
            <w:webHidden/>
          </w:rPr>
          <w:t>51</w:t>
        </w:r>
        <w:r w:rsidR="008C5BFF">
          <w:rPr>
            <w:noProof/>
            <w:webHidden/>
          </w:rPr>
          <w:fldChar w:fldCharType="end"/>
        </w:r>
      </w:hyperlink>
    </w:p>
    <w:p w:rsidR="00354E22" w:rsidRDefault="00602F86">
      <w:pPr>
        <w:pStyle w:val="TOC2"/>
        <w:rPr>
          <w:noProof/>
          <w:color w:val="auto"/>
          <w:sz w:val="22"/>
          <w:lang w:eastAsia="zh-CN"/>
        </w:rPr>
      </w:pPr>
      <w:hyperlink w:anchor="_Toc388443743" w:history="1">
        <w:r w:rsidR="00354E22" w:rsidRPr="003F79CC">
          <w:rPr>
            <w:rStyle w:val="Hyperlink"/>
            <w:noProof/>
            <w:lang w:val="ru-RU"/>
          </w:rPr>
          <w:t>Project профессиональный 2013</w:t>
        </w:r>
        <w:r w:rsidR="00354E22">
          <w:rPr>
            <w:noProof/>
            <w:webHidden/>
          </w:rPr>
          <w:tab/>
        </w:r>
        <w:r w:rsidR="008C5BFF">
          <w:rPr>
            <w:noProof/>
            <w:webHidden/>
          </w:rPr>
          <w:fldChar w:fldCharType="begin"/>
        </w:r>
        <w:r w:rsidR="00354E22">
          <w:rPr>
            <w:noProof/>
            <w:webHidden/>
          </w:rPr>
          <w:instrText xml:space="preserve"> PAGEREF _Toc388443743 \h </w:instrText>
        </w:r>
        <w:r w:rsidR="008C5BFF">
          <w:rPr>
            <w:noProof/>
            <w:webHidden/>
          </w:rPr>
        </w:r>
        <w:r w:rsidR="008C5BFF">
          <w:rPr>
            <w:noProof/>
            <w:webHidden/>
          </w:rPr>
          <w:fldChar w:fldCharType="separate"/>
        </w:r>
        <w:r w:rsidR="004C44C3">
          <w:rPr>
            <w:noProof/>
            <w:webHidden/>
          </w:rPr>
          <w:t>52</w:t>
        </w:r>
        <w:r w:rsidR="008C5BFF">
          <w:rPr>
            <w:noProof/>
            <w:webHidden/>
          </w:rPr>
          <w:fldChar w:fldCharType="end"/>
        </w:r>
      </w:hyperlink>
    </w:p>
    <w:p w:rsidR="00354E22" w:rsidRDefault="00602F86">
      <w:pPr>
        <w:pStyle w:val="TOC2"/>
        <w:rPr>
          <w:noProof/>
          <w:color w:val="auto"/>
          <w:sz w:val="22"/>
          <w:lang w:eastAsia="zh-CN"/>
        </w:rPr>
      </w:pPr>
      <w:hyperlink w:anchor="_Toc388443744" w:history="1">
        <w:r w:rsidR="00354E22" w:rsidRPr="003F79CC">
          <w:rPr>
            <w:rStyle w:val="Hyperlink"/>
            <w:noProof/>
            <w:lang w:val="ru-RU"/>
          </w:rPr>
          <w:t>Project стандартный 2013</w:t>
        </w:r>
        <w:r w:rsidR="00354E22">
          <w:rPr>
            <w:noProof/>
            <w:webHidden/>
          </w:rPr>
          <w:tab/>
        </w:r>
        <w:r w:rsidR="008C5BFF">
          <w:rPr>
            <w:noProof/>
            <w:webHidden/>
          </w:rPr>
          <w:fldChar w:fldCharType="begin"/>
        </w:r>
        <w:r w:rsidR="00354E22">
          <w:rPr>
            <w:noProof/>
            <w:webHidden/>
          </w:rPr>
          <w:instrText xml:space="preserve"> PAGEREF _Toc388443744 \h </w:instrText>
        </w:r>
        <w:r w:rsidR="008C5BFF">
          <w:rPr>
            <w:noProof/>
            <w:webHidden/>
          </w:rPr>
        </w:r>
        <w:r w:rsidR="008C5BFF">
          <w:rPr>
            <w:noProof/>
            <w:webHidden/>
          </w:rPr>
          <w:fldChar w:fldCharType="separate"/>
        </w:r>
        <w:r w:rsidR="004C44C3">
          <w:rPr>
            <w:noProof/>
            <w:webHidden/>
          </w:rPr>
          <w:t>52</w:t>
        </w:r>
        <w:r w:rsidR="008C5BFF">
          <w:rPr>
            <w:noProof/>
            <w:webHidden/>
          </w:rPr>
          <w:fldChar w:fldCharType="end"/>
        </w:r>
      </w:hyperlink>
    </w:p>
    <w:p w:rsidR="00354E22" w:rsidRDefault="00602F86">
      <w:pPr>
        <w:pStyle w:val="TOC2"/>
        <w:rPr>
          <w:noProof/>
          <w:color w:val="auto"/>
          <w:sz w:val="22"/>
          <w:lang w:eastAsia="zh-CN"/>
        </w:rPr>
      </w:pPr>
      <w:hyperlink w:anchor="_Toc388443745" w:history="1">
        <w:r w:rsidR="00354E22" w:rsidRPr="003F79CC">
          <w:rPr>
            <w:rStyle w:val="Hyperlink"/>
            <w:noProof/>
            <w:lang w:val="ru-RU"/>
          </w:rPr>
          <w:t>Project Server 2013</w:t>
        </w:r>
        <w:r w:rsidR="00354E22">
          <w:rPr>
            <w:noProof/>
            <w:webHidden/>
          </w:rPr>
          <w:tab/>
        </w:r>
        <w:r w:rsidR="008C5BFF">
          <w:rPr>
            <w:noProof/>
            <w:webHidden/>
          </w:rPr>
          <w:fldChar w:fldCharType="begin"/>
        </w:r>
        <w:r w:rsidR="00354E22">
          <w:rPr>
            <w:noProof/>
            <w:webHidden/>
          </w:rPr>
          <w:instrText xml:space="preserve"> PAGEREF _Toc388443745 \h </w:instrText>
        </w:r>
        <w:r w:rsidR="008C5BFF">
          <w:rPr>
            <w:noProof/>
            <w:webHidden/>
          </w:rPr>
        </w:r>
        <w:r w:rsidR="008C5BFF">
          <w:rPr>
            <w:noProof/>
            <w:webHidden/>
          </w:rPr>
          <w:fldChar w:fldCharType="separate"/>
        </w:r>
        <w:r w:rsidR="004C44C3">
          <w:rPr>
            <w:noProof/>
            <w:webHidden/>
          </w:rPr>
          <w:t>52</w:t>
        </w:r>
        <w:r w:rsidR="008C5BFF">
          <w:rPr>
            <w:noProof/>
            <w:webHidden/>
          </w:rPr>
          <w:fldChar w:fldCharType="end"/>
        </w:r>
      </w:hyperlink>
    </w:p>
    <w:p w:rsidR="00354E22" w:rsidRDefault="00602F86">
      <w:pPr>
        <w:pStyle w:val="TOC2"/>
        <w:rPr>
          <w:noProof/>
          <w:color w:val="auto"/>
          <w:sz w:val="22"/>
          <w:lang w:eastAsia="zh-CN"/>
        </w:rPr>
      </w:pPr>
      <w:hyperlink w:anchor="_Toc388443746" w:history="1">
        <w:r w:rsidR="00354E22" w:rsidRPr="003F79CC">
          <w:rPr>
            <w:rStyle w:val="Hyperlink"/>
            <w:noProof/>
            <w:lang w:val="ru-RU"/>
          </w:rPr>
          <w:t>SharePoint Server 2013</w:t>
        </w:r>
        <w:r w:rsidR="00354E22">
          <w:rPr>
            <w:noProof/>
            <w:webHidden/>
          </w:rPr>
          <w:tab/>
        </w:r>
        <w:r w:rsidR="008C5BFF">
          <w:rPr>
            <w:noProof/>
            <w:webHidden/>
          </w:rPr>
          <w:fldChar w:fldCharType="begin"/>
        </w:r>
        <w:r w:rsidR="00354E22">
          <w:rPr>
            <w:noProof/>
            <w:webHidden/>
          </w:rPr>
          <w:instrText xml:space="preserve"> PAGEREF _Toc388443746 \h </w:instrText>
        </w:r>
        <w:r w:rsidR="008C5BFF">
          <w:rPr>
            <w:noProof/>
            <w:webHidden/>
          </w:rPr>
        </w:r>
        <w:r w:rsidR="008C5BFF">
          <w:rPr>
            <w:noProof/>
            <w:webHidden/>
          </w:rPr>
          <w:fldChar w:fldCharType="separate"/>
        </w:r>
        <w:r w:rsidR="004C44C3">
          <w:rPr>
            <w:noProof/>
            <w:webHidden/>
          </w:rPr>
          <w:t>53</w:t>
        </w:r>
        <w:r w:rsidR="008C5BFF">
          <w:rPr>
            <w:noProof/>
            <w:webHidden/>
          </w:rPr>
          <w:fldChar w:fldCharType="end"/>
        </w:r>
      </w:hyperlink>
    </w:p>
    <w:p w:rsidR="00354E22" w:rsidRDefault="00602F86">
      <w:pPr>
        <w:pStyle w:val="TOC2"/>
        <w:rPr>
          <w:noProof/>
          <w:color w:val="auto"/>
          <w:sz w:val="22"/>
          <w:lang w:eastAsia="zh-CN"/>
        </w:rPr>
      </w:pPr>
      <w:hyperlink w:anchor="_Toc388443747" w:history="1">
        <w:r w:rsidR="00354E22" w:rsidRPr="003F79CC">
          <w:rPr>
            <w:rStyle w:val="Hyperlink"/>
            <w:noProof/>
            <w:lang w:val="ru-RU"/>
          </w:rPr>
          <w:t>SQL Server 2014 Standard</w:t>
        </w:r>
        <w:r w:rsidR="00354E22">
          <w:rPr>
            <w:noProof/>
            <w:webHidden/>
          </w:rPr>
          <w:tab/>
        </w:r>
        <w:r w:rsidR="008C5BFF">
          <w:rPr>
            <w:noProof/>
            <w:webHidden/>
          </w:rPr>
          <w:fldChar w:fldCharType="begin"/>
        </w:r>
        <w:r w:rsidR="00354E22">
          <w:rPr>
            <w:noProof/>
            <w:webHidden/>
          </w:rPr>
          <w:instrText xml:space="preserve"> PAGEREF _Toc388443747 \h </w:instrText>
        </w:r>
        <w:r w:rsidR="008C5BFF">
          <w:rPr>
            <w:noProof/>
            <w:webHidden/>
          </w:rPr>
        </w:r>
        <w:r w:rsidR="008C5BFF">
          <w:rPr>
            <w:noProof/>
            <w:webHidden/>
          </w:rPr>
          <w:fldChar w:fldCharType="separate"/>
        </w:r>
        <w:r w:rsidR="004C44C3">
          <w:rPr>
            <w:noProof/>
            <w:webHidden/>
          </w:rPr>
          <w:t>54</w:t>
        </w:r>
        <w:r w:rsidR="008C5BFF">
          <w:rPr>
            <w:noProof/>
            <w:webHidden/>
          </w:rPr>
          <w:fldChar w:fldCharType="end"/>
        </w:r>
      </w:hyperlink>
    </w:p>
    <w:p w:rsidR="00354E22" w:rsidRDefault="00602F86">
      <w:pPr>
        <w:pStyle w:val="TOC2"/>
        <w:rPr>
          <w:noProof/>
          <w:color w:val="auto"/>
          <w:sz w:val="22"/>
          <w:lang w:eastAsia="zh-CN"/>
        </w:rPr>
      </w:pPr>
      <w:hyperlink w:anchor="_Toc388443748" w:history="1">
        <w:r w:rsidR="00354E22" w:rsidRPr="003F79CC">
          <w:rPr>
            <w:rStyle w:val="Hyperlink"/>
            <w:noProof/>
            <w:lang w:val="ru-RU"/>
          </w:rPr>
          <w:t>SQL Server 2014 Business Intelligence</w:t>
        </w:r>
        <w:r w:rsidR="00354E22">
          <w:rPr>
            <w:noProof/>
            <w:webHidden/>
          </w:rPr>
          <w:tab/>
        </w:r>
        <w:r w:rsidR="008C5BFF">
          <w:rPr>
            <w:noProof/>
            <w:webHidden/>
          </w:rPr>
          <w:fldChar w:fldCharType="begin"/>
        </w:r>
        <w:r w:rsidR="00354E22">
          <w:rPr>
            <w:noProof/>
            <w:webHidden/>
          </w:rPr>
          <w:instrText xml:space="preserve"> PAGEREF _Toc388443748 \h </w:instrText>
        </w:r>
        <w:r w:rsidR="008C5BFF">
          <w:rPr>
            <w:noProof/>
            <w:webHidden/>
          </w:rPr>
        </w:r>
        <w:r w:rsidR="008C5BFF">
          <w:rPr>
            <w:noProof/>
            <w:webHidden/>
          </w:rPr>
          <w:fldChar w:fldCharType="separate"/>
        </w:r>
        <w:r w:rsidR="004C44C3">
          <w:rPr>
            <w:noProof/>
            <w:webHidden/>
          </w:rPr>
          <w:t>54</w:t>
        </w:r>
        <w:r w:rsidR="008C5BFF">
          <w:rPr>
            <w:noProof/>
            <w:webHidden/>
          </w:rPr>
          <w:fldChar w:fldCharType="end"/>
        </w:r>
      </w:hyperlink>
    </w:p>
    <w:p w:rsidR="00354E22" w:rsidRDefault="00602F86">
      <w:pPr>
        <w:pStyle w:val="TOC2"/>
        <w:rPr>
          <w:noProof/>
          <w:color w:val="auto"/>
          <w:sz w:val="22"/>
          <w:lang w:eastAsia="zh-CN"/>
        </w:rPr>
      </w:pPr>
      <w:hyperlink w:anchor="_Toc388443749" w:history="1">
        <w:r w:rsidR="00354E22" w:rsidRPr="003F79CC">
          <w:rPr>
            <w:rStyle w:val="Hyperlink"/>
            <w:noProof/>
            <w:lang w:val="ru-RU"/>
          </w:rPr>
          <w:t>System Center 2012 R2 Client Management Suite</w:t>
        </w:r>
        <w:r w:rsidR="00354E22">
          <w:rPr>
            <w:noProof/>
            <w:webHidden/>
          </w:rPr>
          <w:tab/>
        </w:r>
        <w:r w:rsidR="008C5BFF">
          <w:rPr>
            <w:noProof/>
            <w:webHidden/>
          </w:rPr>
          <w:fldChar w:fldCharType="begin"/>
        </w:r>
        <w:r w:rsidR="00354E22">
          <w:rPr>
            <w:noProof/>
            <w:webHidden/>
          </w:rPr>
          <w:instrText xml:space="preserve"> PAGEREF _Toc388443749 \h </w:instrText>
        </w:r>
        <w:r w:rsidR="008C5BFF">
          <w:rPr>
            <w:noProof/>
            <w:webHidden/>
          </w:rPr>
        </w:r>
        <w:r w:rsidR="008C5BFF">
          <w:rPr>
            <w:noProof/>
            <w:webHidden/>
          </w:rPr>
          <w:fldChar w:fldCharType="separate"/>
        </w:r>
        <w:r w:rsidR="004C44C3">
          <w:rPr>
            <w:noProof/>
            <w:webHidden/>
          </w:rPr>
          <w:t>55</w:t>
        </w:r>
        <w:r w:rsidR="008C5BFF">
          <w:rPr>
            <w:noProof/>
            <w:webHidden/>
          </w:rPr>
          <w:fldChar w:fldCharType="end"/>
        </w:r>
      </w:hyperlink>
    </w:p>
    <w:p w:rsidR="00354E22" w:rsidRDefault="00602F86">
      <w:pPr>
        <w:pStyle w:val="TOC2"/>
        <w:rPr>
          <w:noProof/>
          <w:color w:val="auto"/>
          <w:sz w:val="22"/>
          <w:lang w:eastAsia="zh-CN"/>
        </w:rPr>
      </w:pPr>
      <w:hyperlink w:anchor="_Toc388443750" w:history="1">
        <w:r w:rsidR="00354E22" w:rsidRPr="003F79CC">
          <w:rPr>
            <w:rStyle w:val="Hyperlink"/>
            <w:noProof/>
            <w:lang w:val="ru-RU"/>
          </w:rPr>
          <w:t>System Center 2012 R2 Configuration Manager</w:t>
        </w:r>
        <w:r w:rsidR="00354E22">
          <w:rPr>
            <w:noProof/>
            <w:webHidden/>
          </w:rPr>
          <w:tab/>
        </w:r>
        <w:r w:rsidR="008C5BFF">
          <w:rPr>
            <w:noProof/>
            <w:webHidden/>
          </w:rPr>
          <w:fldChar w:fldCharType="begin"/>
        </w:r>
        <w:r w:rsidR="00354E22">
          <w:rPr>
            <w:noProof/>
            <w:webHidden/>
          </w:rPr>
          <w:instrText xml:space="preserve"> PAGEREF _Toc388443750 \h </w:instrText>
        </w:r>
        <w:r w:rsidR="008C5BFF">
          <w:rPr>
            <w:noProof/>
            <w:webHidden/>
          </w:rPr>
        </w:r>
        <w:r w:rsidR="008C5BFF">
          <w:rPr>
            <w:noProof/>
            <w:webHidden/>
          </w:rPr>
          <w:fldChar w:fldCharType="separate"/>
        </w:r>
        <w:r w:rsidR="004C44C3">
          <w:rPr>
            <w:noProof/>
            <w:webHidden/>
          </w:rPr>
          <w:t>55</w:t>
        </w:r>
        <w:r w:rsidR="008C5BFF">
          <w:rPr>
            <w:noProof/>
            <w:webHidden/>
          </w:rPr>
          <w:fldChar w:fldCharType="end"/>
        </w:r>
      </w:hyperlink>
    </w:p>
    <w:p w:rsidR="00354E22" w:rsidRDefault="00602F86">
      <w:pPr>
        <w:pStyle w:val="TOC2"/>
        <w:rPr>
          <w:noProof/>
          <w:color w:val="auto"/>
          <w:sz w:val="22"/>
          <w:lang w:eastAsia="zh-CN"/>
        </w:rPr>
      </w:pPr>
      <w:hyperlink w:anchor="_Toc388443751" w:history="1">
        <w:r w:rsidR="00354E22" w:rsidRPr="003F79CC">
          <w:rPr>
            <w:rStyle w:val="Hyperlink"/>
            <w:noProof/>
            <w:lang w:val="ru-RU"/>
          </w:rPr>
          <w:t>Visio профессиональный 2013</w:t>
        </w:r>
        <w:r w:rsidR="00354E22">
          <w:rPr>
            <w:noProof/>
            <w:webHidden/>
          </w:rPr>
          <w:tab/>
        </w:r>
        <w:r w:rsidR="008C5BFF">
          <w:rPr>
            <w:noProof/>
            <w:webHidden/>
          </w:rPr>
          <w:fldChar w:fldCharType="begin"/>
        </w:r>
        <w:r w:rsidR="00354E22">
          <w:rPr>
            <w:noProof/>
            <w:webHidden/>
          </w:rPr>
          <w:instrText xml:space="preserve"> PAGEREF _Toc388443751 \h </w:instrText>
        </w:r>
        <w:r w:rsidR="008C5BFF">
          <w:rPr>
            <w:noProof/>
            <w:webHidden/>
          </w:rPr>
        </w:r>
        <w:r w:rsidR="008C5BFF">
          <w:rPr>
            <w:noProof/>
            <w:webHidden/>
          </w:rPr>
          <w:fldChar w:fldCharType="separate"/>
        </w:r>
        <w:r w:rsidR="004C44C3">
          <w:rPr>
            <w:noProof/>
            <w:webHidden/>
          </w:rPr>
          <w:t>55</w:t>
        </w:r>
        <w:r w:rsidR="008C5BFF">
          <w:rPr>
            <w:noProof/>
            <w:webHidden/>
          </w:rPr>
          <w:fldChar w:fldCharType="end"/>
        </w:r>
      </w:hyperlink>
    </w:p>
    <w:p w:rsidR="00354E22" w:rsidRDefault="00602F86">
      <w:pPr>
        <w:pStyle w:val="TOC2"/>
        <w:rPr>
          <w:noProof/>
          <w:color w:val="auto"/>
          <w:sz w:val="22"/>
          <w:lang w:eastAsia="zh-CN"/>
        </w:rPr>
      </w:pPr>
      <w:hyperlink w:anchor="_Toc388443752" w:history="1">
        <w:r w:rsidR="00354E22" w:rsidRPr="003F79CC">
          <w:rPr>
            <w:rStyle w:val="Hyperlink"/>
            <w:noProof/>
            <w:lang w:val="ru-RU"/>
          </w:rPr>
          <w:t>Visio стандартный 2013</w:t>
        </w:r>
        <w:r w:rsidR="00354E22">
          <w:rPr>
            <w:noProof/>
            <w:webHidden/>
          </w:rPr>
          <w:tab/>
        </w:r>
        <w:r w:rsidR="008C5BFF">
          <w:rPr>
            <w:noProof/>
            <w:webHidden/>
          </w:rPr>
          <w:fldChar w:fldCharType="begin"/>
        </w:r>
        <w:r w:rsidR="00354E22">
          <w:rPr>
            <w:noProof/>
            <w:webHidden/>
          </w:rPr>
          <w:instrText xml:space="preserve"> PAGEREF _Toc388443752 \h </w:instrText>
        </w:r>
        <w:r w:rsidR="008C5BFF">
          <w:rPr>
            <w:noProof/>
            <w:webHidden/>
          </w:rPr>
        </w:r>
        <w:r w:rsidR="008C5BFF">
          <w:rPr>
            <w:noProof/>
            <w:webHidden/>
          </w:rPr>
          <w:fldChar w:fldCharType="separate"/>
        </w:r>
        <w:r w:rsidR="004C44C3">
          <w:rPr>
            <w:noProof/>
            <w:webHidden/>
          </w:rPr>
          <w:t>56</w:t>
        </w:r>
        <w:r w:rsidR="008C5BFF">
          <w:rPr>
            <w:noProof/>
            <w:webHidden/>
          </w:rPr>
          <w:fldChar w:fldCharType="end"/>
        </w:r>
      </w:hyperlink>
    </w:p>
    <w:p w:rsidR="00354E22" w:rsidRDefault="00602F86">
      <w:pPr>
        <w:pStyle w:val="TOC2"/>
        <w:rPr>
          <w:noProof/>
          <w:color w:val="auto"/>
          <w:sz w:val="22"/>
          <w:lang w:eastAsia="zh-CN"/>
        </w:rPr>
      </w:pPr>
      <w:hyperlink w:anchor="_Toc388443753" w:history="1">
        <w:r w:rsidR="00354E22" w:rsidRPr="003F79CC">
          <w:rPr>
            <w:rStyle w:val="Hyperlink"/>
            <w:noProof/>
            <w:lang w:val="ru-RU"/>
          </w:rPr>
          <w:t>Visual Studio Premium 2013</w:t>
        </w:r>
        <w:r w:rsidR="00354E22">
          <w:rPr>
            <w:noProof/>
            <w:webHidden/>
          </w:rPr>
          <w:tab/>
        </w:r>
        <w:r w:rsidR="008C5BFF">
          <w:rPr>
            <w:noProof/>
            <w:webHidden/>
          </w:rPr>
          <w:fldChar w:fldCharType="begin"/>
        </w:r>
        <w:r w:rsidR="00354E22">
          <w:rPr>
            <w:noProof/>
            <w:webHidden/>
          </w:rPr>
          <w:instrText xml:space="preserve"> PAGEREF _Toc388443753 \h </w:instrText>
        </w:r>
        <w:r w:rsidR="008C5BFF">
          <w:rPr>
            <w:noProof/>
            <w:webHidden/>
          </w:rPr>
        </w:r>
        <w:r w:rsidR="008C5BFF">
          <w:rPr>
            <w:noProof/>
            <w:webHidden/>
          </w:rPr>
          <w:fldChar w:fldCharType="separate"/>
        </w:r>
        <w:r w:rsidR="004C44C3">
          <w:rPr>
            <w:noProof/>
            <w:webHidden/>
          </w:rPr>
          <w:t>56</w:t>
        </w:r>
        <w:r w:rsidR="008C5BFF">
          <w:rPr>
            <w:noProof/>
            <w:webHidden/>
          </w:rPr>
          <w:fldChar w:fldCharType="end"/>
        </w:r>
      </w:hyperlink>
    </w:p>
    <w:p w:rsidR="00354E22" w:rsidRDefault="00602F86">
      <w:pPr>
        <w:pStyle w:val="TOC2"/>
        <w:rPr>
          <w:noProof/>
          <w:color w:val="auto"/>
          <w:sz w:val="22"/>
          <w:lang w:eastAsia="zh-CN"/>
        </w:rPr>
      </w:pPr>
      <w:hyperlink w:anchor="_Toc388443754" w:history="1">
        <w:r w:rsidR="00354E22" w:rsidRPr="003F79CC">
          <w:rPr>
            <w:rStyle w:val="Hyperlink"/>
            <w:noProof/>
            <w:lang w:val="ru-RU"/>
          </w:rPr>
          <w:t>Visual Studio Professional 2013</w:t>
        </w:r>
        <w:r w:rsidR="00354E22">
          <w:rPr>
            <w:noProof/>
            <w:webHidden/>
          </w:rPr>
          <w:tab/>
        </w:r>
        <w:r w:rsidR="008C5BFF">
          <w:rPr>
            <w:noProof/>
            <w:webHidden/>
          </w:rPr>
          <w:fldChar w:fldCharType="begin"/>
        </w:r>
        <w:r w:rsidR="00354E22">
          <w:rPr>
            <w:noProof/>
            <w:webHidden/>
          </w:rPr>
          <w:instrText xml:space="preserve"> PAGEREF _Toc388443754 \h </w:instrText>
        </w:r>
        <w:r w:rsidR="008C5BFF">
          <w:rPr>
            <w:noProof/>
            <w:webHidden/>
          </w:rPr>
        </w:r>
        <w:r w:rsidR="008C5BFF">
          <w:rPr>
            <w:noProof/>
            <w:webHidden/>
          </w:rPr>
          <w:fldChar w:fldCharType="separate"/>
        </w:r>
        <w:r w:rsidR="004C44C3">
          <w:rPr>
            <w:noProof/>
            <w:webHidden/>
          </w:rPr>
          <w:t>58</w:t>
        </w:r>
        <w:r w:rsidR="008C5BFF">
          <w:rPr>
            <w:noProof/>
            <w:webHidden/>
          </w:rPr>
          <w:fldChar w:fldCharType="end"/>
        </w:r>
      </w:hyperlink>
    </w:p>
    <w:p w:rsidR="00354E22" w:rsidRDefault="00602F86">
      <w:pPr>
        <w:pStyle w:val="TOC2"/>
        <w:rPr>
          <w:noProof/>
          <w:color w:val="auto"/>
          <w:sz w:val="22"/>
          <w:lang w:eastAsia="zh-CN"/>
        </w:rPr>
      </w:pPr>
      <w:hyperlink w:anchor="_Toc388443755" w:history="1">
        <w:r w:rsidR="00354E22" w:rsidRPr="003F79CC">
          <w:rPr>
            <w:rStyle w:val="Hyperlink"/>
            <w:noProof/>
            <w:lang w:val="ru-RU"/>
          </w:rPr>
          <w:t>Visual Studio Ultimate 2013</w:t>
        </w:r>
        <w:r w:rsidR="00354E22">
          <w:rPr>
            <w:noProof/>
            <w:webHidden/>
          </w:rPr>
          <w:tab/>
        </w:r>
        <w:r w:rsidR="008C5BFF">
          <w:rPr>
            <w:noProof/>
            <w:webHidden/>
          </w:rPr>
          <w:fldChar w:fldCharType="begin"/>
        </w:r>
        <w:r w:rsidR="00354E22">
          <w:rPr>
            <w:noProof/>
            <w:webHidden/>
          </w:rPr>
          <w:instrText xml:space="preserve"> PAGEREF _Toc388443755 \h </w:instrText>
        </w:r>
        <w:r w:rsidR="008C5BFF">
          <w:rPr>
            <w:noProof/>
            <w:webHidden/>
          </w:rPr>
        </w:r>
        <w:r w:rsidR="008C5BFF">
          <w:rPr>
            <w:noProof/>
            <w:webHidden/>
          </w:rPr>
          <w:fldChar w:fldCharType="separate"/>
        </w:r>
        <w:r w:rsidR="004C44C3">
          <w:rPr>
            <w:noProof/>
            <w:webHidden/>
          </w:rPr>
          <w:t>60</w:t>
        </w:r>
        <w:r w:rsidR="008C5BFF">
          <w:rPr>
            <w:noProof/>
            <w:webHidden/>
          </w:rPr>
          <w:fldChar w:fldCharType="end"/>
        </w:r>
      </w:hyperlink>
    </w:p>
    <w:p w:rsidR="00354E22" w:rsidRDefault="00602F86" w:rsidP="00354E22">
      <w:pPr>
        <w:pStyle w:val="TOC2"/>
        <w:ind w:left="153" w:hanging="9"/>
        <w:rPr>
          <w:noProof/>
          <w:color w:val="auto"/>
          <w:sz w:val="22"/>
          <w:lang w:eastAsia="zh-CN"/>
        </w:rPr>
      </w:pPr>
      <w:hyperlink w:anchor="_Toc388443756" w:history="1">
        <w:r w:rsidR="00354E22" w:rsidRPr="003F79CC">
          <w:rPr>
            <w:rStyle w:val="Hyperlink"/>
            <w:noProof/>
            <w:lang w:val="ru-RU"/>
          </w:rPr>
          <w:t xml:space="preserve">Visual Studio Team Foundation Server 2013 с технологией </w:t>
        </w:r>
        <w:r w:rsidR="00354E22">
          <w:rPr>
            <w:rStyle w:val="Hyperlink"/>
            <w:noProof/>
          </w:rPr>
          <w:br/>
        </w:r>
        <w:r w:rsidR="00354E22" w:rsidRPr="003F79CC">
          <w:rPr>
            <w:rStyle w:val="Hyperlink"/>
            <w:noProof/>
            <w:lang w:val="ru-RU"/>
          </w:rPr>
          <w:t>SQL Server 2014</w:t>
        </w:r>
        <w:r w:rsidR="00354E22">
          <w:rPr>
            <w:noProof/>
            <w:webHidden/>
          </w:rPr>
          <w:tab/>
        </w:r>
        <w:r w:rsidR="008C5BFF">
          <w:rPr>
            <w:noProof/>
            <w:webHidden/>
          </w:rPr>
          <w:fldChar w:fldCharType="begin"/>
        </w:r>
        <w:r w:rsidR="00354E22">
          <w:rPr>
            <w:noProof/>
            <w:webHidden/>
          </w:rPr>
          <w:instrText xml:space="preserve"> PAGEREF _Toc388443756 \h </w:instrText>
        </w:r>
        <w:r w:rsidR="008C5BFF">
          <w:rPr>
            <w:noProof/>
            <w:webHidden/>
          </w:rPr>
        </w:r>
        <w:r w:rsidR="008C5BFF">
          <w:rPr>
            <w:noProof/>
            <w:webHidden/>
          </w:rPr>
          <w:fldChar w:fldCharType="separate"/>
        </w:r>
        <w:r w:rsidR="004C44C3">
          <w:rPr>
            <w:noProof/>
            <w:webHidden/>
          </w:rPr>
          <w:t>62</w:t>
        </w:r>
        <w:r w:rsidR="008C5BFF">
          <w:rPr>
            <w:noProof/>
            <w:webHidden/>
          </w:rPr>
          <w:fldChar w:fldCharType="end"/>
        </w:r>
      </w:hyperlink>
    </w:p>
    <w:p w:rsidR="00354E22" w:rsidRDefault="00602F86">
      <w:pPr>
        <w:pStyle w:val="TOC2"/>
        <w:rPr>
          <w:noProof/>
          <w:color w:val="auto"/>
          <w:sz w:val="22"/>
          <w:lang w:eastAsia="zh-CN"/>
        </w:rPr>
      </w:pPr>
      <w:hyperlink w:anchor="_Toc388443757" w:history="1">
        <w:r w:rsidR="00354E22" w:rsidRPr="003F79CC">
          <w:rPr>
            <w:rStyle w:val="Hyperlink"/>
            <w:noProof/>
            <w:lang w:val="ru-RU"/>
          </w:rPr>
          <w:t>Visual Studio Test Professional 2013</w:t>
        </w:r>
        <w:r w:rsidR="00354E22">
          <w:rPr>
            <w:noProof/>
            <w:webHidden/>
          </w:rPr>
          <w:tab/>
        </w:r>
        <w:r w:rsidR="008C5BFF">
          <w:rPr>
            <w:noProof/>
            <w:webHidden/>
          </w:rPr>
          <w:fldChar w:fldCharType="begin"/>
        </w:r>
        <w:r w:rsidR="00354E22">
          <w:rPr>
            <w:noProof/>
            <w:webHidden/>
          </w:rPr>
          <w:instrText xml:space="preserve"> PAGEREF _Toc388443757 \h </w:instrText>
        </w:r>
        <w:r w:rsidR="008C5BFF">
          <w:rPr>
            <w:noProof/>
            <w:webHidden/>
          </w:rPr>
        </w:r>
        <w:r w:rsidR="008C5BFF">
          <w:rPr>
            <w:noProof/>
            <w:webHidden/>
          </w:rPr>
          <w:fldChar w:fldCharType="separate"/>
        </w:r>
        <w:r w:rsidR="004C44C3">
          <w:rPr>
            <w:noProof/>
            <w:webHidden/>
          </w:rPr>
          <w:t>63</w:t>
        </w:r>
        <w:r w:rsidR="008C5BFF">
          <w:rPr>
            <w:noProof/>
            <w:webHidden/>
          </w:rPr>
          <w:fldChar w:fldCharType="end"/>
        </w:r>
      </w:hyperlink>
    </w:p>
    <w:p w:rsidR="00354E22" w:rsidRDefault="00602F86" w:rsidP="00354E22">
      <w:pPr>
        <w:pStyle w:val="TOC2"/>
        <w:ind w:left="153" w:hanging="9"/>
        <w:rPr>
          <w:noProof/>
          <w:color w:val="auto"/>
          <w:sz w:val="22"/>
          <w:lang w:eastAsia="zh-CN"/>
        </w:rPr>
      </w:pPr>
      <w:hyperlink w:anchor="_Toc388443758" w:history="1">
        <w:r w:rsidR="00354E22" w:rsidRPr="003F79CC">
          <w:rPr>
            <w:rStyle w:val="Hyperlink"/>
            <w:noProof/>
          </w:rPr>
          <w:t xml:space="preserve">Windows Server 2012 R2 Active Directory Rights </w:t>
        </w:r>
        <w:r w:rsidR="00354E22">
          <w:rPr>
            <w:rStyle w:val="Hyperlink"/>
            <w:noProof/>
          </w:rPr>
          <w:br/>
        </w:r>
        <w:r w:rsidR="00354E22" w:rsidRPr="003F79CC">
          <w:rPr>
            <w:rStyle w:val="Hyperlink"/>
            <w:noProof/>
          </w:rPr>
          <w:t>Management Services</w:t>
        </w:r>
        <w:r w:rsidR="00354E22">
          <w:rPr>
            <w:noProof/>
            <w:webHidden/>
          </w:rPr>
          <w:tab/>
        </w:r>
        <w:r w:rsidR="008C5BFF">
          <w:rPr>
            <w:noProof/>
            <w:webHidden/>
          </w:rPr>
          <w:fldChar w:fldCharType="begin"/>
        </w:r>
        <w:r w:rsidR="00354E22">
          <w:rPr>
            <w:noProof/>
            <w:webHidden/>
          </w:rPr>
          <w:instrText xml:space="preserve"> PAGEREF _Toc388443758 \h </w:instrText>
        </w:r>
        <w:r w:rsidR="008C5BFF">
          <w:rPr>
            <w:noProof/>
            <w:webHidden/>
          </w:rPr>
        </w:r>
        <w:r w:rsidR="008C5BFF">
          <w:rPr>
            <w:noProof/>
            <w:webHidden/>
          </w:rPr>
          <w:fldChar w:fldCharType="separate"/>
        </w:r>
        <w:r w:rsidR="004C44C3">
          <w:rPr>
            <w:noProof/>
            <w:webHidden/>
          </w:rPr>
          <w:t>65</w:t>
        </w:r>
        <w:r w:rsidR="008C5BFF">
          <w:rPr>
            <w:noProof/>
            <w:webHidden/>
          </w:rPr>
          <w:fldChar w:fldCharType="end"/>
        </w:r>
      </w:hyperlink>
    </w:p>
    <w:p w:rsidR="00354E22" w:rsidRDefault="00602F86">
      <w:pPr>
        <w:pStyle w:val="TOC2"/>
        <w:rPr>
          <w:noProof/>
          <w:color w:val="auto"/>
          <w:sz w:val="22"/>
          <w:lang w:eastAsia="zh-CN"/>
        </w:rPr>
      </w:pPr>
      <w:hyperlink w:anchor="_Toc388443759" w:history="1">
        <w:r w:rsidR="00354E22" w:rsidRPr="003F79CC">
          <w:rPr>
            <w:rStyle w:val="Hyperlink"/>
            <w:noProof/>
            <w:lang w:val="ru-RU"/>
          </w:rPr>
          <w:t>Windows Server 2012 R2 Remote Desktop Services</w:t>
        </w:r>
        <w:r w:rsidR="00354E22">
          <w:rPr>
            <w:noProof/>
            <w:webHidden/>
          </w:rPr>
          <w:tab/>
        </w:r>
        <w:r w:rsidR="008C5BFF">
          <w:rPr>
            <w:noProof/>
            <w:webHidden/>
          </w:rPr>
          <w:fldChar w:fldCharType="begin"/>
        </w:r>
        <w:r w:rsidR="00354E22">
          <w:rPr>
            <w:noProof/>
            <w:webHidden/>
          </w:rPr>
          <w:instrText xml:space="preserve"> PAGEREF _Toc388443759 \h </w:instrText>
        </w:r>
        <w:r w:rsidR="008C5BFF">
          <w:rPr>
            <w:noProof/>
            <w:webHidden/>
          </w:rPr>
        </w:r>
        <w:r w:rsidR="008C5BFF">
          <w:rPr>
            <w:noProof/>
            <w:webHidden/>
          </w:rPr>
          <w:fldChar w:fldCharType="separate"/>
        </w:r>
        <w:r w:rsidR="004C44C3">
          <w:rPr>
            <w:noProof/>
            <w:webHidden/>
          </w:rPr>
          <w:t>65</w:t>
        </w:r>
        <w:r w:rsidR="008C5BFF">
          <w:rPr>
            <w:noProof/>
            <w:webHidden/>
          </w:rPr>
          <w:fldChar w:fldCharType="end"/>
        </w:r>
      </w:hyperlink>
    </w:p>
    <w:p w:rsidR="00354E22" w:rsidRDefault="00602F86">
      <w:pPr>
        <w:pStyle w:val="TOC1"/>
        <w:tabs>
          <w:tab w:val="right" w:leader="dot" w:pos="5210"/>
        </w:tabs>
        <w:rPr>
          <w:rFonts w:asciiTheme="minorHAnsi" w:hAnsiTheme="minorHAnsi"/>
          <w:b w:val="0"/>
          <w:caps w:val="0"/>
          <w:noProof/>
          <w:color w:val="auto"/>
          <w:sz w:val="22"/>
          <w:szCs w:val="22"/>
          <w:lang w:eastAsia="zh-CN"/>
        </w:rPr>
      </w:pPr>
      <w:hyperlink w:anchor="_Toc388443760" w:history="1">
        <w:r w:rsidR="00354E22" w:rsidRPr="003F79CC">
          <w:rPr>
            <w:rStyle w:val="Hyperlink"/>
            <w:noProof/>
            <w:lang w:val="ru-RU"/>
          </w:rPr>
          <w:t>Модель лицензирования хост/гость</w:t>
        </w:r>
        <w:r w:rsidR="00354E22">
          <w:rPr>
            <w:noProof/>
            <w:webHidden/>
          </w:rPr>
          <w:tab/>
        </w:r>
        <w:r w:rsidR="008C5BFF">
          <w:rPr>
            <w:noProof/>
            <w:webHidden/>
          </w:rPr>
          <w:fldChar w:fldCharType="begin"/>
        </w:r>
        <w:r w:rsidR="00354E22">
          <w:rPr>
            <w:noProof/>
            <w:webHidden/>
          </w:rPr>
          <w:instrText xml:space="preserve"> PAGEREF _Toc388443760 \h </w:instrText>
        </w:r>
        <w:r w:rsidR="008C5BFF">
          <w:rPr>
            <w:noProof/>
            <w:webHidden/>
          </w:rPr>
        </w:r>
        <w:r w:rsidR="008C5BFF">
          <w:rPr>
            <w:noProof/>
            <w:webHidden/>
          </w:rPr>
          <w:fldChar w:fldCharType="separate"/>
        </w:r>
        <w:r w:rsidR="004C44C3">
          <w:rPr>
            <w:noProof/>
            <w:webHidden/>
          </w:rPr>
          <w:t>67</w:t>
        </w:r>
        <w:r w:rsidR="008C5BFF">
          <w:rPr>
            <w:noProof/>
            <w:webHidden/>
          </w:rPr>
          <w:fldChar w:fldCharType="end"/>
        </w:r>
      </w:hyperlink>
    </w:p>
    <w:p w:rsidR="00354E22" w:rsidRDefault="00602F86">
      <w:pPr>
        <w:pStyle w:val="TOC2"/>
        <w:rPr>
          <w:noProof/>
          <w:color w:val="auto"/>
          <w:sz w:val="22"/>
          <w:lang w:eastAsia="zh-CN"/>
        </w:rPr>
      </w:pPr>
      <w:hyperlink w:anchor="_Toc388443761" w:history="1">
        <w:r w:rsidR="00354E22" w:rsidRPr="003F79CC">
          <w:rPr>
            <w:rStyle w:val="Hyperlink"/>
            <w:noProof/>
            <w:lang w:val="ru-RU"/>
          </w:rPr>
          <w:t>Пакет облачной платформы</w:t>
        </w:r>
        <w:r w:rsidR="00354E22">
          <w:rPr>
            <w:noProof/>
            <w:webHidden/>
          </w:rPr>
          <w:tab/>
        </w:r>
        <w:r w:rsidR="008C5BFF">
          <w:rPr>
            <w:noProof/>
            <w:webHidden/>
          </w:rPr>
          <w:fldChar w:fldCharType="begin"/>
        </w:r>
        <w:r w:rsidR="00354E22">
          <w:rPr>
            <w:noProof/>
            <w:webHidden/>
          </w:rPr>
          <w:instrText xml:space="preserve"> PAGEREF _Toc388443761 \h </w:instrText>
        </w:r>
        <w:r w:rsidR="008C5BFF">
          <w:rPr>
            <w:noProof/>
            <w:webHidden/>
          </w:rPr>
        </w:r>
        <w:r w:rsidR="008C5BFF">
          <w:rPr>
            <w:noProof/>
            <w:webHidden/>
          </w:rPr>
          <w:fldChar w:fldCharType="separate"/>
        </w:r>
        <w:r w:rsidR="004C44C3">
          <w:rPr>
            <w:noProof/>
            <w:webHidden/>
          </w:rPr>
          <w:t>67</w:t>
        </w:r>
        <w:r w:rsidR="008C5BFF">
          <w:rPr>
            <w:noProof/>
            <w:webHidden/>
          </w:rPr>
          <w:fldChar w:fldCharType="end"/>
        </w:r>
      </w:hyperlink>
    </w:p>
    <w:p w:rsidR="00354E22" w:rsidRDefault="00602F86">
      <w:pPr>
        <w:pStyle w:val="TOC2"/>
        <w:rPr>
          <w:noProof/>
          <w:color w:val="auto"/>
          <w:sz w:val="22"/>
          <w:lang w:eastAsia="zh-CN"/>
        </w:rPr>
      </w:pPr>
      <w:hyperlink w:anchor="_Toc388443762" w:history="1">
        <w:r w:rsidR="00354E22" w:rsidRPr="003F79CC">
          <w:rPr>
            <w:rStyle w:val="Hyperlink"/>
            <w:noProof/>
            <w:lang w:val="ru-RU"/>
          </w:rPr>
          <w:t>Гость облачной платформы</w:t>
        </w:r>
        <w:r w:rsidR="00354E22">
          <w:rPr>
            <w:noProof/>
            <w:webHidden/>
          </w:rPr>
          <w:tab/>
        </w:r>
        <w:r w:rsidR="008C5BFF">
          <w:rPr>
            <w:noProof/>
            <w:webHidden/>
          </w:rPr>
          <w:fldChar w:fldCharType="begin"/>
        </w:r>
        <w:r w:rsidR="00354E22">
          <w:rPr>
            <w:noProof/>
            <w:webHidden/>
          </w:rPr>
          <w:instrText xml:space="preserve"> PAGEREF _Toc388443762 \h </w:instrText>
        </w:r>
        <w:r w:rsidR="008C5BFF">
          <w:rPr>
            <w:noProof/>
            <w:webHidden/>
          </w:rPr>
        </w:r>
        <w:r w:rsidR="008C5BFF">
          <w:rPr>
            <w:noProof/>
            <w:webHidden/>
          </w:rPr>
          <w:fldChar w:fldCharType="separate"/>
        </w:r>
        <w:r w:rsidR="004C44C3">
          <w:rPr>
            <w:noProof/>
            <w:webHidden/>
          </w:rPr>
          <w:t>68</w:t>
        </w:r>
        <w:r w:rsidR="008C5BFF">
          <w:rPr>
            <w:noProof/>
            <w:webHidden/>
          </w:rPr>
          <w:fldChar w:fldCharType="end"/>
        </w:r>
      </w:hyperlink>
    </w:p>
    <w:p w:rsidR="00354E22" w:rsidRDefault="00602F86">
      <w:pPr>
        <w:pStyle w:val="TOC1"/>
        <w:tabs>
          <w:tab w:val="right" w:leader="dot" w:pos="5210"/>
        </w:tabs>
        <w:rPr>
          <w:rFonts w:asciiTheme="minorHAnsi" w:hAnsiTheme="minorHAnsi"/>
          <w:b w:val="0"/>
          <w:caps w:val="0"/>
          <w:noProof/>
          <w:color w:val="auto"/>
          <w:sz w:val="22"/>
          <w:szCs w:val="22"/>
          <w:lang w:eastAsia="zh-CN"/>
        </w:rPr>
      </w:pPr>
      <w:hyperlink w:anchor="_Toc388443763" w:history="1">
        <w:r w:rsidR="00354E22" w:rsidRPr="003F79CC">
          <w:rPr>
            <w:rStyle w:val="Hyperlink"/>
            <w:noProof/>
            <w:lang w:val="ru-RU"/>
          </w:rPr>
          <w:t>Службы Интернета</w:t>
        </w:r>
        <w:r w:rsidR="00354E22">
          <w:rPr>
            <w:noProof/>
            <w:webHidden/>
          </w:rPr>
          <w:tab/>
        </w:r>
        <w:r w:rsidR="008C5BFF">
          <w:rPr>
            <w:noProof/>
            <w:webHidden/>
          </w:rPr>
          <w:fldChar w:fldCharType="begin"/>
        </w:r>
        <w:r w:rsidR="00354E22">
          <w:rPr>
            <w:noProof/>
            <w:webHidden/>
          </w:rPr>
          <w:instrText xml:space="preserve"> PAGEREF _Toc388443763 \h </w:instrText>
        </w:r>
        <w:r w:rsidR="008C5BFF">
          <w:rPr>
            <w:noProof/>
            <w:webHidden/>
          </w:rPr>
        </w:r>
        <w:r w:rsidR="008C5BFF">
          <w:rPr>
            <w:noProof/>
            <w:webHidden/>
          </w:rPr>
          <w:fldChar w:fldCharType="separate"/>
        </w:r>
        <w:r w:rsidR="004C44C3">
          <w:rPr>
            <w:noProof/>
            <w:webHidden/>
          </w:rPr>
          <w:t>70</w:t>
        </w:r>
        <w:r w:rsidR="008C5BFF">
          <w:rPr>
            <w:noProof/>
            <w:webHidden/>
          </w:rPr>
          <w:fldChar w:fldCharType="end"/>
        </w:r>
      </w:hyperlink>
    </w:p>
    <w:p w:rsidR="00354E22" w:rsidRDefault="00602F86">
      <w:pPr>
        <w:pStyle w:val="TOC2"/>
        <w:rPr>
          <w:noProof/>
          <w:color w:val="auto"/>
          <w:sz w:val="22"/>
          <w:lang w:eastAsia="zh-CN"/>
        </w:rPr>
      </w:pPr>
      <w:hyperlink w:anchor="_Toc388443764" w:history="1">
        <w:r w:rsidR="00354E22" w:rsidRPr="003F79CC">
          <w:rPr>
            <w:rStyle w:val="Hyperlink"/>
            <w:rFonts w:cs="Arial"/>
            <w:noProof/>
            <w:lang w:val="ru-RU"/>
          </w:rPr>
          <w:t>System Center Endpoint Protection</w:t>
        </w:r>
        <w:r w:rsidR="00354E22">
          <w:rPr>
            <w:noProof/>
            <w:webHidden/>
          </w:rPr>
          <w:tab/>
        </w:r>
        <w:r w:rsidR="008C5BFF">
          <w:rPr>
            <w:noProof/>
            <w:webHidden/>
          </w:rPr>
          <w:fldChar w:fldCharType="begin"/>
        </w:r>
        <w:r w:rsidR="00354E22">
          <w:rPr>
            <w:noProof/>
            <w:webHidden/>
          </w:rPr>
          <w:instrText xml:space="preserve"> PAGEREF _Toc388443764 \h </w:instrText>
        </w:r>
        <w:r w:rsidR="008C5BFF">
          <w:rPr>
            <w:noProof/>
            <w:webHidden/>
          </w:rPr>
        </w:r>
        <w:r w:rsidR="008C5BFF">
          <w:rPr>
            <w:noProof/>
            <w:webHidden/>
          </w:rPr>
          <w:fldChar w:fldCharType="separate"/>
        </w:r>
        <w:r w:rsidR="004C44C3">
          <w:rPr>
            <w:noProof/>
            <w:webHidden/>
          </w:rPr>
          <w:t>73</w:t>
        </w:r>
        <w:r w:rsidR="008C5BFF">
          <w:rPr>
            <w:noProof/>
            <w:webHidden/>
          </w:rPr>
          <w:fldChar w:fldCharType="end"/>
        </w:r>
      </w:hyperlink>
    </w:p>
    <w:p w:rsidR="00354E22" w:rsidRDefault="00602F86">
      <w:pPr>
        <w:pStyle w:val="TOC1"/>
        <w:tabs>
          <w:tab w:val="right" w:leader="dot" w:pos="5210"/>
        </w:tabs>
        <w:rPr>
          <w:rFonts w:asciiTheme="minorHAnsi" w:hAnsiTheme="minorHAnsi"/>
          <w:b w:val="0"/>
          <w:caps w:val="0"/>
          <w:noProof/>
          <w:color w:val="auto"/>
          <w:sz w:val="22"/>
          <w:szCs w:val="22"/>
          <w:lang w:eastAsia="zh-CN"/>
        </w:rPr>
      </w:pPr>
      <w:hyperlink w:anchor="_Toc388443765" w:history="1">
        <w:r w:rsidR="00354E22" w:rsidRPr="003F79CC">
          <w:rPr>
            <w:rStyle w:val="Hyperlink"/>
            <w:noProof/>
            <w:lang w:val="ru-RU"/>
          </w:rPr>
          <w:t>Приложение 1. Клиентское/Дополнительное программное обеспечение</w:t>
        </w:r>
        <w:r w:rsidR="00354E22">
          <w:rPr>
            <w:noProof/>
            <w:webHidden/>
          </w:rPr>
          <w:tab/>
        </w:r>
        <w:r w:rsidR="008C5BFF">
          <w:rPr>
            <w:noProof/>
            <w:webHidden/>
          </w:rPr>
          <w:fldChar w:fldCharType="begin"/>
        </w:r>
        <w:r w:rsidR="00354E22">
          <w:rPr>
            <w:noProof/>
            <w:webHidden/>
          </w:rPr>
          <w:instrText xml:space="preserve"> PAGEREF _Toc388443765 \h </w:instrText>
        </w:r>
        <w:r w:rsidR="008C5BFF">
          <w:rPr>
            <w:noProof/>
            <w:webHidden/>
          </w:rPr>
        </w:r>
        <w:r w:rsidR="008C5BFF">
          <w:rPr>
            <w:noProof/>
            <w:webHidden/>
          </w:rPr>
          <w:fldChar w:fldCharType="separate"/>
        </w:r>
        <w:r w:rsidR="004C44C3">
          <w:rPr>
            <w:noProof/>
            <w:webHidden/>
          </w:rPr>
          <w:t>75</w:t>
        </w:r>
        <w:r w:rsidR="008C5BFF">
          <w:rPr>
            <w:noProof/>
            <w:webHidden/>
          </w:rPr>
          <w:fldChar w:fldCharType="end"/>
        </w:r>
      </w:hyperlink>
    </w:p>
    <w:p w:rsidR="00354E22" w:rsidRDefault="00602F86">
      <w:pPr>
        <w:pStyle w:val="TOC1"/>
        <w:tabs>
          <w:tab w:val="right" w:leader="dot" w:pos="5210"/>
        </w:tabs>
        <w:rPr>
          <w:rFonts w:asciiTheme="minorHAnsi" w:hAnsiTheme="minorHAnsi"/>
          <w:b w:val="0"/>
          <w:caps w:val="0"/>
          <w:noProof/>
          <w:color w:val="auto"/>
          <w:sz w:val="22"/>
          <w:szCs w:val="22"/>
          <w:lang w:eastAsia="zh-CN"/>
        </w:rPr>
      </w:pPr>
      <w:hyperlink w:anchor="_Toc388443766" w:history="1">
        <w:r w:rsidR="00354E22" w:rsidRPr="003F79CC">
          <w:rPr>
            <w:rStyle w:val="Hyperlink"/>
            <w:noProof/>
            <w:lang w:val="ru-RU"/>
          </w:rPr>
          <w:t>Приложение 2. Уведомления</w:t>
        </w:r>
        <w:r w:rsidR="00354E22">
          <w:rPr>
            <w:noProof/>
            <w:webHidden/>
          </w:rPr>
          <w:tab/>
        </w:r>
        <w:r w:rsidR="008C5BFF">
          <w:rPr>
            <w:noProof/>
            <w:webHidden/>
          </w:rPr>
          <w:fldChar w:fldCharType="begin"/>
        </w:r>
        <w:r w:rsidR="00354E22">
          <w:rPr>
            <w:noProof/>
            <w:webHidden/>
          </w:rPr>
          <w:instrText xml:space="preserve"> PAGEREF _Toc388443766 \h </w:instrText>
        </w:r>
        <w:r w:rsidR="008C5BFF">
          <w:rPr>
            <w:noProof/>
            <w:webHidden/>
          </w:rPr>
        </w:r>
        <w:r w:rsidR="008C5BFF">
          <w:rPr>
            <w:noProof/>
            <w:webHidden/>
          </w:rPr>
          <w:fldChar w:fldCharType="separate"/>
        </w:r>
        <w:r w:rsidR="004C44C3">
          <w:rPr>
            <w:noProof/>
            <w:webHidden/>
          </w:rPr>
          <w:t>79</w:t>
        </w:r>
        <w:r w:rsidR="008C5BFF">
          <w:rPr>
            <w:noProof/>
            <w:webHidden/>
          </w:rPr>
          <w:fldChar w:fldCharType="end"/>
        </w:r>
      </w:hyperlink>
    </w:p>
    <w:p w:rsidR="00354E22" w:rsidRDefault="00602F86">
      <w:pPr>
        <w:pStyle w:val="TOC1"/>
        <w:tabs>
          <w:tab w:val="right" w:leader="dot" w:pos="5210"/>
        </w:tabs>
        <w:rPr>
          <w:rFonts w:asciiTheme="minorHAnsi" w:hAnsiTheme="minorHAnsi"/>
          <w:b w:val="0"/>
          <w:caps w:val="0"/>
          <w:noProof/>
          <w:color w:val="auto"/>
          <w:sz w:val="22"/>
          <w:szCs w:val="22"/>
          <w:lang w:eastAsia="zh-CN"/>
        </w:rPr>
      </w:pPr>
      <w:hyperlink w:anchor="_Toc388443767" w:history="1">
        <w:r w:rsidR="00354E22" w:rsidRPr="003F79CC">
          <w:rPr>
            <w:rStyle w:val="Hyperlink"/>
            <w:noProof/>
            <w:lang w:val="ru-RU"/>
          </w:rPr>
          <w:t>Индекс продукта</w:t>
        </w:r>
        <w:r w:rsidR="00354E22">
          <w:rPr>
            <w:noProof/>
            <w:webHidden/>
          </w:rPr>
          <w:tab/>
        </w:r>
        <w:r w:rsidR="008C5BFF">
          <w:rPr>
            <w:noProof/>
            <w:webHidden/>
          </w:rPr>
          <w:fldChar w:fldCharType="begin"/>
        </w:r>
        <w:r w:rsidR="00354E22">
          <w:rPr>
            <w:noProof/>
            <w:webHidden/>
          </w:rPr>
          <w:instrText xml:space="preserve"> PAGEREF _Toc388443767 \h </w:instrText>
        </w:r>
        <w:r w:rsidR="008C5BFF">
          <w:rPr>
            <w:noProof/>
            <w:webHidden/>
          </w:rPr>
        </w:r>
        <w:r w:rsidR="008C5BFF">
          <w:rPr>
            <w:noProof/>
            <w:webHidden/>
          </w:rPr>
          <w:fldChar w:fldCharType="separate"/>
        </w:r>
        <w:r w:rsidR="004C44C3">
          <w:rPr>
            <w:noProof/>
            <w:webHidden/>
          </w:rPr>
          <w:t>82</w:t>
        </w:r>
        <w:r w:rsidR="008C5BFF">
          <w:rPr>
            <w:noProof/>
            <w:webHidden/>
          </w:rPr>
          <w:fldChar w:fldCharType="end"/>
        </w:r>
      </w:hyperlink>
    </w:p>
    <w:p w:rsidR="000A570B" w:rsidRPr="007B3D09" w:rsidRDefault="008C5BFF" w:rsidP="000A570B">
      <w:pPr>
        <w:pStyle w:val="TOC1"/>
        <w:tabs>
          <w:tab w:val="right" w:leader="dot" w:pos="5210"/>
        </w:tabs>
        <w:rPr>
          <w:lang w:val="ru-RU"/>
        </w:rPr>
      </w:pPr>
      <w:r w:rsidRPr="007B3D09">
        <w:rPr>
          <w:lang w:val="ru-RU"/>
        </w:rPr>
        <w:fldChar w:fldCharType="end"/>
      </w:r>
    </w:p>
    <w:p w:rsidR="0000799F" w:rsidRPr="007B3D09" w:rsidRDefault="0000799F" w:rsidP="0000799F">
      <w:pPr>
        <w:rPr>
          <w:lang w:val="ru-RU"/>
        </w:rPr>
      </w:pPr>
    </w:p>
    <w:p w:rsidR="0000799F" w:rsidRPr="007B3D09" w:rsidRDefault="0000799F" w:rsidP="0052042E">
      <w:pPr>
        <w:rPr>
          <w:lang w:val="ru-RU"/>
        </w:rPr>
        <w:sectPr w:rsidR="0000799F" w:rsidRPr="007B3D09" w:rsidSect="00C047BC">
          <w:type w:val="continuous"/>
          <w:pgSz w:w="12240" w:h="15840" w:code="1"/>
          <w:pgMar w:top="1166" w:right="720" w:bottom="720" w:left="720" w:header="720" w:footer="720" w:gutter="0"/>
          <w:cols w:num="2" w:space="360"/>
          <w:titlePg/>
          <w:docGrid w:linePitch="360"/>
        </w:sectPr>
      </w:pPr>
    </w:p>
    <w:p w:rsidR="000A570B" w:rsidRPr="007B3D09" w:rsidRDefault="000A570B" w:rsidP="000A570B">
      <w:pPr>
        <w:pStyle w:val="PURBody"/>
        <w:rPr>
          <w:lang w:val="ru-RU"/>
        </w:rPr>
      </w:pPr>
      <w:bookmarkStart w:id="7" w:name="_Toc285616875"/>
      <w:bookmarkStart w:id="8" w:name="_Toc286933071"/>
      <w:bookmarkEnd w:id="5"/>
    </w:p>
    <w:p w:rsidR="000C3222" w:rsidRPr="007B3D09" w:rsidRDefault="000C3222" w:rsidP="000A570B">
      <w:pPr>
        <w:pStyle w:val="PURBody"/>
        <w:rPr>
          <w:lang w:val="ru-RU"/>
        </w:rPr>
        <w:sectPr w:rsidR="000C3222" w:rsidRPr="007B3D09" w:rsidSect="00C047BC">
          <w:headerReference w:type="even" r:id="rId113"/>
          <w:footerReference w:type="default" r:id="rId114"/>
          <w:headerReference w:type="first" r:id="rId115"/>
          <w:type w:val="continuous"/>
          <w:pgSz w:w="12240" w:h="15840" w:code="1"/>
          <w:pgMar w:top="1166" w:right="720" w:bottom="720" w:left="720" w:header="432" w:footer="288" w:gutter="0"/>
          <w:cols w:space="360"/>
          <w:docGrid w:linePitch="360"/>
        </w:sectPr>
      </w:pPr>
    </w:p>
    <w:p w:rsidR="000C3222" w:rsidRPr="007B3D09" w:rsidRDefault="000C3222" w:rsidP="000A570B">
      <w:pPr>
        <w:pStyle w:val="PURSectionHeading"/>
        <w:rPr>
          <w:lang w:val="ru-RU"/>
        </w:rPr>
        <w:sectPr w:rsidR="000C3222" w:rsidRPr="007B3D09" w:rsidSect="00C047BC">
          <w:footerReference w:type="default" r:id="rId116"/>
          <w:headerReference w:type="first" r:id="rId117"/>
          <w:type w:val="continuous"/>
          <w:pgSz w:w="12240" w:h="15840" w:code="1"/>
          <w:pgMar w:top="1166"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rsidR="000A570B" w:rsidRPr="007B3D09" w:rsidRDefault="000A570B" w:rsidP="000A570B">
      <w:pPr>
        <w:pStyle w:val="PURSectionHeading"/>
        <w:rPr>
          <w:lang w:val="ru-RU"/>
        </w:rPr>
      </w:pPr>
      <w:bookmarkStart w:id="15" w:name="_Toc346536829"/>
      <w:bookmarkStart w:id="16" w:name="_Toc339280296"/>
      <w:bookmarkStart w:id="17" w:name="_Toc363552766"/>
      <w:bookmarkStart w:id="18" w:name="_Toc378682231"/>
      <w:bookmarkStart w:id="19" w:name="_Toc371268243"/>
      <w:bookmarkStart w:id="20" w:name="_Toc379278449"/>
      <w:bookmarkStart w:id="21" w:name="_Toc388443702"/>
      <w:r w:rsidRPr="007B3D09">
        <w:rPr>
          <w:lang w:val="ru-RU"/>
        </w:rPr>
        <w:lastRenderedPageBreak/>
        <w:t>Введение</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rsidR="000A570B" w:rsidRPr="007B3D09" w:rsidRDefault="000A570B" w:rsidP="000A570B">
      <w:pPr>
        <w:pStyle w:val="PURBody"/>
        <w:rPr>
          <w:lang w:val="ru-RU"/>
        </w:rPr>
      </w:pPr>
      <w:bookmarkStart w:id="22" w:name="_Toc286933072"/>
      <w:r w:rsidRPr="007B3D09">
        <w:rPr>
          <w:lang w:val="ru-RU"/>
        </w:rPr>
        <w:t>В содержащихся здесь Правах на использование, предоставляемых поставщику услуг, указано, как можно использовать продукты согласно Лицензионного соглашения поставщика услуг Microsoft (SPLA).</w:t>
      </w:r>
    </w:p>
    <w:p w:rsidR="000A570B" w:rsidRPr="007B3D09" w:rsidRDefault="000A570B" w:rsidP="000A570B">
      <w:pPr>
        <w:pStyle w:val="PURHeading2"/>
        <w:rPr>
          <w:lang w:val="ru-RU"/>
        </w:rPr>
      </w:pPr>
      <w:r w:rsidRPr="007B3D09">
        <w:rPr>
          <w:lang w:val="ru-RU"/>
        </w:rPr>
        <w:t>Дата вступления в силу</w:t>
      </w:r>
    </w:p>
    <w:p w:rsidR="000A570B" w:rsidRPr="007B3D09" w:rsidRDefault="000A570B" w:rsidP="0028224D">
      <w:pPr>
        <w:pStyle w:val="PURBody-Indented"/>
        <w:rPr>
          <w:lang w:val="ru-RU"/>
        </w:rPr>
      </w:pPr>
      <w:r w:rsidRPr="007B3D09">
        <w:rPr>
          <w:lang w:val="ru-RU"/>
        </w:rPr>
        <w:t>Данный выпуск прав на использование, предоставленных поставщику услуг Microsoft, вступает в силу 1 июля 2014 г.</w:t>
      </w:r>
    </w:p>
    <w:p w:rsidR="000A570B" w:rsidRPr="007B3D09" w:rsidRDefault="000A570B" w:rsidP="000A570B">
      <w:pPr>
        <w:pStyle w:val="PURHeading1"/>
        <w:rPr>
          <w:lang w:val="ru-RU"/>
        </w:rPr>
      </w:pPr>
      <w:r w:rsidRPr="007B3D09">
        <w:rPr>
          <w:lang w:val="ru-RU"/>
        </w:rPr>
        <w:t>Определение условий лицензии для продукта</w:t>
      </w:r>
    </w:p>
    <w:p w:rsidR="000A570B" w:rsidRPr="007B3D09" w:rsidRDefault="000A570B" w:rsidP="007B3D09">
      <w:pPr>
        <w:pStyle w:val="PURBody"/>
        <w:rPr>
          <w:lang w:val="ru-RU"/>
        </w:rPr>
      </w:pPr>
      <w:r w:rsidRPr="007B3D09">
        <w:rPr>
          <w:lang w:val="ru-RU"/>
        </w:rPr>
        <w:t>К условиям лицензии, применяемым к использованию определенного лицензированного продукта, относятся Универсальные условия лицензии, Общие условия лицензии для модели лицензирования, по которой лицензируется продукт, а также Условия</w:t>
      </w:r>
      <w:r w:rsidR="007B3D09">
        <w:t> </w:t>
      </w:r>
      <w:r w:rsidRPr="007B3D09">
        <w:rPr>
          <w:lang w:val="ru-RU"/>
        </w:rPr>
        <w:t>лицензии для конкретного продукта.</w:t>
      </w:r>
    </w:p>
    <w:p w:rsidR="000A570B" w:rsidRPr="007B3D09" w:rsidRDefault="000A570B" w:rsidP="000A570B">
      <w:pPr>
        <w:pStyle w:val="PURHeading2"/>
        <w:rPr>
          <w:lang w:val="ru-RU"/>
        </w:rPr>
      </w:pPr>
      <w:r w:rsidRPr="007B3D09">
        <w:rPr>
          <w:lang w:val="ru-RU"/>
        </w:rPr>
        <w:t>Универсальные условия лицензирования</w:t>
      </w:r>
    </w:p>
    <w:p w:rsidR="000A570B" w:rsidRPr="007B3D09" w:rsidRDefault="000A570B" w:rsidP="007B3D09">
      <w:pPr>
        <w:pStyle w:val="PURBody-Indented"/>
        <w:rPr>
          <w:lang w:val="ru-RU"/>
        </w:rPr>
      </w:pPr>
      <w:r w:rsidRPr="007B3D09">
        <w:rPr>
          <w:lang w:val="ru-RU"/>
        </w:rPr>
        <w:t>Эти условия лицензии применяются ко всем продуктам (если иное особо не указано в Общих условиях лицензии или в</w:t>
      </w:r>
      <w:r w:rsidR="007B3D09">
        <w:t> </w:t>
      </w:r>
      <w:r w:rsidRPr="007B3D09">
        <w:rPr>
          <w:lang w:val="ru-RU"/>
        </w:rPr>
        <w:t>Условиях лицензии для конкретного продукта).</w:t>
      </w:r>
    </w:p>
    <w:p w:rsidR="000A570B" w:rsidRPr="007B3D09" w:rsidRDefault="000A570B" w:rsidP="000A570B">
      <w:pPr>
        <w:pStyle w:val="PURHeading2"/>
        <w:rPr>
          <w:lang w:val="ru-RU"/>
        </w:rPr>
      </w:pPr>
      <w:r w:rsidRPr="007B3D09">
        <w:rPr>
          <w:lang w:val="ru-RU"/>
        </w:rPr>
        <w:t>Общие условия лицензии</w:t>
      </w:r>
    </w:p>
    <w:p w:rsidR="000A570B" w:rsidRPr="007B3D09" w:rsidRDefault="000A570B" w:rsidP="007B3D09">
      <w:pPr>
        <w:pStyle w:val="PURBody-Indented"/>
        <w:rPr>
          <w:lang w:val="ru-RU"/>
        </w:rPr>
      </w:pPr>
      <w:r w:rsidRPr="007B3D09">
        <w:rPr>
          <w:lang w:val="ru-RU"/>
        </w:rPr>
        <w:t>Эти условия лицензии применяются ко всем продуктам, лицензируемым в рамках данной модели, если иное особо не</w:t>
      </w:r>
      <w:r w:rsidR="007B3D09">
        <w:t> </w:t>
      </w:r>
      <w:r w:rsidRPr="007B3D09">
        <w:rPr>
          <w:lang w:val="ru-RU"/>
        </w:rPr>
        <w:t>указано в Условиях лицензии для конкретного продукта.</w:t>
      </w:r>
    </w:p>
    <w:p w:rsidR="000A570B" w:rsidRPr="007B3D09" w:rsidRDefault="000A570B" w:rsidP="000A570B">
      <w:pPr>
        <w:pStyle w:val="PURHeading2"/>
        <w:rPr>
          <w:lang w:val="ru-RU"/>
        </w:rPr>
      </w:pPr>
      <w:r w:rsidRPr="007B3D09">
        <w:rPr>
          <w:lang w:val="ru-RU"/>
        </w:rPr>
        <w:t>Условия лицензии для конкретного продукта</w:t>
      </w:r>
    </w:p>
    <w:p w:rsidR="000A570B" w:rsidRPr="007B3D09" w:rsidRDefault="000A570B" w:rsidP="000A570B">
      <w:pPr>
        <w:pStyle w:val="PURBody-Indented"/>
        <w:rPr>
          <w:lang w:val="ru-RU"/>
        </w:rPr>
      </w:pPr>
      <w:r w:rsidRPr="007B3D09">
        <w:rPr>
          <w:lang w:val="ru-RU"/>
        </w:rPr>
        <w:t>Эти условия лицензии применяются только к продукту или продуктам, к которым они относятся.</w:t>
      </w:r>
    </w:p>
    <w:p w:rsidR="000A570B" w:rsidRPr="007B3D09" w:rsidRDefault="000A570B" w:rsidP="000A570B">
      <w:pPr>
        <w:pStyle w:val="PURHeading1"/>
        <w:rPr>
          <w:lang w:val="ru-RU"/>
        </w:rPr>
      </w:pPr>
      <w:r w:rsidRPr="007B3D09">
        <w:rPr>
          <w:lang w:val="ru-RU"/>
        </w:rPr>
        <w:t>Модели лицензирования</w:t>
      </w:r>
    </w:p>
    <w:p w:rsidR="000A570B" w:rsidRPr="007B3D09" w:rsidRDefault="000A570B" w:rsidP="000A570B">
      <w:pPr>
        <w:pStyle w:val="PURBody"/>
        <w:rPr>
          <w:lang w:val="ru-RU"/>
        </w:rPr>
      </w:pPr>
      <w:r w:rsidRPr="007B3D09">
        <w:rPr>
          <w:lang w:val="ru-RU"/>
        </w:rPr>
        <w:t xml:space="preserve">Существует четыре модели лицензирования: </w:t>
      </w:r>
      <w:hyperlink r:id="rId118" w:anchor="Лицензирование " w:history="1">
        <w:r w:rsidRPr="007B3D09">
          <w:rPr>
            <w:rStyle w:val="Hyperlink"/>
            <w:lang w:val="ru-RU"/>
          </w:rPr>
          <w:t>«на процессор»</w:t>
        </w:r>
      </w:hyperlink>
      <w:r w:rsidRPr="007B3D09">
        <w:rPr>
          <w:rStyle w:val="Hyperlink"/>
          <w:u w:val="none"/>
          <w:lang w:val="ru-RU"/>
        </w:rPr>
        <w:t>,</w:t>
      </w:r>
      <w:r w:rsidR="00761229" w:rsidRPr="00761229">
        <w:rPr>
          <w:rStyle w:val="Hyperlink"/>
          <w:u w:val="none"/>
          <w:lang w:val="ru-RU"/>
        </w:rPr>
        <w:t xml:space="preserve"> </w:t>
      </w:r>
      <w:hyperlink w:anchor="SAL" w:history="1">
        <w:r w:rsidRPr="007B3D09">
          <w:rPr>
            <w:rStyle w:val="Hyperlink"/>
            <w:lang w:val="ru-RU"/>
          </w:rPr>
          <w:t>лицензия подписчика (SAL)</w:t>
        </w:r>
      </w:hyperlink>
      <w:r w:rsidRPr="007B3D09">
        <w:rPr>
          <w:rStyle w:val="Hyperlink"/>
          <w:u w:val="none"/>
          <w:lang w:val="ru-RU"/>
        </w:rPr>
        <w:t>,</w:t>
      </w:r>
      <w:r w:rsidR="00761229" w:rsidRPr="00761229">
        <w:rPr>
          <w:rStyle w:val="Hyperlink"/>
          <w:u w:val="none"/>
          <w:lang w:val="ru-RU"/>
        </w:rPr>
        <w:t xml:space="preserve"> </w:t>
      </w:r>
      <w:hyperlink w:anchor="Per_Core" w:history="1">
        <w:r w:rsidRPr="007B3D09">
          <w:rPr>
            <w:rStyle w:val="Hyperlink"/>
            <w:lang w:val="ru-RU"/>
          </w:rPr>
          <w:t>«на ядро»</w:t>
        </w:r>
      </w:hyperlink>
      <w:r w:rsidRPr="007B3D09">
        <w:rPr>
          <w:lang w:val="ru-RU"/>
        </w:rPr>
        <w:t xml:space="preserve"> и</w:t>
      </w:r>
      <w:r w:rsidR="00761229" w:rsidRPr="00761229">
        <w:rPr>
          <w:lang w:val="ru-RU"/>
        </w:rPr>
        <w:t xml:space="preserve"> </w:t>
      </w:r>
      <w:hyperlink w:anchor="Хост/гость" w:history="1">
        <w:r w:rsidRPr="007B3D09">
          <w:rPr>
            <w:rStyle w:val="Hyperlink"/>
            <w:lang w:val="ru-RU"/>
          </w:rPr>
          <w:t>модель лицензирования</w:t>
        </w:r>
      </w:hyperlink>
      <w:r w:rsidRPr="007B3D09">
        <w:rPr>
          <w:lang w:val="ru-RU"/>
        </w:rPr>
        <w:t xml:space="preserve"> хост/гость. Некоторые продукты предлагаются в рамках одной или нескольких моделей лицензирования.</w:t>
      </w:r>
    </w:p>
    <w:p w:rsidR="000A570B" w:rsidRPr="007B3D09" w:rsidRDefault="00602F86" w:rsidP="007B3D09">
      <w:pPr>
        <w:pStyle w:val="PURBody"/>
        <w:rPr>
          <w:lang w:val="ru-RU"/>
        </w:rPr>
      </w:pPr>
      <w:hyperlink w:anchor="OLS" w:history="1">
        <w:r w:rsidR="00252074" w:rsidRPr="007B3D09">
          <w:rPr>
            <w:rStyle w:val="Hyperlink"/>
            <w:lang w:val="ru-RU"/>
          </w:rPr>
          <w:t>Веб-службы</w:t>
        </w:r>
      </w:hyperlink>
      <w:r w:rsidR="00252074" w:rsidRPr="007B3D09">
        <w:rPr>
          <w:lang w:val="ru-RU"/>
        </w:rPr>
        <w:t xml:space="preserve"> предлагаются только в рамках модели «Лицензия подписчика». Общие условия лицензии и Условия лицензии для</w:t>
      </w:r>
      <w:r w:rsidR="007B3D09">
        <w:t> </w:t>
      </w:r>
      <w:r w:rsidR="00252074" w:rsidRPr="007B3D09">
        <w:rPr>
          <w:lang w:val="ru-RU"/>
        </w:rPr>
        <w:t>конкретного продукта для Веб-служб перечислены от отдельном разделе.</w:t>
      </w:r>
    </w:p>
    <w:p w:rsidR="000A570B" w:rsidRPr="007B3D09" w:rsidRDefault="000A570B" w:rsidP="000A570B">
      <w:pPr>
        <w:pStyle w:val="PURHeading2"/>
        <w:rPr>
          <w:lang w:val="ru-RU"/>
        </w:rPr>
      </w:pPr>
      <w:r w:rsidRPr="007B3D09">
        <w:rPr>
          <w:lang w:val="ru-RU"/>
        </w:rPr>
        <w:t>Продукты, лицензируемые в рамках двух моделей лицензирования</w:t>
      </w:r>
    </w:p>
    <w:p w:rsidR="000A570B" w:rsidRPr="007B3D09" w:rsidRDefault="000A570B" w:rsidP="000A570B">
      <w:pPr>
        <w:pStyle w:val="PURBody-Indented"/>
        <w:rPr>
          <w:lang w:val="ru-RU"/>
        </w:rPr>
      </w:pPr>
      <w:r w:rsidRPr="007B3D09">
        <w:rPr>
          <w:lang w:val="ru-RU"/>
        </w:rPr>
        <w:t>Некоторые продукты можно лицензировать как по модели «на процессор», так и по модели SAL, либо по обеим моделям. Это следующие продукты:</w:t>
      </w:r>
    </w:p>
    <w:p w:rsidR="000A570B" w:rsidRPr="007B3D09" w:rsidRDefault="000A570B" w:rsidP="00754C3C">
      <w:pPr>
        <w:pStyle w:val="PURBullet"/>
        <w:rPr>
          <w:lang w:val="ru-RU"/>
        </w:rPr>
      </w:pPr>
      <w:r w:rsidRPr="007B3D09">
        <w:rPr>
          <w:lang w:val="ru-RU"/>
        </w:rPr>
        <w:t>Microsoft Dynamics C5 2012</w:t>
      </w:r>
    </w:p>
    <w:p w:rsidR="000A570B" w:rsidRPr="007B3D09" w:rsidRDefault="000A570B" w:rsidP="00754C3C">
      <w:pPr>
        <w:pStyle w:val="PURBullet"/>
        <w:rPr>
          <w:lang w:val="ru-RU"/>
        </w:rPr>
      </w:pPr>
      <w:r w:rsidRPr="007B3D09">
        <w:rPr>
          <w:lang w:val="ru-RU"/>
        </w:rPr>
        <w:t>Microsoft Dynamics GP 2013</w:t>
      </w:r>
    </w:p>
    <w:p w:rsidR="000A570B" w:rsidRPr="007B3D09" w:rsidRDefault="000A570B" w:rsidP="00754C3C">
      <w:pPr>
        <w:pStyle w:val="PURBullet"/>
        <w:rPr>
          <w:lang w:val="ru-RU"/>
        </w:rPr>
      </w:pPr>
      <w:r w:rsidRPr="007B3D09">
        <w:rPr>
          <w:lang w:val="ru-RU"/>
        </w:rPr>
        <w:t>Microsoft Dynamics NAV 2013 R2</w:t>
      </w:r>
    </w:p>
    <w:p w:rsidR="000A570B" w:rsidRPr="007B3D09" w:rsidRDefault="000A570B" w:rsidP="00754C3C">
      <w:pPr>
        <w:pStyle w:val="PURBullet"/>
        <w:rPr>
          <w:lang w:val="ru-RU"/>
        </w:rPr>
      </w:pPr>
      <w:r w:rsidRPr="007B3D09">
        <w:rPr>
          <w:lang w:val="ru-RU"/>
        </w:rPr>
        <w:t>Microsoft Dynamics SL 2011</w:t>
      </w:r>
    </w:p>
    <w:p w:rsidR="00F25CA2" w:rsidRPr="007B3D09" w:rsidRDefault="00F25CA2" w:rsidP="00F25CA2">
      <w:pPr>
        <w:pStyle w:val="PURBody-Indented"/>
        <w:rPr>
          <w:lang w:val="ru-RU"/>
        </w:rPr>
      </w:pPr>
      <w:r w:rsidRPr="007B3D09">
        <w:rPr>
          <w:lang w:val="ru-RU"/>
        </w:rPr>
        <w:t>Некоторые продукты можно лицензировать как по модели на основе количества ядер, так и по модели SAL, либо по обеим моделям. Это следующие продукты:</w:t>
      </w:r>
    </w:p>
    <w:p w:rsidR="00F25CA2" w:rsidRPr="007B3D09" w:rsidRDefault="00F25CA2" w:rsidP="00D6363C">
      <w:pPr>
        <w:pStyle w:val="PURBullet"/>
        <w:rPr>
          <w:lang w:val="ru-RU"/>
        </w:rPr>
      </w:pPr>
      <w:r w:rsidRPr="007B3D09">
        <w:rPr>
          <w:lang w:val="ru-RU"/>
        </w:rPr>
        <w:t>SQL Server 2014 Standard</w:t>
      </w:r>
    </w:p>
    <w:p w:rsidR="000A570B" w:rsidRPr="007B3D09" w:rsidRDefault="000A570B" w:rsidP="007B3D09">
      <w:pPr>
        <w:pStyle w:val="PURHeading1"/>
        <w:rPr>
          <w:lang w:val="ru-RU"/>
        </w:rPr>
      </w:pPr>
      <w:r w:rsidRPr="007B3D09">
        <w:rPr>
          <w:lang w:val="ru-RU"/>
        </w:rPr>
        <w:t>Предыдущие выпуски документа «Права на использование, предоставляемые поставщику услуг</w:t>
      </w:r>
      <w:r w:rsidR="007B3D09">
        <w:t> </w:t>
      </w:r>
      <w:r w:rsidRPr="007B3D09">
        <w:rPr>
          <w:lang w:val="ru-RU"/>
        </w:rPr>
        <w:t>Microsoft».</w:t>
      </w:r>
    </w:p>
    <w:p w:rsidR="00FE21C7" w:rsidRPr="007B3D09" w:rsidRDefault="000A570B" w:rsidP="007B3D09">
      <w:pPr>
        <w:pStyle w:val="PURBody"/>
        <w:rPr>
          <w:lang w:val="ru-RU"/>
        </w:rPr>
      </w:pPr>
      <w:r w:rsidRPr="007B3D09">
        <w:rPr>
          <w:lang w:val="ru-RU"/>
        </w:rPr>
        <w:t>Эти Права на использование, предоставляемые поставщику услуг, распространяются на самые последние версии продуктов, доступные по всему миру. Условия лицензии для продуктов, которые больше не упоминаются в данной</w:t>
      </w:r>
      <w:r w:rsidR="007B3D09">
        <w:rPr>
          <w:lang w:val="ru-RU"/>
        </w:rPr>
        <w:t xml:space="preserve"> редакции Прав на использование</w:t>
      </w:r>
      <w:r w:rsidRPr="007B3D09">
        <w:rPr>
          <w:rStyle w:val="PURBodyChar"/>
          <w:lang w:val="ru-RU"/>
        </w:rPr>
        <w:t xml:space="preserve">, предоставляемых поставщику услуг, указаны в предыдущей редакции. Последнюю редакцию документа «Права на использование, предоставляемые поставщику услуг Microsoft» с упоминанием того или иного продукта можно найти в списке по адресу </w:t>
      </w:r>
      <w:hyperlink r:id="rId119" w:history="1">
        <w:r w:rsidRPr="007B3D09">
          <w:rPr>
            <w:rStyle w:val="Hyperlink"/>
            <w:lang w:val="ru-RU"/>
          </w:rPr>
          <w:t>http://www.microsoftvolumelicensing.com/userights/DocumentSearch.aspx?Mode=3&amp;DocumentTypeId=2</w:t>
        </w:r>
      </w:hyperlink>
      <w:r w:rsidRPr="007B3D09">
        <w:rPr>
          <w:rStyle w:val="PURBodyChar"/>
          <w:lang w:val="ru-RU"/>
        </w:rPr>
        <w:t>. Если у</w:t>
      </w:r>
      <w:r w:rsidR="007B3D09">
        <w:rPr>
          <w:rStyle w:val="PURBodyChar"/>
        </w:rPr>
        <w:t> </w:t>
      </w:r>
      <w:r w:rsidRPr="007B3D09">
        <w:rPr>
          <w:rStyle w:val="PURBodyChar"/>
          <w:lang w:val="ru-RU"/>
        </w:rPr>
        <w:t xml:space="preserve">вас </w:t>
      </w:r>
      <w:r w:rsidRPr="007B3D09">
        <w:rPr>
          <w:lang w:val="ru-RU"/>
        </w:rPr>
        <w:t xml:space="preserve">нет нужной редакции данного документа, обратитесь к своему менеджеру Microsoft по работе с клиентами Microsoft. </w:t>
      </w:r>
    </w:p>
    <w:p w:rsidR="000A570B" w:rsidRPr="007B3D09" w:rsidRDefault="00FE21C7" w:rsidP="007B3D09">
      <w:pPr>
        <w:pStyle w:val="PURBody"/>
        <w:rPr>
          <w:lang w:val="ru-RU"/>
        </w:rPr>
      </w:pPr>
      <w:r w:rsidRPr="007B3D09">
        <w:rPr>
          <w:lang w:val="ru-RU"/>
        </w:rPr>
        <w:t>Несмотря на вышеизложенное, предыдущие и последняя версии SQL будут доступны до 31 декабря 2012 г. После</w:t>
      </w:r>
      <w:r w:rsidR="007B3D09">
        <w:t> </w:t>
      </w:r>
      <w:r w:rsidRPr="007B3D09">
        <w:rPr>
          <w:lang w:val="ru-RU"/>
        </w:rPr>
        <w:t>31</w:t>
      </w:r>
      <w:r w:rsidR="007B3D09">
        <w:t> </w:t>
      </w:r>
      <w:r w:rsidRPr="007B3D09">
        <w:rPr>
          <w:lang w:val="ru-RU"/>
        </w:rPr>
        <w:t>декабря</w:t>
      </w:r>
      <w:r w:rsidR="007B3D09">
        <w:t> </w:t>
      </w:r>
      <w:r w:rsidRPr="007B3D09">
        <w:rPr>
          <w:lang w:val="ru-RU"/>
        </w:rPr>
        <w:t>2012 г. предыдущие версии будут удалены из документа «Права использования, предоставленные поставщику услуг» и Прейскуранта.</w:t>
      </w:r>
    </w:p>
    <w:p w:rsidR="000A570B" w:rsidRPr="007B3D09" w:rsidRDefault="000A570B" w:rsidP="000A570B">
      <w:pPr>
        <w:pStyle w:val="PURHeading1"/>
        <w:rPr>
          <w:lang w:val="ru-RU"/>
        </w:rPr>
      </w:pPr>
      <w:r w:rsidRPr="007B3D09">
        <w:rPr>
          <w:lang w:val="ru-RU"/>
        </w:rPr>
        <w:lastRenderedPageBreak/>
        <w:t>Пояснения и сводка изменений</w:t>
      </w:r>
    </w:p>
    <w:p w:rsidR="000A570B" w:rsidRPr="007B3D09" w:rsidRDefault="000A570B" w:rsidP="0046418A">
      <w:pPr>
        <w:pStyle w:val="PURBody"/>
        <w:rPr>
          <w:lang w:val="ru-RU"/>
        </w:rPr>
      </w:pPr>
      <w:r w:rsidRPr="007B3D09">
        <w:rPr>
          <w:lang w:val="ru-RU"/>
        </w:rPr>
        <w:t>Эти Права на использование, предоставляемые поставщику услуг, помогут вам получить лицензии на продукты Microsoft и</w:t>
      </w:r>
      <w:r w:rsidR="007B3D09">
        <w:t> </w:t>
      </w:r>
      <w:r w:rsidRPr="007B3D09">
        <w:rPr>
          <w:lang w:val="ru-RU"/>
        </w:rPr>
        <w:t>управлять этими продуктами. При использовании любого существующего продукта вы можете обращаться к данной версии прав на использование продуктов или к их любой предыдущей версии, применимой к данному продукту. Ниже указаны добавления, удаления и другие изменения в условиях использования продуктов. Даны также пояснения в ответ на вопросы</w:t>
      </w:r>
      <w:r w:rsidR="0046418A">
        <w:t> </w:t>
      </w:r>
      <w:r w:rsidRPr="007B3D09">
        <w:rPr>
          <w:lang w:val="ru-RU"/>
        </w:rPr>
        <w:t>клиентов. Эти пояснения соответствуют существующим правилам корпорации Microsoft по лицензированию.</w:t>
      </w:r>
    </w:p>
    <w:tbl>
      <w:tblPr>
        <w:tblStyle w:val="PURTable"/>
        <w:tblW w:w="0" w:type="auto"/>
        <w:tblLook w:val="04A0" w:firstRow="1" w:lastRow="0" w:firstColumn="1" w:lastColumn="0" w:noHBand="0" w:noVBand="1"/>
      </w:tblPr>
      <w:tblGrid>
        <w:gridCol w:w="5254"/>
        <w:gridCol w:w="5272"/>
      </w:tblGrid>
      <w:tr w:rsidR="003F72BE" w:rsidRPr="007B3D09" w:rsidTr="00377F92">
        <w:trPr>
          <w:cnfStyle w:val="100000000000" w:firstRow="1" w:lastRow="0" w:firstColumn="0" w:lastColumn="0" w:oddVBand="0" w:evenVBand="0" w:oddHBand="0" w:evenHBand="0" w:firstRowFirstColumn="0" w:firstRowLastColumn="0" w:lastRowFirstColumn="0" w:lastRowLastColumn="0"/>
        </w:trPr>
        <w:tc>
          <w:tcPr>
            <w:tcW w:w="5254" w:type="dxa"/>
          </w:tcPr>
          <w:p w:rsidR="003F72BE" w:rsidRPr="007B3D09" w:rsidRDefault="003F72BE" w:rsidP="003F72BE">
            <w:pPr>
              <w:pStyle w:val="PURHeading2"/>
              <w:rPr>
                <w:lang w:val="ru-RU"/>
              </w:rPr>
            </w:pPr>
            <w:r w:rsidRPr="007B3D09">
              <w:rPr>
                <w:lang w:val="ru-RU"/>
              </w:rPr>
              <w:t>Добавления</w:t>
            </w:r>
          </w:p>
        </w:tc>
        <w:tc>
          <w:tcPr>
            <w:tcW w:w="5272" w:type="dxa"/>
          </w:tcPr>
          <w:p w:rsidR="003F72BE" w:rsidRPr="007B3D09" w:rsidRDefault="003F72BE" w:rsidP="003F72BE">
            <w:pPr>
              <w:pStyle w:val="PURHeading2"/>
              <w:rPr>
                <w:lang w:val="ru-RU"/>
              </w:rPr>
            </w:pPr>
            <w:r w:rsidRPr="007B3D09">
              <w:rPr>
                <w:lang w:val="ru-RU"/>
              </w:rPr>
              <w:t>Удаления</w:t>
            </w:r>
          </w:p>
        </w:tc>
      </w:tr>
      <w:tr w:rsidR="0028224D" w:rsidRPr="007B3D09" w:rsidTr="00F958B2">
        <w:tc>
          <w:tcPr>
            <w:tcW w:w="5254" w:type="dxa"/>
          </w:tcPr>
          <w:p w:rsidR="0028224D" w:rsidRPr="007B3D09" w:rsidDel="00D60589" w:rsidRDefault="0028224D" w:rsidP="00F958B2">
            <w:pPr>
              <w:pStyle w:val="PURBullet-Indented"/>
              <w:numPr>
                <w:ilvl w:val="0"/>
                <w:numId w:val="20"/>
              </w:numPr>
              <w:ind w:left="716"/>
              <w:rPr>
                <w:lang w:val="ru-RU"/>
              </w:rPr>
            </w:pPr>
            <w:r w:rsidRPr="007B3D09">
              <w:rPr>
                <w:lang w:val="ru-RU"/>
              </w:rPr>
              <w:t>BizTalk Server 2013 R2 Enterprise</w:t>
            </w:r>
          </w:p>
        </w:tc>
        <w:tc>
          <w:tcPr>
            <w:tcW w:w="5272" w:type="dxa"/>
          </w:tcPr>
          <w:p w:rsidR="0028224D" w:rsidRPr="007B3D09" w:rsidDel="00D60589" w:rsidRDefault="0028224D" w:rsidP="00F958B2">
            <w:pPr>
              <w:pStyle w:val="PURBullet-Indented"/>
              <w:numPr>
                <w:ilvl w:val="0"/>
                <w:numId w:val="20"/>
              </w:numPr>
              <w:ind w:left="716"/>
              <w:rPr>
                <w:noProof/>
                <w:lang w:val="ru-RU"/>
              </w:rPr>
            </w:pPr>
            <w:r w:rsidRPr="007B3D09">
              <w:rPr>
                <w:lang w:val="ru-RU"/>
              </w:rPr>
              <w:t>BizTalk Server 2013 Enterprise</w:t>
            </w:r>
          </w:p>
        </w:tc>
      </w:tr>
      <w:tr w:rsidR="0028224D" w:rsidRPr="007B3D09" w:rsidTr="00F958B2">
        <w:tc>
          <w:tcPr>
            <w:tcW w:w="5254" w:type="dxa"/>
          </w:tcPr>
          <w:p w:rsidR="0028224D" w:rsidRPr="007B3D09" w:rsidDel="00D60589" w:rsidRDefault="0028224D" w:rsidP="00F958B2">
            <w:pPr>
              <w:pStyle w:val="PURBullet-Indented"/>
              <w:numPr>
                <w:ilvl w:val="0"/>
                <w:numId w:val="20"/>
              </w:numPr>
              <w:ind w:left="716"/>
              <w:rPr>
                <w:lang w:val="ru-RU"/>
              </w:rPr>
            </w:pPr>
            <w:r w:rsidRPr="007B3D09">
              <w:rPr>
                <w:lang w:val="ru-RU"/>
              </w:rPr>
              <w:t>BizTalk Server 2013 R2 Standard</w:t>
            </w:r>
          </w:p>
        </w:tc>
        <w:tc>
          <w:tcPr>
            <w:tcW w:w="5272" w:type="dxa"/>
          </w:tcPr>
          <w:p w:rsidR="0028224D" w:rsidRPr="007B3D09" w:rsidDel="00D60589" w:rsidRDefault="0028224D" w:rsidP="00F958B2">
            <w:pPr>
              <w:pStyle w:val="PURBullet-Indented"/>
              <w:numPr>
                <w:ilvl w:val="0"/>
                <w:numId w:val="20"/>
              </w:numPr>
              <w:ind w:left="716"/>
              <w:rPr>
                <w:noProof/>
                <w:lang w:val="ru-RU"/>
              </w:rPr>
            </w:pPr>
            <w:r w:rsidRPr="007B3D09">
              <w:rPr>
                <w:lang w:val="ru-RU"/>
              </w:rPr>
              <w:t>BizTalk Server 2013 Standard</w:t>
            </w:r>
          </w:p>
        </w:tc>
      </w:tr>
      <w:tr w:rsidR="0028224D" w:rsidRPr="007B3D09" w:rsidTr="00F958B2">
        <w:tc>
          <w:tcPr>
            <w:tcW w:w="5254" w:type="dxa"/>
          </w:tcPr>
          <w:p w:rsidR="0028224D" w:rsidRPr="007B3D09" w:rsidDel="00D60589" w:rsidRDefault="0028224D" w:rsidP="00F958B2">
            <w:pPr>
              <w:pStyle w:val="PURBullet-Indented"/>
              <w:numPr>
                <w:ilvl w:val="0"/>
                <w:numId w:val="20"/>
              </w:numPr>
              <w:ind w:left="716"/>
              <w:rPr>
                <w:lang w:val="ru-RU"/>
              </w:rPr>
            </w:pPr>
            <w:r w:rsidRPr="007B3D09">
              <w:rPr>
                <w:lang w:val="ru-RU"/>
              </w:rPr>
              <w:t>BizTalk Server 2013 R2 Branch</w:t>
            </w:r>
          </w:p>
        </w:tc>
        <w:tc>
          <w:tcPr>
            <w:tcW w:w="5272" w:type="dxa"/>
          </w:tcPr>
          <w:p w:rsidR="0028224D" w:rsidRPr="007B3D09" w:rsidDel="00D60589" w:rsidRDefault="0028224D" w:rsidP="00F958B2">
            <w:pPr>
              <w:pStyle w:val="PURBullet-Indented"/>
              <w:numPr>
                <w:ilvl w:val="0"/>
                <w:numId w:val="20"/>
              </w:numPr>
              <w:ind w:left="716"/>
              <w:rPr>
                <w:noProof/>
                <w:lang w:val="ru-RU"/>
              </w:rPr>
            </w:pPr>
            <w:r w:rsidRPr="007B3D09">
              <w:rPr>
                <w:lang w:val="ru-RU"/>
              </w:rPr>
              <w:t>BizTalk Server 2013 Branch</w:t>
            </w:r>
          </w:p>
        </w:tc>
      </w:tr>
      <w:tr w:rsidR="00F46667" w:rsidRPr="007B3D09" w:rsidTr="00377F92">
        <w:tc>
          <w:tcPr>
            <w:tcW w:w="5254" w:type="dxa"/>
          </w:tcPr>
          <w:p w:rsidR="00F46667" w:rsidRPr="001333E7" w:rsidRDefault="002F66EB" w:rsidP="001333E7">
            <w:pPr>
              <w:pStyle w:val="PURBullet-Indented"/>
              <w:numPr>
                <w:ilvl w:val="0"/>
                <w:numId w:val="20"/>
              </w:numPr>
              <w:ind w:left="716"/>
              <w:rPr>
                <w:noProof/>
              </w:rPr>
            </w:pPr>
            <w:r w:rsidRPr="001333E7">
              <w:t xml:space="preserve">Visual Studio Team Foundation Server 2013 </w:t>
            </w:r>
            <w:r w:rsidRPr="007B3D09">
              <w:rPr>
                <w:lang w:val="ru-RU"/>
              </w:rPr>
              <w:t>с</w:t>
            </w:r>
            <w:r w:rsidR="001333E7">
              <w:t> </w:t>
            </w:r>
            <w:r w:rsidRPr="007B3D09">
              <w:rPr>
                <w:lang w:val="ru-RU"/>
              </w:rPr>
              <w:t>технологией</w:t>
            </w:r>
            <w:r w:rsidRPr="001333E7">
              <w:t xml:space="preserve"> SQL Server 2014</w:t>
            </w:r>
          </w:p>
        </w:tc>
        <w:tc>
          <w:tcPr>
            <w:tcW w:w="5272" w:type="dxa"/>
          </w:tcPr>
          <w:p w:rsidR="00F46667" w:rsidRPr="007B3D09" w:rsidRDefault="00F46667" w:rsidP="002F66EB">
            <w:pPr>
              <w:pStyle w:val="PURBullet-Indented"/>
              <w:numPr>
                <w:ilvl w:val="0"/>
                <w:numId w:val="20"/>
              </w:numPr>
              <w:ind w:left="716"/>
              <w:rPr>
                <w:noProof/>
                <w:lang w:val="ru-RU"/>
              </w:rPr>
            </w:pPr>
            <w:r w:rsidRPr="007B3D09">
              <w:rPr>
                <w:lang w:val="ru-RU"/>
              </w:rPr>
              <w:t>Biztalk Server RFID 2010</w:t>
            </w:r>
          </w:p>
        </w:tc>
      </w:tr>
      <w:tr w:rsidR="00F46667" w:rsidRPr="001333E7" w:rsidTr="00377F92">
        <w:tc>
          <w:tcPr>
            <w:tcW w:w="5254" w:type="dxa"/>
          </w:tcPr>
          <w:p w:rsidR="00F46667" w:rsidRPr="007B3D09" w:rsidRDefault="00F46667" w:rsidP="007B3D09">
            <w:pPr>
              <w:pStyle w:val="PURBullet-Indented"/>
              <w:numPr>
                <w:ilvl w:val="0"/>
                <w:numId w:val="0"/>
              </w:numPr>
              <w:ind w:left="716"/>
              <w:rPr>
                <w:noProof/>
                <w:lang w:val="ru-RU"/>
              </w:rPr>
            </w:pPr>
          </w:p>
        </w:tc>
        <w:tc>
          <w:tcPr>
            <w:tcW w:w="5272" w:type="dxa"/>
          </w:tcPr>
          <w:p w:rsidR="00F46667" w:rsidRPr="001333E7" w:rsidRDefault="002F66EB" w:rsidP="001333E7">
            <w:pPr>
              <w:pStyle w:val="PURBullet-Indented"/>
              <w:numPr>
                <w:ilvl w:val="0"/>
                <w:numId w:val="20"/>
              </w:numPr>
              <w:ind w:left="716"/>
              <w:rPr>
                <w:noProof/>
              </w:rPr>
            </w:pPr>
            <w:r w:rsidRPr="001333E7">
              <w:t xml:space="preserve">Visual Studio Team Foundation Server 2013 </w:t>
            </w:r>
            <w:r w:rsidRPr="007B3D09">
              <w:rPr>
                <w:lang w:val="ru-RU"/>
              </w:rPr>
              <w:t>с</w:t>
            </w:r>
            <w:r w:rsidR="001333E7">
              <w:t> </w:t>
            </w:r>
            <w:r w:rsidRPr="007B3D09">
              <w:rPr>
                <w:lang w:val="ru-RU"/>
              </w:rPr>
              <w:t>технологией</w:t>
            </w:r>
            <w:r w:rsidRPr="001333E7">
              <w:t xml:space="preserve"> SQL Server 2012</w:t>
            </w:r>
          </w:p>
        </w:tc>
      </w:tr>
    </w:tbl>
    <w:p w:rsidR="00C245A7" w:rsidRPr="001333E7" w:rsidRDefault="00C245A7" w:rsidP="00A9232B">
      <w:pPr>
        <w:pStyle w:val="PURBlueStrong"/>
      </w:pPr>
    </w:p>
    <w:p w:rsidR="00A9232B" w:rsidRPr="007B3D09" w:rsidRDefault="00FC1431" w:rsidP="00A9232B">
      <w:pPr>
        <w:pStyle w:val="PURBlueStrong"/>
        <w:rPr>
          <w:lang w:val="ru-RU"/>
        </w:rPr>
      </w:pPr>
      <w:r w:rsidRPr="007B3D09">
        <w:rPr>
          <w:lang w:val="ru-RU"/>
        </w:rPr>
        <w:t>Изменения:</w:t>
      </w:r>
    </w:p>
    <w:p w:rsidR="009E4027" w:rsidRPr="007B3D09" w:rsidRDefault="009E4027" w:rsidP="009E4027">
      <w:pPr>
        <w:pStyle w:val="PURBody"/>
        <w:rPr>
          <w:lang w:val="ru-RU"/>
        </w:rPr>
      </w:pPr>
      <w:bookmarkStart w:id="23" w:name="_Toc386719956"/>
      <w:bookmarkStart w:id="24" w:name="_Toc386720018"/>
      <w:r w:rsidRPr="007B3D09">
        <w:rPr>
          <w:rFonts w:ascii="Arial Black" w:hAnsi="Arial Black"/>
          <w:sz w:val="20"/>
          <w:lang w:val="ru-RU"/>
        </w:rPr>
        <w:t>Exchange Server 2013 Enterprise.</w:t>
      </w:r>
      <w:r w:rsidRPr="007B3D09">
        <w:rPr>
          <w:lang w:val="ru-RU"/>
        </w:rPr>
        <w:t xml:space="preserve"> Добавлено новую функцию Архива на месте для лицензий Exchange Server 2013 Hosted Exchange Enterprise SAL и Exchange Server 2013 Hosted Exchange Enterprise Plus SAL.</w:t>
      </w:r>
    </w:p>
    <w:p w:rsidR="0028224D" w:rsidRPr="007B3D09" w:rsidRDefault="0028224D" w:rsidP="001333E7">
      <w:pPr>
        <w:pStyle w:val="PURHeading2"/>
        <w:rPr>
          <w:lang w:val="ru-RU"/>
        </w:rPr>
      </w:pPr>
      <w:r w:rsidRPr="007B3D09">
        <w:rPr>
          <w:lang w:val="ru-RU"/>
        </w:rPr>
        <w:t>Microsoft Dynamics AX 2012 R3</w:t>
      </w:r>
      <w:bookmarkEnd w:id="23"/>
      <w:bookmarkEnd w:id="24"/>
      <w:r w:rsidRPr="007B3D09">
        <w:rPr>
          <w:lang w:val="ru-RU"/>
        </w:rPr>
        <w:t xml:space="preserve">. </w:t>
      </w:r>
      <w:r w:rsidRPr="007B3D09">
        <w:rPr>
          <w:rFonts w:asciiTheme="majorHAnsi" w:hAnsiTheme="majorHAnsi"/>
          <w:sz w:val="18"/>
          <w:lang w:val="ru-RU"/>
        </w:rPr>
        <w:t xml:space="preserve">Мы уточнили </w:t>
      </w:r>
      <w:r w:rsidRPr="007B3D09">
        <w:rPr>
          <w:rFonts w:asciiTheme="majorHAnsi" w:hAnsiTheme="majorHAnsi" w:cstheme="majorHAnsi"/>
          <w:sz w:val="18"/>
          <w:szCs w:val="18"/>
          <w:lang w:val="ru-RU"/>
        </w:rPr>
        <w:t>варианты использования, разрешенные по различным лицензиям SAL</w:t>
      </w:r>
      <w:r w:rsidR="001333E7">
        <w:rPr>
          <w:rFonts w:asciiTheme="majorHAnsi" w:hAnsiTheme="majorHAnsi" w:cstheme="majorHAnsi"/>
          <w:sz w:val="18"/>
          <w:szCs w:val="18"/>
        </w:rPr>
        <w:t> </w:t>
      </w:r>
      <w:r w:rsidRPr="007B3D09">
        <w:rPr>
          <w:rFonts w:asciiTheme="majorHAnsi" w:hAnsiTheme="majorHAnsi" w:cstheme="majorHAnsi"/>
          <w:sz w:val="18"/>
          <w:szCs w:val="18"/>
          <w:lang w:val="ru-RU"/>
        </w:rPr>
        <w:t>на</w:t>
      </w:r>
      <w:r w:rsidRPr="007B3D09">
        <w:rPr>
          <w:rFonts w:asciiTheme="majorHAnsi" w:hAnsiTheme="majorHAnsi"/>
          <w:sz w:val="18"/>
          <w:lang w:val="ru-RU"/>
        </w:rPr>
        <w:t xml:space="preserve"> Microsoft Dynamics </w:t>
      </w:r>
      <w:r w:rsidRPr="007B3D09">
        <w:rPr>
          <w:rFonts w:asciiTheme="majorHAnsi" w:hAnsiTheme="majorHAnsi" w:cstheme="majorHAnsi"/>
          <w:sz w:val="18"/>
          <w:szCs w:val="18"/>
          <w:lang w:val="ru-RU"/>
        </w:rPr>
        <w:t>AX 2012 R3</w:t>
      </w:r>
      <w:r w:rsidRPr="007B3D09">
        <w:rPr>
          <w:rFonts w:asciiTheme="majorHAnsi" w:hAnsiTheme="majorHAnsi"/>
          <w:sz w:val="18"/>
          <w:lang w:val="ru-RU"/>
        </w:rPr>
        <w:t>.</w:t>
      </w:r>
    </w:p>
    <w:p w:rsidR="00D56A81" w:rsidRPr="000829EE" w:rsidRDefault="00602F86" w:rsidP="000829EE">
      <w:pPr>
        <w:pStyle w:val="PURBody"/>
        <w:keepLines/>
        <w:jc w:val="right"/>
        <w:rPr>
          <w:rStyle w:val="Hyperlink"/>
          <w:lang w:val="ru-RU"/>
        </w:rPr>
      </w:pPr>
      <w:hyperlink w:anchor="TOC" w:history="1">
        <w:hyperlink w:anchor="Оглавление" w:history="1">
          <w:r w:rsidR="000E00C9" w:rsidRPr="007B3D09">
            <w:rPr>
              <w:rStyle w:val="Hyperlink"/>
              <w:rFonts w:ascii="Arial Narrow" w:hAnsi="Arial Narrow"/>
              <w:sz w:val="16"/>
              <w:lang w:val="ru-RU"/>
            </w:rPr>
            <w:t>Оглавление</w:t>
          </w:r>
        </w:hyperlink>
      </w:hyperlink>
      <w:r w:rsidR="000E00C9" w:rsidRPr="000829EE">
        <w:rPr>
          <w:lang w:val="ru-RU"/>
        </w:rPr>
        <w:t xml:space="preserve"> / </w:t>
      </w:r>
      <w:hyperlink w:anchor="UniversalTerms" w:history="1">
        <w:r w:rsidR="000E00C9" w:rsidRPr="000829EE">
          <w:rPr>
            <w:rStyle w:val="Hyperlink"/>
            <w:rFonts w:ascii="Arial Narrow" w:hAnsi="Arial Narrow"/>
            <w:sz w:val="16"/>
            <w:lang w:val="ru-RU"/>
          </w:rPr>
          <w:t xml:space="preserve">Универсальные условия лицензии </w:t>
        </w:r>
      </w:hyperlink>
    </w:p>
    <w:p w:rsidR="00D56A81" w:rsidRPr="000829EE" w:rsidRDefault="00D56A81" w:rsidP="00CD6E9D">
      <w:pPr>
        <w:pStyle w:val="PURBreadcrumb"/>
        <w:keepNext w:val="0"/>
        <w:rPr>
          <w:lang w:val="ru-RU"/>
        </w:rPr>
      </w:pPr>
    </w:p>
    <w:p w:rsidR="00A40F92" w:rsidRPr="0046418A" w:rsidRDefault="00A40F92" w:rsidP="00CD6E9D">
      <w:pPr>
        <w:pStyle w:val="PURBreadcrumb"/>
        <w:keepNext w:val="0"/>
        <w:rPr>
          <w:rStyle w:val="Hyperlink"/>
          <w:rFonts w:ascii="Arial Narrow" w:hAnsi="Arial Narrow"/>
          <w:sz w:val="16"/>
          <w:lang w:val="ru-RU"/>
        </w:rPr>
        <w:sectPr w:rsidR="00A40F92" w:rsidRPr="0046418A" w:rsidSect="00C047BC">
          <w:footerReference w:type="default" r:id="rId120"/>
          <w:pgSz w:w="12240" w:h="15840" w:code="1"/>
          <w:pgMar w:top="1166" w:right="720" w:bottom="720" w:left="720" w:header="432" w:footer="288" w:gutter="0"/>
          <w:cols w:space="360"/>
          <w:docGrid w:linePitch="360"/>
        </w:sectPr>
      </w:pPr>
      <w:bookmarkStart w:id="25" w:name="_Toc299519079"/>
      <w:bookmarkStart w:id="26" w:name="_Toc299524943"/>
      <w:bookmarkStart w:id="27" w:name="_Toc299531294"/>
      <w:bookmarkStart w:id="28" w:name="_Toc299531402"/>
      <w:bookmarkStart w:id="29" w:name="_Toc299531510"/>
    </w:p>
    <w:p w:rsidR="000A570B" w:rsidRPr="007B3D09" w:rsidRDefault="000A570B" w:rsidP="000A570B">
      <w:pPr>
        <w:pStyle w:val="PURSectionHeading"/>
        <w:rPr>
          <w:lang w:val="ru-RU"/>
        </w:rPr>
      </w:pPr>
      <w:bookmarkStart w:id="30" w:name="_Toc299957119"/>
      <w:bookmarkStart w:id="31" w:name="_Toc346536830"/>
      <w:bookmarkStart w:id="32" w:name="_Toc339280297"/>
      <w:bookmarkStart w:id="33" w:name="_Toc363552767"/>
      <w:bookmarkStart w:id="34" w:name="_Toc378682232"/>
      <w:bookmarkStart w:id="35" w:name="_Toc371268244"/>
      <w:bookmarkStart w:id="36" w:name="_Toc379278450"/>
      <w:bookmarkStart w:id="37" w:name="_Toc388443703"/>
      <w:bookmarkStart w:id="38" w:name="UniversalTerms"/>
      <w:r w:rsidRPr="007B3D09">
        <w:rPr>
          <w:lang w:val="ru-RU"/>
        </w:rPr>
        <w:lastRenderedPageBreak/>
        <w:t>Универсальные условия лицензирования</w:t>
      </w:r>
      <w:bookmarkEnd w:id="25"/>
      <w:bookmarkEnd w:id="26"/>
      <w:bookmarkEnd w:id="27"/>
      <w:bookmarkEnd w:id="28"/>
      <w:bookmarkEnd w:id="29"/>
      <w:bookmarkEnd w:id="30"/>
      <w:bookmarkEnd w:id="31"/>
      <w:bookmarkEnd w:id="32"/>
      <w:bookmarkEnd w:id="33"/>
      <w:bookmarkEnd w:id="34"/>
      <w:bookmarkEnd w:id="35"/>
      <w:bookmarkEnd w:id="36"/>
      <w:bookmarkEnd w:id="37"/>
    </w:p>
    <w:p w:rsidR="00F81C03" w:rsidRPr="007B3D09" w:rsidRDefault="000A570B" w:rsidP="00F81C03">
      <w:pPr>
        <w:pStyle w:val="PURBody-Indented"/>
        <w:rPr>
          <w:lang w:val="ru-RU"/>
        </w:rPr>
      </w:pPr>
      <w:r w:rsidRPr="007B3D09">
        <w:rPr>
          <w:lang w:val="ru-RU"/>
        </w:rPr>
        <w:t>Настоящие условия лицензии распространяются на использование вами всех программных продуктов и веб-служб Microsoft, предоставленных по лицензиям в рамках вашего Лицензионного соглашения поставщика услуг.</w:t>
      </w:r>
    </w:p>
    <w:p w:rsidR="0000799F" w:rsidRPr="007B3D09" w:rsidRDefault="0000799F" w:rsidP="0000799F">
      <w:pPr>
        <w:pStyle w:val="PURHeading2"/>
        <w:rPr>
          <w:lang w:val="ru-RU"/>
        </w:rPr>
      </w:pPr>
      <w:bookmarkStart w:id="39" w:name="Definitions"/>
      <w:r w:rsidRPr="007B3D09">
        <w:rPr>
          <w:lang w:val="ru-RU"/>
        </w:rPr>
        <w:t>Определения</w:t>
      </w:r>
    </w:p>
    <w:p w:rsidR="000A570B" w:rsidRPr="007B3D09" w:rsidRDefault="000A570B" w:rsidP="00B57E66">
      <w:pPr>
        <w:pStyle w:val="PURBody-Indented"/>
        <w:rPr>
          <w:lang w:val="ru-RU"/>
        </w:rPr>
      </w:pPr>
      <w:r w:rsidRPr="007B3D09">
        <w:rPr>
          <w:lang w:val="ru-RU"/>
        </w:rPr>
        <w:t>Значения терминов, используемых, но не определенных в настоящем документе о Правах на использование, предоставляемых поставщику услуг Microsoft, указаны в Лицензионном соглашении поставщика услуг. Применяются</w:t>
      </w:r>
      <w:r w:rsidR="00B57E66">
        <w:t> </w:t>
      </w:r>
      <w:r w:rsidRPr="007B3D09">
        <w:rPr>
          <w:lang w:val="ru-RU"/>
        </w:rPr>
        <w:t>также</w:t>
      </w:r>
      <w:r w:rsidR="001333E7">
        <w:t> </w:t>
      </w:r>
      <w:r w:rsidRPr="007B3D09">
        <w:rPr>
          <w:lang w:val="ru-RU"/>
        </w:rPr>
        <w:t>следующие определения:</w:t>
      </w:r>
    </w:p>
    <w:p w:rsidR="00F81C03" w:rsidRPr="007B3D09" w:rsidRDefault="00F81C03" w:rsidP="00CD6E9D">
      <w:pPr>
        <w:pStyle w:val="PURBody-Indented"/>
        <w:keepNext/>
        <w:ind w:left="274"/>
        <w:rPr>
          <w:lang w:val="ru-RU"/>
        </w:rPr>
      </w:pPr>
      <w:r w:rsidRPr="007B3D09">
        <w:rPr>
          <w:b/>
          <w:lang w:val="ru-RU"/>
        </w:rPr>
        <w:t>Экземпляр</w:t>
      </w:r>
    </w:p>
    <w:p w:rsidR="00F81C03" w:rsidRPr="007B3D09" w:rsidRDefault="00F81C03" w:rsidP="001333E7">
      <w:pPr>
        <w:pStyle w:val="PURBody-Indented"/>
        <w:rPr>
          <w:lang w:val="ru-RU"/>
        </w:rPr>
      </w:pPr>
      <w:r w:rsidRPr="007B3D09">
        <w:rPr>
          <w:lang w:val="ru-RU"/>
        </w:rPr>
        <w:t>Устанавливая программное обеспечение, вы создаете «экземпляр» программного обеспечения. Вы также создаете экземпляр программного обеспечения, копируя существующий экземпляр. Ссылки на программное обеспечение включают</w:t>
      </w:r>
      <w:r w:rsidR="001333E7">
        <w:t> </w:t>
      </w:r>
      <w:r w:rsidRPr="007B3D09">
        <w:rPr>
          <w:lang w:val="ru-RU"/>
        </w:rPr>
        <w:t>«экземпляры» программного обеспечения.</w:t>
      </w:r>
    </w:p>
    <w:p w:rsidR="00F81C03" w:rsidRPr="007B3D09" w:rsidRDefault="00F81C03" w:rsidP="00CD6E9D">
      <w:pPr>
        <w:pStyle w:val="PURBody-Indented"/>
        <w:keepNext/>
        <w:ind w:left="274"/>
        <w:rPr>
          <w:lang w:val="ru-RU"/>
        </w:rPr>
      </w:pPr>
      <w:r w:rsidRPr="007B3D09">
        <w:rPr>
          <w:b/>
          <w:lang w:val="ru-RU"/>
        </w:rPr>
        <w:t>Запуск экземпляра</w:t>
      </w:r>
    </w:p>
    <w:p w:rsidR="00F81C03" w:rsidRPr="007B3D09" w:rsidRDefault="00F81C03" w:rsidP="00B57E66">
      <w:pPr>
        <w:pStyle w:val="PURBody-Indented"/>
        <w:rPr>
          <w:lang w:val="ru-RU"/>
        </w:rPr>
      </w:pPr>
      <w:r w:rsidRPr="007B3D09">
        <w:rPr>
          <w:lang w:val="ru-RU"/>
        </w:rPr>
        <w:t>Чтобы «запустить экземпляр» программного обеспечения, нужно загрузить его в память и выполнить одну или несколько из</w:t>
      </w:r>
      <w:r w:rsidR="00B57E66">
        <w:t> </w:t>
      </w:r>
      <w:r w:rsidRPr="007B3D09">
        <w:rPr>
          <w:lang w:val="ru-RU"/>
        </w:rPr>
        <w:t>его инструкций. Если экземпляр запущен, он считается работающим, пока не будет удален из памяти (независимо от того, продолжается ли выполнение инструкций).</w:t>
      </w:r>
    </w:p>
    <w:p w:rsidR="00F81C03" w:rsidRPr="007B3D09" w:rsidRDefault="00F81C03" w:rsidP="00CD6E9D">
      <w:pPr>
        <w:pStyle w:val="PURBody-Indented"/>
        <w:keepNext/>
        <w:ind w:left="274"/>
        <w:rPr>
          <w:lang w:val="ru-RU"/>
        </w:rPr>
      </w:pPr>
      <w:r w:rsidRPr="007B3D09">
        <w:rPr>
          <w:b/>
          <w:lang w:val="ru-RU"/>
        </w:rPr>
        <w:t>Операционная среда</w:t>
      </w:r>
    </w:p>
    <w:p w:rsidR="00F81C03" w:rsidRPr="007B3D09" w:rsidRDefault="00F81C03" w:rsidP="00144D59">
      <w:pPr>
        <w:ind w:left="270"/>
        <w:rPr>
          <w:lang w:val="ru-RU"/>
        </w:rPr>
      </w:pPr>
      <w:r w:rsidRPr="007B3D09">
        <w:rPr>
          <w:color w:val="404040" w:themeColor="text1" w:themeTint="BF"/>
          <w:sz w:val="18"/>
          <w:lang w:val="ru-RU"/>
        </w:rPr>
        <w:t>Операционная среда</w:t>
      </w:r>
      <w:r w:rsidRPr="007B3D09">
        <w:rPr>
          <w:rFonts w:eastAsiaTheme="minorHAnsi"/>
          <w:color w:val="404040" w:themeColor="text1" w:themeTint="BF"/>
          <w:sz w:val="18"/>
          <w:lang w:val="ru-RU"/>
        </w:rPr>
        <w:t xml:space="preserve"> означает экземпляр операционной системы (см. «Экземпляр») или его часть либо экземпляр виртуальной (эмулированной) операционной системы или его часть, которые позволяют отдельно идентифицировать компьютер (основное имя компьютера или аналогичный уникальный идентификатор) или предоставить индивидуальные административные права, а также экземпляры приложений (если они есть), настроенные для работы с вышеуказанным экземпляром операционной системы или его частями.. Существует два вида операционных сред — физическая и</w:t>
      </w:r>
      <w:r w:rsidR="00144D59">
        <w:rPr>
          <w:rFonts w:eastAsiaTheme="minorHAnsi"/>
          <w:color w:val="404040" w:themeColor="text1" w:themeTint="BF"/>
          <w:sz w:val="18"/>
        </w:rPr>
        <w:t> </w:t>
      </w:r>
      <w:r w:rsidRPr="007B3D09">
        <w:rPr>
          <w:rFonts w:eastAsiaTheme="minorHAnsi"/>
          <w:color w:val="404040" w:themeColor="text1" w:themeTint="BF"/>
          <w:sz w:val="18"/>
          <w:lang w:val="ru-RU"/>
        </w:rPr>
        <w:t>виртуальная. Физические устройства могут включать одну физическую операционную среду и (или) одну или несколько</w:t>
      </w:r>
      <w:r w:rsidR="00144D59">
        <w:rPr>
          <w:rFonts w:eastAsiaTheme="minorHAnsi"/>
          <w:color w:val="404040" w:themeColor="text1" w:themeTint="BF"/>
          <w:sz w:val="18"/>
        </w:rPr>
        <w:t> </w:t>
      </w:r>
      <w:r w:rsidRPr="007B3D09">
        <w:rPr>
          <w:rFonts w:eastAsiaTheme="minorHAnsi"/>
          <w:color w:val="404040" w:themeColor="text1" w:themeTint="BF"/>
          <w:sz w:val="18"/>
          <w:lang w:val="ru-RU"/>
        </w:rPr>
        <w:t>виртуальных операционных сред.</w:t>
      </w:r>
    </w:p>
    <w:p w:rsidR="00F81C03" w:rsidRPr="007B3D09" w:rsidRDefault="00F81C03" w:rsidP="00B57E66">
      <w:pPr>
        <w:pStyle w:val="PURBody-Indented"/>
        <w:rPr>
          <w:lang w:val="ru-RU"/>
        </w:rPr>
      </w:pPr>
      <w:r w:rsidRPr="007B3D09">
        <w:rPr>
          <w:rStyle w:val="PURBlueStrongChar"/>
          <w:b/>
          <w:smallCaps w:val="0"/>
          <w:color w:val="404040" w:themeColor="text1" w:themeTint="BF"/>
          <w:lang w:val="ru-RU"/>
        </w:rPr>
        <w:t>Физическая операционная среда</w:t>
      </w:r>
      <w:r w:rsidR="00B90192" w:rsidRPr="00B90192">
        <w:rPr>
          <w:rStyle w:val="PURBlueStrongChar"/>
          <w:b/>
          <w:smallCaps w:val="0"/>
          <w:color w:val="404040" w:themeColor="text1" w:themeTint="BF"/>
          <w:lang w:val="ru-RU"/>
        </w:rPr>
        <w:t xml:space="preserve"> </w:t>
      </w:r>
      <w:r w:rsidRPr="007B3D09">
        <w:rPr>
          <w:lang w:val="ru-RU"/>
        </w:rPr>
        <w:t>означает операционную среду (см. «Операционная среда»), конфигурация которой предполагает запуск непосредственно на физическом устройстве. Экземпляр операционной системы (см. «Экземпляр»), используемый для запуска программного обеспечения виртуализации устройств (например, Microsoft Hyper-V Server или подобной технологии) или обеспечения служб виртуализации устройств (например, технологии виртуализации Microsoft или</w:t>
      </w:r>
      <w:r w:rsidR="00B57E66">
        <w:t> </w:t>
      </w:r>
      <w:r w:rsidRPr="007B3D09">
        <w:rPr>
          <w:lang w:val="ru-RU"/>
        </w:rPr>
        <w:t>другой подобной технологии), считается частью физической операционной среды.</w:t>
      </w:r>
    </w:p>
    <w:p w:rsidR="00F81C03" w:rsidRPr="007B3D09" w:rsidRDefault="00F81C03" w:rsidP="00B57E66">
      <w:pPr>
        <w:pStyle w:val="PURBody-Indented"/>
        <w:rPr>
          <w:lang w:val="ru-RU"/>
        </w:rPr>
      </w:pPr>
      <w:r w:rsidRPr="007B3D09">
        <w:rPr>
          <w:rStyle w:val="PURBlueStrongChar"/>
          <w:b/>
          <w:smallCaps w:val="0"/>
          <w:color w:val="404040" w:themeColor="text1" w:themeTint="BF"/>
          <w:lang w:val="ru-RU"/>
        </w:rPr>
        <w:t>Виртуальная операционная среда</w:t>
      </w:r>
      <w:r w:rsidR="00B90192" w:rsidRPr="00B90192">
        <w:rPr>
          <w:rStyle w:val="PURBlueStrongChar"/>
          <w:b/>
          <w:smallCaps w:val="0"/>
          <w:color w:val="404040" w:themeColor="text1" w:themeTint="BF"/>
          <w:lang w:val="ru-RU"/>
        </w:rPr>
        <w:t xml:space="preserve"> </w:t>
      </w:r>
      <w:r w:rsidRPr="007B3D09">
        <w:rPr>
          <w:lang w:val="ru-RU"/>
        </w:rPr>
        <w:t>означает операционную среду (см. «Операционная среда»), которая предназначена для</w:t>
      </w:r>
      <w:r w:rsidR="00B57E66">
        <w:t> </w:t>
      </w:r>
      <w:r w:rsidRPr="007B3D09">
        <w:rPr>
          <w:lang w:val="ru-RU"/>
        </w:rPr>
        <w:t>работы на виртуальных (эмулируемых) устройствах..</w:t>
      </w:r>
    </w:p>
    <w:p w:rsidR="00F81C03" w:rsidRPr="007B3D09" w:rsidRDefault="00F81C03" w:rsidP="00CD6E9D">
      <w:pPr>
        <w:pStyle w:val="PURBody-Indented"/>
        <w:keepNext/>
        <w:ind w:left="274"/>
        <w:rPr>
          <w:lang w:val="ru-RU"/>
        </w:rPr>
      </w:pPr>
      <w:r w:rsidRPr="007B3D09">
        <w:rPr>
          <w:b/>
          <w:lang w:val="ru-RU"/>
        </w:rPr>
        <w:t>Управление операционной средой</w:t>
      </w:r>
    </w:p>
    <w:p w:rsidR="00F81C03" w:rsidRPr="007B3D09" w:rsidRDefault="00F81C03" w:rsidP="00F81C03">
      <w:pPr>
        <w:pStyle w:val="PURBody-Indented"/>
        <w:rPr>
          <w:lang w:val="ru-RU"/>
        </w:rPr>
      </w:pPr>
      <w:r w:rsidRPr="007B3D09">
        <w:rPr>
          <w:lang w:val="ru-RU"/>
        </w:rPr>
        <w:t>Управление операционной средой — это запрос или прием данных, настройка или отправка инструкций оборудованию или программному обеспечению в прямой или косвенной связи с Операционной средой. В это понятие не входит обнаружение устройства или операционной среды.</w:t>
      </w:r>
    </w:p>
    <w:p w:rsidR="00F81C03" w:rsidRPr="007B3D09" w:rsidRDefault="00F81C03" w:rsidP="00CD6E9D">
      <w:pPr>
        <w:pStyle w:val="PURBody-Indented"/>
        <w:keepNext/>
        <w:ind w:left="274"/>
        <w:rPr>
          <w:lang w:val="ru-RU"/>
        </w:rPr>
      </w:pPr>
      <w:r w:rsidRPr="007B3D09">
        <w:rPr>
          <w:b/>
          <w:lang w:val="ru-RU"/>
        </w:rPr>
        <w:t>Сервер</w:t>
      </w:r>
    </w:p>
    <w:p w:rsidR="00F81C03" w:rsidRPr="007B3D09" w:rsidRDefault="00F81C03" w:rsidP="00F81C03">
      <w:pPr>
        <w:pStyle w:val="PURBody-Indented"/>
        <w:rPr>
          <w:lang w:val="ru-RU"/>
        </w:rPr>
      </w:pPr>
      <w:r w:rsidRPr="007B3D09">
        <w:rPr>
          <w:lang w:val="ru-RU"/>
        </w:rPr>
        <w:t>«Сервер» — это физическое устройство, на котором может работать серверное программное обеспечение. Каждый аппаратный раздел или стоечный модуль считается отдельным физическим устройством.</w:t>
      </w:r>
    </w:p>
    <w:p w:rsidR="00F81C03" w:rsidRPr="007B3D09" w:rsidRDefault="00F81C03" w:rsidP="00CD6E9D">
      <w:pPr>
        <w:pStyle w:val="PURBody-Indented"/>
        <w:keepNext/>
        <w:ind w:left="274"/>
        <w:rPr>
          <w:lang w:val="ru-RU"/>
        </w:rPr>
      </w:pPr>
      <w:r w:rsidRPr="007B3D09">
        <w:rPr>
          <w:b/>
          <w:lang w:val="ru-RU"/>
        </w:rPr>
        <w:t>Фабрика хостов</w:t>
      </w:r>
    </w:p>
    <w:p w:rsidR="00F81C03" w:rsidRPr="007B3D09" w:rsidRDefault="00F81C03" w:rsidP="00B57E66">
      <w:pPr>
        <w:pStyle w:val="PURBody-Indented"/>
        <w:rPr>
          <w:lang w:val="ru-RU"/>
        </w:rPr>
      </w:pPr>
      <w:r w:rsidRPr="007B3D09">
        <w:rPr>
          <w:rFonts w:asciiTheme="majorHAnsi" w:hAnsiTheme="majorHAnsi" w:cstheme="majorHAnsi"/>
          <w:szCs w:val="18"/>
          <w:lang w:val="ru-RU"/>
        </w:rPr>
        <w:t>«Фабрика хостов» означает набор физических процессоров и виртуальных Операционных сред, которые настроены и</w:t>
      </w:r>
      <w:r w:rsidR="00B57E66">
        <w:rPr>
          <w:rFonts w:asciiTheme="majorHAnsi" w:hAnsiTheme="majorHAnsi" w:cstheme="majorHAnsi"/>
          <w:szCs w:val="18"/>
        </w:rPr>
        <w:t> </w:t>
      </w:r>
      <w:r w:rsidRPr="007B3D09">
        <w:rPr>
          <w:rFonts w:asciiTheme="majorHAnsi" w:hAnsiTheme="majorHAnsi" w:cstheme="majorHAnsi"/>
          <w:szCs w:val="18"/>
          <w:lang w:val="ru-RU"/>
        </w:rPr>
        <w:t>используются в качестве узла для предоставления виртуализации, сетевых служб, управления и файловых служб.</w:t>
      </w:r>
    </w:p>
    <w:p w:rsidR="00F81C03" w:rsidRPr="007B3D09" w:rsidRDefault="00F81C03" w:rsidP="00CD6E9D">
      <w:pPr>
        <w:pStyle w:val="PURBody-Indented"/>
        <w:keepNext/>
        <w:ind w:left="274"/>
        <w:rPr>
          <w:lang w:val="ru-RU"/>
        </w:rPr>
      </w:pPr>
      <w:r w:rsidRPr="007B3D09">
        <w:rPr>
          <w:rFonts w:ascii="Arial Black" w:hAnsi="Arial Black"/>
          <w:sz w:val="20"/>
          <w:lang w:val="ru-RU"/>
        </w:rPr>
        <w:t>Назначение лицензии</w:t>
      </w:r>
    </w:p>
    <w:p w:rsidR="00F81C03" w:rsidRPr="007B3D09" w:rsidRDefault="00F81C03" w:rsidP="00F81C03">
      <w:pPr>
        <w:pStyle w:val="PURBody-Indented"/>
        <w:rPr>
          <w:lang w:val="ru-RU"/>
        </w:rPr>
      </w:pPr>
      <w:r w:rsidRPr="007B3D09">
        <w:rPr>
          <w:lang w:val="ru-RU"/>
        </w:rPr>
        <w:t>Назначить лицензию означает предоставить эту лицензию одному устройству или пользователю.</w:t>
      </w:r>
    </w:p>
    <w:p w:rsidR="00F81C03" w:rsidRPr="007B3D09" w:rsidRDefault="00F81C03" w:rsidP="00CD6E9D">
      <w:pPr>
        <w:pStyle w:val="PURBody-Indented"/>
        <w:keepNext/>
        <w:ind w:left="274"/>
        <w:rPr>
          <w:lang w:val="ru-RU"/>
        </w:rPr>
      </w:pPr>
      <w:r w:rsidRPr="007B3D09">
        <w:rPr>
          <w:b/>
          <w:lang w:val="ru-RU"/>
        </w:rPr>
        <w:t>Физические и виртуальные процессоры</w:t>
      </w:r>
    </w:p>
    <w:p w:rsidR="00F81C03" w:rsidRPr="007B3D09" w:rsidRDefault="00F81C03" w:rsidP="00B57E66">
      <w:pPr>
        <w:pStyle w:val="PURBody-Indented"/>
        <w:rPr>
          <w:lang w:val="ru-RU"/>
        </w:rPr>
      </w:pPr>
      <w:r w:rsidRPr="007B3D09">
        <w:rPr>
          <w:lang w:val="ru-RU"/>
        </w:rPr>
        <w:t>Физический процессор – это процессор в физическом устройстве. В физических операционных средах используются физические процессоры. Виртуальный процессор – это процессор в виртуальном (эмулируемом) устройстве. Виртуальные операционные среды используют виртуальные процессоры. Исключительно в контексте лицензирования считается, что у</w:t>
      </w:r>
      <w:r w:rsidR="00B57E66">
        <w:t> </w:t>
      </w:r>
      <w:r w:rsidRPr="007B3D09">
        <w:rPr>
          <w:lang w:val="ru-RU"/>
        </w:rPr>
        <w:t>виртуального процессора такое же количество потоков и ядер, как у каждого физического процессора в физическом устройстве.</w:t>
      </w:r>
    </w:p>
    <w:p w:rsidR="00F81C03" w:rsidRPr="007B3D09" w:rsidRDefault="00F81C03" w:rsidP="00CD6E9D">
      <w:pPr>
        <w:pStyle w:val="PURBody-Indented"/>
        <w:keepNext/>
        <w:ind w:left="274"/>
        <w:rPr>
          <w:lang w:val="ru-RU"/>
        </w:rPr>
      </w:pPr>
      <w:r w:rsidRPr="007B3D09">
        <w:rPr>
          <w:b/>
          <w:lang w:val="ru-RU"/>
        </w:rPr>
        <w:lastRenderedPageBreak/>
        <w:t>Физическое ядро</w:t>
      </w:r>
    </w:p>
    <w:p w:rsidR="00F81C03" w:rsidRPr="007B3D09" w:rsidRDefault="00F81C03" w:rsidP="00A47E82">
      <w:pPr>
        <w:pStyle w:val="PURBody-Indented"/>
        <w:rPr>
          <w:lang w:val="ru-RU"/>
        </w:rPr>
      </w:pPr>
      <w:r w:rsidRPr="007B3D09">
        <w:rPr>
          <w:lang w:val="ru-RU"/>
        </w:rPr>
        <w:t>Физическое ядро — это ядро физического процессора. Физический процессор состоит из одного или нескольких физических</w:t>
      </w:r>
      <w:r w:rsidR="00A47E82">
        <w:t> </w:t>
      </w:r>
      <w:r w:rsidRPr="007B3D09">
        <w:rPr>
          <w:lang w:val="ru-RU"/>
        </w:rPr>
        <w:t>ядер.</w:t>
      </w:r>
    </w:p>
    <w:p w:rsidR="00F81C03" w:rsidRPr="007B3D09" w:rsidRDefault="00F81C03" w:rsidP="00CD6E9D">
      <w:pPr>
        <w:pStyle w:val="PURBody-Indented"/>
        <w:keepNext/>
        <w:ind w:left="274"/>
        <w:rPr>
          <w:lang w:val="ru-RU"/>
        </w:rPr>
      </w:pPr>
      <w:r w:rsidRPr="007B3D09">
        <w:rPr>
          <w:b/>
          <w:lang w:val="ru-RU"/>
        </w:rPr>
        <w:t>Аппаратный поток</w:t>
      </w:r>
    </w:p>
    <w:p w:rsidR="00F81C03" w:rsidRPr="007B3D09" w:rsidRDefault="00F81C03" w:rsidP="00F81C03">
      <w:pPr>
        <w:pStyle w:val="PURBody-Indented"/>
        <w:rPr>
          <w:lang w:val="ru-RU"/>
        </w:rPr>
      </w:pPr>
      <w:r w:rsidRPr="007B3D09">
        <w:rPr>
          <w:lang w:val="ru-RU"/>
        </w:rPr>
        <w:t>Аппаратный поток — это физическое ядро или гиперпоток физического процессора.</w:t>
      </w:r>
    </w:p>
    <w:p w:rsidR="00F81C03" w:rsidRPr="007B3D09" w:rsidRDefault="00F81C03" w:rsidP="00CD6E9D">
      <w:pPr>
        <w:pStyle w:val="PURBody-Indented"/>
        <w:keepNext/>
        <w:ind w:left="274"/>
        <w:rPr>
          <w:lang w:val="ru-RU"/>
        </w:rPr>
      </w:pPr>
      <w:r w:rsidRPr="007B3D09">
        <w:rPr>
          <w:b/>
          <w:lang w:val="ru-RU"/>
        </w:rPr>
        <w:t>Виртуальное ядро</w:t>
      </w:r>
    </w:p>
    <w:p w:rsidR="00F81C03" w:rsidRPr="007B3D09" w:rsidRDefault="00F81C03" w:rsidP="00F81C03">
      <w:pPr>
        <w:pStyle w:val="PURBody-Indented"/>
        <w:rPr>
          <w:lang w:val="ru-RU"/>
        </w:rPr>
      </w:pPr>
      <w:r w:rsidRPr="007B3D09">
        <w:rPr>
          <w:lang w:val="ru-RU"/>
        </w:rPr>
        <w:t>Виртуальное ядро — это единица вычислительной мощности в виртуальной (эмулируемой) аппаратной системе. Виртуальное ядро — это виртуальное представление одного или нескольких аппаратных потоков. В виртуальных операционных средах используется одно или несколько виртуальных ядер.</w:t>
      </w:r>
    </w:p>
    <w:p w:rsidR="00F81C03" w:rsidRPr="007B3D09" w:rsidRDefault="00F81C03" w:rsidP="00CD6E9D">
      <w:pPr>
        <w:pStyle w:val="PURBody-Indented"/>
        <w:keepNext/>
        <w:ind w:left="274"/>
        <w:rPr>
          <w:lang w:val="ru-RU"/>
        </w:rPr>
      </w:pPr>
      <w:r w:rsidRPr="007B3D09">
        <w:rPr>
          <w:b/>
          <w:lang w:val="ru-RU"/>
        </w:rPr>
        <w:t>Коэффициент ядер</w:t>
      </w:r>
    </w:p>
    <w:p w:rsidR="00F81C03" w:rsidRPr="007B3D09" w:rsidRDefault="00F81C03" w:rsidP="00F81C03">
      <w:pPr>
        <w:pStyle w:val="PURBody-Indented"/>
        <w:rPr>
          <w:lang w:val="ru-RU"/>
        </w:rPr>
      </w:pPr>
      <w:r w:rsidRPr="007B3D09">
        <w:rPr>
          <w:lang w:val="ru-RU"/>
        </w:rPr>
        <w:t>Коэффициент ядер — это числовое значение, связанное с физическим процессором для определения количества лицензий, необходимых для лицензирования всех физических ядер на сервере.</w:t>
      </w:r>
    </w:p>
    <w:bookmarkEnd w:id="39"/>
    <w:p w:rsidR="000A570B" w:rsidRPr="007B3D09" w:rsidRDefault="000A570B" w:rsidP="000A570B">
      <w:pPr>
        <w:pStyle w:val="PURHeading2"/>
        <w:rPr>
          <w:lang w:val="ru-RU"/>
        </w:rPr>
      </w:pPr>
      <w:r w:rsidRPr="007B3D09">
        <w:rPr>
          <w:lang w:val="ru-RU"/>
        </w:rPr>
        <w:t>Права на использование</w:t>
      </w:r>
    </w:p>
    <w:p w:rsidR="000A570B" w:rsidRPr="007B3D09" w:rsidRDefault="000A570B" w:rsidP="00B57E66">
      <w:pPr>
        <w:pStyle w:val="PURBody-Indented"/>
        <w:rPr>
          <w:lang w:val="ru-RU"/>
        </w:rPr>
      </w:pPr>
      <w:r w:rsidRPr="007B3D09">
        <w:rPr>
          <w:lang w:val="ru-RU"/>
        </w:rPr>
        <w:t>При условии соблюдения положений Лицензионного соглашения поставщика услуг, включая положения настоящих Прав</w:t>
      </w:r>
      <w:r w:rsidR="00B57E66">
        <w:t> </w:t>
      </w:r>
      <w:r w:rsidRPr="007B3D09">
        <w:rPr>
          <w:lang w:val="ru-RU"/>
        </w:rPr>
        <w:t>на</w:t>
      </w:r>
      <w:r w:rsidR="00B57E66">
        <w:t> </w:t>
      </w:r>
      <w:r w:rsidRPr="007B3D09">
        <w:rPr>
          <w:lang w:val="ru-RU"/>
        </w:rPr>
        <w:t>использование, предоставляемых поставщику услуг, вы получаете право использовать программное обеспечение и веб-службы только таким образом, как это явно разрешено данными Правами на использование, предоставляемыми поставщику услуг.</w:t>
      </w:r>
    </w:p>
    <w:p w:rsidR="000A570B" w:rsidRPr="007B3D09" w:rsidRDefault="000A570B" w:rsidP="000A570B">
      <w:pPr>
        <w:pStyle w:val="PURHeading2"/>
        <w:rPr>
          <w:lang w:val="ru-RU"/>
        </w:rPr>
      </w:pPr>
      <w:r w:rsidRPr="007B3D09">
        <w:rPr>
          <w:lang w:val="ru-RU"/>
        </w:rPr>
        <w:t>Права на использование других версий</w:t>
      </w:r>
    </w:p>
    <w:p w:rsidR="000A570B" w:rsidRPr="007B3D09" w:rsidRDefault="000A570B" w:rsidP="00B57E66">
      <w:pPr>
        <w:pStyle w:val="PURBody-Indented"/>
        <w:rPr>
          <w:lang w:val="ru-RU"/>
        </w:rPr>
      </w:pPr>
      <w:r w:rsidRPr="007B3D09">
        <w:rPr>
          <w:lang w:val="ru-RU"/>
        </w:rPr>
        <w:t>Условия лицензии на некоторые продукты разрешают использование одной или более копий или экземпляров продукта одновременно. Для всех этих продуктов, для любой их разрешенной копии или экземпляра можно создавать, хранить и</w:t>
      </w:r>
      <w:r w:rsidR="00B57E66">
        <w:t> </w:t>
      </w:r>
      <w:r w:rsidRPr="007B3D09">
        <w:rPr>
          <w:lang w:val="ru-RU"/>
        </w:rPr>
        <w:t>выполнять вместо лицензионной версии копию или экземпляр:</w:t>
      </w:r>
    </w:p>
    <w:p w:rsidR="000A570B" w:rsidRPr="007B3D09" w:rsidRDefault="000A570B" w:rsidP="000A570B">
      <w:pPr>
        <w:pStyle w:val="PURBullet-Indented"/>
        <w:rPr>
          <w:lang w:val="ru-RU"/>
        </w:rPr>
      </w:pPr>
      <w:r w:rsidRPr="007B3D09">
        <w:rPr>
          <w:lang w:val="ru-RU"/>
        </w:rPr>
        <w:t>предыдущей версии;</w:t>
      </w:r>
    </w:p>
    <w:p w:rsidR="000A570B" w:rsidRPr="007B3D09" w:rsidRDefault="000A570B" w:rsidP="000A570B">
      <w:pPr>
        <w:pStyle w:val="PURBullet-Indented"/>
        <w:rPr>
          <w:lang w:val="ru-RU"/>
        </w:rPr>
      </w:pPr>
      <w:r w:rsidRPr="007B3D09">
        <w:rPr>
          <w:lang w:val="ru-RU"/>
        </w:rPr>
        <w:t>разрешенной версии на другом языке;</w:t>
      </w:r>
    </w:p>
    <w:p w:rsidR="000A570B" w:rsidRPr="007B3D09" w:rsidRDefault="000A570B" w:rsidP="000A570B">
      <w:pPr>
        <w:pStyle w:val="PURBullet-Indented"/>
        <w:rPr>
          <w:lang w:val="ru-RU"/>
        </w:rPr>
      </w:pPr>
      <w:r w:rsidRPr="007B3D09">
        <w:rPr>
          <w:lang w:val="ru-RU"/>
        </w:rPr>
        <w:t>версии на другой доступной платформе (например, 32-разрядной или 64-разрядной).</w:t>
      </w:r>
    </w:p>
    <w:p w:rsidR="000A570B" w:rsidRPr="007B3D09" w:rsidRDefault="000A570B" w:rsidP="00B57E66">
      <w:pPr>
        <w:pStyle w:val="PURBody-Indented"/>
        <w:rPr>
          <w:lang w:val="ru-RU"/>
        </w:rPr>
      </w:pPr>
      <w:r w:rsidRPr="007B3D09">
        <w:rPr>
          <w:lang w:val="ru-RU"/>
        </w:rPr>
        <w:t>Запрещается использование разных версий разных компонентов, например серверного программного обеспечения и</w:t>
      </w:r>
      <w:r w:rsidR="00B57E66">
        <w:t> </w:t>
      </w:r>
      <w:r w:rsidRPr="007B3D09">
        <w:rPr>
          <w:lang w:val="ru-RU"/>
        </w:rPr>
        <w:t>дополнительного программного обеспечения, если условия лицензии конкретного продукта не разрешают этого явным</w:t>
      </w:r>
      <w:r w:rsidR="00B57E66">
        <w:t> </w:t>
      </w:r>
      <w:r w:rsidRPr="007B3D09">
        <w:rPr>
          <w:lang w:val="ru-RU"/>
        </w:rPr>
        <w:t>образом.</w:t>
      </w:r>
    </w:p>
    <w:p w:rsidR="000A570B" w:rsidRPr="007B3D09" w:rsidRDefault="000A570B" w:rsidP="000A570B">
      <w:pPr>
        <w:pStyle w:val="PURHeading2"/>
        <w:rPr>
          <w:lang w:val="ru-RU"/>
        </w:rPr>
      </w:pPr>
      <w:r w:rsidRPr="007B3D09">
        <w:rPr>
          <w:lang w:val="ru-RU"/>
        </w:rPr>
        <w:t>Применимые права на использование</w:t>
      </w:r>
    </w:p>
    <w:p w:rsidR="000A570B" w:rsidRPr="007B3D09" w:rsidRDefault="000A570B" w:rsidP="00B57E66">
      <w:pPr>
        <w:pStyle w:val="PURBody-Indented"/>
        <w:rPr>
          <w:lang w:val="ru-RU"/>
        </w:rPr>
      </w:pPr>
      <w:r w:rsidRPr="007B3D09">
        <w:rPr>
          <w:rFonts w:cs="Arial"/>
          <w:bCs/>
          <w:szCs w:val="18"/>
          <w:lang w:val="ru-RU"/>
        </w:rPr>
        <w:t>Права на использование продуктов, которые указаны в Правах на использование, предоставляемых поставщику услуг, на</w:t>
      </w:r>
      <w:r w:rsidR="00B57E66">
        <w:rPr>
          <w:rFonts w:cs="Arial"/>
          <w:bCs/>
          <w:szCs w:val="18"/>
        </w:rPr>
        <w:t> </w:t>
      </w:r>
      <w:r w:rsidRPr="007B3D09">
        <w:rPr>
          <w:rFonts w:cs="Arial"/>
          <w:bCs/>
          <w:szCs w:val="18"/>
          <w:lang w:val="ru-RU"/>
        </w:rPr>
        <w:t>момент первого предоставления Клиентом программных служб с определенной версией продукта, остаются в силе в</w:t>
      </w:r>
      <w:r w:rsidR="00B57E66">
        <w:rPr>
          <w:rFonts w:cs="Arial"/>
          <w:bCs/>
          <w:szCs w:val="18"/>
        </w:rPr>
        <w:t> </w:t>
      </w:r>
      <w:r w:rsidRPr="007B3D09">
        <w:rPr>
          <w:rFonts w:cs="Arial"/>
          <w:bCs/>
          <w:szCs w:val="18"/>
          <w:lang w:val="ru-RU"/>
        </w:rPr>
        <w:t>течение срока действия соглашения при соблюдении следующих условий: (1) если Microsoft представляет новую версию продукта и Клиент начинает ее использовать, то Клиент должен действовать в соответствии с правами на использование для новой версии; и (2) если Клиент предоставляет программные службы с помощью более ранней версии продукта, то будут применяться права на использование, которые указаны в Правах на использование, предоставляемых поставщику услуг, для версии продукта, которая использовалась при первом предоставлении программных услуг с этим продуктом по</w:t>
      </w:r>
      <w:r w:rsidR="00B57E66">
        <w:rPr>
          <w:rFonts w:cs="Arial"/>
          <w:bCs/>
          <w:szCs w:val="18"/>
        </w:rPr>
        <w:t> </w:t>
      </w:r>
      <w:r w:rsidRPr="007B3D09">
        <w:rPr>
          <w:rFonts w:cs="Arial"/>
          <w:bCs/>
          <w:szCs w:val="18"/>
          <w:lang w:val="ru-RU"/>
        </w:rPr>
        <w:t>действующему соглашению, при условии, что если в составе продукта имеются компоненты, не являющиеся частью изначально использовавшейся версии, то использование этих компонентов будет регулироваться любыми последующими правами на использование, касающимися таких компонентов.</w:t>
      </w:r>
    </w:p>
    <w:p w:rsidR="000A570B" w:rsidRPr="007B3D09" w:rsidRDefault="000A570B" w:rsidP="000A570B">
      <w:pPr>
        <w:pStyle w:val="PURHeading2"/>
        <w:rPr>
          <w:lang w:val="ru-RU"/>
        </w:rPr>
      </w:pPr>
      <w:r w:rsidRPr="007B3D09">
        <w:rPr>
          <w:lang w:val="ru-RU"/>
        </w:rPr>
        <w:t>Права на аварийное восстановление</w:t>
      </w:r>
    </w:p>
    <w:p w:rsidR="000A570B" w:rsidRPr="007B3D09" w:rsidRDefault="000A570B" w:rsidP="00B57E66">
      <w:pPr>
        <w:pStyle w:val="PURBody-Indented"/>
        <w:rPr>
          <w:lang w:val="ru-RU"/>
        </w:rPr>
      </w:pPr>
      <w:r w:rsidRPr="007B3D09">
        <w:rPr>
          <w:lang w:val="ru-RU"/>
        </w:rPr>
        <w:t>Для каждого экземпляра соответствующего серверного программного обеспечения, лицензированного по модели «на процессор» или «на ядро» и работающего в физической или виртуальной операционной среде на лицензированном сервере, можно временно запустить резервный экземпляр в физической или виртуальной операционной среде на сервере,</w:t>
      </w:r>
      <w:r w:rsidR="00B57E66">
        <w:t> </w:t>
      </w:r>
      <w:r w:rsidRPr="007B3D09">
        <w:rPr>
          <w:lang w:val="ru-RU"/>
        </w:rPr>
        <w:t>предназначенном для аварийного восстановления. Использование вами программного обеспечения на сервере, предназначенном для аварийного восстановления, регулируется условиями лицензии для данного программного обеспечения, а также следующими ограничениями.</w:t>
      </w:r>
    </w:p>
    <w:p w:rsidR="00D6363C" w:rsidRPr="007B3D09" w:rsidRDefault="00D6363C" w:rsidP="00D6363C">
      <w:pPr>
        <w:pStyle w:val="PURBody-Indented"/>
        <w:rPr>
          <w:lang w:val="ru-RU"/>
        </w:rPr>
      </w:pPr>
      <w:r w:rsidRPr="007B3D09">
        <w:rPr>
          <w:lang w:val="ru-RU"/>
        </w:rPr>
        <w:t>Сервер, предназначенный для аварийного восстановления, может использоваться только в течение следующих исключительных периодов:</w:t>
      </w:r>
    </w:p>
    <w:p w:rsidR="00D6363C" w:rsidRPr="007B3D09" w:rsidRDefault="00D6363C" w:rsidP="00D6363C">
      <w:pPr>
        <w:pStyle w:val="PURBullet"/>
        <w:rPr>
          <w:lang w:val="ru-RU"/>
        </w:rPr>
      </w:pPr>
      <w:r w:rsidRPr="007B3D09">
        <w:rPr>
          <w:lang w:val="ru-RU"/>
        </w:rPr>
        <w:t>в краткие периоды тестирования аварийного восстановления в течение одной недели каждые 90 дней;</w:t>
      </w:r>
    </w:p>
    <w:p w:rsidR="00D6363C" w:rsidRPr="007B3D09" w:rsidRDefault="00D6363C" w:rsidP="00D6363C">
      <w:pPr>
        <w:pStyle w:val="PURBullet"/>
        <w:rPr>
          <w:lang w:val="ru-RU"/>
        </w:rPr>
      </w:pPr>
      <w:r w:rsidRPr="007B3D09">
        <w:rPr>
          <w:lang w:val="ru-RU"/>
        </w:rPr>
        <w:t>во время катастрофы, пока рабочий сервер восстанавливается;</w:t>
      </w:r>
    </w:p>
    <w:p w:rsidR="00D6363C" w:rsidRPr="007B3D09" w:rsidRDefault="00D6363C" w:rsidP="00D6363C">
      <w:pPr>
        <w:pStyle w:val="PURBullet"/>
        <w:rPr>
          <w:lang w:val="ru-RU"/>
        </w:rPr>
      </w:pPr>
      <w:r w:rsidRPr="007B3D09">
        <w:rPr>
          <w:lang w:val="ru-RU"/>
        </w:rPr>
        <w:t>в краткие периоды до и после катастрофы для передачи данных между основным рабочим сервером и сервером, предназначенным для аварийного восстановления.</w:t>
      </w:r>
    </w:p>
    <w:p w:rsidR="000B134A" w:rsidRPr="007B3D09" w:rsidRDefault="000B134A" w:rsidP="000B134A">
      <w:pPr>
        <w:pStyle w:val="PURBody-Indented"/>
        <w:rPr>
          <w:lang w:val="ru-RU"/>
        </w:rPr>
      </w:pPr>
      <w:r w:rsidRPr="007B3D09">
        <w:rPr>
          <w:lang w:val="ru-RU"/>
        </w:rPr>
        <w:lastRenderedPageBreak/>
        <w:t>Для использования программного обеспечения в рамках реализации прав на аварийное восстановление должны быть выполнены следующие требования.</w:t>
      </w:r>
    </w:p>
    <w:p w:rsidR="000B134A" w:rsidRPr="007B3D09" w:rsidRDefault="000B134A" w:rsidP="000B134A">
      <w:pPr>
        <w:pStyle w:val="PURBullet-Indented"/>
        <w:numPr>
          <w:ilvl w:val="0"/>
          <w:numId w:val="31"/>
        </w:numPr>
        <w:rPr>
          <w:lang w:val="ru-RU"/>
        </w:rPr>
      </w:pPr>
      <w:r w:rsidRPr="007B3D09">
        <w:rPr>
          <w:lang w:val="ru-RU"/>
        </w:rPr>
        <w:t>Сервер, предназначенный для аварийного восстановления, не должен использоваться в каких-либо других случаях, кроме указанных выше.</w:t>
      </w:r>
    </w:p>
    <w:p w:rsidR="000B134A" w:rsidRPr="007B3D09" w:rsidRDefault="000B134A" w:rsidP="00B57E66">
      <w:pPr>
        <w:pStyle w:val="PURBullet-Indented"/>
        <w:numPr>
          <w:ilvl w:val="0"/>
          <w:numId w:val="31"/>
        </w:numPr>
        <w:rPr>
          <w:lang w:val="ru-RU"/>
        </w:rPr>
      </w:pPr>
      <w:r w:rsidRPr="007B3D09">
        <w:rPr>
          <w:lang w:val="ru-RU"/>
        </w:rPr>
        <w:t>Сервер, предназначенный для аварийного восстановления, не должен находиться в том же кластере, что и</w:t>
      </w:r>
      <w:r w:rsidR="00B57E66">
        <w:t> </w:t>
      </w:r>
      <w:r w:rsidRPr="007B3D09">
        <w:rPr>
          <w:lang w:val="ru-RU"/>
        </w:rPr>
        <w:t>рабочий</w:t>
      </w:r>
      <w:r w:rsidR="00B57E66">
        <w:t> </w:t>
      </w:r>
      <w:r w:rsidRPr="007B3D09">
        <w:rPr>
          <w:lang w:val="ru-RU"/>
        </w:rPr>
        <w:t>сервер.</w:t>
      </w:r>
    </w:p>
    <w:p w:rsidR="000B134A" w:rsidRPr="007B3D09" w:rsidRDefault="000B134A" w:rsidP="000B134A">
      <w:pPr>
        <w:pStyle w:val="PURBullet-Indented"/>
        <w:numPr>
          <w:ilvl w:val="0"/>
          <w:numId w:val="31"/>
        </w:numPr>
        <w:rPr>
          <w:lang w:val="ru-RU"/>
        </w:rPr>
      </w:pPr>
      <w:r w:rsidRPr="007B3D09">
        <w:rPr>
          <w:lang w:val="ru-RU"/>
        </w:rPr>
        <w:t>Для сервера, предназначенного для аварийного восстановления, не требуется лицензия на использование Windows Server, если выполнены следующие условия.</w:t>
      </w:r>
    </w:p>
    <w:p w:rsidR="000B134A" w:rsidRPr="007B3D09" w:rsidRDefault="000B134A" w:rsidP="000B134A">
      <w:pPr>
        <w:pStyle w:val="PURBullet-Indented"/>
        <w:numPr>
          <w:ilvl w:val="0"/>
          <w:numId w:val="31"/>
        </w:numPr>
        <w:ind w:left="720"/>
        <w:rPr>
          <w:lang w:val="ru-RU"/>
        </w:rPr>
      </w:pPr>
      <w:r w:rsidRPr="007B3D09">
        <w:rPr>
          <w:rFonts w:cs="Arial"/>
          <w:szCs w:val="18"/>
          <w:lang w:val="ru-RU"/>
        </w:rPr>
        <w:t>Роль Hyper-V в среде Windows Server используется для репликации виртуальных операционных сред с рабочего сервера в основном расположении на сервер, предназначенный для аварийного восстановления.</w:t>
      </w:r>
    </w:p>
    <w:p w:rsidR="000B134A" w:rsidRPr="007B3D09" w:rsidRDefault="000B134A" w:rsidP="000B134A">
      <w:pPr>
        <w:pStyle w:val="PURBullet-Indented"/>
        <w:numPr>
          <w:ilvl w:val="0"/>
          <w:numId w:val="31"/>
        </w:numPr>
        <w:ind w:left="720"/>
        <w:rPr>
          <w:lang w:val="ru-RU"/>
        </w:rPr>
      </w:pPr>
      <w:r w:rsidRPr="007B3D09">
        <w:rPr>
          <w:rFonts w:cs="Arial"/>
          <w:szCs w:val="18"/>
          <w:lang w:val="ru-RU"/>
        </w:rPr>
        <w:t xml:space="preserve">Сервер, предназначенный для аварийного восстановления, может быть использован только в следующих целях: </w:t>
      </w:r>
    </w:p>
    <w:p w:rsidR="000B134A" w:rsidRPr="007B3D09" w:rsidRDefault="000B134A" w:rsidP="000B134A">
      <w:pPr>
        <w:pStyle w:val="PURBullet-Indented"/>
        <w:numPr>
          <w:ilvl w:val="0"/>
          <w:numId w:val="31"/>
        </w:numPr>
        <w:ind w:left="990"/>
        <w:rPr>
          <w:lang w:val="ru-RU"/>
        </w:rPr>
      </w:pPr>
      <w:r w:rsidRPr="007B3D09">
        <w:rPr>
          <w:rFonts w:cs="Arial"/>
          <w:szCs w:val="18"/>
          <w:lang w:val="ru-RU"/>
        </w:rPr>
        <w:t xml:space="preserve">запуск программного обеспечения виртуализации устройств, например Hyper-V; </w:t>
      </w:r>
    </w:p>
    <w:p w:rsidR="000B134A" w:rsidRPr="007B3D09" w:rsidRDefault="000B134A" w:rsidP="000B134A">
      <w:pPr>
        <w:pStyle w:val="PURBullet-Indented"/>
        <w:numPr>
          <w:ilvl w:val="0"/>
          <w:numId w:val="31"/>
        </w:numPr>
        <w:ind w:left="990"/>
        <w:rPr>
          <w:lang w:val="ru-RU"/>
        </w:rPr>
      </w:pPr>
      <w:r w:rsidRPr="007B3D09">
        <w:rPr>
          <w:rFonts w:cs="Arial"/>
          <w:szCs w:val="18"/>
          <w:lang w:val="ru-RU"/>
        </w:rPr>
        <w:t xml:space="preserve">обеспечение служб виртуализации устройств; </w:t>
      </w:r>
    </w:p>
    <w:p w:rsidR="000B134A" w:rsidRPr="007B3D09" w:rsidRDefault="000B134A" w:rsidP="000B134A">
      <w:pPr>
        <w:pStyle w:val="PURBullet-Indented"/>
        <w:numPr>
          <w:ilvl w:val="0"/>
          <w:numId w:val="31"/>
        </w:numPr>
        <w:ind w:left="990"/>
        <w:rPr>
          <w:lang w:val="ru-RU"/>
        </w:rPr>
      </w:pPr>
      <w:r w:rsidRPr="007B3D09">
        <w:rPr>
          <w:rFonts w:cs="Arial"/>
          <w:szCs w:val="18"/>
          <w:lang w:val="ru-RU"/>
        </w:rPr>
        <w:t xml:space="preserve">запуск программ-агентов для управления программным обеспечением виртуализации устройств; </w:t>
      </w:r>
    </w:p>
    <w:p w:rsidR="000B134A" w:rsidRPr="007B3D09" w:rsidRDefault="000B134A" w:rsidP="000B134A">
      <w:pPr>
        <w:pStyle w:val="PURBullet-Indented"/>
        <w:numPr>
          <w:ilvl w:val="0"/>
          <w:numId w:val="31"/>
        </w:numPr>
        <w:ind w:left="990"/>
        <w:rPr>
          <w:lang w:val="ru-RU"/>
        </w:rPr>
      </w:pPr>
      <w:r w:rsidRPr="007B3D09">
        <w:rPr>
          <w:rFonts w:cs="Arial"/>
          <w:szCs w:val="18"/>
          <w:lang w:val="ru-RU"/>
        </w:rPr>
        <w:t>обеспечение конечного пункта репликации;</w:t>
      </w:r>
    </w:p>
    <w:p w:rsidR="000B134A" w:rsidRPr="007B3D09" w:rsidRDefault="000B134A" w:rsidP="000B134A">
      <w:pPr>
        <w:pStyle w:val="PURBullet-Indented"/>
        <w:numPr>
          <w:ilvl w:val="0"/>
          <w:numId w:val="31"/>
        </w:numPr>
        <w:ind w:left="990"/>
        <w:rPr>
          <w:lang w:val="ru-RU"/>
        </w:rPr>
      </w:pPr>
      <w:r w:rsidRPr="007B3D09">
        <w:rPr>
          <w:rFonts w:cs="Arial"/>
          <w:szCs w:val="18"/>
          <w:lang w:val="ru-RU"/>
        </w:rPr>
        <w:t xml:space="preserve">получение реплицированных виртуальных операционных сред и тестирование отработки отказа; </w:t>
      </w:r>
    </w:p>
    <w:p w:rsidR="000B134A" w:rsidRPr="007B3D09" w:rsidRDefault="000B134A" w:rsidP="000B134A">
      <w:pPr>
        <w:pStyle w:val="PURBullet-Indented"/>
        <w:numPr>
          <w:ilvl w:val="0"/>
          <w:numId w:val="31"/>
        </w:numPr>
        <w:ind w:left="990"/>
        <w:rPr>
          <w:lang w:val="ru-RU"/>
        </w:rPr>
      </w:pPr>
      <w:r w:rsidRPr="007B3D09">
        <w:rPr>
          <w:rFonts w:cs="Arial"/>
          <w:szCs w:val="18"/>
          <w:lang w:val="ru-RU"/>
        </w:rPr>
        <w:t>ожидание отработки отказа виртуальных операционных сред.</w:t>
      </w:r>
    </w:p>
    <w:p w:rsidR="000B134A" w:rsidRPr="007B3D09" w:rsidRDefault="000B134A" w:rsidP="000B134A">
      <w:pPr>
        <w:pStyle w:val="PURBullet-Indented"/>
        <w:numPr>
          <w:ilvl w:val="0"/>
          <w:numId w:val="31"/>
        </w:numPr>
        <w:ind w:left="990"/>
        <w:rPr>
          <w:lang w:val="ru-RU"/>
        </w:rPr>
      </w:pPr>
      <w:r w:rsidRPr="007B3D09">
        <w:rPr>
          <w:rFonts w:cs="Arial"/>
          <w:szCs w:val="18"/>
          <w:lang w:val="ru-RU"/>
        </w:rPr>
        <w:t>осуществление рабочих нагрузок аварийного восстановления, как описано выше.</w:t>
      </w:r>
    </w:p>
    <w:p w:rsidR="000B134A" w:rsidRPr="007B3D09" w:rsidRDefault="000B134A" w:rsidP="000B134A">
      <w:pPr>
        <w:pStyle w:val="PURBullet-Indented"/>
        <w:numPr>
          <w:ilvl w:val="0"/>
          <w:numId w:val="31"/>
        </w:numPr>
        <w:ind w:left="720"/>
        <w:rPr>
          <w:lang w:val="ru-RU"/>
        </w:rPr>
      </w:pPr>
      <w:r w:rsidRPr="007B3D09">
        <w:rPr>
          <w:rFonts w:cs="Arial"/>
          <w:szCs w:val="18"/>
          <w:lang w:val="ru-RU"/>
        </w:rPr>
        <w:t>Сервер, предназначенный для аварийного восстановления, не должен использоваться как рабочий сервер.</w:t>
      </w:r>
    </w:p>
    <w:p w:rsidR="000B134A" w:rsidRPr="007B3D09" w:rsidRDefault="000B134A" w:rsidP="000B134A">
      <w:pPr>
        <w:pStyle w:val="PURBullet-Indented"/>
        <w:numPr>
          <w:ilvl w:val="0"/>
          <w:numId w:val="31"/>
        </w:numPr>
        <w:rPr>
          <w:lang w:val="ru-RU"/>
        </w:rPr>
      </w:pPr>
      <w:r w:rsidRPr="007B3D09">
        <w:rPr>
          <w:lang w:val="ru-RU"/>
        </w:rPr>
        <w:t>Использование ПО на сервере, предназначенном для аварийного восстановления, должно соответствовать условиям лицензии на данное ПО.</w:t>
      </w:r>
    </w:p>
    <w:p w:rsidR="000B134A" w:rsidRPr="007B3D09" w:rsidRDefault="000B134A" w:rsidP="00B57E66">
      <w:pPr>
        <w:pStyle w:val="PURBullet-Indented"/>
        <w:numPr>
          <w:ilvl w:val="0"/>
          <w:numId w:val="31"/>
        </w:numPr>
        <w:rPr>
          <w:lang w:val="ru-RU"/>
        </w:rPr>
      </w:pPr>
      <w:r w:rsidRPr="007B3D09">
        <w:rPr>
          <w:lang w:val="ru-RU"/>
        </w:rPr>
        <w:t>После завершения процесса аварийного восстановления и возвращения рабочего сервера в строй сервер, предназначенный для аварийного восстановления, не должен использоваться в каких-либо других случаях, кроме</w:t>
      </w:r>
      <w:r w:rsidR="00B57E66">
        <w:t> </w:t>
      </w:r>
      <w:r w:rsidRPr="007B3D09">
        <w:rPr>
          <w:lang w:val="ru-RU"/>
        </w:rPr>
        <w:t>указанных здесь.</w:t>
      </w:r>
    </w:p>
    <w:p w:rsidR="00D6363C" w:rsidRPr="007B3D09" w:rsidRDefault="00D6363C" w:rsidP="00BC060E">
      <w:pPr>
        <w:pStyle w:val="PURBullet-Indented"/>
        <w:numPr>
          <w:ilvl w:val="0"/>
          <w:numId w:val="0"/>
        </w:numPr>
        <w:ind w:left="288"/>
        <w:rPr>
          <w:lang w:val="ru-RU"/>
        </w:rPr>
      </w:pPr>
    </w:p>
    <w:p w:rsidR="000A570B" w:rsidRPr="007B3D09" w:rsidRDefault="000A570B" w:rsidP="000A570B">
      <w:pPr>
        <w:pStyle w:val="PURHeading2"/>
        <w:rPr>
          <w:lang w:val="ru-RU"/>
        </w:rPr>
      </w:pPr>
      <w:r w:rsidRPr="007B3D09">
        <w:rPr>
          <w:lang w:val="ru-RU"/>
        </w:rPr>
        <w:t>Аренда не разрешена</w:t>
      </w:r>
    </w:p>
    <w:p w:rsidR="000A570B" w:rsidRPr="007B3D09" w:rsidRDefault="00687039" w:rsidP="000A570B">
      <w:pPr>
        <w:pStyle w:val="PURBody-Indented"/>
        <w:rPr>
          <w:lang w:val="ru-RU"/>
        </w:rPr>
      </w:pPr>
      <w:r w:rsidRPr="007B3D09">
        <w:rPr>
          <w:lang w:val="ru-RU"/>
        </w:rPr>
        <w:t>Аренда программного обеспечения не допускаются.</w:t>
      </w:r>
    </w:p>
    <w:p w:rsidR="00D73DED" w:rsidRPr="007B3D09" w:rsidRDefault="00D73DED" w:rsidP="00D73DED">
      <w:pPr>
        <w:pStyle w:val="PURHeading2"/>
        <w:rPr>
          <w:lang w:val="ru-RU"/>
        </w:rPr>
      </w:pPr>
      <w:r w:rsidRPr="007B3D09">
        <w:rPr>
          <w:lang w:val="ru-RU"/>
        </w:rPr>
        <w:t>Использование поставщиков центров обработки данных</w:t>
      </w:r>
    </w:p>
    <w:p w:rsidR="00D73DED" w:rsidRPr="007B3D09" w:rsidRDefault="00D73DED" w:rsidP="00B57E66">
      <w:pPr>
        <w:pStyle w:val="PURBody-Indented"/>
        <w:rPr>
          <w:lang w:val="ru-RU"/>
        </w:rPr>
      </w:pPr>
      <w:r w:rsidRPr="007B3D09">
        <w:rPr>
          <w:lang w:val="ru-RU"/>
        </w:rPr>
        <w:t>Вы можете пользоваться услугами Поставщиков центров обработки данных при предоставлении Программных услуг конечным пользователям, как описано в SPLA, для Продуктов, у которых указано «Право на получение программных услуг</w:t>
      </w:r>
      <w:r w:rsidR="00B57E66">
        <w:t> </w:t>
      </w:r>
      <w:r w:rsidRPr="007B3D09">
        <w:rPr>
          <w:lang w:val="ru-RU"/>
        </w:rPr>
        <w:t>на серверах поставщиков центров обработки данных: да». Поставщик центра обработки данных — это лицо, предоставляющее программные услуги (как правило, инфраструктурные) другому Поставщику услуг с использованием Продуктов, лицензируемых у Microsoft по своему собственному SPLA.</w:t>
      </w:r>
    </w:p>
    <w:p w:rsidR="000A570B" w:rsidRPr="007B3D09" w:rsidRDefault="00B70FA2" w:rsidP="000A570B">
      <w:pPr>
        <w:pStyle w:val="PURHeading2"/>
        <w:rPr>
          <w:lang w:val="ru-RU"/>
        </w:rPr>
      </w:pPr>
      <w:r w:rsidRPr="007B3D09">
        <w:rPr>
          <w:lang w:val="ru-RU"/>
        </w:rPr>
        <w:t>Программное обеспечение третьих лиц</w:t>
      </w:r>
    </w:p>
    <w:p w:rsidR="000A570B" w:rsidRPr="007B3D09" w:rsidRDefault="000A570B" w:rsidP="000A570B">
      <w:pPr>
        <w:pStyle w:val="PURBody-Indented"/>
        <w:rPr>
          <w:lang w:val="ru-RU"/>
        </w:rPr>
      </w:pPr>
      <w:r w:rsidRPr="007B3D09">
        <w:rPr>
          <w:lang w:val="ru-RU"/>
        </w:rPr>
        <w:t>Если использование программ, предоставляемых по лицензии третьими лицами, регулируется другими дополнительными условиями, эти условия распространяются и на вас.</w:t>
      </w:r>
    </w:p>
    <w:p w:rsidR="000A570B" w:rsidRPr="007B3D09" w:rsidRDefault="000A570B" w:rsidP="000A570B">
      <w:pPr>
        <w:pStyle w:val="PURHeading2"/>
        <w:rPr>
          <w:lang w:val="ru-RU"/>
        </w:rPr>
      </w:pPr>
      <w:r w:rsidRPr="007B3D09">
        <w:rPr>
          <w:lang w:val="ru-RU"/>
        </w:rPr>
        <w:t>Код предварительной версии</w:t>
      </w:r>
    </w:p>
    <w:p w:rsidR="000A570B" w:rsidRPr="007B3D09" w:rsidRDefault="000A570B" w:rsidP="00B57E66">
      <w:pPr>
        <w:pStyle w:val="PURBody-Indented"/>
        <w:rPr>
          <w:lang w:val="ru-RU"/>
        </w:rPr>
      </w:pPr>
      <w:r w:rsidRPr="007B3D09">
        <w:rPr>
          <w:lang w:val="ru-RU"/>
        </w:rPr>
        <w:t>Если использование бета-версий программ регулируется дополнительными условиями, эти условия распространяются</w:t>
      </w:r>
      <w:r w:rsidR="00B57E66">
        <w:t> </w:t>
      </w:r>
      <w:r w:rsidRPr="007B3D09">
        <w:rPr>
          <w:lang w:val="ru-RU"/>
        </w:rPr>
        <w:t>и</w:t>
      </w:r>
      <w:r w:rsidR="00B57E66">
        <w:t> </w:t>
      </w:r>
      <w:r w:rsidRPr="007B3D09">
        <w:rPr>
          <w:lang w:val="ru-RU"/>
        </w:rPr>
        <w:t>на</w:t>
      </w:r>
      <w:r w:rsidR="00B57E66">
        <w:t> </w:t>
      </w:r>
      <w:r w:rsidRPr="007B3D09">
        <w:rPr>
          <w:lang w:val="ru-RU"/>
        </w:rPr>
        <w:t>вас.</w:t>
      </w:r>
    </w:p>
    <w:p w:rsidR="000A570B" w:rsidRPr="007B3D09" w:rsidRDefault="000A570B" w:rsidP="000A570B">
      <w:pPr>
        <w:pStyle w:val="PURHeading2"/>
        <w:rPr>
          <w:lang w:val="ru-RU"/>
        </w:rPr>
      </w:pPr>
      <w:r w:rsidRPr="007B3D09">
        <w:rPr>
          <w:lang w:val="ru-RU"/>
        </w:rPr>
        <w:t>Обновления и дополнения</w:t>
      </w:r>
    </w:p>
    <w:p w:rsidR="000A570B" w:rsidRPr="007B3D09" w:rsidRDefault="000A570B" w:rsidP="00B57E66">
      <w:pPr>
        <w:pStyle w:val="PURBody-Indented"/>
        <w:rPr>
          <w:lang w:val="ru-RU"/>
        </w:rPr>
      </w:pPr>
      <w:r w:rsidRPr="007B3D09">
        <w:rPr>
          <w:lang w:val="ru-RU"/>
        </w:rPr>
        <w:t>Мы можем обновить или дополнить программное обеспечение, на которое у вас есть лицензия. В этом случае вы можете использовать это обновление или дополнение вместе с программным обеспечением. Если использование обновления или</w:t>
      </w:r>
      <w:r w:rsidR="00B57E66">
        <w:t> </w:t>
      </w:r>
      <w:r w:rsidRPr="007B3D09">
        <w:rPr>
          <w:lang w:val="ru-RU"/>
        </w:rPr>
        <w:t>дополнения регулируется дополнительными условиями, эти условия распространяются и на вас.</w:t>
      </w:r>
    </w:p>
    <w:p w:rsidR="000A570B" w:rsidRPr="007B3D09" w:rsidRDefault="000A570B" w:rsidP="000A570B">
      <w:pPr>
        <w:pStyle w:val="PURHeading2"/>
        <w:rPr>
          <w:lang w:val="ru-RU"/>
        </w:rPr>
      </w:pPr>
      <w:r w:rsidRPr="007B3D09">
        <w:rPr>
          <w:lang w:val="ru-RU"/>
        </w:rPr>
        <w:t>Технические ограничения</w:t>
      </w:r>
    </w:p>
    <w:p w:rsidR="000A570B" w:rsidRPr="007B3D09" w:rsidRDefault="000A570B" w:rsidP="000A570B">
      <w:pPr>
        <w:pStyle w:val="PURBody-Indented"/>
        <w:rPr>
          <w:lang w:val="ru-RU"/>
        </w:rPr>
      </w:pPr>
      <w:r w:rsidRPr="007B3D09">
        <w:rPr>
          <w:lang w:val="ru-RU"/>
        </w:rPr>
        <w:t>Необходимо соблюдать все технические ограничения, разрешающие пользоваться программным обеспечением только определенным образом. Запрещается обходить эти ограничения.</w:t>
      </w:r>
    </w:p>
    <w:p w:rsidR="000A570B" w:rsidRPr="007B3D09" w:rsidRDefault="000A570B" w:rsidP="000A570B">
      <w:pPr>
        <w:pStyle w:val="PURHeading2"/>
        <w:rPr>
          <w:lang w:val="ru-RU"/>
        </w:rPr>
      </w:pPr>
      <w:r w:rsidRPr="007B3D09">
        <w:rPr>
          <w:lang w:val="ru-RU"/>
        </w:rPr>
        <w:t>Другие права</w:t>
      </w:r>
    </w:p>
    <w:p w:rsidR="000A570B" w:rsidRPr="007B3D09" w:rsidRDefault="000A570B" w:rsidP="000A570B">
      <w:pPr>
        <w:pStyle w:val="PURBody-Indented"/>
        <w:rPr>
          <w:lang w:val="ru-RU"/>
        </w:rPr>
      </w:pPr>
      <w:r w:rsidRPr="007B3D09">
        <w:rPr>
          <w:lang w:val="ru-RU"/>
        </w:rPr>
        <w:t>Права доступа к программному обеспечению на любом устройстве не предоставляют вам права на реализацию патентов или другой интеллектуальной собственности Microsoft в программном обеспечении и устройствах, обращающихся к такому устройству.</w:t>
      </w:r>
    </w:p>
    <w:p w:rsidR="000A570B" w:rsidRPr="007B3D09" w:rsidRDefault="000A570B" w:rsidP="000A570B">
      <w:pPr>
        <w:pStyle w:val="PURHeading2"/>
        <w:rPr>
          <w:lang w:val="ru-RU"/>
        </w:rPr>
      </w:pPr>
      <w:r w:rsidRPr="007B3D09">
        <w:rPr>
          <w:lang w:val="ru-RU"/>
        </w:rPr>
        <w:lastRenderedPageBreak/>
        <w:t>Документация</w:t>
      </w:r>
    </w:p>
    <w:p w:rsidR="000A570B" w:rsidRPr="007B3D09" w:rsidRDefault="000A570B" w:rsidP="000A570B">
      <w:pPr>
        <w:pStyle w:val="PURBody-Indented"/>
        <w:rPr>
          <w:lang w:val="ru-RU"/>
        </w:rPr>
      </w:pPr>
      <w:r w:rsidRPr="007B3D09">
        <w:rPr>
          <w:lang w:val="ru-RU"/>
        </w:rPr>
        <w:t>Любое лицо, имеющее право на доступ к вашему компьютеру или внутренней сети, может копировать и использовать документацию для внутренних целей справочного характера. В состав документации не включаются электронные книги.</w:t>
      </w:r>
    </w:p>
    <w:p w:rsidR="000A570B" w:rsidRPr="007B3D09" w:rsidRDefault="000A570B" w:rsidP="000A570B">
      <w:pPr>
        <w:pStyle w:val="PURHeading2"/>
        <w:rPr>
          <w:lang w:val="ru-RU"/>
        </w:rPr>
      </w:pPr>
      <w:r w:rsidRPr="007B3D09">
        <w:rPr>
          <w:lang w:val="ru-RU"/>
        </w:rPr>
        <w:t>Активация продукта</w:t>
      </w:r>
    </w:p>
    <w:p w:rsidR="000A570B" w:rsidRPr="007B3D09" w:rsidRDefault="000A570B" w:rsidP="00B57E66">
      <w:pPr>
        <w:pStyle w:val="PURBody-Indented"/>
        <w:rPr>
          <w:lang w:val="ru-RU"/>
        </w:rPr>
      </w:pPr>
      <w:r w:rsidRPr="007B3D09">
        <w:rPr>
          <w:lang w:val="ru-RU"/>
        </w:rPr>
        <w:t xml:space="preserve">Для установки или использования некоторых продуктов и веб-служб требуется активация и ключ многократной установки. Процедура активации связывает использование программного обеспечения с конкретным устройством. Дополнительные сведения о случаях, в которых требуется активация или ключ, см. в разделе «Активация продукта» на веб-сайте </w:t>
      </w:r>
      <w:hyperlink r:id="rId121" w:history="1">
        <w:r w:rsidRPr="007B3D09">
          <w:rPr>
            <w:rStyle w:val="Hyperlink"/>
            <w:lang w:val="ru-RU"/>
          </w:rPr>
          <w:t>http://www.microsoft.com/licensing</w:t>
        </w:r>
      </w:hyperlink>
      <w:r w:rsidRPr="007B3D09">
        <w:rPr>
          <w:lang w:val="ru-RU"/>
        </w:rPr>
        <w:t>. Вы несете ответственность как за использование предоставленных вам ключей, так и</w:t>
      </w:r>
      <w:r w:rsidR="00B57E66">
        <w:t> </w:t>
      </w:r>
      <w:r w:rsidRPr="007B3D09">
        <w:rPr>
          <w:lang w:val="ru-RU"/>
        </w:rPr>
        <w:t>за</w:t>
      </w:r>
      <w:r w:rsidR="00B57E66">
        <w:t> </w:t>
      </w:r>
      <w:r w:rsidRPr="007B3D09">
        <w:rPr>
          <w:lang w:val="ru-RU"/>
        </w:rPr>
        <w:t>активацию продуктов на своих компьютерах с помощью службы управления ключами (Key Management Service, KMS). Запрещается передавать эти ключи третьим лицам.</w:t>
      </w:r>
    </w:p>
    <w:p w:rsidR="000A570B" w:rsidRPr="007B3D09" w:rsidRDefault="000A570B" w:rsidP="000A570B">
      <w:pPr>
        <w:pStyle w:val="PURBullet-Indented"/>
        <w:rPr>
          <w:lang w:val="ru-RU"/>
        </w:rPr>
      </w:pPr>
      <w:r w:rsidRPr="007B3D09">
        <w:rPr>
          <w:lang w:val="ru-RU"/>
        </w:rPr>
        <w:t>Для клиентских приложений, требующих активации, вы можете предоставлять ключи многократной установки, содержащиеся только на оригинальном носителе.</w:t>
      </w:r>
    </w:p>
    <w:p w:rsidR="000A570B" w:rsidRPr="007B3D09" w:rsidRDefault="000A570B" w:rsidP="000A570B">
      <w:pPr>
        <w:pStyle w:val="PURBullet-Indented"/>
        <w:rPr>
          <w:lang w:val="ru-RU"/>
        </w:rPr>
      </w:pPr>
      <w:r w:rsidRPr="007B3D09">
        <w:rPr>
          <w:lang w:val="ru-RU"/>
        </w:rPr>
        <w:t xml:space="preserve">Вам разрешается использовать компьютеры Службы управления ключами только для активации копий программного обеспечения, полученного вами по лицензии в рамках вашего соглашения. </w:t>
      </w:r>
    </w:p>
    <w:p w:rsidR="000A570B" w:rsidRPr="007B3D09" w:rsidRDefault="000A570B" w:rsidP="000A570B">
      <w:pPr>
        <w:pStyle w:val="PURBlueStrong"/>
        <w:rPr>
          <w:lang w:val="ru-RU"/>
        </w:rPr>
      </w:pPr>
      <w:r w:rsidRPr="007B3D09">
        <w:rPr>
          <w:lang w:val="ru-RU"/>
        </w:rPr>
        <w:t>Активация с помощью ключей KMS и MAK</w:t>
      </w:r>
    </w:p>
    <w:p w:rsidR="000A570B" w:rsidRPr="007B3D09" w:rsidRDefault="000A570B" w:rsidP="000A570B">
      <w:pPr>
        <w:pStyle w:val="PURBody-Indented"/>
        <w:rPr>
          <w:lang w:val="ru-RU"/>
        </w:rPr>
      </w:pPr>
      <w:r w:rsidRPr="007B3D09">
        <w:rPr>
          <w:lang w:val="ru-RU"/>
        </w:rPr>
        <w:t>Во время активации многопользовательского ключа активации (MAK - Multiple Activation Key) программное обеспечение передает сведения о программном обеспечении и оборудовании в корпорацию Microsoft. Во время активации узла службы управления ключами программное обеспечение передает сведения о программном обеспечении и устройстве узла службы управления ключами в Microsoft. Устройства клиента службы управления ключами, активированные с использованием службы управления ключами, не отправляют сведения в корпорацию Microsoft. Однако для них необходима периодическая активация с использованием службы управления ключами. Сведения, отправленные в Microsoft во время активации многопользовательского ключа и службы управления ключами, включают:</w:t>
      </w:r>
    </w:p>
    <w:p w:rsidR="000A570B" w:rsidRPr="007B3D09" w:rsidRDefault="000A570B" w:rsidP="000A570B">
      <w:pPr>
        <w:pStyle w:val="PURBullet-Indented"/>
        <w:rPr>
          <w:lang w:val="ru-RU"/>
        </w:rPr>
      </w:pPr>
      <w:r w:rsidRPr="007B3D09">
        <w:rPr>
          <w:lang w:val="ru-RU"/>
        </w:rPr>
        <w:t>версию, язык и ключ программного обеспечения;</w:t>
      </w:r>
    </w:p>
    <w:p w:rsidR="000A570B" w:rsidRPr="007B3D09" w:rsidRDefault="000A570B" w:rsidP="000A570B">
      <w:pPr>
        <w:pStyle w:val="PURBullet-Indented"/>
        <w:rPr>
          <w:lang w:val="ru-RU"/>
        </w:rPr>
      </w:pPr>
      <w:r w:rsidRPr="007B3D09">
        <w:rPr>
          <w:lang w:val="ru-RU"/>
        </w:rPr>
        <w:t>IP-адрес устройства;</w:t>
      </w:r>
    </w:p>
    <w:p w:rsidR="000A570B" w:rsidRPr="007B3D09" w:rsidRDefault="000A570B" w:rsidP="000A570B">
      <w:pPr>
        <w:pStyle w:val="PURBullet-Indented"/>
        <w:rPr>
          <w:lang w:val="ru-RU"/>
        </w:rPr>
      </w:pPr>
      <w:r w:rsidRPr="007B3D09">
        <w:rPr>
          <w:lang w:val="ru-RU"/>
        </w:rPr>
        <w:t>сведения, полученные из аппаратной конфигурации устройства.</w:t>
      </w:r>
    </w:p>
    <w:p w:rsidR="000A570B" w:rsidRPr="007B3D09" w:rsidRDefault="000A570B" w:rsidP="00D56A81">
      <w:pPr>
        <w:pStyle w:val="PURBody-Indented"/>
        <w:rPr>
          <w:lang w:val="ru-RU"/>
        </w:rPr>
      </w:pPr>
      <w:r w:rsidRPr="007B3D09">
        <w:rPr>
          <w:lang w:val="ru-RU"/>
        </w:rPr>
        <w:t xml:space="preserve">Дополнительные сведения см. на веб-странице </w:t>
      </w:r>
      <w:hyperlink r:id="rId122" w:history="1">
        <w:r w:rsidRPr="007B3D09">
          <w:rPr>
            <w:rStyle w:val="Hyperlink"/>
            <w:lang w:val="ru-RU"/>
          </w:rPr>
          <w:t>http://www.microsoft.com/licensing/existing-customers/product-activation.aspx</w:t>
        </w:r>
      </w:hyperlink>
      <w:r w:rsidRPr="007B3D09">
        <w:rPr>
          <w:lang w:val="ru-RU"/>
        </w:rPr>
        <w:t>. Используя программное обеспечение, вы тем самым даете согласие на передачу этих сведений. Чтобы выполнить процедуру активации, необходимо иметь право на использование версии программного обеспечения, установленной в</w:t>
      </w:r>
      <w:r w:rsidR="00B57E66">
        <w:t> </w:t>
      </w:r>
      <w:r w:rsidRPr="007B3D09">
        <w:rPr>
          <w:lang w:val="ru-RU"/>
        </w:rPr>
        <w:t>процессе установки. Если не произвести активацию, ваше право использования программного обеспечения будет ограничено временем, указанным во время установки. Это необходимо для предотвращения незаконного использования программного обеспечения. После наступления этого времени вы лишаетесь права использовать программное обеспечение, если не выполните процедуру активации. Если устройство подключено к Интернету, программное обеспечение может автоматически подключиться к веб-узлу корпорации Microsoft для активации. Вы также можете самостоятельно активировать программное обеспечение по Интернету или телефону. В этом случае может взиматься плата за услуги Интернета и телефонной связи. Если вы измените компоненты компьютера или внесете изменения в</w:t>
      </w:r>
      <w:r w:rsidR="00D56A81">
        <w:t> </w:t>
      </w:r>
      <w:r w:rsidRPr="007B3D09">
        <w:rPr>
          <w:lang w:val="ru-RU"/>
        </w:rPr>
        <w:t>программное обеспечение, может потребоваться повторная активация программного обеспечения. Программное обеспечение будет напоминать о необходимости активации до тех пор, пока вы не выполните эту процедуру.</w:t>
      </w:r>
    </w:p>
    <w:p w:rsidR="000A570B" w:rsidRPr="007B3D09" w:rsidRDefault="000A570B" w:rsidP="000A570B">
      <w:pPr>
        <w:pStyle w:val="PURBlueStrong"/>
        <w:rPr>
          <w:lang w:val="ru-RU"/>
        </w:rPr>
      </w:pPr>
      <w:r w:rsidRPr="007B3D09">
        <w:rPr>
          <w:lang w:val="ru-RU"/>
        </w:rPr>
        <w:t>Надлежащее использование службы управления ключами (KMS)</w:t>
      </w:r>
    </w:p>
    <w:p w:rsidR="000A570B" w:rsidRPr="007B3D09" w:rsidRDefault="000A570B" w:rsidP="000A570B">
      <w:pPr>
        <w:pStyle w:val="PURBody-Indented"/>
        <w:rPr>
          <w:lang w:val="ru-RU"/>
        </w:rPr>
      </w:pPr>
      <w:r w:rsidRPr="007B3D09">
        <w:rPr>
          <w:lang w:val="ru-RU"/>
        </w:rPr>
        <w:t>Не разрешается предоставлять открытый доступ к компьютерам KMS через неконтролируемую сеть, например через Интернет.</w:t>
      </w:r>
    </w:p>
    <w:p w:rsidR="000A570B" w:rsidRPr="007B3D09" w:rsidRDefault="000A570B" w:rsidP="000A570B">
      <w:pPr>
        <w:pStyle w:val="PURBlueStrong"/>
        <w:rPr>
          <w:lang w:val="ru-RU"/>
        </w:rPr>
      </w:pPr>
      <w:r w:rsidRPr="007B3D09">
        <w:rPr>
          <w:lang w:val="ru-RU"/>
        </w:rPr>
        <w:t>Несанкционированное использование ключей MAK или KMS</w:t>
      </w:r>
    </w:p>
    <w:p w:rsidR="000A570B" w:rsidRPr="007B3D09" w:rsidRDefault="000A570B" w:rsidP="000A570B">
      <w:pPr>
        <w:pStyle w:val="PURBody-Indented"/>
        <w:rPr>
          <w:lang w:val="ru-RU"/>
        </w:rPr>
      </w:pPr>
      <w:r w:rsidRPr="007B3D09">
        <w:rPr>
          <w:lang w:val="ru-RU"/>
        </w:rPr>
        <w:t>Корпорация Microsoft может применить любое из этих действий при несанкционированном использовании ключей многопользовательского ключа активации или cлужбы управления ключами: запретить дальнейшие активации, деактивировать или иным образом заблокировать активацию и проверку ключа.</w:t>
      </w:r>
    </w:p>
    <w:p w:rsidR="000A570B" w:rsidRPr="007B3D09" w:rsidRDefault="000A570B" w:rsidP="000A570B">
      <w:pPr>
        <w:pStyle w:val="PURBody-Indented"/>
        <w:rPr>
          <w:lang w:val="ru-RU"/>
        </w:rPr>
      </w:pPr>
      <w:r w:rsidRPr="007B3D09">
        <w:rPr>
          <w:lang w:val="ru-RU"/>
        </w:rPr>
        <w:t>Отключение ключа может потребовать приобретения Пользователем нового ключа от Microsoft.</w:t>
      </w:r>
    </w:p>
    <w:p w:rsidR="000A570B" w:rsidRPr="007B3D09" w:rsidRDefault="000A570B" w:rsidP="000A570B">
      <w:pPr>
        <w:pStyle w:val="PURHeading2"/>
        <w:rPr>
          <w:lang w:val="ru-RU"/>
        </w:rPr>
      </w:pPr>
      <w:r w:rsidRPr="007B3D09">
        <w:rPr>
          <w:rStyle w:val="Strong"/>
          <w:lang w:val="ru-RU"/>
        </w:rPr>
        <w:t>Дополнительные функциональные возможности</w:t>
      </w:r>
    </w:p>
    <w:p w:rsidR="000A570B" w:rsidRPr="007B3D09" w:rsidRDefault="000A570B" w:rsidP="000A570B">
      <w:pPr>
        <w:pStyle w:val="PURBody-Indented"/>
        <w:rPr>
          <w:lang w:val="ru-RU"/>
        </w:rPr>
      </w:pPr>
      <w:r w:rsidRPr="007B3D09">
        <w:rPr>
          <w:lang w:val="ru-RU"/>
        </w:rPr>
        <w:t>Мы можем предоставлять дополнительные функциональные возможности для программных продуктов и служб Интернета. При этом могут вводиться другие условия лицензирования и тарифы.</w:t>
      </w:r>
    </w:p>
    <w:p w:rsidR="000A570B" w:rsidRPr="007B3D09" w:rsidRDefault="000A570B" w:rsidP="00A47E82">
      <w:pPr>
        <w:pStyle w:val="PURHeading2"/>
        <w:rPr>
          <w:lang w:val="ru-RU"/>
        </w:rPr>
      </w:pPr>
      <w:r w:rsidRPr="007B3D09">
        <w:rPr>
          <w:rStyle w:val="Strong"/>
          <w:lang w:val="ru-RU"/>
        </w:rPr>
        <w:lastRenderedPageBreak/>
        <w:t>Использование одновременно нескольких продуктов или функциональных возможностей</w:t>
      </w:r>
    </w:p>
    <w:p w:rsidR="000A570B" w:rsidRPr="007B3D09" w:rsidRDefault="000A570B" w:rsidP="00A47E82">
      <w:pPr>
        <w:pStyle w:val="PURBody-Indented"/>
        <w:keepNext/>
        <w:keepLines/>
        <w:rPr>
          <w:lang w:val="ru-RU"/>
        </w:rPr>
      </w:pPr>
      <w:r w:rsidRPr="007B3D09">
        <w:rPr>
          <w:lang w:val="ru-RU"/>
        </w:rPr>
        <w:t>Для каждого продукта и функциональной возможности, используемых на устройстве или пользователем, необходима отдельная лицензия. Например, если вы используете Office в среде Windows, то вам необходимо получить лицензии и на Ofice, и на Windows. Для получения доступа к службам удаленных рабочих столов в Windows Server также необходимо иметь лицензии Windows Server SAL (или Лицензии на процессор для Windows Server) и Remote Desktop Services SAL.</w:t>
      </w:r>
    </w:p>
    <w:p w:rsidR="00E113E4" w:rsidRPr="007B3D09" w:rsidRDefault="00E113E4" w:rsidP="00E113E4">
      <w:pPr>
        <w:pStyle w:val="PURHeading2"/>
        <w:rPr>
          <w:lang w:val="ru-RU"/>
        </w:rPr>
      </w:pPr>
      <w:r w:rsidRPr="007B3D09">
        <w:rPr>
          <w:lang w:val="ru-RU"/>
        </w:rPr>
        <w:t>Программное обеспечение .NET Framework и PowerShell и Исправление Windows 975759</w:t>
      </w:r>
    </w:p>
    <w:p w:rsidR="00E113E4" w:rsidRPr="007B3D09" w:rsidRDefault="00E113E4" w:rsidP="00E113E4">
      <w:pPr>
        <w:pStyle w:val="PURBody-Indented"/>
        <w:rPr>
          <w:lang w:val="ru-RU"/>
        </w:rPr>
      </w:pPr>
      <w:r w:rsidRPr="007B3D09">
        <w:rPr>
          <w:lang w:val="ru-RU"/>
        </w:rPr>
        <w:t>Программное обеспечение Microsoft .NET Framework и PowerShell, а также исправление Windows 975759 являются частью Microsoft Windows. Кроме случаев Тестирования производительности, которое будет рассмотрено далее, на использование этих компонентов распространяются условия лицензионного соглашения для Microsoft Windows:</w:t>
      </w:r>
    </w:p>
    <w:p w:rsidR="00E113E4" w:rsidRPr="007B3D09" w:rsidRDefault="00E113E4" w:rsidP="00091B14">
      <w:pPr>
        <w:pStyle w:val="PURBody-Indented"/>
        <w:rPr>
          <w:lang w:val="ru-RU"/>
        </w:rPr>
      </w:pPr>
      <w:r w:rsidRPr="007B3D09">
        <w:rPr>
          <w:lang w:val="ru-RU"/>
        </w:rPr>
        <w:t xml:space="preserve">Другие продукты также могут содержать программное обеспечение .NET Framework, Программное обеспечение PowerShell или исправление Windows 975759. Использование программного обеспечения регулируется данными условиями лицензии. </w:t>
      </w:r>
    </w:p>
    <w:p w:rsidR="000A570B" w:rsidRPr="007B3D09" w:rsidRDefault="000A570B" w:rsidP="00A50403">
      <w:pPr>
        <w:pStyle w:val="PURHeading2"/>
        <w:rPr>
          <w:lang w:val="ru-RU"/>
        </w:rPr>
      </w:pPr>
      <w:bookmarkStart w:id="40" w:name="SQLServerTechnology"/>
      <w:r w:rsidRPr="007B3D09">
        <w:rPr>
          <w:lang w:val="ru-RU"/>
        </w:rPr>
        <w:t>Технология SQL</w:t>
      </w:r>
      <w:r w:rsidRPr="007B3D09">
        <w:rPr>
          <w:rStyle w:val="Strong"/>
          <w:lang w:val="ru-RU"/>
        </w:rPr>
        <w:t xml:space="preserve"> Server</w:t>
      </w:r>
      <w:bookmarkEnd w:id="40"/>
    </w:p>
    <w:p w:rsidR="00E42CBD" w:rsidRPr="007B3D09" w:rsidRDefault="00E42CBD" w:rsidP="00E42CBD">
      <w:pPr>
        <w:pStyle w:val="PURBody-Indented"/>
        <w:rPr>
          <w:lang w:val="ru-RU"/>
        </w:rPr>
      </w:pPr>
      <w:r w:rsidRPr="007B3D09">
        <w:rPr>
          <w:lang w:val="ru-RU"/>
        </w:rPr>
        <w:t>Если ваш выпуск программного обеспечения включает в себя программный продукт базы данных SQL Server («База данных SQL Server»), вы можете в любое время запускать один Экземпляр Базы данных SQL Server в одной Физической или Виртуальной операционной среде на одном Сервере для обеспечения работы программного обеспечения. Также разрешается использовать данный экземпляр Базы данных SQL Server для поддержки других продуктов, включающих любую версию Базы данных SQL Server. Для любого такого использования лицензии SAL на SQL Server не требуются.</w:t>
      </w:r>
    </w:p>
    <w:p w:rsidR="00E42CBD" w:rsidRPr="007B3D09" w:rsidRDefault="00E42CBD" w:rsidP="00E42CBD">
      <w:pPr>
        <w:pStyle w:val="PURBody-Indented"/>
        <w:rPr>
          <w:lang w:val="ru-RU"/>
        </w:rPr>
      </w:pPr>
      <w:r w:rsidRPr="007B3D09">
        <w:rPr>
          <w:lang w:val="ru-RU"/>
        </w:rPr>
        <w:t>Вы не имеете права использовать этот экземпляр для поддержки любого продукта, который не лицензируется с Базой данных SQL Server.</w:t>
      </w:r>
    </w:p>
    <w:p w:rsidR="00E42CBD" w:rsidRPr="007B3D09" w:rsidRDefault="00E42CBD" w:rsidP="00E42CBD">
      <w:pPr>
        <w:pStyle w:val="PURBody-Indented"/>
        <w:rPr>
          <w:lang w:val="ru-RU"/>
        </w:rPr>
      </w:pPr>
      <w:r w:rsidRPr="007B3D09">
        <w:rPr>
          <w:lang w:val="ru-RU"/>
        </w:rPr>
        <w:t>Если ваш выпуск программного обеспечения включает в себя компоненты SQL Server, отличные от Базы данных SQL Server, такие компоненты лицензируются вам по условиям их лицензий. Эти лицензии можно найти:</w:t>
      </w:r>
    </w:p>
    <w:p w:rsidR="00E42CBD" w:rsidRPr="007B3D09" w:rsidRDefault="00E42CBD" w:rsidP="00B57E66">
      <w:pPr>
        <w:pStyle w:val="PURBullet-Indented"/>
        <w:rPr>
          <w:lang w:val="ru-RU"/>
        </w:rPr>
      </w:pPr>
      <w:r w:rsidRPr="007B3D09">
        <w:rPr>
          <w:lang w:val="ru-RU"/>
        </w:rPr>
        <w:t>в папке «legal», «licenses» или папке с аналогичным названием в каталоге установки программного обеспечения (либо</w:t>
      </w:r>
      <w:r w:rsidR="00B57E66">
        <w:t> </w:t>
      </w:r>
      <w:r w:rsidRPr="007B3D09">
        <w:rPr>
          <w:lang w:val="ru-RU"/>
        </w:rPr>
        <w:t>они могут находиться в отдельных лицензионных соглашениях или дополнять лицензионное соглашение для программного обеспечения);</w:t>
      </w:r>
    </w:p>
    <w:p w:rsidR="00E42CBD" w:rsidRPr="007B3D09" w:rsidRDefault="00E42CBD" w:rsidP="00C02A4F">
      <w:pPr>
        <w:pStyle w:val="PURBullet-Indented"/>
        <w:rPr>
          <w:lang w:val="ru-RU"/>
        </w:rPr>
      </w:pPr>
      <w:r w:rsidRPr="007B3D09">
        <w:rPr>
          <w:lang w:val="ru-RU"/>
        </w:rPr>
        <w:t>в унифицированном установщике программного обеспечения.</w:t>
      </w:r>
    </w:p>
    <w:p w:rsidR="00E42CBD" w:rsidRPr="007B3D09" w:rsidRDefault="00E42CBD" w:rsidP="00E42CBD">
      <w:pPr>
        <w:pStyle w:val="PURBody-Indented"/>
        <w:rPr>
          <w:lang w:val="ru-RU"/>
        </w:rPr>
      </w:pPr>
      <w:r w:rsidRPr="007B3D09">
        <w:rPr>
          <w:lang w:val="ru-RU"/>
        </w:rPr>
        <w:t>Если вы не согласны с условиями лицензии для компонента SQL Server, вы не имеете права его использовать.</w:t>
      </w:r>
    </w:p>
    <w:p w:rsidR="000A570B" w:rsidRPr="007B3D09" w:rsidRDefault="000A570B" w:rsidP="000A570B">
      <w:pPr>
        <w:pStyle w:val="PURHeading2"/>
        <w:rPr>
          <w:lang w:val="ru-RU"/>
        </w:rPr>
      </w:pPr>
      <w:r w:rsidRPr="007B3D09">
        <w:rPr>
          <w:rStyle w:val="Strong"/>
          <w:lang w:val="ru-RU"/>
        </w:rPr>
        <w:t>Согласие на использование данных</w:t>
      </w:r>
    </w:p>
    <w:p w:rsidR="000A570B" w:rsidRPr="007B3D09" w:rsidRDefault="000A570B" w:rsidP="00051075">
      <w:pPr>
        <w:pStyle w:val="PURBody-Indented"/>
        <w:rPr>
          <w:lang w:val="ru-RU"/>
        </w:rPr>
      </w:pPr>
      <w:r w:rsidRPr="007B3D09">
        <w:rPr>
          <w:rStyle w:val="Strong"/>
          <w:b w:val="0"/>
          <w:bCs w:val="0"/>
          <w:lang w:val="ru-RU"/>
        </w:rPr>
        <w:t>Мы можем собирать и использовать технические сведения, полученные в рамках предоставления услуг поддержки (если таковые имеются), относящихся к программному обеспечению. Мы можем использовать эти сведения для улучшения качества продуктов или предоставления специализированных услуг или технологий вам и вашим клиентам. Мы обязуемся не раскрывать данную информацию в форме, которая позволит установить вашу личность.</w:t>
      </w:r>
    </w:p>
    <w:p w:rsidR="000A570B" w:rsidRPr="007B3D09" w:rsidRDefault="000A570B" w:rsidP="000A570B">
      <w:pPr>
        <w:pStyle w:val="PURHeading2"/>
        <w:rPr>
          <w:lang w:val="ru-RU"/>
        </w:rPr>
      </w:pPr>
      <w:r w:rsidRPr="007B3D09">
        <w:rPr>
          <w:rStyle w:val="Strong"/>
          <w:lang w:val="ru-RU"/>
        </w:rPr>
        <w:t>Веб-сайты третьих лиц</w:t>
      </w:r>
    </w:p>
    <w:p w:rsidR="000A570B" w:rsidRPr="007B3D09" w:rsidRDefault="000A570B" w:rsidP="00B57E66">
      <w:pPr>
        <w:pStyle w:val="PURBody-Indented"/>
        <w:rPr>
          <w:lang w:val="ru-RU"/>
        </w:rPr>
      </w:pPr>
      <w:r w:rsidRPr="007B3D09">
        <w:rPr>
          <w:rStyle w:val="Strong"/>
          <w:b w:val="0"/>
          <w:bCs w:val="0"/>
          <w:lang w:val="ru-RU"/>
        </w:rPr>
        <w:t>При использовании продуктов вы и ваши клиенты можете переходить на веб-сайты третьих лиц. Мы не контролируем веб-сайты третьих лиц. Мы не несем ответственности за содержимое веб-сайтов третьих лиц, любые ссылки, содержащиеся на</w:t>
      </w:r>
      <w:r w:rsidR="00B57E66">
        <w:rPr>
          <w:rStyle w:val="Strong"/>
          <w:b w:val="0"/>
          <w:bCs w:val="0"/>
        </w:rPr>
        <w:t> </w:t>
      </w:r>
      <w:r w:rsidRPr="007B3D09">
        <w:rPr>
          <w:rStyle w:val="Strong"/>
          <w:b w:val="0"/>
          <w:bCs w:val="0"/>
          <w:lang w:val="ru-RU"/>
        </w:rPr>
        <w:t xml:space="preserve">этих сайтах, а также любые изменения на них. Ссылки на веб-сайты третьих лиц предоставляются исключительно для удобства. Включение любых ссылок не должно трактоваться как поддержка нами соответствующих веб-сайтов третьих лиц. </w:t>
      </w:r>
    </w:p>
    <w:p w:rsidR="000A570B" w:rsidRPr="007B3D09" w:rsidRDefault="000A570B" w:rsidP="000A570B">
      <w:pPr>
        <w:pStyle w:val="PURHeading2"/>
        <w:rPr>
          <w:lang w:val="ru-RU"/>
        </w:rPr>
      </w:pPr>
      <w:r w:rsidRPr="007B3D09">
        <w:rPr>
          <w:lang w:val="ru-RU"/>
        </w:rPr>
        <w:t>Отсутствие передачи персональных данных</w:t>
      </w:r>
    </w:p>
    <w:p w:rsidR="000A570B" w:rsidRPr="007B3D09" w:rsidRDefault="000A570B" w:rsidP="00B57E66">
      <w:pPr>
        <w:pStyle w:val="PURBody-Indented"/>
        <w:rPr>
          <w:lang w:val="ru-RU"/>
        </w:rPr>
      </w:pPr>
      <w:r w:rsidRPr="007B3D09">
        <w:rPr>
          <w:lang w:val="ru-RU"/>
        </w:rPr>
        <w:t>Продукты не передают никакие персональные данные с вашего сервера в компьютерные системы Microsoft без вашего</w:t>
      </w:r>
      <w:r w:rsidR="00B57E66">
        <w:t> </w:t>
      </w:r>
      <w:r w:rsidRPr="007B3D09">
        <w:rPr>
          <w:lang w:val="ru-RU"/>
        </w:rPr>
        <w:t>согласия.</w:t>
      </w:r>
    </w:p>
    <w:p w:rsidR="00587CDD" w:rsidRPr="007B3D09" w:rsidRDefault="00587CDD" w:rsidP="00587CDD">
      <w:pPr>
        <w:pStyle w:val="PURHeading2"/>
        <w:rPr>
          <w:lang w:val="ru-RU"/>
        </w:rPr>
      </w:pPr>
      <w:r w:rsidRPr="007B3D09">
        <w:rPr>
          <w:lang w:val="ru-RU"/>
        </w:rPr>
        <w:t>Запрет на разделение программного обеспечения на компоненты</w:t>
      </w:r>
    </w:p>
    <w:p w:rsidR="00587CDD" w:rsidRPr="007B3D09" w:rsidRDefault="00587CDD" w:rsidP="00587CDD">
      <w:pPr>
        <w:pStyle w:val="PURBody-Indented"/>
        <w:rPr>
          <w:lang w:val="ru-RU"/>
        </w:rPr>
      </w:pPr>
      <w:r w:rsidRPr="007B3D09">
        <w:rPr>
          <w:lang w:val="ru-RU"/>
        </w:rPr>
        <w:t>Вы не имеете права разделять программное обеспечение на компоненты для использования в нескольких операционных средах по одной лицензии, за исключением явным образом допустимых случаев. Это условие применяется даже в случае, если операционные среды находятся на одном и том же физическом устройстве.</w:t>
      </w:r>
    </w:p>
    <w:p w:rsidR="000A570B" w:rsidRPr="007B3D09" w:rsidRDefault="000A570B" w:rsidP="000A570B">
      <w:pPr>
        <w:pStyle w:val="PURHeading2"/>
        <w:rPr>
          <w:lang w:val="ru-RU"/>
        </w:rPr>
      </w:pPr>
      <w:r w:rsidRPr="007B3D09">
        <w:rPr>
          <w:rStyle w:val="Strong"/>
          <w:lang w:val="ru-RU"/>
        </w:rPr>
        <w:t>Измерение производительности</w:t>
      </w:r>
    </w:p>
    <w:p w:rsidR="000A570B" w:rsidRPr="007B3D09" w:rsidRDefault="000A570B" w:rsidP="000A570B">
      <w:pPr>
        <w:pStyle w:val="PURBlueStrong"/>
        <w:rPr>
          <w:lang w:val="ru-RU"/>
        </w:rPr>
      </w:pPr>
      <w:r w:rsidRPr="007B3D09">
        <w:rPr>
          <w:lang w:val="ru-RU"/>
        </w:rPr>
        <w:t>Программное обеспечение</w:t>
      </w:r>
    </w:p>
    <w:p w:rsidR="000A570B" w:rsidRPr="00354E22" w:rsidRDefault="000A570B" w:rsidP="000A570B">
      <w:pPr>
        <w:pStyle w:val="PURBody-Indented"/>
        <w:rPr>
          <w:lang w:val="ru-RU"/>
        </w:rPr>
      </w:pPr>
      <w:r w:rsidRPr="007B3D09">
        <w:rPr>
          <w:lang w:val="ru-RU"/>
        </w:rPr>
        <w:t>Чтобы предоставить третьим лицам результаты любого теста производительности серверного программного обеспечения или предоставляемого вместе с ним клиентского программного обеспечения, необходимо предварительно получить письменное разрешение Microsoft. Это условие не применяется к</w:t>
      </w:r>
      <w:r w:rsidR="0044206F" w:rsidRPr="0044206F">
        <w:rPr>
          <w:lang w:val="ru-RU"/>
        </w:rPr>
        <w:t xml:space="preserve"> </w:t>
      </w:r>
      <w:r w:rsidRPr="007B3D09">
        <w:rPr>
          <w:lang w:val="ru-RU"/>
        </w:rPr>
        <w:t>.NET Framework (см. далее) и к следующим продуктам: Live Communications Server, Windows Server и Windows Small Business Server. Однако это условие распространяется на Технологию SQL (если она применяется), лицензируемую с этими продуктами.</w:t>
      </w:r>
    </w:p>
    <w:p w:rsidR="000A570B" w:rsidRPr="007B3D09" w:rsidRDefault="000A570B" w:rsidP="00B57E66">
      <w:pPr>
        <w:pStyle w:val="PURBlueStrong"/>
        <w:rPr>
          <w:lang w:val="ru-RU"/>
        </w:rPr>
      </w:pPr>
      <w:r w:rsidRPr="007B3D09">
        <w:rPr>
          <w:lang w:val="ru-RU"/>
        </w:rPr>
        <w:lastRenderedPageBreak/>
        <w:t>Microsoft .NET Framework</w:t>
      </w:r>
    </w:p>
    <w:p w:rsidR="000A570B" w:rsidRPr="007B3D09" w:rsidRDefault="000A570B" w:rsidP="00B57E66">
      <w:pPr>
        <w:pStyle w:val="PURBody-Indented"/>
        <w:keepNext/>
        <w:keepLines/>
        <w:rPr>
          <w:lang w:val="ru-RU"/>
        </w:rPr>
      </w:pPr>
      <w:r w:rsidRPr="007B3D09">
        <w:rPr>
          <w:lang w:val="ru-RU"/>
        </w:rPr>
        <w:t xml:space="preserve">Программное обеспечение включает один или несколько компонентов .NET Framework (далее по тексту — «компоненты .NET»). В таком случае вы можете провести внутреннее тестирование производительности этих компонентов. Вы можете раскрыть результаты всех сравнительных испытаний этих компонентов при соблюдении условий, изложенных по адресу </w:t>
      </w:r>
      <w:hyperlink r:id="rId123" w:history="1">
        <w:r w:rsidRPr="007B3D09">
          <w:rPr>
            <w:rStyle w:val="Hyperlink"/>
            <w:lang w:val="ru-RU"/>
          </w:rPr>
          <w:t>http://go.microsoft.com/fwlink/?LinkID=66406</w:t>
        </w:r>
      </w:hyperlink>
      <w:r w:rsidRPr="007B3D09">
        <w:rPr>
          <w:lang w:val="ru-RU"/>
        </w:rPr>
        <w:t>. Независимо от других соглашений, которые вы могли заключить с Microsoft, в</w:t>
      </w:r>
      <w:r w:rsidR="00B57E66">
        <w:t> </w:t>
      </w:r>
      <w:r w:rsidRPr="007B3D09">
        <w:rPr>
          <w:lang w:val="ru-RU"/>
        </w:rPr>
        <w:t xml:space="preserve">случае раскрытия вами таких результатов тестирования производительности Microsoft имеет право раскрыть результаты проведенного ею тестирования производительности ваших продуктов, конкурирующих с применимым Компонентом .NET. При этом также должны выполняться условия, указанные по адресу </w:t>
      </w:r>
      <w:hyperlink r:id="rId124" w:history="1">
        <w:r w:rsidRPr="007B3D09">
          <w:rPr>
            <w:rStyle w:val="Hyperlink"/>
            <w:lang w:val="ru-RU"/>
          </w:rPr>
          <w:t>http://go.microsoft.com/fwlink/?LinkID=66406</w:t>
        </w:r>
      </w:hyperlink>
      <w:r w:rsidRPr="007B3D09">
        <w:rPr>
          <w:lang w:val="ru-RU"/>
        </w:rPr>
        <w:t>.</w:t>
      </w:r>
    </w:p>
    <w:p w:rsidR="000A570B" w:rsidRPr="007B3D09" w:rsidRDefault="000A570B" w:rsidP="000A570B">
      <w:pPr>
        <w:pStyle w:val="PURHeading2"/>
        <w:rPr>
          <w:lang w:val="ru-RU"/>
        </w:rPr>
      </w:pPr>
      <w:r w:rsidRPr="007B3D09">
        <w:rPr>
          <w:lang w:val="ru-RU"/>
        </w:rPr>
        <w:t>Элемент отчета карты служб отчетов SQL Server</w:t>
      </w:r>
    </w:p>
    <w:p w:rsidR="000A570B" w:rsidRPr="007B3D09" w:rsidRDefault="000A570B" w:rsidP="00B57E66">
      <w:pPr>
        <w:pStyle w:val="PURBody-Indented"/>
        <w:rPr>
          <w:lang w:val="ru-RU"/>
        </w:rPr>
      </w:pPr>
      <w:r w:rsidRPr="007B3D09">
        <w:rPr>
          <w:lang w:val="ru-RU"/>
        </w:rPr>
        <w:t>Программное обеспечение может включать функции, позволяющие извлекать содержимое (например, карты, изображения и прочие данные) с помощью программного интерфейса Bing Maps (Bing Maps API) или его последующих версий для создания отчетов, отображающих данные на картах и включающих спутниковые снимки, аэрофотоснимки и карты с</w:t>
      </w:r>
      <w:r w:rsidR="00B57E66">
        <w:t> </w:t>
      </w:r>
      <w:r w:rsidRPr="007B3D09">
        <w:rPr>
          <w:lang w:val="ru-RU"/>
        </w:rPr>
        <w:t>наложением. Если данные функции включены, вы можете использовать их для создания и просмотра динамических или</w:t>
      </w:r>
      <w:r w:rsidR="00B57E66">
        <w:t> </w:t>
      </w:r>
      <w:r w:rsidRPr="007B3D09">
        <w:rPr>
          <w:lang w:val="ru-RU"/>
        </w:rPr>
        <w:t xml:space="preserve">статических документов при условии использования способов и средств доступа, предусмотренных программным обеспечением. Вы не имеете право копировать, сохранять, архивировать и создавать базу данных содержимого, доступного с помощью Bing Maps API, каким-либо иным способом. Вы не имеете права использовать Bing Maps API для сенсорного управления движением или составления маршрута, а также данные о дорожном движении или вид дорожного движения сверху (или связанные с ним метаданные) в каких-либо целях, даже если вы получили эти данные через Bing Maps API. Использование API Карт Bing и связанного содержимого также регулируется дополнительными условиями, опубликованными по адресу </w:t>
      </w:r>
      <w:hyperlink r:id="rId125" w:history="1">
        <w:r w:rsidRPr="007B3D09">
          <w:rPr>
            <w:rStyle w:val="Hyperlink"/>
            <w:lang w:val="ru-RU"/>
          </w:rPr>
          <w:t>http://go.microsoft.com/fwlink/?LinkId=21969</w:t>
        </w:r>
      </w:hyperlink>
      <w:r w:rsidRPr="007B3D09">
        <w:rPr>
          <w:lang w:val="ru-RU"/>
        </w:rPr>
        <w:t>.</w:t>
      </w:r>
    </w:p>
    <w:p w:rsidR="000A570B" w:rsidRPr="007B3D09" w:rsidRDefault="000A570B" w:rsidP="000A570B">
      <w:pPr>
        <w:pStyle w:val="PURBody-Indented"/>
        <w:rPr>
          <w:lang w:val="ru-RU"/>
        </w:rPr>
      </w:pPr>
      <w:r w:rsidRPr="007B3D09">
        <w:rPr>
          <w:lang w:val="ru-RU"/>
        </w:rPr>
        <w:t>Вы не имеете права:</w:t>
      </w:r>
    </w:p>
    <w:p w:rsidR="000A570B" w:rsidRPr="007B3D09" w:rsidRDefault="000A570B" w:rsidP="00B57E66">
      <w:pPr>
        <w:pStyle w:val="PURBullet-Indented"/>
        <w:rPr>
          <w:lang w:val="ru-RU"/>
        </w:rPr>
      </w:pPr>
      <w:r w:rsidRPr="007B3D09">
        <w:rPr>
          <w:lang w:val="ru-RU"/>
        </w:rPr>
        <w:t>удалять, уменьшать в размере, блокировать или изменять какие-либо эмблемы, товарные знаки, уведомления об авторских правах, цифровые водяные знаки и другие уведомления от Microsoft или ее поставщиков, которые включены в</w:t>
      </w:r>
      <w:r w:rsidR="00B57E66">
        <w:t> </w:t>
      </w:r>
      <w:r w:rsidRPr="007B3D09">
        <w:rPr>
          <w:lang w:val="ru-RU"/>
        </w:rPr>
        <w:t>состав программного обеспечения, включая любое содержимое, доступное с помощью данного программного обеспечения; или</w:t>
      </w:r>
    </w:p>
    <w:p w:rsidR="000A570B" w:rsidRPr="007B3D09" w:rsidRDefault="000A570B" w:rsidP="00A50403">
      <w:pPr>
        <w:pStyle w:val="PURBullet-Indented"/>
        <w:ind w:left="490"/>
        <w:rPr>
          <w:lang w:val="ru-RU"/>
        </w:rPr>
      </w:pPr>
      <w:r w:rsidRPr="007B3D09">
        <w:rPr>
          <w:lang w:val="ru-RU"/>
        </w:rPr>
        <w:t>публиковать программное обеспечение, а также какие-либо программные интерфейсы, включенные в данное программное обеспечение, предоставляя другим лицам возможность копировать их; или</w:t>
      </w:r>
    </w:p>
    <w:p w:rsidR="000A570B" w:rsidRPr="007B3D09" w:rsidRDefault="000A570B" w:rsidP="000A570B">
      <w:pPr>
        <w:pStyle w:val="PURBullet-Indented"/>
        <w:rPr>
          <w:lang w:val="ru-RU"/>
        </w:rPr>
      </w:pPr>
      <w:r w:rsidRPr="007B3D09">
        <w:rPr>
          <w:lang w:val="ru-RU"/>
        </w:rPr>
        <w:t>предоставлять возможность совместного использования или иным способом распространять документы, текстовые файлы или изображения, созданные с помощью функций служб сопоставления данных в программном обеспечении.</w:t>
      </w:r>
    </w:p>
    <w:p w:rsidR="000A570B" w:rsidRPr="007B3D09" w:rsidRDefault="000A570B" w:rsidP="000A570B">
      <w:pPr>
        <w:pStyle w:val="PURHeading2"/>
        <w:rPr>
          <w:lang w:val="ru-RU"/>
        </w:rPr>
      </w:pPr>
      <w:r w:rsidRPr="007B3D09">
        <w:rPr>
          <w:lang w:val="ru-RU"/>
        </w:rPr>
        <w:t>Мультиплексирование</w:t>
      </w:r>
    </w:p>
    <w:p w:rsidR="000A570B" w:rsidRPr="007B3D09" w:rsidRDefault="000A570B" w:rsidP="000A570B">
      <w:pPr>
        <w:pStyle w:val="PURBody-Indented"/>
        <w:rPr>
          <w:lang w:val="ru-RU"/>
        </w:rPr>
      </w:pPr>
      <w:r w:rsidRPr="007B3D09">
        <w:rPr>
          <w:lang w:val="ru-RU"/>
        </w:rPr>
        <w:t>Оборудование или программное обеспечение, которое вы используете:</w:t>
      </w:r>
    </w:p>
    <w:p w:rsidR="000A570B" w:rsidRPr="007B3D09" w:rsidRDefault="000A570B" w:rsidP="000A570B">
      <w:pPr>
        <w:pStyle w:val="PURBullet-Indented"/>
        <w:rPr>
          <w:lang w:val="ru-RU"/>
        </w:rPr>
      </w:pPr>
      <w:r w:rsidRPr="007B3D09">
        <w:rPr>
          <w:lang w:val="ru-RU"/>
        </w:rPr>
        <w:t>создания пулов подключений;</w:t>
      </w:r>
    </w:p>
    <w:p w:rsidR="000A570B" w:rsidRPr="007B3D09" w:rsidRDefault="000A570B" w:rsidP="000A570B">
      <w:pPr>
        <w:pStyle w:val="PURBullet-Indented"/>
        <w:rPr>
          <w:lang w:val="ru-RU"/>
        </w:rPr>
      </w:pPr>
      <w:r w:rsidRPr="007B3D09">
        <w:rPr>
          <w:lang w:val="ru-RU"/>
        </w:rPr>
        <w:t>для перенаправления данных;</w:t>
      </w:r>
    </w:p>
    <w:p w:rsidR="000A570B" w:rsidRPr="007B3D09" w:rsidRDefault="000A570B" w:rsidP="000A570B">
      <w:pPr>
        <w:pStyle w:val="PURBullet-Indented"/>
        <w:rPr>
          <w:lang w:val="ru-RU"/>
        </w:rPr>
      </w:pPr>
      <w:r w:rsidRPr="007B3D09">
        <w:rPr>
          <w:lang w:val="ru-RU"/>
        </w:rPr>
        <w:t>уменьшения количества устройств или пользователей, напрямую обращающихся к продукту;</w:t>
      </w:r>
    </w:p>
    <w:p w:rsidR="000A570B" w:rsidRPr="007B3D09" w:rsidRDefault="000A570B" w:rsidP="000A570B">
      <w:pPr>
        <w:pStyle w:val="PURBullet-Indented"/>
        <w:rPr>
          <w:lang w:val="ru-RU"/>
        </w:rPr>
      </w:pPr>
      <w:r w:rsidRPr="007B3D09">
        <w:rPr>
          <w:lang w:val="ru-RU"/>
        </w:rPr>
        <w:t>уменьшения количества операционных сред, устройств или пользователей, которыми продукт управляет напрямую,</w:t>
      </w:r>
    </w:p>
    <w:p w:rsidR="000A570B" w:rsidRPr="007B3D09" w:rsidRDefault="000A570B" w:rsidP="00B57E66">
      <w:pPr>
        <w:pStyle w:val="PURBody-Indented"/>
        <w:rPr>
          <w:lang w:val="ru-RU"/>
        </w:rPr>
      </w:pPr>
      <w:r w:rsidRPr="007B3D09">
        <w:rPr>
          <w:lang w:val="ru-RU"/>
        </w:rPr>
        <w:t>(иногда называемое оборудованием или программным обеспечением «мультиплексирования» или «пулинга»), не</w:t>
      </w:r>
      <w:r w:rsidR="00B57E66">
        <w:t> </w:t>
      </w:r>
      <w:r w:rsidRPr="007B3D09">
        <w:rPr>
          <w:lang w:val="ru-RU"/>
        </w:rPr>
        <w:t>уменьшает требуемое количество лицензий любого типа.</w:t>
      </w:r>
    </w:p>
    <w:p w:rsidR="000A570B" w:rsidRPr="007B3D09" w:rsidRDefault="005267B6" w:rsidP="000A570B">
      <w:pPr>
        <w:pStyle w:val="PURHeading2"/>
        <w:rPr>
          <w:lang w:val="ru-RU"/>
        </w:rPr>
      </w:pPr>
      <w:r w:rsidRPr="007B3D09">
        <w:rPr>
          <w:lang w:val="ru-RU"/>
        </w:rPr>
        <w:t>Вторично распространяемый код</w:t>
      </w:r>
    </w:p>
    <w:p w:rsidR="000A570B" w:rsidRPr="007B3D09" w:rsidRDefault="000A570B" w:rsidP="00B57E66">
      <w:pPr>
        <w:pStyle w:val="PURBody-Indented"/>
        <w:rPr>
          <w:lang w:val="ru-RU"/>
        </w:rPr>
      </w:pPr>
      <w:r w:rsidRPr="007B3D09">
        <w:rPr>
          <w:lang w:val="ru-RU"/>
        </w:rPr>
        <w:t>Программное обеспечение или веб-служба могут содержать код, который разрешается распространять в составе разрабатываемых вами программ (также называемый вторично распространяемым программным обеспечением) в</w:t>
      </w:r>
      <w:r w:rsidR="00B57E66">
        <w:t> </w:t>
      </w:r>
      <w:r w:rsidRPr="007B3D09">
        <w:rPr>
          <w:lang w:val="ru-RU"/>
        </w:rPr>
        <w:t>случае</w:t>
      </w:r>
      <w:r w:rsidR="00B57E66">
        <w:t> </w:t>
      </w:r>
      <w:r w:rsidRPr="007B3D09">
        <w:rPr>
          <w:lang w:val="ru-RU"/>
        </w:rPr>
        <w:t>соблюдения вами приведенных ниже условий. Применительно к данному подразделу понятия «вы» и «ваш» также</w:t>
      </w:r>
      <w:r w:rsidR="00B57E66">
        <w:t> </w:t>
      </w:r>
      <w:r w:rsidRPr="007B3D09">
        <w:rPr>
          <w:lang w:val="ru-RU"/>
        </w:rPr>
        <w:t>относятся к Конечным пользователям.</w:t>
      </w:r>
    </w:p>
    <w:p w:rsidR="009B27A8" w:rsidRPr="007B3D09" w:rsidRDefault="009B27A8" w:rsidP="009B27A8">
      <w:pPr>
        <w:pStyle w:val="PURBlueStrong"/>
        <w:rPr>
          <w:lang w:val="ru-RU"/>
        </w:rPr>
      </w:pPr>
      <w:r w:rsidRPr="007B3D09">
        <w:rPr>
          <w:lang w:val="ru-RU"/>
        </w:rPr>
        <w:t>Право на использование и распространение</w:t>
      </w:r>
    </w:p>
    <w:p w:rsidR="009B27A8" w:rsidRPr="007B3D09" w:rsidRDefault="009B27A8" w:rsidP="009B27A8">
      <w:pPr>
        <w:pStyle w:val="PURBody-Indented"/>
        <w:rPr>
          <w:lang w:val="ru-RU"/>
        </w:rPr>
      </w:pPr>
      <w:r w:rsidRPr="007B3D09">
        <w:rPr>
          <w:lang w:val="ru-RU"/>
        </w:rPr>
        <w:t>Код и текстовые файлы, перечисленные ниже, представляют собой «Вторично распространяемый код». Эти Права на использование, предоставляемые поставщику услуг, могут распространяться и на другой Вторично распространяемый код.</w:t>
      </w:r>
    </w:p>
    <w:p w:rsidR="000A570B" w:rsidRPr="007B3D09" w:rsidRDefault="000A570B" w:rsidP="000A570B">
      <w:pPr>
        <w:pStyle w:val="PURBullet-Indented"/>
        <w:rPr>
          <w:lang w:val="ru-RU"/>
        </w:rPr>
      </w:pPr>
      <w:r w:rsidRPr="007B3D09">
        <w:rPr>
          <w:b/>
          <w:lang w:val="ru-RU"/>
        </w:rPr>
        <w:t>Файлы REDIST.TXT.</w:t>
      </w:r>
      <w:r w:rsidRPr="007B3D09">
        <w:rPr>
          <w:lang w:val="ru-RU"/>
        </w:rPr>
        <w:t xml:space="preserve"> Вам разрешается копировать и распространять код, указанный в файлах REDIST.TXT, в виде объектного кода.</w:t>
      </w:r>
    </w:p>
    <w:p w:rsidR="000A570B" w:rsidRPr="007B3D09" w:rsidRDefault="000A570B" w:rsidP="000A570B">
      <w:pPr>
        <w:pStyle w:val="PURBullet-Indented"/>
        <w:rPr>
          <w:lang w:val="ru-RU"/>
        </w:rPr>
      </w:pPr>
      <w:r w:rsidRPr="007B3D09">
        <w:rPr>
          <w:b/>
          <w:lang w:val="ru-RU"/>
        </w:rPr>
        <w:t>Образец кода.</w:t>
      </w:r>
      <w:r w:rsidRPr="007B3D09">
        <w:rPr>
          <w:lang w:val="ru-RU"/>
        </w:rPr>
        <w:t xml:space="preserve"> Вы имеете право модифицировать, копировать и распространять код, помеченный как «образец», в виде исходного и объектного кода.</w:t>
      </w:r>
    </w:p>
    <w:p w:rsidR="000A570B" w:rsidRPr="007B3D09" w:rsidRDefault="000A570B" w:rsidP="00DF4CF8">
      <w:pPr>
        <w:pStyle w:val="PURBullet-Indented"/>
        <w:rPr>
          <w:lang w:val="ru-RU"/>
        </w:rPr>
      </w:pPr>
      <w:r w:rsidRPr="007B3D09">
        <w:rPr>
          <w:b/>
          <w:lang w:val="ru-RU"/>
        </w:rPr>
        <w:t>Файлы OTHER-DIST.TXT.</w:t>
      </w:r>
      <w:r w:rsidRPr="007B3D09">
        <w:rPr>
          <w:lang w:val="ru-RU"/>
        </w:rPr>
        <w:t xml:space="preserve"> Вам разрешается копировать и распространять код, указанный в файлах OTHER-DIST.TXT, в</w:t>
      </w:r>
      <w:r w:rsidR="00DF4CF8">
        <w:t> </w:t>
      </w:r>
      <w:r w:rsidRPr="007B3D09">
        <w:rPr>
          <w:lang w:val="ru-RU"/>
        </w:rPr>
        <w:t>виде объектного кода.</w:t>
      </w:r>
    </w:p>
    <w:p w:rsidR="000A570B" w:rsidRPr="007B3D09" w:rsidRDefault="000A570B" w:rsidP="00DF4CF8">
      <w:pPr>
        <w:pStyle w:val="PURBullet-Indented"/>
        <w:rPr>
          <w:lang w:val="ru-RU"/>
        </w:rPr>
      </w:pPr>
      <w:r w:rsidRPr="007B3D09">
        <w:rPr>
          <w:b/>
          <w:lang w:val="ru-RU"/>
        </w:rPr>
        <w:lastRenderedPageBreak/>
        <w:t>Распространение третьими лицами.</w:t>
      </w:r>
      <w:r w:rsidRPr="007B3D09">
        <w:rPr>
          <w:lang w:val="ru-RU"/>
        </w:rPr>
        <w:t xml:space="preserve"> Вы можете разрешить дистрибьюторам своих программ копировать и</w:t>
      </w:r>
      <w:r w:rsidR="00DF4CF8">
        <w:t> </w:t>
      </w:r>
      <w:r w:rsidRPr="007B3D09">
        <w:rPr>
          <w:lang w:val="ru-RU"/>
        </w:rPr>
        <w:t>распространять Вторично распространяемый код как часть этих программ.</w:t>
      </w:r>
    </w:p>
    <w:p w:rsidR="000A570B" w:rsidRPr="007B3D09" w:rsidRDefault="000A570B" w:rsidP="00DF4CF8">
      <w:pPr>
        <w:pStyle w:val="PURBullet-Indented"/>
        <w:rPr>
          <w:lang w:val="ru-RU"/>
        </w:rPr>
      </w:pPr>
      <w:r w:rsidRPr="007B3D09">
        <w:rPr>
          <w:b/>
          <w:lang w:val="ru-RU"/>
        </w:rPr>
        <w:t>Библиотеки Silverlight.</w:t>
      </w:r>
      <w:r w:rsidRPr="007B3D09">
        <w:rPr>
          <w:lang w:val="ru-RU"/>
        </w:rPr>
        <w:t xml:space="preserve"> Копирование и распространение кода, помеченного как «Библиотеки Silverlight», «Библиотеки</w:t>
      </w:r>
      <w:r w:rsidR="00DF4CF8">
        <w:t> </w:t>
      </w:r>
      <w:r w:rsidRPr="007B3D09">
        <w:rPr>
          <w:lang w:val="ru-RU"/>
        </w:rPr>
        <w:t>клиента» Silverlight и «Библиотеки сервера» Silverlight, в виде объектного кода.</w:t>
      </w:r>
    </w:p>
    <w:p w:rsidR="000A570B" w:rsidRPr="007B3D09" w:rsidRDefault="000A570B" w:rsidP="000A570B">
      <w:pPr>
        <w:pStyle w:val="PURBody-Indented"/>
        <w:rPr>
          <w:lang w:val="ru-RU"/>
        </w:rPr>
      </w:pPr>
      <w:r w:rsidRPr="007B3D09">
        <w:rPr>
          <w:b/>
          <w:lang w:val="ru-RU"/>
        </w:rPr>
        <w:t>Дополнительные условия лицензии для всех продуктов Visual Studio.</w:t>
      </w:r>
    </w:p>
    <w:p w:rsidR="000A570B" w:rsidRPr="007B3D09" w:rsidRDefault="000A570B" w:rsidP="000A570B">
      <w:pPr>
        <w:pStyle w:val="PURBody-Indented"/>
        <w:rPr>
          <w:lang w:val="ru-RU"/>
        </w:rPr>
      </w:pPr>
      <w:r w:rsidRPr="007B3D09">
        <w:rPr>
          <w:lang w:val="ru-RU"/>
        </w:rPr>
        <w:t>Программное обеспечение также может содержать Вторично распространяемый код, указанный ниже. Вы имеете право:</w:t>
      </w:r>
    </w:p>
    <w:p w:rsidR="000A570B" w:rsidRPr="007B3D09" w:rsidRDefault="000A570B" w:rsidP="000A570B">
      <w:pPr>
        <w:pStyle w:val="PURBullet-Indented"/>
        <w:rPr>
          <w:lang w:val="ru-RU"/>
        </w:rPr>
      </w:pPr>
      <w:r w:rsidRPr="007B3D09">
        <w:rPr>
          <w:b/>
          <w:lang w:val="ru-RU"/>
        </w:rPr>
        <w:t xml:space="preserve">Файлы REDIST.TXT. </w:t>
      </w:r>
      <w:r w:rsidRPr="007B3D09">
        <w:rPr>
          <w:lang w:val="ru-RU"/>
        </w:rPr>
        <w:t xml:space="preserve">Копирование и распространение файлов, включенных в список REDIST, размещенный по адресу </w:t>
      </w:r>
      <w:hyperlink r:id="rId126" w:history="1">
        <w:r w:rsidRPr="007B3D09">
          <w:rPr>
            <w:rStyle w:val="Hyperlink"/>
            <w:lang w:val="ru-RU"/>
          </w:rPr>
          <w:t>http://go.microsoft.com/fwlink/?LinkId=286955</w:t>
        </w:r>
      </w:hyperlink>
      <w:r w:rsidRPr="007B3D09">
        <w:rPr>
          <w:lang w:val="ru-RU"/>
        </w:rPr>
        <w:t xml:space="preserve">; </w:t>
      </w:r>
    </w:p>
    <w:p w:rsidR="000A570B" w:rsidRPr="007B3D09" w:rsidRDefault="000A570B" w:rsidP="00DF4CF8">
      <w:pPr>
        <w:pStyle w:val="PURBullet-Indented"/>
        <w:rPr>
          <w:lang w:val="ru-RU"/>
        </w:rPr>
      </w:pPr>
      <w:r w:rsidRPr="007B3D09">
        <w:rPr>
          <w:b/>
          <w:lang w:val="ru-RU"/>
        </w:rPr>
        <w:t>Образец кода.</w:t>
      </w:r>
      <w:r w:rsidRPr="007B3D09">
        <w:rPr>
          <w:lang w:val="ru-RU"/>
        </w:rPr>
        <w:t xml:space="preserve"> Изменение, копирование и распространение кода, помеченного как «Code Snippet» («фрагмент кода»), в</w:t>
      </w:r>
      <w:r w:rsidR="00DF4CF8">
        <w:t> </w:t>
      </w:r>
      <w:r w:rsidRPr="007B3D09">
        <w:rPr>
          <w:lang w:val="ru-RU"/>
        </w:rPr>
        <w:t>виде исходного и объектного кода.</w:t>
      </w:r>
    </w:p>
    <w:p w:rsidR="000A570B" w:rsidRPr="007B3D09" w:rsidRDefault="000A570B" w:rsidP="000A570B">
      <w:pPr>
        <w:pStyle w:val="PURBullet-Indented"/>
        <w:rPr>
          <w:lang w:val="ru-RU"/>
        </w:rPr>
      </w:pPr>
      <w:r w:rsidRPr="007B3D09">
        <w:rPr>
          <w:b/>
          <w:lang w:val="ru-RU"/>
        </w:rPr>
        <w:t>Библиотека изображений.</w:t>
      </w:r>
      <w:r w:rsidRPr="007B3D09">
        <w:rPr>
          <w:lang w:val="ru-RU"/>
        </w:rPr>
        <w:t xml:space="preserve"> Разрешается копировать и распространять изображения и анимацию из библиотеки рисунков в соответствии с документацией по программному обеспечению. Вы можете также изменять их содержимое. При изменении содержимого его необходимо использовать в соответствии с разрешенным использованием неизмененного содержимого.</w:t>
      </w:r>
    </w:p>
    <w:p w:rsidR="000A570B" w:rsidRPr="007B3D09" w:rsidRDefault="000A570B" w:rsidP="00DF4CF8">
      <w:pPr>
        <w:pStyle w:val="PURBullet-Indented"/>
        <w:rPr>
          <w:lang w:val="ru-RU"/>
        </w:rPr>
      </w:pPr>
      <w:r w:rsidRPr="007B3D09">
        <w:rPr>
          <w:b/>
          <w:lang w:val="ru-RU"/>
        </w:rPr>
        <w:t>Шаблоны, шаблоны сайтов и шаблоны сайтов Blend для Visual Studio:</w:t>
      </w:r>
      <w:r w:rsidRPr="007B3D09">
        <w:rPr>
          <w:lang w:val="ru-RU"/>
        </w:rPr>
        <w:t xml:space="preserve"> Изменение, копирование, развертывание и</w:t>
      </w:r>
      <w:r w:rsidR="00DF4CF8">
        <w:t> </w:t>
      </w:r>
      <w:r w:rsidRPr="007B3D09">
        <w:rPr>
          <w:lang w:val="ru-RU"/>
        </w:rPr>
        <w:t>распространение шаблонов и кода, помеченного как «шаблоны сайтов», в виде исходного и объектного кода.</w:t>
      </w:r>
    </w:p>
    <w:p w:rsidR="000A570B" w:rsidRPr="007B3D09" w:rsidRDefault="000A570B" w:rsidP="000A570B">
      <w:pPr>
        <w:pStyle w:val="PURBullet-Indented"/>
        <w:rPr>
          <w:lang w:val="ru-RU"/>
        </w:rPr>
      </w:pPr>
      <w:r w:rsidRPr="007B3D09">
        <w:rPr>
          <w:b/>
          <w:lang w:val="ru-RU"/>
        </w:rPr>
        <w:t>Шрифты и шрифты Blend для Visual Studio:</w:t>
      </w:r>
      <w:r w:rsidRPr="007B3D09">
        <w:rPr>
          <w:lang w:val="ru-RU"/>
        </w:rPr>
        <w:t xml:space="preserve"> Распространение неизмененных копий шрифтов Buxton Sketch, SketchFlow Print и SegoeMarker.</w:t>
      </w:r>
    </w:p>
    <w:p w:rsidR="000A570B" w:rsidRPr="007B3D09" w:rsidRDefault="000A570B" w:rsidP="000A570B">
      <w:pPr>
        <w:pStyle w:val="PURBullet-Indented"/>
        <w:rPr>
          <w:lang w:val="ru-RU"/>
        </w:rPr>
      </w:pPr>
      <w:r w:rsidRPr="007B3D09">
        <w:rPr>
          <w:b/>
          <w:lang w:val="ru-RU"/>
        </w:rPr>
        <w:t xml:space="preserve">Стили и стили Blend для Visual Studio: </w:t>
      </w:r>
      <w:r w:rsidRPr="007B3D09">
        <w:rPr>
          <w:lang w:val="ru-RU"/>
        </w:rPr>
        <w:t>Копирование, изменение и распространение кода, помеченного как «X Styles», в виде объектного кода.</w:t>
      </w:r>
    </w:p>
    <w:p w:rsidR="004313A2" w:rsidRPr="007B3D09" w:rsidRDefault="000A570B" w:rsidP="00B70FA2">
      <w:pPr>
        <w:pStyle w:val="PURBullet-Indented"/>
        <w:rPr>
          <w:lang w:val="ru-RU"/>
        </w:rPr>
      </w:pPr>
      <w:r w:rsidRPr="007B3D09">
        <w:rPr>
          <w:b/>
          <w:lang w:val="ru-RU"/>
        </w:rPr>
        <w:t xml:space="preserve">Значки. </w:t>
      </w:r>
      <w:r w:rsidRPr="007B3D09">
        <w:rPr>
          <w:lang w:val="ru-RU"/>
        </w:rPr>
        <w:t>Распространение неизмененных копий кода, помеченного как «значки».</w:t>
      </w:r>
    </w:p>
    <w:p w:rsidR="004313A2" w:rsidRPr="007B3D09" w:rsidRDefault="00407900" w:rsidP="00B70FA2">
      <w:pPr>
        <w:pStyle w:val="PURBullet-Indented"/>
        <w:rPr>
          <w:lang w:val="ru-RU"/>
        </w:rPr>
      </w:pPr>
      <w:r w:rsidRPr="007B3D09">
        <w:rPr>
          <w:b/>
          <w:lang w:val="ru-RU"/>
        </w:rPr>
        <w:t>ASP</w:t>
      </w:r>
      <w:r w:rsidR="0044206F" w:rsidRPr="0044206F">
        <w:rPr>
          <w:b/>
          <w:lang w:val="ru-RU"/>
        </w:rPr>
        <w:t xml:space="preserve"> </w:t>
      </w:r>
      <w:r w:rsidRPr="007B3D09">
        <w:rPr>
          <w:b/>
          <w:lang w:val="ru-RU"/>
        </w:rPr>
        <w:t xml:space="preserve">.NET MVC и Web Tooling Extensions: </w:t>
      </w:r>
      <w:r w:rsidRPr="007B3D09">
        <w:rPr>
          <w:lang w:val="ru-RU"/>
        </w:rPr>
        <w:t>Изменение, копирование и распространение или развертывание JS-файлов, содержащихся в модели ASP</w:t>
      </w:r>
      <w:r w:rsidR="0044206F" w:rsidRPr="0044206F">
        <w:rPr>
          <w:lang w:val="ru-RU"/>
        </w:rPr>
        <w:t xml:space="preserve"> </w:t>
      </w:r>
      <w:r w:rsidRPr="007B3D09">
        <w:rPr>
          <w:lang w:val="ru-RU"/>
        </w:rPr>
        <w:t>.NET Model View Controller, веб-страницах ASP .NET или расширениях Web Tooling Extensions, в программах ASP</w:t>
      </w:r>
      <w:r w:rsidR="0044206F" w:rsidRPr="0044206F">
        <w:rPr>
          <w:lang w:val="ru-RU"/>
        </w:rPr>
        <w:t xml:space="preserve"> </w:t>
      </w:r>
      <w:r w:rsidRPr="007B3D09">
        <w:rPr>
          <w:lang w:val="ru-RU"/>
        </w:rPr>
        <w:t>.NET;</w:t>
      </w:r>
    </w:p>
    <w:p w:rsidR="00407900" w:rsidRPr="007B3D09" w:rsidRDefault="004313A2" w:rsidP="00B70FA2">
      <w:pPr>
        <w:pStyle w:val="PURBullet-Indented"/>
        <w:rPr>
          <w:lang w:val="ru-RU"/>
        </w:rPr>
      </w:pPr>
      <w:r w:rsidRPr="007B3D09">
        <w:rPr>
          <w:b/>
          <w:bCs/>
          <w:lang w:val="ru-RU"/>
        </w:rPr>
        <w:t>Шаблоны проектов Visual Studio LightSwitch</w:t>
      </w:r>
      <w:r w:rsidRPr="007B3D09">
        <w:rPr>
          <w:b/>
          <w:lang w:val="ru-RU"/>
        </w:rPr>
        <w:t>:</w:t>
      </w:r>
      <w:r w:rsidRPr="007B3D09">
        <w:rPr>
          <w:lang w:val="ru-RU"/>
        </w:rPr>
        <w:t xml:space="preserve"> Изменение, копирование и распространение или развертывание </w:t>
      </w:r>
      <w:r w:rsidR="00DF4CF8" w:rsidRPr="00DF4CF8">
        <w:rPr>
          <w:lang w:val="ru-RU"/>
        </w:rPr>
        <w:br/>
      </w:r>
      <w:r w:rsidRPr="007B3D09">
        <w:rPr>
          <w:lang w:val="ru-RU"/>
        </w:rPr>
        <w:t>JS-файлов, содержащихся в шаблонах проектов Visual Studio LightSwitch, в программах LightSwitch.</w:t>
      </w:r>
    </w:p>
    <w:p w:rsidR="00407900" w:rsidRPr="007B3D09" w:rsidRDefault="00407900" w:rsidP="00D56A81">
      <w:pPr>
        <w:pStyle w:val="PURBullet-Indented"/>
        <w:rPr>
          <w:lang w:val="ru-RU"/>
        </w:rPr>
      </w:pPr>
      <w:r w:rsidRPr="007B3D09">
        <w:rPr>
          <w:b/>
          <w:lang w:val="ru-RU"/>
        </w:rPr>
        <w:t xml:space="preserve">Библиотека Windows для JavaScript. </w:t>
      </w:r>
      <w:r w:rsidRPr="007B3D09">
        <w:rPr>
          <w:lang w:val="ru-RU"/>
        </w:rPr>
        <w:t>Копирование и использование Библиотеки Windows для JavaScript без изменения</w:t>
      </w:r>
      <w:r w:rsidR="00D56A81">
        <w:t> </w:t>
      </w:r>
      <w:r w:rsidRPr="007B3D09">
        <w:rPr>
          <w:lang w:val="ru-RU"/>
        </w:rPr>
        <w:t>в программах, разрабатываемых для внутреннего использования, или программах, разрабатываемых и</w:t>
      </w:r>
      <w:r w:rsidR="00D56A81">
        <w:t> </w:t>
      </w:r>
      <w:r w:rsidRPr="007B3D09">
        <w:rPr>
          <w:lang w:val="ru-RU"/>
        </w:rPr>
        <w:t>распространяемых для третьих лиц. Следующие положения также применяются к программам, работающим вместе с</w:t>
      </w:r>
      <w:r w:rsidR="00D56A81">
        <w:t> </w:t>
      </w:r>
      <w:r w:rsidRPr="007B3D09">
        <w:rPr>
          <w:lang w:val="ru-RU"/>
        </w:rPr>
        <w:t>Библиотекой Windows для JavaScript. Файлы из библиотеки Windows для JavaScript помогают реализовывать в своих программах структурные шаблоны, а также вид и функциональность пользовательского интерфейса Windows. Вы имеете право на распространение программ, содержащих файлы из библиотеки Windows для JavaScript, может осуществляться исключительно через Магазин Windows и никакими иными средствами.</w:t>
      </w:r>
    </w:p>
    <w:p w:rsidR="000A570B" w:rsidRPr="007B3D09" w:rsidRDefault="000A570B" w:rsidP="00B70FA2">
      <w:pPr>
        <w:pStyle w:val="PURBullet-Indented"/>
        <w:rPr>
          <w:lang w:val="ru-RU"/>
        </w:rPr>
      </w:pPr>
      <w:r w:rsidRPr="007B3D09">
        <w:rPr>
          <w:b/>
          <w:lang w:val="ru-RU"/>
        </w:rPr>
        <w:t xml:space="preserve">Программа установки. </w:t>
      </w:r>
      <w:r w:rsidRPr="007B3D09">
        <w:rPr>
          <w:lang w:val="ru-RU"/>
        </w:rPr>
        <w:t>Распространение вторично распространяемого кода, включенного в программу установки, только в составе программы установки. Вы не имеете права вносить в нее изменения.</w:t>
      </w:r>
    </w:p>
    <w:p w:rsidR="000A570B" w:rsidRPr="007B3D09" w:rsidRDefault="000A570B" w:rsidP="00DF4CF8">
      <w:pPr>
        <w:pStyle w:val="PURBullet-Indented"/>
        <w:rPr>
          <w:lang w:val="ru-RU"/>
        </w:rPr>
      </w:pPr>
      <w:r w:rsidRPr="007B3D09">
        <w:rPr>
          <w:b/>
          <w:lang w:val="ru-RU"/>
        </w:rPr>
        <w:t>Файлы EXTENSIBILITY KIT для Microsoft Commerce Server 2009 Standard Edition и Enterprise Edition.</w:t>
      </w:r>
      <w:r w:rsidRPr="007B3D09">
        <w:rPr>
          <w:lang w:val="ru-RU"/>
        </w:rPr>
        <w:t xml:space="preserve"> Копирование и</w:t>
      </w:r>
      <w:r w:rsidR="00DF4CF8">
        <w:t> </w:t>
      </w:r>
      <w:r w:rsidRPr="007B3D09">
        <w:rPr>
          <w:lang w:val="ru-RU"/>
        </w:rPr>
        <w:t>распространение кода, помеченного как «Extensibility Kit», в виде исходного и объектного кода.</w:t>
      </w:r>
    </w:p>
    <w:p w:rsidR="000A570B" w:rsidRPr="007B3D09" w:rsidRDefault="000A570B" w:rsidP="00DF4CF8">
      <w:pPr>
        <w:pStyle w:val="PURBullet-Indented"/>
        <w:rPr>
          <w:lang w:val="ru-RU"/>
        </w:rPr>
      </w:pPr>
      <w:r w:rsidRPr="007B3D09">
        <w:rPr>
          <w:b/>
          <w:lang w:val="ru-RU"/>
        </w:rPr>
        <w:t>Файлы среды выполнения Access.</w:t>
      </w:r>
      <w:r w:rsidRPr="007B3D09">
        <w:rPr>
          <w:lang w:val="ru-RU"/>
        </w:rPr>
        <w:t xml:space="preserve"> Копирование и распространение в виде объектного кода файлов SETUP.EXE, ACCESSRT.MSI и ACCESSRT.CAB, входящих в лицензионную копию программного обеспечения Microsoft Office Professional Plus 2013 или Microsoft Office Access 2013. Вы и ваши Конечные пользователи можете использовать данные</w:t>
      </w:r>
      <w:r w:rsidR="00DF4CF8">
        <w:t> </w:t>
      </w:r>
      <w:r w:rsidRPr="007B3D09">
        <w:rPr>
          <w:lang w:val="ru-RU"/>
        </w:rPr>
        <w:t>файлы, только чтобы включить функции баз данных для программ, не являющихся программами для управления</w:t>
      </w:r>
      <w:r w:rsidR="00DF4CF8">
        <w:t> </w:t>
      </w:r>
      <w:r w:rsidRPr="007B3D09">
        <w:rPr>
          <w:lang w:val="ru-RU"/>
        </w:rPr>
        <w:t>базами данных.</w:t>
      </w:r>
    </w:p>
    <w:p w:rsidR="00B0332A" w:rsidRPr="007B3D09" w:rsidRDefault="00B0332A" w:rsidP="00B0332A">
      <w:pPr>
        <w:pStyle w:val="PURBlueStrong-Indented"/>
        <w:rPr>
          <w:lang w:val="ru-RU"/>
        </w:rPr>
      </w:pPr>
      <w:r w:rsidRPr="007B3D09">
        <w:rPr>
          <w:lang w:val="ru-RU"/>
        </w:rPr>
        <w:t>Условия распространения</w:t>
      </w:r>
    </w:p>
    <w:p w:rsidR="00B0332A" w:rsidRPr="007B3D09" w:rsidRDefault="00B0332A" w:rsidP="00B0332A">
      <w:pPr>
        <w:pStyle w:val="PURBody-Indented"/>
        <w:rPr>
          <w:lang w:val="ru-RU"/>
        </w:rPr>
      </w:pPr>
      <w:r w:rsidRPr="007B3D09">
        <w:rPr>
          <w:lang w:val="ru-RU"/>
        </w:rPr>
        <w:t>Для распространения любого Вторично распространяемого кода необходимо:</w:t>
      </w:r>
    </w:p>
    <w:p w:rsidR="00B0332A" w:rsidRPr="007B3D09" w:rsidRDefault="00B0332A" w:rsidP="003B5A77">
      <w:pPr>
        <w:pStyle w:val="PURBullet-Indented"/>
        <w:numPr>
          <w:ilvl w:val="0"/>
          <w:numId w:val="5"/>
        </w:numPr>
        <w:rPr>
          <w:lang w:val="ru-RU"/>
        </w:rPr>
      </w:pPr>
      <w:r w:rsidRPr="007B3D09">
        <w:rPr>
          <w:lang w:val="ru-RU"/>
        </w:rPr>
        <w:t>существенно расширить основные функциональные возможности кода в своих программах;</w:t>
      </w:r>
    </w:p>
    <w:p w:rsidR="00B0332A" w:rsidRPr="007B3D09" w:rsidRDefault="00B0332A" w:rsidP="003B5A77">
      <w:pPr>
        <w:pStyle w:val="PURBullet-Indented"/>
        <w:numPr>
          <w:ilvl w:val="0"/>
          <w:numId w:val="5"/>
        </w:numPr>
        <w:rPr>
          <w:lang w:val="ru-RU"/>
        </w:rPr>
      </w:pPr>
      <w:r w:rsidRPr="007B3D09">
        <w:rPr>
          <w:lang w:val="ru-RU"/>
        </w:rPr>
        <w:t>для любого Вторично распространяемого кода в файлах с расширением LIB распространять только результаты связывания вторично распространяемого кода с вашей программой;</w:t>
      </w:r>
    </w:p>
    <w:p w:rsidR="00B0332A" w:rsidRPr="007B3D09" w:rsidRDefault="00B0332A" w:rsidP="003B5A77">
      <w:pPr>
        <w:pStyle w:val="PURBullet-Indented"/>
        <w:numPr>
          <w:ilvl w:val="0"/>
          <w:numId w:val="5"/>
        </w:numPr>
        <w:rPr>
          <w:lang w:val="ru-RU"/>
        </w:rPr>
      </w:pPr>
      <w:r w:rsidRPr="007B3D09">
        <w:rPr>
          <w:lang w:val="ru-RU"/>
        </w:rPr>
        <w:t>распространять Вторично распространяемый код, включенный в программу установки, только как часть программы установки без изменений;</w:t>
      </w:r>
    </w:p>
    <w:p w:rsidR="008D4FD8" w:rsidRPr="007B3D09" w:rsidRDefault="008D4FD8" w:rsidP="0041368D">
      <w:pPr>
        <w:pStyle w:val="PURBullet-Indented"/>
        <w:numPr>
          <w:ilvl w:val="0"/>
          <w:numId w:val="5"/>
        </w:numPr>
        <w:rPr>
          <w:lang w:val="ru-RU"/>
        </w:rPr>
      </w:pPr>
      <w:r w:rsidRPr="007B3D09">
        <w:rPr>
          <w:lang w:val="ru-RU"/>
        </w:rPr>
        <w:t xml:space="preserve">потребовать от дистрибьюторов и конечных пользователей согласия с условиями, которые будут защищать код по крайней мере в той же степени, в какой он защищен вашим Лицензионным соглашением поставщика услуг; </w:t>
      </w:r>
    </w:p>
    <w:p w:rsidR="00B0332A" w:rsidRPr="007B3D09" w:rsidRDefault="00B0332A" w:rsidP="00DF4CF8">
      <w:pPr>
        <w:pStyle w:val="PURBullet-Indented"/>
        <w:keepNext/>
        <w:keepLines/>
        <w:numPr>
          <w:ilvl w:val="0"/>
          <w:numId w:val="5"/>
        </w:numPr>
        <w:rPr>
          <w:lang w:val="ru-RU"/>
        </w:rPr>
      </w:pPr>
      <w:r w:rsidRPr="007B3D09">
        <w:rPr>
          <w:lang w:val="ru-RU"/>
        </w:rPr>
        <w:lastRenderedPageBreak/>
        <w:t>отображать действительное уведомление об авторских правах в ваших программах;</w:t>
      </w:r>
    </w:p>
    <w:p w:rsidR="00B0332A" w:rsidRPr="007B3D09" w:rsidRDefault="00B0332A" w:rsidP="003B5A77">
      <w:pPr>
        <w:pStyle w:val="PURBullet-Indented"/>
        <w:numPr>
          <w:ilvl w:val="0"/>
          <w:numId w:val="5"/>
        </w:numPr>
        <w:rPr>
          <w:lang w:val="ru-RU"/>
        </w:rPr>
      </w:pPr>
      <w:r w:rsidRPr="007B3D09">
        <w:rPr>
          <w:lang w:val="ru-RU"/>
        </w:rPr>
        <w:t>освободить от ответственности, защитить и оградить Microsoft от любых претензий и исков, связанных с использованием и распространением ваших программ, включая расходы на оплату услуг адвокатов.</w:t>
      </w:r>
    </w:p>
    <w:p w:rsidR="00B0332A" w:rsidRPr="007B3D09" w:rsidRDefault="00B0332A" w:rsidP="00B0332A">
      <w:pPr>
        <w:pStyle w:val="PURBlueStrong-Indented"/>
        <w:rPr>
          <w:lang w:val="ru-RU"/>
        </w:rPr>
      </w:pPr>
      <w:r w:rsidRPr="007B3D09">
        <w:rPr>
          <w:lang w:val="ru-RU"/>
        </w:rPr>
        <w:t>Ограничения на распространение</w:t>
      </w:r>
    </w:p>
    <w:p w:rsidR="00B0332A" w:rsidRPr="007B3D09" w:rsidRDefault="00B0332A" w:rsidP="00B0332A">
      <w:pPr>
        <w:pStyle w:val="PURBody-Indented"/>
        <w:rPr>
          <w:lang w:val="ru-RU"/>
        </w:rPr>
      </w:pPr>
      <w:r w:rsidRPr="007B3D09">
        <w:rPr>
          <w:lang w:val="ru-RU"/>
        </w:rPr>
        <w:t>Вы не имеете права:</w:t>
      </w:r>
    </w:p>
    <w:p w:rsidR="00B0332A" w:rsidRPr="007B3D09" w:rsidRDefault="00B0332A" w:rsidP="003B5A77">
      <w:pPr>
        <w:pStyle w:val="PURBullet-Indented"/>
        <w:numPr>
          <w:ilvl w:val="0"/>
          <w:numId w:val="6"/>
        </w:numPr>
        <w:rPr>
          <w:lang w:val="ru-RU"/>
        </w:rPr>
      </w:pPr>
      <w:r w:rsidRPr="007B3D09">
        <w:rPr>
          <w:lang w:val="ru-RU"/>
        </w:rPr>
        <w:t>менять любые уведомления об авторских правах, товарные знаки или уведомления о патентных правах во Вторично распространяемом коде;</w:t>
      </w:r>
    </w:p>
    <w:p w:rsidR="00B0332A" w:rsidRPr="007B3D09" w:rsidRDefault="00B0332A" w:rsidP="003B5A77">
      <w:pPr>
        <w:pStyle w:val="PURBullet-Indented"/>
        <w:numPr>
          <w:ilvl w:val="0"/>
          <w:numId w:val="6"/>
        </w:numPr>
        <w:rPr>
          <w:lang w:val="ru-RU"/>
        </w:rPr>
      </w:pPr>
      <w:r w:rsidRPr="007B3D09">
        <w:rPr>
          <w:lang w:val="ru-RU"/>
        </w:rPr>
        <w:t>использовать товарные знаки Microsoft в названиях своих программ или таким способом, который заставил бы пользователя предположить, что программа является продуктом Microsoft или одобрена ею;</w:t>
      </w:r>
    </w:p>
    <w:p w:rsidR="00B0332A" w:rsidRPr="007B3D09" w:rsidRDefault="00B0332A" w:rsidP="003B5A77">
      <w:pPr>
        <w:pStyle w:val="PURBullet-Indented"/>
        <w:numPr>
          <w:ilvl w:val="0"/>
          <w:numId w:val="6"/>
        </w:numPr>
        <w:rPr>
          <w:lang w:val="ru-RU"/>
        </w:rPr>
      </w:pPr>
      <w:r w:rsidRPr="007B3D09">
        <w:rPr>
          <w:lang w:val="ru-RU"/>
        </w:rPr>
        <w:t>распространять Распространяемый код для выполнения на платформах, отличных от операционных систем, технологий времени выполнения или платформ приложений Microsoft, за исключением файлов JavaScript, CSS и HTML, включенных для использования на веб-сайтах и в веб-приложениях (в противовес Библиотеке Windows для файлов JavaScript), которые могут распространяться для выполнения на любой платформе;</w:t>
      </w:r>
    </w:p>
    <w:p w:rsidR="00B0332A" w:rsidRPr="007B3D09" w:rsidRDefault="00B0332A" w:rsidP="003B5A77">
      <w:pPr>
        <w:pStyle w:val="PURBullet-Indented"/>
        <w:numPr>
          <w:ilvl w:val="0"/>
          <w:numId w:val="6"/>
        </w:numPr>
        <w:rPr>
          <w:lang w:val="ru-RU"/>
        </w:rPr>
      </w:pPr>
      <w:r w:rsidRPr="007B3D09">
        <w:rPr>
          <w:lang w:val="ru-RU"/>
        </w:rPr>
        <w:t>включать Вторично распространяемый код во вредоносные, незаконные или вводящие в заблуждение программы;</w:t>
      </w:r>
    </w:p>
    <w:p w:rsidR="00B0332A" w:rsidRPr="007B3D09" w:rsidRDefault="00B0332A" w:rsidP="00DF4CF8">
      <w:pPr>
        <w:pStyle w:val="PURBullet-Indented"/>
        <w:numPr>
          <w:ilvl w:val="0"/>
          <w:numId w:val="6"/>
        </w:numPr>
        <w:rPr>
          <w:lang w:val="ru-RU"/>
        </w:rPr>
      </w:pPr>
      <w:r w:rsidRPr="007B3D09">
        <w:rPr>
          <w:lang w:val="ru-RU"/>
        </w:rPr>
        <w:t>изменять или распространять исходный код любого Вторично распространяемого кода таким образом, что любая его часть подпадет под действие исключенной лицензии. Исключенная лицензия — это любая лицензия, согласно которой использование, изменение или распространение кода возможно только при условии, что код раскрывается и</w:t>
      </w:r>
      <w:r w:rsidR="00DF4CF8">
        <w:t> </w:t>
      </w:r>
      <w:r w:rsidRPr="007B3D09">
        <w:rPr>
          <w:lang w:val="ru-RU"/>
        </w:rPr>
        <w:t>распространяется в виде исходного кода или другие лица имеют право его изменять.</w:t>
      </w:r>
    </w:p>
    <w:bookmarkEnd w:id="22"/>
    <w:p w:rsidR="000A570B" w:rsidRPr="007B3D09" w:rsidRDefault="000E00C9" w:rsidP="000829EE">
      <w:pPr>
        <w:pStyle w:val="PURBreadcrumb"/>
        <w:keepNext w:val="0"/>
        <w:rPr>
          <w:lang w:val="ru-RU"/>
        </w:rPr>
      </w:pPr>
      <w:r>
        <w:rPr>
          <w:color w:val="404040" w:themeColor="text1" w:themeTint="BF"/>
        </w:rP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rPr>
          <w:color w:val="404040" w:themeColor="text1" w:themeTint="BF"/>
        </w:rP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9950B2" w:rsidRPr="007B3D09" w:rsidRDefault="009950B2" w:rsidP="00CD6E9D">
      <w:pPr>
        <w:pStyle w:val="PURBreadcrumb"/>
        <w:keepNext w:val="0"/>
        <w:rPr>
          <w:rFonts w:ascii="Arial Narrow" w:hAnsi="Arial Narrow"/>
          <w:sz w:val="16"/>
          <w:lang w:val="ru-RU"/>
        </w:rPr>
        <w:sectPr w:rsidR="009950B2" w:rsidRPr="007B3D09" w:rsidSect="00C047BC">
          <w:footerReference w:type="default" r:id="rId127"/>
          <w:pgSz w:w="12240" w:h="15840" w:code="1"/>
          <w:pgMar w:top="1166" w:right="720" w:bottom="720" w:left="720" w:header="432" w:footer="288" w:gutter="0"/>
          <w:cols w:space="360"/>
          <w:docGrid w:linePitch="360"/>
        </w:sectPr>
      </w:pPr>
    </w:p>
    <w:p w:rsidR="005E0251" w:rsidRPr="007B3D09" w:rsidRDefault="000A570B" w:rsidP="000A570B">
      <w:pPr>
        <w:pStyle w:val="PURSectionHeading"/>
        <w:rPr>
          <w:lang w:val="ru-RU"/>
        </w:rPr>
      </w:pPr>
      <w:bookmarkStart w:id="41" w:name="_Toc299519080"/>
      <w:bookmarkStart w:id="42" w:name="_Toc299524944"/>
      <w:bookmarkStart w:id="43" w:name="_Toc299531295"/>
      <w:bookmarkStart w:id="44" w:name="_Toc299531403"/>
      <w:bookmarkStart w:id="45" w:name="_Toc299531511"/>
      <w:bookmarkStart w:id="46" w:name="_Toc299957120"/>
      <w:bookmarkStart w:id="47" w:name="_Toc346536831"/>
      <w:bookmarkStart w:id="48" w:name="_Toc339280298"/>
      <w:bookmarkStart w:id="49" w:name="_Toc363552768"/>
      <w:bookmarkStart w:id="50" w:name="_Toc378682233"/>
      <w:bookmarkStart w:id="51" w:name="_Toc371268245"/>
      <w:bookmarkStart w:id="52" w:name="_Toc379278451"/>
      <w:bookmarkStart w:id="53" w:name="_Toc388443704"/>
      <w:bookmarkStart w:id="54" w:name="Per_Processor"/>
      <w:bookmarkEnd w:id="38"/>
      <w:r w:rsidRPr="007B3D09">
        <w:rPr>
          <w:lang w:val="ru-RU"/>
        </w:rPr>
        <w:lastRenderedPageBreak/>
        <w:t>Лицензионная модель «на процессор»</w:t>
      </w:r>
      <w:bookmarkEnd w:id="41"/>
      <w:bookmarkEnd w:id="42"/>
      <w:bookmarkEnd w:id="43"/>
      <w:bookmarkEnd w:id="44"/>
      <w:bookmarkEnd w:id="45"/>
      <w:bookmarkEnd w:id="46"/>
      <w:bookmarkEnd w:id="47"/>
      <w:bookmarkEnd w:id="48"/>
      <w:bookmarkEnd w:id="49"/>
      <w:bookmarkEnd w:id="50"/>
      <w:bookmarkEnd w:id="51"/>
      <w:bookmarkEnd w:id="52"/>
      <w:bookmarkEnd w:id="53"/>
    </w:p>
    <w:p w:rsidR="009950B2" w:rsidRPr="007B3D09" w:rsidRDefault="009950B2" w:rsidP="000A570B">
      <w:pPr>
        <w:pStyle w:val="PURSectionHeading"/>
        <w:rPr>
          <w:lang w:val="ru-RU"/>
        </w:rPr>
        <w:sectPr w:rsidR="009950B2" w:rsidRPr="007B3D09" w:rsidSect="00C047BC">
          <w:footerReference w:type="default" r:id="rId128"/>
          <w:pgSz w:w="12240" w:h="15840" w:code="1"/>
          <w:pgMar w:top="1166" w:right="720" w:bottom="720" w:left="720" w:header="432" w:footer="288" w:gutter="0"/>
          <w:cols w:space="360"/>
          <w:docGrid w:linePitch="360"/>
        </w:sectPr>
      </w:pPr>
    </w:p>
    <w:p w:rsidR="00DF4CF8" w:rsidRDefault="008C5BFF">
      <w:pPr>
        <w:pStyle w:val="TOC2"/>
        <w:rPr>
          <w:noProof/>
          <w:color w:val="auto"/>
          <w:sz w:val="22"/>
          <w:lang w:eastAsia="zh-CN"/>
        </w:rPr>
      </w:pPr>
      <w:r w:rsidRPr="007B3D09">
        <w:rPr>
          <w:szCs w:val="16"/>
          <w:lang w:val="ru-RU"/>
        </w:rPr>
        <w:lastRenderedPageBreak/>
        <w:fldChar w:fldCharType="begin"/>
      </w:r>
      <w:r w:rsidR="0006656D" w:rsidRPr="007B3D09">
        <w:rPr>
          <w:szCs w:val="16"/>
          <w:lang w:val="ru-RU"/>
        </w:rPr>
        <w:instrText xml:space="preserve"> TOC \b Per_Processor \h \z \t "PUR Product Name,2" </w:instrText>
      </w:r>
      <w:r w:rsidRPr="007B3D09">
        <w:rPr>
          <w:szCs w:val="16"/>
          <w:lang w:val="ru-RU"/>
        </w:rPr>
        <w:fldChar w:fldCharType="separate"/>
      </w:r>
      <w:hyperlink w:anchor="_Toc388434411" w:history="1">
        <w:r w:rsidR="00DF4CF8" w:rsidRPr="00635559">
          <w:rPr>
            <w:rStyle w:val="Hyperlink"/>
            <w:noProof/>
            <w:lang w:val="fr-FR"/>
          </w:rPr>
          <w:t>Core Infrastructure Server Suite Datacenter</w:t>
        </w:r>
        <w:r w:rsidR="00DF4CF8">
          <w:rPr>
            <w:noProof/>
            <w:webHidden/>
          </w:rPr>
          <w:tab/>
        </w:r>
        <w:r>
          <w:rPr>
            <w:noProof/>
            <w:webHidden/>
          </w:rPr>
          <w:fldChar w:fldCharType="begin"/>
        </w:r>
        <w:r w:rsidR="00DF4CF8">
          <w:rPr>
            <w:noProof/>
            <w:webHidden/>
          </w:rPr>
          <w:instrText xml:space="preserve"> PAGEREF _Toc388434411 \h </w:instrText>
        </w:r>
        <w:r>
          <w:rPr>
            <w:noProof/>
            <w:webHidden/>
          </w:rPr>
        </w:r>
        <w:r>
          <w:rPr>
            <w:noProof/>
            <w:webHidden/>
          </w:rPr>
          <w:fldChar w:fldCharType="separate"/>
        </w:r>
        <w:r w:rsidR="004C44C3">
          <w:rPr>
            <w:noProof/>
            <w:webHidden/>
          </w:rPr>
          <w:t>14</w:t>
        </w:r>
        <w:r>
          <w:rPr>
            <w:noProof/>
            <w:webHidden/>
          </w:rPr>
          <w:fldChar w:fldCharType="end"/>
        </w:r>
      </w:hyperlink>
    </w:p>
    <w:p w:rsidR="00DF4CF8" w:rsidRDefault="00602F86">
      <w:pPr>
        <w:pStyle w:val="TOC2"/>
        <w:rPr>
          <w:noProof/>
          <w:color w:val="auto"/>
          <w:sz w:val="22"/>
          <w:lang w:eastAsia="zh-CN"/>
        </w:rPr>
      </w:pPr>
      <w:hyperlink w:anchor="_Toc388434412" w:history="1">
        <w:r w:rsidR="00DF4CF8" w:rsidRPr="00635559">
          <w:rPr>
            <w:rStyle w:val="Hyperlink"/>
            <w:noProof/>
            <w:lang w:val="ru-RU"/>
          </w:rPr>
          <w:t>Core Infrastructure Server Suite Standard</w:t>
        </w:r>
        <w:r w:rsidR="00DF4CF8">
          <w:rPr>
            <w:noProof/>
            <w:webHidden/>
          </w:rPr>
          <w:tab/>
        </w:r>
        <w:r w:rsidR="008C5BFF">
          <w:rPr>
            <w:noProof/>
            <w:webHidden/>
          </w:rPr>
          <w:fldChar w:fldCharType="begin"/>
        </w:r>
        <w:r w:rsidR="00DF4CF8">
          <w:rPr>
            <w:noProof/>
            <w:webHidden/>
          </w:rPr>
          <w:instrText xml:space="preserve"> PAGEREF _Toc388434412 \h </w:instrText>
        </w:r>
        <w:r w:rsidR="008C5BFF">
          <w:rPr>
            <w:noProof/>
            <w:webHidden/>
          </w:rPr>
        </w:r>
        <w:r w:rsidR="008C5BFF">
          <w:rPr>
            <w:noProof/>
            <w:webHidden/>
          </w:rPr>
          <w:fldChar w:fldCharType="separate"/>
        </w:r>
        <w:r w:rsidR="004C44C3">
          <w:rPr>
            <w:noProof/>
            <w:webHidden/>
          </w:rPr>
          <w:t>15</w:t>
        </w:r>
        <w:r w:rsidR="008C5BFF">
          <w:rPr>
            <w:noProof/>
            <w:webHidden/>
          </w:rPr>
          <w:fldChar w:fldCharType="end"/>
        </w:r>
      </w:hyperlink>
    </w:p>
    <w:p w:rsidR="00DF4CF8" w:rsidRDefault="00602F86" w:rsidP="00DF4CF8">
      <w:pPr>
        <w:pStyle w:val="TOC2"/>
        <w:ind w:left="144" w:firstLine="0"/>
        <w:rPr>
          <w:noProof/>
          <w:color w:val="auto"/>
          <w:sz w:val="22"/>
          <w:lang w:eastAsia="zh-CN"/>
        </w:rPr>
      </w:pPr>
      <w:hyperlink w:anchor="_Toc388434413" w:history="1">
        <w:r w:rsidR="00DF4CF8" w:rsidRPr="00635559">
          <w:rPr>
            <w:rStyle w:val="Hyperlink"/>
            <w:noProof/>
            <w:lang w:val="ru-RU"/>
          </w:rPr>
          <w:t xml:space="preserve">Служба синхронизации для размещения </w:t>
        </w:r>
        <w:r w:rsidR="00DF4CF8">
          <w:rPr>
            <w:rStyle w:val="Hyperlink"/>
            <w:noProof/>
          </w:rPr>
          <w:br/>
        </w:r>
        <w:r w:rsidR="00DF4CF8" w:rsidRPr="00635559">
          <w:rPr>
            <w:rStyle w:val="Hyperlink"/>
            <w:noProof/>
            <w:lang w:val="ru-RU"/>
          </w:rPr>
          <w:t>Forefront Identity Manager 2010 R2</w:t>
        </w:r>
        <w:r w:rsidR="00DF4CF8">
          <w:rPr>
            <w:noProof/>
            <w:webHidden/>
          </w:rPr>
          <w:tab/>
        </w:r>
        <w:r w:rsidR="008C5BFF">
          <w:rPr>
            <w:noProof/>
            <w:webHidden/>
          </w:rPr>
          <w:fldChar w:fldCharType="begin"/>
        </w:r>
        <w:r w:rsidR="00DF4CF8">
          <w:rPr>
            <w:noProof/>
            <w:webHidden/>
          </w:rPr>
          <w:instrText xml:space="preserve"> PAGEREF _Toc388434413 \h </w:instrText>
        </w:r>
        <w:r w:rsidR="008C5BFF">
          <w:rPr>
            <w:noProof/>
            <w:webHidden/>
          </w:rPr>
        </w:r>
        <w:r w:rsidR="008C5BFF">
          <w:rPr>
            <w:noProof/>
            <w:webHidden/>
          </w:rPr>
          <w:fldChar w:fldCharType="separate"/>
        </w:r>
        <w:r w:rsidR="004C44C3">
          <w:rPr>
            <w:noProof/>
            <w:webHidden/>
          </w:rPr>
          <w:t>16</w:t>
        </w:r>
        <w:r w:rsidR="008C5BFF">
          <w:rPr>
            <w:noProof/>
            <w:webHidden/>
          </w:rPr>
          <w:fldChar w:fldCharType="end"/>
        </w:r>
      </w:hyperlink>
    </w:p>
    <w:p w:rsidR="00DF4CF8" w:rsidRDefault="00602F86">
      <w:pPr>
        <w:pStyle w:val="TOC2"/>
        <w:rPr>
          <w:noProof/>
          <w:color w:val="auto"/>
          <w:sz w:val="22"/>
          <w:lang w:eastAsia="zh-CN"/>
        </w:rPr>
      </w:pPr>
      <w:hyperlink w:anchor="_Toc388434414" w:history="1">
        <w:r w:rsidR="00DF4CF8" w:rsidRPr="00635559">
          <w:rPr>
            <w:rStyle w:val="Hyperlink"/>
            <w:noProof/>
            <w:lang w:val="ru-RU"/>
          </w:rPr>
          <w:t>Microsoft Dynamics C5 2012</w:t>
        </w:r>
        <w:r w:rsidR="00DF4CF8">
          <w:rPr>
            <w:noProof/>
            <w:webHidden/>
          </w:rPr>
          <w:tab/>
        </w:r>
        <w:r w:rsidR="008C5BFF">
          <w:rPr>
            <w:noProof/>
            <w:webHidden/>
          </w:rPr>
          <w:fldChar w:fldCharType="begin"/>
        </w:r>
        <w:r w:rsidR="00DF4CF8">
          <w:rPr>
            <w:noProof/>
            <w:webHidden/>
          </w:rPr>
          <w:instrText xml:space="preserve"> PAGEREF _Toc388434414 \h </w:instrText>
        </w:r>
        <w:r w:rsidR="008C5BFF">
          <w:rPr>
            <w:noProof/>
            <w:webHidden/>
          </w:rPr>
        </w:r>
        <w:r w:rsidR="008C5BFF">
          <w:rPr>
            <w:noProof/>
            <w:webHidden/>
          </w:rPr>
          <w:fldChar w:fldCharType="separate"/>
        </w:r>
        <w:r w:rsidR="004C44C3">
          <w:rPr>
            <w:noProof/>
            <w:webHidden/>
          </w:rPr>
          <w:t>17</w:t>
        </w:r>
        <w:r w:rsidR="008C5BFF">
          <w:rPr>
            <w:noProof/>
            <w:webHidden/>
          </w:rPr>
          <w:fldChar w:fldCharType="end"/>
        </w:r>
      </w:hyperlink>
    </w:p>
    <w:p w:rsidR="00DF4CF8" w:rsidRDefault="00602F86">
      <w:pPr>
        <w:pStyle w:val="TOC2"/>
        <w:rPr>
          <w:noProof/>
          <w:color w:val="auto"/>
          <w:sz w:val="22"/>
          <w:lang w:eastAsia="zh-CN"/>
        </w:rPr>
      </w:pPr>
      <w:hyperlink w:anchor="_Toc388434415" w:history="1">
        <w:r w:rsidR="00DF4CF8" w:rsidRPr="00635559">
          <w:rPr>
            <w:rStyle w:val="Hyperlink"/>
            <w:noProof/>
            <w:lang w:val="ru-RU"/>
          </w:rPr>
          <w:t>Microsoft Dynamics GP 2013</w:t>
        </w:r>
        <w:r w:rsidR="00DF4CF8">
          <w:rPr>
            <w:noProof/>
            <w:webHidden/>
          </w:rPr>
          <w:tab/>
        </w:r>
        <w:r w:rsidR="008C5BFF">
          <w:rPr>
            <w:noProof/>
            <w:webHidden/>
          </w:rPr>
          <w:fldChar w:fldCharType="begin"/>
        </w:r>
        <w:r w:rsidR="00DF4CF8">
          <w:rPr>
            <w:noProof/>
            <w:webHidden/>
          </w:rPr>
          <w:instrText xml:space="preserve"> PAGEREF _Toc388434415 \h </w:instrText>
        </w:r>
        <w:r w:rsidR="008C5BFF">
          <w:rPr>
            <w:noProof/>
            <w:webHidden/>
          </w:rPr>
        </w:r>
        <w:r w:rsidR="008C5BFF">
          <w:rPr>
            <w:noProof/>
            <w:webHidden/>
          </w:rPr>
          <w:fldChar w:fldCharType="separate"/>
        </w:r>
        <w:r w:rsidR="004C44C3">
          <w:rPr>
            <w:noProof/>
            <w:webHidden/>
          </w:rPr>
          <w:t>17</w:t>
        </w:r>
        <w:r w:rsidR="008C5BFF">
          <w:rPr>
            <w:noProof/>
            <w:webHidden/>
          </w:rPr>
          <w:fldChar w:fldCharType="end"/>
        </w:r>
      </w:hyperlink>
    </w:p>
    <w:p w:rsidR="00DF4CF8" w:rsidRDefault="00602F86">
      <w:pPr>
        <w:pStyle w:val="TOC2"/>
        <w:rPr>
          <w:noProof/>
          <w:color w:val="auto"/>
          <w:sz w:val="22"/>
          <w:lang w:eastAsia="zh-CN"/>
        </w:rPr>
      </w:pPr>
      <w:hyperlink w:anchor="_Toc388434416" w:history="1">
        <w:r w:rsidR="00DF4CF8" w:rsidRPr="00635559">
          <w:rPr>
            <w:rStyle w:val="Hyperlink"/>
            <w:noProof/>
            <w:lang w:val="ru-RU"/>
          </w:rPr>
          <w:t>Microsoft Dynamics NAV 2013 R2</w:t>
        </w:r>
        <w:r w:rsidR="00DF4CF8">
          <w:rPr>
            <w:noProof/>
            <w:webHidden/>
          </w:rPr>
          <w:tab/>
        </w:r>
        <w:r w:rsidR="008C5BFF">
          <w:rPr>
            <w:noProof/>
            <w:webHidden/>
          </w:rPr>
          <w:fldChar w:fldCharType="begin"/>
        </w:r>
        <w:r w:rsidR="00DF4CF8">
          <w:rPr>
            <w:noProof/>
            <w:webHidden/>
          </w:rPr>
          <w:instrText xml:space="preserve"> PAGEREF _Toc388434416 \h </w:instrText>
        </w:r>
        <w:r w:rsidR="008C5BFF">
          <w:rPr>
            <w:noProof/>
            <w:webHidden/>
          </w:rPr>
        </w:r>
        <w:r w:rsidR="008C5BFF">
          <w:rPr>
            <w:noProof/>
            <w:webHidden/>
          </w:rPr>
          <w:fldChar w:fldCharType="separate"/>
        </w:r>
        <w:r w:rsidR="004C44C3">
          <w:rPr>
            <w:noProof/>
            <w:webHidden/>
          </w:rPr>
          <w:t>18</w:t>
        </w:r>
        <w:r w:rsidR="008C5BFF">
          <w:rPr>
            <w:noProof/>
            <w:webHidden/>
          </w:rPr>
          <w:fldChar w:fldCharType="end"/>
        </w:r>
      </w:hyperlink>
    </w:p>
    <w:p w:rsidR="00DF4CF8" w:rsidRDefault="00602F86">
      <w:pPr>
        <w:pStyle w:val="TOC2"/>
        <w:rPr>
          <w:noProof/>
          <w:color w:val="auto"/>
          <w:sz w:val="22"/>
          <w:lang w:eastAsia="zh-CN"/>
        </w:rPr>
      </w:pPr>
      <w:hyperlink w:anchor="_Toc388434417" w:history="1">
        <w:r w:rsidR="00DF4CF8" w:rsidRPr="00635559">
          <w:rPr>
            <w:rStyle w:val="Hyperlink"/>
            <w:noProof/>
            <w:lang w:val="ru-RU"/>
          </w:rPr>
          <w:t>Microsoft Dynamics SL 2011</w:t>
        </w:r>
        <w:r w:rsidR="00DF4CF8">
          <w:rPr>
            <w:noProof/>
            <w:webHidden/>
          </w:rPr>
          <w:tab/>
        </w:r>
        <w:r w:rsidR="008C5BFF">
          <w:rPr>
            <w:noProof/>
            <w:webHidden/>
          </w:rPr>
          <w:fldChar w:fldCharType="begin"/>
        </w:r>
        <w:r w:rsidR="00DF4CF8">
          <w:rPr>
            <w:noProof/>
            <w:webHidden/>
          </w:rPr>
          <w:instrText xml:space="preserve"> PAGEREF _Toc388434417 \h </w:instrText>
        </w:r>
        <w:r w:rsidR="008C5BFF">
          <w:rPr>
            <w:noProof/>
            <w:webHidden/>
          </w:rPr>
        </w:r>
        <w:r w:rsidR="008C5BFF">
          <w:rPr>
            <w:noProof/>
            <w:webHidden/>
          </w:rPr>
          <w:fldChar w:fldCharType="separate"/>
        </w:r>
        <w:r w:rsidR="004C44C3">
          <w:rPr>
            <w:noProof/>
            <w:webHidden/>
          </w:rPr>
          <w:t>19</w:t>
        </w:r>
        <w:r w:rsidR="008C5BFF">
          <w:rPr>
            <w:noProof/>
            <w:webHidden/>
          </w:rPr>
          <w:fldChar w:fldCharType="end"/>
        </w:r>
      </w:hyperlink>
    </w:p>
    <w:p w:rsidR="00DF4CF8" w:rsidRDefault="00602F86">
      <w:pPr>
        <w:pStyle w:val="TOC2"/>
        <w:rPr>
          <w:noProof/>
          <w:color w:val="auto"/>
          <w:sz w:val="22"/>
          <w:lang w:eastAsia="zh-CN"/>
        </w:rPr>
      </w:pPr>
      <w:hyperlink w:anchor="_Toc388434418" w:history="1">
        <w:r w:rsidR="00DF4CF8" w:rsidRPr="00635559">
          <w:rPr>
            <w:rStyle w:val="Hyperlink"/>
            <w:noProof/>
            <w:lang w:val="ru-RU"/>
          </w:rPr>
          <w:t>Provisioning System</w:t>
        </w:r>
        <w:r w:rsidR="00DF4CF8">
          <w:rPr>
            <w:noProof/>
            <w:webHidden/>
          </w:rPr>
          <w:tab/>
        </w:r>
        <w:r w:rsidR="008C5BFF">
          <w:rPr>
            <w:noProof/>
            <w:webHidden/>
          </w:rPr>
          <w:fldChar w:fldCharType="begin"/>
        </w:r>
        <w:r w:rsidR="00DF4CF8">
          <w:rPr>
            <w:noProof/>
            <w:webHidden/>
          </w:rPr>
          <w:instrText xml:space="preserve"> PAGEREF _Toc388434418 \h </w:instrText>
        </w:r>
        <w:r w:rsidR="008C5BFF">
          <w:rPr>
            <w:noProof/>
            <w:webHidden/>
          </w:rPr>
        </w:r>
        <w:r w:rsidR="008C5BFF">
          <w:rPr>
            <w:noProof/>
            <w:webHidden/>
          </w:rPr>
          <w:fldChar w:fldCharType="separate"/>
        </w:r>
        <w:r w:rsidR="004C44C3">
          <w:rPr>
            <w:noProof/>
            <w:webHidden/>
          </w:rPr>
          <w:t>19</w:t>
        </w:r>
        <w:r w:rsidR="008C5BFF">
          <w:rPr>
            <w:noProof/>
            <w:webHidden/>
          </w:rPr>
          <w:fldChar w:fldCharType="end"/>
        </w:r>
      </w:hyperlink>
    </w:p>
    <w:p w:rsidR="00DF4CF8" w:rsidRDefault="00602F86">
      <w:pPr>
        <w:pStyle w:val="TOC2"/>
        <w:rPr>
          <w:noProof/>
          <w:color w:val="auto"/>
          <w:sz w:val="22"/>
          <w:lang w:eastAsia="zh-CN"/>
        </w:rPr>
      </w:pPr>
      <w:hyperlink w:anchor="_Toc388434419" w:history="1">
        <w:r w:rsidR="00DF4CF8" w:rsidRPr="00635559">
          <w:rPr>
            <w:rStyle w:val="Hyperlink"/>
            <w:noProof/>
            <w:lang w:val="ru-RU"/>
          </w:rPr>
          <w:t>Размещение SharePoint 2013</w:t>
        </w:r>
        <w:r w:rsidR="00DF4CF8">
          <w:rPr>
            <w:noProof/>
            <w:webHidden/>
          </w:rPr>
          <w:tab/>
        </w:r>
        <w:r w:rsidR="008C5BFF">
          <w:rPr>
            <w:noProof/>
            <w:webHidden/>
          </w:rPr>
          <w:fldChar w:fldCharType="begin"/>
        </w:r>
        <w:r w:rsidR="00DF4CF8">
          <w:rPr>
            <w:noProof/>
            <w:webHidden/>
          </w:rPr>
          <w:instrText xml:space="preserve"> PAGEREF _Toc388434419 \h </w:instrText>
        </w:r>
        <w:r w:rsidR="008C5BFF">
          <w:rPr>
            <w:noProof/>
            <w:webHidden/>
          </w:rPr>
        </w:r>
        <w:r w:rsidR="008C5BFF">
          <w:rPr>
            <w:noProof/>
            <w:webHidden/>
          </w:rPr>
          <w:fldChar w:fldCharType="separate"/>
        </w:r>
        <w:r w:rsidR="004C44C3">
          <w:rPr>
            <w:noProof/>
            <w:webHidden/>
          </w:rPr>
          <w:t>20</w:t>
        </w:r>
        <w:r w:rsidR="008C5BFF">
          <w:rPr>
            <w:noProof/>
            <w:webHidden/>
          </w:rPr>
          <w:fldChar w:fldCharType="end"/>
        </w:r>
      </w:hyperlink>
    </w:p>
    <w:p w:rsidR="00DF4CF8" w:rsidRDefault="00602F86">
      <w:pPr>
        <w:pStyle w:val="TOC2"/>
        <w:rPr>
          <w:noProof/>
          <w:color w:val="auto"/>
          <w:sz w:val="22"/>
          <w:lang w:eastAsia="zh-CN"/>
        </w:rPr>
      </w:pPr>
      <w:hyperlink w:anchor="_Toc388434420" w:history="1">
        <w:r w:rsidR="00DF4CF8" w:rsidRPr="00635559">
          <w:rPr>
            <w:rStyle w:val="Hyperlink"/>
            <w:noProof/>
            <w:lang w:val="ru-RU"/>
          </w:rPr>
          <w:t>System Center 2012 R2 Datacenter</w:t>
        </w:r>
        <w:r w:rsidR="00DF4CF8">
          <w:rPr>
            <w:noProof/>
            <w:webHidden/>
          </w:rPr>
          <w:tab/>
        </w:r>
        <w:r w:rsidR="008C5BFF">
          <w:rPr>
            <w:noProof/>
            <w:webHidden/>
          </w:rPr>
          <w:fldChar w:fldCharType="begin"/>
        </w:r>
        <w:r w:rsidR="00DF4CF8">
          <w:rPr>
            <w:noProof/>
            <w:webHidden/>
          </w:rPr>
          <w:instrText xml:space="preserve"> PAGEREF _Toc388434420 \h </w:instrText>
        </w:r>
        <w:r w:rsidR="008C5BFF">
          <w:rPr>
            <w:noProof/>
            <w:webHidden/>
          </w:rPr>
        </w:r>
        <w:r w:rsidR="008C5BFF">
          <w:rPr>
            <w:noProof/>
            <w:webHidden/>
          </w:rPr>
          <w:fldChar w:fldCharType="separate"/>
        </w:r>
        <w:r w:rsidR="004C44C3">
          <w:rPr>
            <w:noProof/>
            <w:webHidden/>
          </w:rPr>
          <w:t>20</w:t>
        </w:r>
        <w:r w:rsidR="008C5BFF">
          <w:rPr>
            <w:noProof/>
            <w:webHidden/>
          </w:rPr>
          <w:fldChar w:fldCharType="end"/>
        </w:r>
      </w:hyperlink>
    </w:p>
    <w:p w:rsidR="00DF4CF8" w:rsidRDefault="00602F86">
      <w:pPr>
        <w:pStyle w:val="TOC2"/>
        <w:rPr>
          <w:noProof/>
          <w:color w:val="auto"/>
          <w:sz w:val="22"/>
          <w:lang w:eastAsia="zh-CN"/>
        </w:rPr>
      </w:pPr>
      <w:hyperlink w:anchor="_Toc388434421" w:history="1">
        <w:r w:rsidR="00DF4CF8" w:rsidRPr="00635559">
          <w:rPr>
            <w:rStyle w:val="Hyperlink"/>
            <w:noProof/>
            <w:lang w:val="ru-RU"/>
          </w:rPr>
          <w:t>System Center 2012 R2 Standard</w:t>
        </w:r>
        <w:r w:rsidR="00DF4CF8">
          <w:rPr>
            <w:noProof/>
            <w:webHidden/>
          </w:rPr>
          <w:tab/>
        </w:r>
        <w:r w:rsidR="008C5BFF">
          <w:rPr>
            <w:noProof/>
            <w:webHidden/>
          </w:rPr>
          <w:fldChar w:fldCharType="begin"/>
        </w:r>
        <w:r w:rsidR="00DF4CF8">
          <w:rPr>
            <w:noProof/>
            <w:webHidden/>
          </w:rPr>
          <w:instrText xml:space="preserve"> PAGEREF _Toc388434421 \h </w:instrText>
        </w:r>
        <w:r w:rsidR="008C5BFF">
          <w:rPr>
            <w:noProof/>
            <w:webHidden/>
          </w:rPr>
        </w:r>
        <w:r w:rsidR="008C5BFF">
          <w:rPr>
            <w:noProof/>
            <w:webHidden/>
          </w:rPr>
          <w:fldChar w:fldCharType="separate"/>
        </w:r>
        <w:r w:rsidR="004C44C3">
          <w:rPr>
            <w:noProof/>
            <w:webHidden/>
          </w:rPr>
          <w:t>21</w:t>
        </w:r>
        <w:r w:rsidR="008C5BFF">
          <w:rPr>
            <w:noProof/>
            <w:webHidden/>
          </w:rPr>
          <w:fldChar w:fldCharType="end"/>
        </w:r>
      </w:hyperlink>
    </w:p>
    <w:p w:rsidR="00DF4CF8" w:rsidRDefault="00602F86">
      <w:pPr>
        <w:pStyle w:val="TOC2"/>
        <w:rPr>
          <w:noProof/>
          <w:color w:val="auto"/>
          <w:sz w:val="22"/>
          <w:lang w:eastAsia="zh-CN"/>
        </w:rPr>
      </w:pPr>
      <w:hyperlink w:anchor="_Toc388434422" w:history="1">
        <w:r w:rsidR="00DF4CF8" w:rsidRPr="00635559">
          <w:rPr>
            <w:rStyle w:val="Hyperlink"/>
            <w:noProof/>
            <w:lang w:val="ru-RU"/>
          </w:rPr>
          <w:t>Windows Server 2012 R2 Datacenter</w:t>
        </w:r>
        <w:r w:rsidR="00DF4CF8">
          <w:rPr>
            <w:noProof/>
            <w:webHidden/>
          </w:rPr>
          <w:tab/>
        </w:r>
        <w:r w:rsidR="008C5BFF">
          <w:rPr>
            <w:noProof/>
            <w:webHidden/>
          </w:rPr>
          <w:fldChar w:fldCharType="begin"/>
        </w:r>
        <w:r w:rsidR="00DF4CF8">
          <w:rPr>
            <w:noProof/>
            <w:webHidden/>
          </w:rPr>
          <w:instrText xml:space="preserve"> PAGEREF _Toc388434422 \h </w:instrText>
        </w:r>
        <w:r w:rsidR="008C5BFF">
          <w:rPr>
            <w:noProof/>
            <w:webHidden/>
          </w:rPr>
        </w:r>
        <w:r w:rsidR="008C5BFF">
          <w:rPr>
            <w:noProof/>
            <w:webHidden/>
          </w:rPr>
          <w:fldChar w:fldCharType="separate"/>
        </w:r>
        <w:r w:rsidR="004C44C3">
          <w:rPr>
            <w:noProof/>
            <w:webHidden/>
          </w:rPr>
          <w:t>22</w:t>
        </w:r>
        <w:r w:rsidR="008C5BFF">
          <w:rPr>
            <w:noProof/>
            <w:webHidden/>
          </w:rPr>
          <w:fldChar w:fldCharType="end"/>
        </w:r>
      </w:hyperlink>
    </w:p>
    <w:p w:rsidR="00DF4CF8" w:rsidRDefault="00602F86">
      <w:pPr>
        <w:pStyle w:val="TOC2"/>
        <w:rPr>
          <w:noProof/>
          <w:color w:val="auto"/>
          <w:sz w:val="22"/>
          <w:lang w:eastAsia="zh-CN"/>
        </w:rPr>
      </w:pPr>
      <w:hyperlink w:anchor="_Toc388434423" w:history="1">
        <w:r w:rsidR="00DF4CF8" w:rsidRPr="00635559">
          <w:rPr>
            <w:rStyle w:val="Hyperlink"/>
            <w:noProof/>
            <w:lang w:val="ru-RU"/>
          </w:rPr>
          <w:t>Windows Server 2012 R2 Standard.</w:t>
        </w:r>
        <w:r w:rsidR="00DF4CF8">
          <w:rPr>
            <w:noProof/>
            <w:webHidden/>
          </w:rPr>
          <w:tab/>
        </w:r>
        <w:r w:rsidR="008C5BFF">
          <w:rPr>
            <w:noProof/>
            <w:webHidden/>
          </w:rPr>
          <w:fldChar w:fldCharType="begin"/>
        </w:r>
        <w:r w:rsidR="00DF4CF8">
          <w:rPr>
            <w:noProof/>
            <w:webHidden/>
          </w:rPr>
          <w:instrText xml:space="preserve"> PAGEREF _Toc388434423 \h </w:instrText>
        </w:r>
        <w:r w:rsidR="008C5BFF">
          <w:rPr>
            <w:noProof/>
            <w:webHidden/>
          </w:rPr>
        </w:r>
        <w:r w:rsidR="008C5BFF">
          <w:rPr>
            <w:noProof/>
            <w:webHidden/>
          </w:rPr>
          <w:fldChar w:fldCharType="separate"/>
        </w:r>
        <w:r w:rsidR="004C44C3">
          <w:rPr>
            <w:noProof/>
            <w:webHidden/>
          </w:rPr>
          <w:t>23</w:t>
        </w:r>
        <w:r w:rsidR="008C5BFF">
          <w:rPr>
            <w:noProof/>
            <w:webHidden/>
          </w:rPr>
          <w:fldChar w:fldCharType="end"/>
        </w:r>
      </w:hyperlink>
    </w:p>
    <w:p w:rsidR="00DF4CF8" w:rsidRDefault="00602F86">
      <w:pPr>
        <w:pStyle w:val="TOC2"/>
        <w:rPr>
          <w:noProof/>
          <w:color w:val="auto"/>
          <w:sz w:val="22"/>
          <w:lang w:eastAsia="zh-CN"/>
        </w:rPr>
      </w:pPr>
      <w:hyperlink w:anchor="_Toc388434424" w:history="1">
        <w:r w:rsidR="00DF4CF8" w:rsidRPr="00635559">
          <w:rPr>
            <w:rStyle w:val="Hyperlink"/>
            <w:noProof/>
            <w:lang w:val="ru-RU"/>
          </w:rPr>
          <w:t>Windows Server 2012 R2 Essentials</w:t>
        </w:r>
        <w:r w:rsidR="00DF4CF8">
          <w:rPr>
            <w:noProof/>
            <w:webHidden/>
          </w:rPr>
          <w:tab/>
        </w:r>
        <w:r w:rsidR="008C5BFF">
          <w:rPr>
            <w:noProof/>
            <w:webHidden/>
          </w:rPr>
          <w:fldChar w:fldCharType="begin"/>
        </w:r>
        <w:r w:rsidR="00DF4CF8">
          <w:rPr>
            <w:noProof/>
            <w:webHidden/>
          </w:rPr>
          <w:instrText xml:space="preserve"> PAGEREF _Toc388434424 \h </w:instrText>
        </w:r>
        <w:r w:rsidR="008C5BFF">
          <w:rPr>
            <w:noProof/>
            <w:webHidden/>
          </w:rPr>
        </w:r>
        <w:r w:rsidR="008C5BFF">
          <w:rPr>
            <w:noProof/>
            <w:webHidden/>
          </w:rPr>
          <w:fldChar w:fldCharType="separate"/>
        </w:r>
        <w:r w:rsidR="004C44C3">
          <w:rPr>
            <w:noProof/>
            <w:webHidden/>
          </w:rPr>
          <w:t>25</w:t>
        </w:r>
        <w:r w:rsidR="008C5BFF">
          <w:rPr>
            <w:noProof/>
            <w:webHidden/>
          </w:rPr>
          <w:fldChar w:fldCharType="end"/>
        </w:r>
      </w:hyperlink>
    </w:p>
    <w:p w:rsidR="009950B2" w:rsidRPr="007B3D09" w:rsidRDefault="008C5BFF" w:rsidP="00071E61">
      <w:pPr>
        <w:pStyle w:val="TOC2"/>
        <w:rPr>
          <w:lang w:val="ru-RU"/>
        </w:rPr>
        <w:sectPr w:rsidR="009950B2" w:rsidRPr="007B3D09" w:rsidSect="00C047BC">
          <w:footerReference w:type="default" r:id="rId129"/>
          <w:type w:val="continuous"/>
          <w:pgSz w:w="12240" w:h="15840" w:code="1"/>
          <w:pgMar w:top="1166" w:right="720" w:bottom="720" w:left="720" w:header="432" w:footer="288" w:gutter="0"/>
          <w:cols w:num="2" w:space="360"/>
          <w:docGrid w:linePitch="360"/>
        </w:sectPr>
      </w:pPr>
      <w:r w:rsidRPr="007B3D09">
        <w:rPr>
          <w:lang w:val="ru-RU"/>
        </w:rPr>
        <w:fldChar w:fldCharType="end"/>
      </w:r>
    </w:p>
    <w:p w:rsidR="000A570B" w:rsidRPr="007B3D09" w:rsidRDefault="00F81C03" w:rsidP="000A570B">
      <w:pPr>
        <w:pStyle w:val="PURHeading1"/>
        <w:rPr>
          <w:lang w:val="ru-RU"/>
        </w:rPr>
      </w:pPr>
      <w:r w:rsidRPr="007B3D09">
        <w:rPr>
          <w:lang w:val="ru-RU"/>
        </w:rPr>
        <w:lastRenderedPageBreak/>
        <w:t>Общие условия</w:t>
      </w:r>
    </w:p>
    <w:p w:rsidR="000A570B" w:rsidRPr="007B3D09" w:rsidRDefault="000A570B" w:rsidP="000A570B">
      <w:pPr>
        <w:pStyle w:val="PURHeading2"/>
        <w:rPr>
          <w:lang w:val="ru-RU"/>
        </w:rPr>
      </w:pPr>
      <w:r w:rsidRPr="007B3D09">
        <w:rPr>
          <w:lang w:val="ru-RU"/>
        </w:rPr>
        <w:t>Лицензирование сервера</w:t>
      </w:r>
    </w:p>
    <w:p w:rsidR="000A570B" w:rsidRPr="007B3D09" w:rsidRDefault="000A570B" w:rsidP="000A570B">
      <w:pPr>
        <w:pStyle w:val="PURBody"/>
        <w:rPr>
          <w:lang w:val="ru-RU"/>
        </w:rPr>
      </w:pPr>
      <w:r w:rsidRPr="007B3D09">
        <w:rPr>
          <w:lang w:val="ru-RU"/>
        </w:rPr>
        <w:t xml:space="preserve">Прежде чем использовать экземпляры серверного программного обеспечения на каком-либо сервере, вы должны определить необходимое количество лицензий на программное обеспечение и назначить их этому серверу, как описано ниже. </w:t>
      </w:r>
    </w:p>
    <w:p w:rsidR="000A570B" w:rsidRPr="007B3D09" w:rsidRDefault="000A570B" w:rsidP="000A570B">
      <w:pPr>
        <w:pStyle w:val="PURBlueStrong"/>
        <w:rPr>
          <w:lang w:val="ru-RU"/>
        </w:rPr>
      </w:pPr>
      <w:r w:rsidRPr="007B3D09">
        <w:rPr>
          <w:lang w:val="ru-RU"/>
        </w:rPr>
        <w:t>Определение необходимого количества лицензий</w:t>
      </w:r>
    </w:p>
    <w:p w:rsidR="000A570B" w:rsidRPr="007B3D09" w:rsidRDefault="004173E6" w:rsidP="00DF4CF8">
      <w:pPr>
        <w:pStyle w:val="PURBody-Indented"/>
        <w:rPr>
          <w:lang w:val="ru-RU"/>
        </w:rPr>
      </w:pPr>
      <w:r w:rsidRPr="007B3D09">
        <w:rPr>
          <w:lang w:val="ru-RU"/>
        </w:rPr>
        <w:t>За исключением положений в условиях лицензии для конкретного продукта число необходимых лицензий зависит от общего числа физических процессоров на сервере (как описано в Варианте 1 ниже) или числа используемых виртуальных и</w:t>
      </w:r>
      <w:r w:rsidR="00DF4CF8">
        <w:t> </w:t>
      </w:r>
      <w:r w:rsidRPr="007B3D09">
        <w:rPr>
          <w:lang w:val="ru-RU"/>
        </w:rPr>
        <w:t>физических процессоров (как описано в Варианте 2 ниже). Для выпусков Enterprise программного обеспечения можно выбрать любой из вариантов. Для всех остальных выпусков программного обеспечения необходимо выбирать Вариант 2.</w:t>
      </w:r>
    </w:p>
    <w:p w:rsidR="00B70FA2" w:rsidRPr="007B3D09" w:rsidRDefault="000A570B" w:rsidP="00DF4CF8">
      <w:pPr>
        <w:pStyle w:val="PURBody-Indented"/>
        <w:rPr>
          <w:lang w:val="ru-RU"/>
        </w:rPr>
      </w:pPr>
      <w:r w:rsidRPr="007B3D09">
        <w:rPr>
          <w:rStyle w:val="Strong"/>
          <w:lang w:val="ru-RU"/>
        </w:rPr>
        <w:t xml:space="preserve">Вариант 1. Неограниченная виртуализация. </w:t>
      </w:r>
      <w:r w:rsidRPr="007B3D09">
        <w:rPr>
          <w:lang w:val="ru-RU"/>
        </w:rPr>
        <w:t>При данном способе количество лицензий, необходимых для сервера, равняется общему количеству физических процессоров на этом сервере. При определении количества и назначении лицензий в соответствии с данным вариантом серверное программное обеспечение можно запускать в одной физической и</w:t>
      </w:r>
      <w:r w:rsidR="00DF4CF8">
        <w:t> </w:t>
      </w:r>
      <w:r w:rsidRPr="007B3D09">
        <w:rPr>
          <w:lang w:val="ru-RU"/>
        </w:rPr>
        <w:t>любом числе виртуальных операционных сред независимо от числа используемых физических и виртуальных процессоров. Этот вариант доступен только для выпусков Enterprise программного обеспечения.</w:t>
      </w:r>
    </w:p>
    <w:p w:rsidR="000A570B" w:rsidRPr="007B3D09" w:rsidRDefault="000A570B" w:rsidP="00165FFC">
      <w:pPr>
        <w:pStyle w:val="PURBody-Indented"/>
        <w:rPr>
          <w:lang w:val="ru-RU"/>
        </w:rPr>
      </w:pPr>
      <w:r w:rsidRPr="007B3D09">
        <w:rPr>
          <w:rStyle w:val="Strong"/>
          <w:lang w:val="ru-RU"/>
        </w:rPr>
        <w:t>Вариант 2. Лицензирование по количеству используемых процессоров</w:t>
      </w:r>
      <w:r w:rsidRPr="007B3D09">
        <w:rPr>
          <w:b/>
          <w:lang w:val="ru-RU"/>
        </w:rPr>
        <w:t>.</w:t>
      </w:r>
      <w:r w:rsidRPr="007B3D09">
        <w:rPr>
          <w:lang w:val="ru-RU"/>
        </w:rPr>
        <w:t xml:space="preserve"> В этом случае общее количество лицензий, необходимых для сервера, равно сумме лицензий, указанных в пунктах (a) и (b) ниже. Для выпусков программного обеспечения, отличных от Enterprise, доступен только этот вариант.</w:t>
      </w:r>
    </w:p>
    <w:p w:rsidR="004C70E5" w:rsidRPr="007B3D09" w:rsidRDefault="004C70E5" w:rsidP="00165FFC">
      <w:pPr>
        <w:pStyle w:val="PURBullet-Indented"/>
        <w:numPr>
          <w:ilvl w:val="0"/>
          <w:numId w:val="14"/>
        </w:numPr>
        <w:spacing w:line="240" w:lineRule="auto"/>
        <w:ind w:left="994"/>
        <w:contextualSpacing w:val="0"/>
        <w:rPr>
          <w:lang w:val="ru-RU"/>
        </w:rPr>
      </w:pPr>
      <w:r w:rsidRPr="007B3D09">
        <w:rPr>
          <w:lang w:val="ru-RU"/>
        </w:rPr>
        <w:t>Чтобы запустить экземпляры серверного программного обеспечения в физической операционной среде на сервере, требуется лицензия для каждого физического процессора, используемого физической операционной средой.</w:t>
      </w:r>
    </w:p>
    <w:p w:rsidR="000A570B" w:rsidRPr="007B3D09" w:rsidRDefault="000A570B" w:rsidP="00165FFC">
      <w:pPr>
        <w:pStyle w:val="PURBullet-Indented"/>
        <w:numPr>
          <w:ilvl w:val="0"/>
          <w:numId w:val="14"/>
        </w:numPr>
        <w:spacing w:line="240" w:lineRule="auto"/>
        <w:rPr>
          <w:lang w:val="ru-RU"/>
        </w:rPr>
      </w:pPr>
      <w:r w:rsidRPr="007B3D09">
        <w:rPr>
          <w:lang w:val="ru-RU"/>
        </w:rPr>
        <w:t>Чтобы запускать экземпляры серверного программного обеспечения в виртуальных операционных средах на сервере, требуется лицензия для каждого виртуального процессора*, используемого каждой из этих виртуальных операционных сред. Если виртуальная операционная среда использует часть виртуального процессора, эта часть считается полным виртуальным процессором.</w:t>
      </w:r>
    </w:p>
    <w:p w:rsidR="000A570B" w:rsidRPr="007B3D09" w:rsidRDefault="000A570B" w:rsidP="00DF4CF8">
      <w:pPr>
        <w:pStyle w:val="PURBody-Indented"/>
        <w:rPr>
          <w:lang w:val="ru-RU"/>
        </w:rPr>
      </w:pPr>
      <w:r w:rsidRPr="007B3D09">
        <w:rPr>
          <w:lang w:val="ru-RU"/>
        </w:rPr>
        <w:t>*Виртуальный процессор — это процессор в виртуальном (эмулируемом) устройстве. Виртуальные операционные среды</w:t>
      </w:r>
      <w:r w:rsidR="00DF4CF8">
        <w:t> </w:t>
      </w:r>
      <w:r w:rsidRPr="007B3D09">
        <w:rPr>
          <w:lang w:val="ru-RU"/>
        </w:rPr>
        <w:t>используют виртуальные процессоры. Исключительно в контексте лицензирования считается, что у виртуального процессора такое же количество потоков и ядер, как у каждого физического процессора в физическом устройстве. Таким</w:t>
      </w:r>
      <w:r w:rsidR="00DF4CF8">
        <w:t> </w:t>
      </w:r>
      <w:r w:rsidRPr="007B3D09">
        <w:rPr>
          <w:lang w:val="ru-RU"/>
        </w:rPr>
        <w:t xml:space="preserve">образом, для любой виртуальной операционной среды на сервере, на котором каждый физический процессор обеспечивает Х логических процессоров, количество необходимых лицензий включает пункты </w:t>
      </w:r>
      <w:r w:rsidR="00685A20" w:rsidRPr="00685A20">
        <w:rPr>
          <w:lang w:val="ru-RU"/>
        </w:rPr>
        <w:t>(</w:t>
      </w:r>
      <w:r w:rsidRPr="007B3D09">
        <w:rPr>
          <w:lang w:val="ru-RU"/>
        </w:rPr>
        <w:t xml:space="preserve">A) и </w:t>
      </w:r>
      <w:r w:rsidR="00685A20" w:rsidRPr="00685A20">
        <w:rPr>
          <w:lang w:val="ru-RU"/>
        </w:rPr>
        <w:t>(</w:t>
      </w:r>
      <w:r w:rsidRPr="007B3D09">
        <w:rPr>
          <w:lang w:val="ru-RU"/>
        </w:rPr>
        <w:t>B) ниже:</w:t>
      </w:r>
    </w:p>
    <w:p w:rsidR="000A570B" w:rsidRPr="007B3D09" w:rsidRDefault="000A570B" w:rsidP="007331A1">
      <w:pPr>
        <w:pStyle w:val="PURBullet-Indented"/>
        <w:numPr>
          <w:ilvl w:val="0"/>
          <w:numId w:val="26"/>
        </w:numPr>
        <w:ind w:left="994"/>
        <w:contextualSpacing w:val="0"/>
        <w:rPr>
          <w:lang w:val="ru-RU"/>
        </w:rPr>
      </w:pPr>
      <w:r w:rsidRPr="007B3D09">
        <w:rPr>
          <w:lang w:val="ru-RU"/>
        </w:rPr>
        <w:t>одна лицензия на каждые Х логических процессоров, используемых виртуальной операционной средой</w:t>
      </w:r>
    </w:p>
    <w:p w:rsidR="000A570B" w:rsidRPr="007B3D09" w:rsidRDefault="000A570B" w:rsidP="007331A1">
      <w:pPr>
        <w:pStyle w:val="PURBullet-Indented"/>
        <w:numPr>
          <w:ilvl w:val="0"/>
          <w:numId w:val="26"/>
        </w:numPr>
        <w:rPr>
          <w:lang w:val="ru-RU"/>
        </w:rPr>
      </w:pPr>
      <w:r w:rsidRPr="007B3D09">
        <w:rPr>
          <w:lang w:val="ru-RU"/>
        </w:rPr>
        <w:t>одна лицензия, если количество используемых логических процессоров не является целым числом, кратным Х.</w:t>
      </w:r>
    </w:p>
    <w:p w:rsidR="000A570B" w:rsidRPr="007B3D09" w:rsidRDefault="000A570B" w:rsidP="000A570B">
      <w:pPr>
        <w:pStyle w:val="PURBody-Indented"/>
        <w:rPr>
          <w:lang w:val="ru-RU"/>
        </w:rPr>
      </w:pPr>
      <w:r w:rsidRPr="007B3D09">
        <w:rPr>
          <w:lang w:val="ru-RU"/>
        </w:rPr>
        <w:t>«X», используемое выше, равняется количеству ядер или (если применимо) количеству потоков в каждом физическом процессоре.</w:t>
      </w:r>
    </w:p>
    <w:p w:rsidR="000A570B" w:rsidRPr="007B3D09" w:rsidRDefault="000A570B" w:rsidP="000A570B">
      <w:pPr>
        <w:pStyle w:val="PURHeading2"/>
        <w:rPr>
          <w:lang w:val="ru-RU"/>
        </w:rPr>
      </w:pPr>
      <w:r w:rsidRPr="007B3D09">
        <w:rPr>
          <w:lang w:val="ru-RU"/>
        </w:rPr>
        <w:t>Назначение необходимого количества лицензий серверу</w:t>
      </w:r>
    </w:p>
    <w:p w:rsidR="000A570B" w:rsidRPr="007B3D09" w:rsidRDefault="000A570B" w:rsidP="000A570B">
      <w:pPr>
        <w:pStyle w:val="PURBody-Indented"/>
        <w:rPr>
          <w:lang w:val="ru-RU"/>
        </w:rPr>
      </w:pPr>
      <w:r w:rsidRPr="007B3D09">
        <w:rPr>
          <w:lang w:val="ru-RU"/>
        </w:rPr>
        <w:t>Определив необходимое количество лицензий для сервера, вы должны назначить это количество лицензий этому серверу. Этот сервер будет лицензированным сервером для всех этих лицензий. Вы не имеете права назначать одну и ту же лицензию нескольким серверам. Каждый аппаратный раздел или стоечный модуль считается отдельным сервером.</w:t>
      </w:r>
    </w:p>
    <w:p w:rsidR="000A570B" w:rsidRPr="007B3D09" w:rsidRDefault="000A570B" w:rsidP="000A570B">
      <w:pPr>
        <w:pStyle w:val="PURBody-Indented"/>
        <w:rPr>
          <w:lang w:val="ru-RU"/>
        </w:rPr>
      </w:pPr>
      <w:r w:rsidRPr="007B3D09">
        <w:rPr>
          <w:lang w:val="ru-RU"/>
        </w:rPr>
        <w:t>Вы можете передать лицензию, но не в этом же календарном месяце</w:t>
      </w:r>
      <w:r w:rsidRPr="007B3D09">
        <w:rPr>
          <w:rFonts w:eastAsia="MS PGothic" w:cs="Arial"/>
          <w:color w:val="404040"/>
          <w:szCs w:val="18"/>
          <w:lang w:val="ru-RU"/>
        </w:rPr>
        <w:t>, если только лицензированный сервер не вышел полностью из строя из-за отказа оборудования. Cервер, которому передается лицензия, становится лицензированным сервером для этой лицензии.</w:t>
      </w:r>
    </w:p>
    <w:p w:rsidR="000A570B" w:rsidRPr="007B3D09" w:rsidRDefault="000A570B" w:rsidP="000A570B">
      <w:pPr>
        <w:pStyle w:val="PURHeading2"/>
        <w:rPr>
          <w:lang w:val="ru-RU"/>
        </w:rPr>
      </w:pPr>
      <w:r w:rsidRPr="007B3D09">
        <w:rPr>
          <w:lang w:val="ru-RU"/>
        </w:rPr>
        <w:lastRenderedPageBreak/>
        <w:t>Запуск экземпляров серверного программного обеспечения</w:t>
      </w:r>
    </w:p>
    <w:p w:rsidR="000A570B" w:rsidRPr="007B3D09" w:rsidRDefault="000A570B" w:rsidP="000A570B">
      <w:pPr>
        <w:pStyle w:val="PURBody-Indented"/>
        <w:rPr>
          <w:lang w:val="ru-RU"/>
        </w:rPr>
      </w:pPr>
      <w:r w:rsidRPr="007B3D09">
        <w:rPr>
          <w:lang w:val="ru-RU"/>
        </w:rPr>
        <w:t>Право на запуск программного обеспечения зависит от способа, которым определяется количество необходимых лицензий.</w:t>
      </w:r>
    </w:p>
    <w:p w:rsidR="000A570B" w:rsidRPr="007B3D09" w:rsidRDefault="000A570B" w:rsidP="000A570B">
      <w:pPr>
        <w:pStyle w:val="PURBody-Indented"/>
        <w:rPr>
          <w:lang w:val="ru-RU"/>
        </w:rPr>
      </w:pPr>
      <w:r w:rsidRPr="007B3D09">
        <w:rPr>
          <w:rStyle w:val="Strong"/>
          <w:lang w:val="ru-RU"/>
        </w:rPr>
        <w:t>Вариант 1. Неограниченная виртуализация</w:t>
      </w:r>
      <w:r w:rsidRPr="007B3D09">
        <w:rPr>
          <w:b/>
          <w:lang w:val="ru-RU"/>
        </w:rPr>
        <w:t>.</w:t>
      </w:r>
      <w:r w:rsidRPr="007B3D09">
        <w:rPr>
          <w:lang w:val="ru-RU"/>
        </w:rPr>
        <w:t xml:space="preserve"> Если вы назначили серверу количество лицензий, равное общему количеству физических процессоров на этом сервере, то применяются следующие условия:</w:t>
      </w:r>
    </w:p>
    <w:p w:rsidR="000A570B" w:rsidRPr="007B3D09" w:rsidRDefault="000A570B" w:rsidP="00EC27E9">
      <w:pPr>
        <w:pStyle w:val="PURBullet-Indented"/>
        <w:rPr>
          <w:lang w:val="ru-RU"/>
        </w:rPr>
      </w:pPr>
      <w:r w:rsidRPr="007B3D09">
        <w:rPr>
          <w:lang w:val="ru-RU"/>
        </w:rPr>
        <w:t>Вы можете в любое время запустить любое количество экземпляров серверного программного обеспечения в одной физической и в любом количестве виртуальных операционных систем на этом сервере.</w:t>
      </w:r>
    </w:p>
    <w:p w:rsidR="000A570B" w:rsidRPr="007B3D09" w:rsidRDefault="000A570B" w:rsidP="00EC27E9">
      <w:pPr>
        <w:pStyle w:val="PURBullet-Indented"/>
        <w:rPr>
          <w:lang w:val="ru-RU"/>
        </w:rPr>
      </w:pPr>
      <w:r w:rsidRPr="007B3D09">
        <w:rPr>
          <w:lang w:val="ru-RU"/>
        </w:rPr>
        <w:t>Лицензировать виртуальные процессоры не требуется.</w:t>
      </w:r>
    </w:p>
    <w:p w:rsidR="000A570B" w:rsidRPr="007B3D09" w:rsidRDefault="000A570B" w:rsidP="000A570B">
      <w:pPr>
        <w:pStyle w:val="PURBody-Indented"/>
        <w:rPr>
          <w:lang w:val="ru-RU"/>
        </w:rPr>
      </w:pPr>
      <w:r w:rsidRPr="007B3D09">
        <w:rPr>
          <w:rStyle w:val="Strong"/>
          <w:lang w:val="ru-RU"/>
        </w:rPr>
        <w:t xml:space="preserve">Вариант 2. Лицензирование по количеству используемых процессоров. </w:t>
      </w:r>
      <w:r w:rsidRPr="007B3D09">
        <w:rPr>
          <w:lang w:val="ru-RU"/>
        </w:rPr>
        <w:t>Вы можете в любое время запустить любое количество экземпляров серверного программного обеспечения в физических и виртуальных операционных системах на лицензированном сервере. Однако общее количество физических и виртуальных процессоров, используемых такими операционными средами, не может превышать количество лицензий, назначенных такому серверу.</w:t>
      </w:r>
    </w:p>
    <w:p w:rsidR="000A570B" w:rsidRPr="007B3D09" w:rsidRDefault="000A570B" w:rsidP="000A570B">
      <w:pPr>
        <w:pStyle w:val="PURHeading2"/>
        <w:rPr>
          <w:lang w:val="ru-RU"/>
        </w:rPr>
      </w:pPr>
      <w:r w:rsidRPr="007B3D09">
        <w:rPr>
          <w:lang w:val="ru-RU"/>
        </w:rPr>
        <w:t>Запуск экземпляров клиентского программного обеспечения</w:t>
      </w:r>
    </w:p>
    <w:p w:rsidR="000A570B" w:rsidRPr="007B3D09" w:rsidRDefault="000A570B" w:rsidP="000A570B">
      <w:pPr>
        <w:pStyle w:val="PURBody-Indented"/>
        <w:rPr>
          <w:lang w:val="ru-RU"/>
        </w:rPr>
      </w:pPr>
      <w:r w:rsidRPr="007B3D09">
        <w:rPr>
          <w:lang w:val="ru-RU"/>
        </w:rPr>
        <w:t xml:space="preserve">Вы имеете право запускать или иным образом использовать любое количество экземпляров клиентского программного обеспечения, указанного в </w:t>
      </w:r>
      <w:hyperlink w:anchor="Приложение1" w:history="1">
        <w:r w:rsidRPr="007B3D09">
          <w:rPr>
            <w:rStyle w:val="Hyperlink"/>
            <w:lang w:val="ru-RU"/>
          </w:rPr>
          <w:t>Приложении 1</w:t>
        </w:r>
      </w:hyperlink>
      <w:r w:rsidRPr="007B3D09">
        <w:rPr>
          <w:lang w:val="ru-RU"/>
        </w:rPr>
        <w:t>, в физической или виртуальной операционных средах на любом количестве собственных или клиентских устройств. Вы и ваши клиенты имеют право использовать клиентское программное обеспечение только напрямую с данным серверным программным обеспечением или же через другое клиентское программное обеспечение.</w:t>
      </w:r>
    </w:p>
    <w:p w:rsidR="000A570B" w:rsidRPr="007B3D09" w:rsidRDefault="000A570B" w:rsidP="000A570B">
      <w:pPr>
        <w:pStyle w:val="PURHeading2"/>
        <w:rPr>
          <w:lang w:val="ru-RU"/>
        </w:rPr>
      </w:pPr>
      <w:r w:rsidRPr="007B3D09">
        <w:rPr>
          <w:lang w:val="ru-RU"/>
        </w:rPr>
        <w:t>Создание экземпляров и хранение на серверах или носителях</w:t>
      </w:r>
    </w:p>
    <w:p w:rsidR="000A570B" w:rsidRPr="007B3D09" w:rsidRDefault="000A570B" w:rsidP="000A570B">
      <w:pPr>
        <w:pStyle w:val="PURBody-Indented"/>
        <w:rPr>
          <w:lang w:val="ru-RU"/>
        </w:rPr>
      </w:pPr>
      <w:r w:rsidRPr="007B3D09">
        <w:rPr>
          <w:lang w:val="ru-RU"/>
        </w:rPr>
        <w:t>Каждая приобретенная лицензия на программное обеспечение дает вам следующие дополнительные права.</w:t>
      </w:r>
    </w:p>
    <w:p w:rsidR="000A570B" w:rsidRPr="007B3D09" w:rsidRDefault="000A570B" w:rsidP="00EC27E9">
      <w:pPr>
        <w:pStyle w:val="PURBullet-Indented"/>
        <w:rPr>
          <w:lang w:val="ru-RU"/>
        </w:rPr>
      </w:pPr>
      <w:r w:rsidRPr="007B3D09">
        <w:rPr>
          <w:lang w:val="ru-RU"/>
        </w:rPr>
        <w:t>Вы можете создавать любое количество экземпляров серверного и клиентского программного обеспечения.</w:t>
      </w:r>
    </w:p>
    <w:p w:rsidR="000A570B" w:rsidRPr="007B3D09" w:rsidRDefault="000A570B" w:rsidP="00DF4CF8">
      <w:pPr>
        <w:pStyle w:val="PURBullet-Indented"/>
        <w:rPr>
          <w:lang w:val="ru-RU"/>
        </w:rPr>
      </w:pPr>
      <w:r w:rsidRPr="007B3D09">
        <w:rPr>
          <w:lang w:val="ru-RU"/>
        </w:rPr>
        <w:t>Вы можете хранить экземпляры серверного и клиентского программного обеспечения на любом вашем сервере или</w:t>
      </w:r>
      <w:r w:rsidR="00DF4CF8">
        <w:t> </w:t>
      </w:r>
      <w:r w:rsidRPr="007B3D09">
        <w:rPr>
          <w:lang w:val="ru-RU"/>
        </w:rPr>
        <w:t>носителе.</w:t>
      </w:r>
    </w:p>
    <w:p w:rsidR="000A570B" w:rsidRPr="007B3D09" w:rsidRDefault="000A570B" w:rsidP="00DF4CF8">
      <w:pPr>
        <w:pStyle w:val="PURBullet-Indented"/>
        <w:rPr>
          <w:lang w:val="ru-RU"/>
        </w:rPr>
      </w:pPr>
      <w:r w:rsidRPr="007B3D09">
        <w:rPr>
          <w:lang w:val="ru-RU"/>
        </w:rPr>
        <w:t>Вы можете создавать и хранить экземпляры серверного и клиентского программного обеспечения только в рамках реализации прав на запуск экземпляров серверного ПО согласно лицензиям на программное обеспечение, как описано</w:t>
      </w:r>
      <w:r w:rsidR="00DF4CF8">
        <w:t> </w:t>
      </w:r>
      <w:r w:rsidRPr="007B3D09">
        <w:rPr>
          <w:lang w:val="ru-RU"/>
        </w:rPr>
        <w:t>выше.</w:t>
      </w:r>
    </w:p>
    <w:p w:rsidR="000A570B" w:rsidRPr="007B3D09" w:rsidRDefault="000A570B" w:rsidP="000A570B">
      <w:pPr>
        <w:pStyle w:val="PURHeading2"/>
        <w:rPr>
          <w:highlight w:val="yellow"/>
          <w:lang w:val="ru-RU"/>
        </w:rPr>
      </w:pPr>
      <w:r w:rsidRPr="007B3D09">
        <w:rPr>
          <w:lang w:val="ru-RU"/>
        </w:rPr>
        <w:t>Дополнительные условия лицензирования и (или) права на использование</w:t>
      </w:r>
    </w:p>
    <w:p w:rsidR="000A570B" w:rsidRPr="007B3D09" w:rsidRDefault="000A570B" w:rsidP="000A570B">
      <w:pPr>
        <w:pStyle w:val="PURBlueStrong"/>
        <w:rPr>
          <w:lang w:val="ru-RU"/>
        </w:rPr>
      </w:pPr>
      <w:r w:rsidRPr="007B3D09">
        <w:rPr>
          <w:lang w:val="ru-RU"/>
        </w:rPr>
        <w:t>Лицензии подписчика (SAL) для доступа не требуются</w:t>
      </w:r>
    </w:p>
    <w:p w:rsidR="000A570B" w:rsidRPr="007B3D09" w:rsidRDefault="00094CB3" w:rsidP="00DF4CF8">
      <w:pPr>
        <w:pStyle w:val="PURBody-Indented"/>
        <w:rPr>
          <w:lang w:val="ru-RU"/>
        </w:rPr>
      </w:pPr>
      <w:r w:rsidRPr="007B3D09">
        <w:rPr>
          <w:lang w:val="ru-RU"/>
        </w:rPr>
        <w:t>За исключением того, что изложено в разделе «Лицензирование «на процессор», лицензии SAL для других устройств для</w:t>
      </w:r>
      <w:r w:rsidR="00DF4CF8">
        <w:t> </w:t>
      </w:r>
      <w:r w:rsidRPr="007B3D09">
        <w:rPr>
          <w:lang w:val="ru-RU"/>
        </w:rPr>
        <w:t>доступа к экземплярам серверного программного обеспечения не требуются.</w:t>
      </w:r>
    </w:p>
    <w:p w:rsidR="000A570B" w:rsidRPr="007B3D09" w:rsidRDefault="000A570B" w:rsidP="000A570B">
      <w:pPr>
        <w:pStyle w:val="PURBlueStrong"/>
        <w:rPr>
          <w:lang w:val="ru-RU"/>
        </w:rPr>
      </w:pPr>
      <w:r w:rsidRPr="007B3D09">
        <w:rPr>
          <w:lang w:val="ru-RU"/>
        </w:rPr>
        <w:t>Вторично распространяемый код</w:t>
      </w:r>
    </w:p>
    <w:p w:rsidR="000A570B" w:rsidRPr="007B3D09" w:rsidRDefault="000A570B" w:rsidP="000A570B">
      <w:pPr>
        <w:pStyle w:val="PURBody-Indented"/>
        <w:rPr>
          <w:lang w:val="ru-RU"/>
        </w:rPr>
      </w:pPr>
      <w:r w:rsidRPr="007B3D09">
        <w:rPr>
          <w:lang w:val="ru-RU"/>
        </w:rPr>
        <w:t>Вы имеете право использовать Вторично распространяемый код в соответствии с Универсальными условиями лицензии.</w:t>
      </w:r>
    </w:p>
    <w:p w:rsidR="000A570B" w:rsidRPr="007B3D09" w:rsidRDefault="00400E31" w:rsidP="000A570B">
      <w:pPr>
        <w:pStyle w:val="PURBlueStrong"/>
        <w:rPr>
          <w:lang w:val="ru-RU"/>
        </w:rPr>
      </w:pPr>
      <w:r w:rsidRPr="007B3D09">
        <w:rPr>
          <w:lang w:val="ru-RU"/>
        </w:rPr>
        <w:t>Пакеты System Center</w:t>
      </w:r>
    </w:p>
    <w:p w:rsidR="000A570B" w:rsidRPr="007B3D09" w:rsidRDefault="00400E31" w:rsidP="000A570B">
      <w:pPr>
        <w:pStyle w:val="PURBody-Indented"/>
        <w:rPr>
          <w:lang w:val="ru-RU"/>
        </w:rPr>
      </w:pPr>
      <w:r w:rsidRPr="007B3D09">
        <w:rPr>
          <w:lang w:val="ru-RU"/>
        </w:rPr>
        <w:t>Условия лицензии для применимых продуктов System Center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rsidR="000A570B" w:rsidRPr="007B3D09" w:rsidRDefault="000A570B" w:rsidP="000A570B">
      <w:pPr>
        <w:pStyle w:val="PURHeading2"/>
        <w:rPr>
          <w:lang w:val="ru-RU"/>
        </w:rPr>
      </w:pPr>
      <w:r w:rsidRPr="007B3D09">
        <w:rPr>
          <w:lang w:val="ru-RU"/>
        </w:rPr>
        <w:t>Перемещение лицензий в фермах серверов</w:t>
      </w:r>
    </w:p>
    <w:p w:rsidR="000A570B" w:rsidRPr="007B3D09" w:rsidRDefault="000A570B" w:rsidP="00DF4CF8">
      <w:pPr>
        <w:pStyle w:val="PURBody-Indented"/>
        <w:rPr>
          <w:lang w:val="ru-RU"/>
        </w:rPr>
      </w:pPr>
      <w:r w:rsidRPr="007B3D09">
        <w:rPr>
          <w:lang w:val="ru-RU"/>
        </w:rPr>
        <w:t>Примечание. Применяются только к продуктам, для которых предусмотрено Перемещение лицензий в фермах серверов в</w:t>
      </w:r>
      <w:r w:rsidR="00DF4CF8">
        <w:t> </w:t>
      </w:r>
      <w:r w:rsidRPr="007B3D09">
        <w:rPr>
          <w:lang w:val="ru-RU"/>
        </w:rPr>
        <w:t>разделе «Условия лицензии для конкретного продукта» ниже.</w:t>
      </w:r>
    </w:p>
    <w:p w:rsidR="000A570B" w:rsidRPr="007B3D09" w:rsidRDefault="000A570B" w:rsidP="000A570B">
      <w:pPr>
        <w:pStyle w:val="PURBlueStrong"/>
        <w:rPr>
          <w:lang w:val="ru-RU"/>
        </w:rPr>
      </w:pPr>
      <w:r w:rsidRPr="007B3D09">
        <w:rPr>
          <w:lang w:val="ru-RU"/>
        </w:rPr>
        <w:t>Назначение лицензий и использование программного обеспечения в фермах серверов</w:t>
      </w:r>
    </w:p>
    <w:p w:rsidR="000A570B" w:rsidRPr="007B3D09" w:rsidRDefault="000A570B" w:rsidP="000A570B">
      <w:pPr>
        <w:pStyle w:val="PURBody-Indented"/>
        <w:rPr>
          <w:lang w:val="ru-RU"/>
        </w:rPr>
      </w:pPr>
      <w:r w:rsidRPr="007B3D09">
        <w:rPr>
          <w:lang w:val="ru-RU"/>
        </w:rPr>
        <w:t>Вы можете определять число необходимых лицензий, назначать эти лицензии и использовать серверное программное обеспечение в соответствии с Общими условиями лицензирования. Кроме того, вы можете воспользоваться правами на использование, описанными ниже.</w:t>
      </w:r>
    </w:p>
    <w:p w:rsidR="000A570B" w:rsidRPr="007B3D09" w:rsidRDefault="000A570B" w:rsidP="000A570B">
      <w:pPr>
        <w:pStyle w:val="PURBody-Indented"/>
        <w:rPr>
          <w:lang w:val="ru-RU"/>
        </w:rPr>
      </w:pPr>
      <w:r w:rsidRPr="007B3D09">
        <w:rPr>
          <w:rStyle w:val="Strong"/>
          <w:lang w:val="ru-RU"/>
        </w:rPr>
        <w:t>Ферма серверов.</w:t>
      </w:r>
      <w:r w:rsidR="001904DA" w:rsidRPr="004A2B22">
        <w:rPr>
          <w:rStyle w:val="Strong"/>
          <w:lang w:val="ru-RU"/>
        </w:rPr>
        <w:t xml:space="preserve"> </w:t>
      </w:r>
      <w:r w:rsidRPr="007B3D09">
        <w:rPr>
          <w:lang w:val="ru-RU"/>
        </w:rPr>
        <w:t>Ферма серверов состоит из двух (максимум) центров обработки данных, каждый из которых физически расположен:</w:t>
      </w:r>
    </w:p>
    <w:p w:rsidR="000A570B" w:rsidRPr="007B3D09" w:rsidRDefault="000A570B" w:rsidP="00EC27E9">
      <w:pPr>
        <w:pStyle w:val="PURBullet-Indented"/>
        <w:rPr>
          <w:lang w:val="ru-RU"/>
        </w:rPr>
      </w:pPr>
      <w:r w:rsidRPr="007B3D09">
        <w:rPr>
          <w:lang w:val="ru-RU"/>
        </w:rPr>
        <w:t>в часовом поясе, отличающемся от часового пояса другого центра (по универсальному скоординированному времени (UTC) без учета перехода на летнее время) не более, чем на четыре часа, или</w:t>
      </w:r>
    </w:p>
    <w:p w:rsidR="000A570B" w:rsidRPr="007B3D09" w:rsidRDefault="000A570B" w:rsidP="00EC27E9">
      <w:pPr>
        <w:pStyle w:val="PURBullet-Indented"/>
        <w:rPr>
          <w:lang w:val="ru-RU"/>
        </w:rPr>
      </w:pPr>
      <w:r w:rsidRPr="007B3D09">
        <w:rPr>
          <w:lang w:val="ru-RU"/>
        </w:rPr>
        <w:t>на территории Европейского Союза (ЕС) и (или) Европейской ассоциации свободной торговли (ЕАСТ)</w:t>
      </w:r>
      <w:r w:rsidRPr="007B3D09">
        <w:rPr>
          <w:rFonts w:cs="Arial"/>
          <w:lang w:val="ru-RU"/>
        </w:rPr>
        <w:t>.</w:t>
      </w:r>
    </w:p>
    <w:p w:rsidR="000A570B" w:rsidRPr="007B3D09" w:rsidRDefault="000A570B" w:rsidP="000A570B">
      <w:pPr>
        <w:pStyle w:val="PURBody-Indented"/>
        <w:rPr>
          <w:lang w:val="ru-RU"/>
        </w:rPr>
      </w:pPr>
      <w:r w:rsidRPr="007B3D09">
        <w:rPr>
          <w:lang w:val="ru-RU"/>
        </w:rPr>
        <w:lastRenderedPageBreak/>
        <w:t>Каждый центр обработки данных может входить в состав только одной фермы серверов. Центр обработки данных можно переназначить из одной фермы серверов в другую, но только через определенный срок (не ранее чем через 30 дней после последнего назначения).</w:t>
      </w:r>
    </w:p>
    <w:p w:rsidR="000A570B" w:rsidRPr="007B3D09" w:rsidRDefault="000A570B" w:rsidP="000A570B">
      <w:pPr>
        <w:pStyle w:val="PURBlueStrong"/>
        <w:rPr>
          <w:lang w:val="ru-RU"/>
        </w:rPr>
      </w:pPr>
      <w:r w:rsidRPr="007B3D09">
        <w:rPr>
          <w:lang w:val="ru-RU"/>
        </w:rPr>
        <w:t>Передача лицензии</w:t>
      </w:r>
    </w:p>
    <w:p w:rsidR="000A570B" w:rsidRPr="007B3D09" w:rsidRDefault="000A570B" w:rsidP="00DF4CF8">
      <w:pPr>
        <w:pStyle w:val="PURBody-Indented"/>
        <w:rPr>
          <w:lang w:val="ru-RU"/>
        </w:rPr>
      </w:pPr>
      <w:r w:rsidRPr="007B3D09">
        <w:rPr>
          <w:rStyle w:val="Strong"/>
          <w:lang w:val="ru-RU"/>
        </w:rPr>
        <w:t xml:space="preserve">Внутри фермы серверов. </w:t>
      </w:r>
      <w:r w:rsidRPr="007B3D09">
        <w:rPr>
          <w:lang w:val="ru-RU"/>
        </w:rPr>
        <w:t>Вы имеете право передавать лицензии любому серверу, расположенному внутри одной фермы</w:t>
      </w:r>
      <w:r w:rsidR="00DF4CF8">
        <w:t> </w:t>
      </w:r>
      <w:r w:rsidRPr="007B3D09">
        <w:rPr>
          <w:lang w:val="ru-RU"/>
        </w:rPr>
        <w:t>серверов, так часто, как это необходимо. Ограничение на передачу лицензий в течение одного календарного месяца не распространяется на лицензии, назначенные серверам, расположенным внутри одной фермы серверов.</w:t>
      </w:r>
    </w:p>
    <w:p w:rsidR="000A570B" w:rsidRPr="007B3D09" w:rsidRDefault="000A570B" w:rsidP="00DA43B1">
      <w:pPr>
        <w:pStyle w:val="PURBody-Indented"/>
        <w:rPr>
          <w:lang w:val="ru-RU"/>
        </w:rPr>
      </w:pPr>
      <w:r w:rsidRPr="007B3D09">
        <w:rPr>
          <w:rStyle w:val="Strong"/>
          <w:lang w:val="ru-RU"/>
        </w:rPr>
        <w:t xml:space="preserve">Между фермами серверов. </w:t>
      </w:r>
      <w:r w:rsidRPr="007B3D09">
        <w:rPr>
          <w:lang w:val="ru-RU"/>
        </w:rPr>
        <w:t>Вы имеете право передавать лицензии любому серверу, расположенному в других фермах серверов, но не в течение того же календарного месяца.</w:t>
      </w:r>
    </w:p>
    <w:p w:rsidR="000A570B" w:rsidRPr="007B3D09" w:rsidRDefault="000A570B" w:rsidP="000A570B">
      <w:pPr>
        <w:pStyle w:val="PURBlueStrong"/>
        <w:rPr>
          <w:lang w:val="ru-RU"/>
        </w:rPr>
      </w:pPr>
      <w:r w:rsidRPr="007B3D09">
        <w:rPr>
          <w:lang w:val="ru-RU"/>
        </w:rPr>
        <w:t>Определение необходимого количества лицензий</w:t>
      </w:r>
    </w:p>
    <w:p w:rsidR="000A570B" w:rsidRPr="007B3D09" w:rsidRDefault="000A570B" w:rsidP="001D63DA">
      <w:pPr>
        <w:pStyle w:val="PURBody-Indented"/>
        <w:rPr>
          <w:lang w:val="ru-RU"/>
        </w:rPr>
      </w:pPr>
      <w:r w:rsidRPr="007B3D09">
        <w:rPr>
          <w:lang w:val="ru-RU"/>
        </w:rPr>
        <w:t>Несмотря ни на какие положения Общих условий лицензирования, касающихся подсчета виртуальных и физических процессоров, вам необходимо число лицензий, большее или равное количеству физических процессоров на лицензированных серверах в ферме серверов, которые в любой момент времени обеспечивают работу или используются</w:t>
      </w:r>
      <w:r w:rsidR="001D63DA">
        <w:t> </w:t>
      </w:r>
      <w:r w:rsidRPr="007B3D09">
        <w:rPr>
          <w:lang w:val="ru-RU"/>
        </w:rPr>
        <w:t>в</w:t>
      </w:r>
      <w:r w:rsidR="001D63DA">
        <w:t> </w:t>
      </w:r>
      <w:r w:rsidRPr="007B3D09">
        <w:rPr>
          <w:lang w:val="ru-RU"/>
        </w:rPr>
        <w:t>операционных средах, в которых выполняются экземпляры программного обеспечения.</w:t>
      </w:r>
    </w:p>
    <w:p w:rsidR="000A570B" w:rsidRPr="007B3D09" w:rsidRDefault="000A570B" w:rsidP="000A570B">
      <w:pPr>
        <w:pStyle w:val="PURBlueStrong"/>
        <w:rPr>
          <w:lang w:val="ru-RU"/>
        </w:rPr>
      </w:pPr>
      <w:r w:rsidRPr="007B3D09">
        <w:rPr>
          <w:lang w:val="ru-RU"/>
        </w:rPr>
        <w:t>Запуск экземпляров серверного программного обеспечения в ферме серверов</w:t>
      </w:r>
    </w:p>
    <w:p w:rsidR="00156D47" w:rsidRPr="007B3D09" w:rsidRDefault="00156D47" w:rsidP="00156D47">
      <w:pPr>
        <w:pStyle w:val="PURBody-Indented"/>
        <w:rPr>
          <w:lang w:val="ru-RU"/>
        </w:rPr>
      </w:pPr>
      <w:r w:rsidRPr="007B3D09">
        <w:rPr>
          <w:b/>
          <w:lang w:val="ru-RU"/>
        </w:rPr>
        <w:t>Для всего серверного программного обеспечения, попадающего под действие положений о Перемещении лицензий:</w:t>
      </w:r>
      <w:r w:rsidRPr="007B3D09">
        <w:rPr>
          <w:lang w:val="ru-RU"/>
        </w:rPr>
        <w:t xml:space="preserve"> Поскольку вы имеете право передавать лицензии при необходимости, пока выполняется следующее требование, вы можете запускать программное обеспечение в любом числе операционных сред внутри фермы серверов. Количество физических процессоров, в любой момент времени обеспечивающих работу или используемых этими операционными средами (или ОС), не может превышать числа лицензий, назначенных серверам в ферме серверов.</w:t>
      </w:r>
    </w:p>
    <w:p w:rsidR="000A570B" w:rsidRPr="007B3D09" w:rsidRDefault="000A570B" w:rsidP="000A570B">
      <w:pPr>
        <w:pStyle w:val="PURBlueStrong"/>
        <w:rPr>
          <w:lang w:val="ru-RU"/>
        </w:rPr>
      </w:pPr>
      <w:r w:rsidRPr="007B3D09">
        <w:rPr>
          <w:rStyle w:val="PURBlueStrong-IndentedChar"/>
          <w:smallCaps/>
          <w:lang w:val="ru-RU"/>
        </w:rPr>
        <w:t>Альтернативный метод подсчета</w:t>
      </w:r>
    </w:p>
    <w:p w:rsidR="000A570B" w:rsidRPr="007B3D09" w:rsidRDefault="000A570B" w:rsidP="001D63DA">
      <w:pPr>
        <w:pStyle w:val="PURBody-Indented"/>
        <w:rPr>
          <w:lang w:val="ru-RU"/>
        </w:rPr>
      </w:pPr>
      <w:r w:rsidRPr="007B3D09">
        <w:rPr>
          <w:lang w:val="ru-RU"/>
        </w:rPr>
        <w:t>Вместо подсчета количества физических процессоров, обеспечивающих работу виртуальных операционных сред, можно</w:t>
      </w:r>
      <w:r w:rsidR="001D63DA">
        <w:t> </w:t>
      </w:r>
      <w:r w:rsidRPr="007B3D09">
        <w:rPr>
          <w:lang w:val="ru-RU"/>
        </w:rPr>
        <w:t>определить число виртуальных процессоров, используемых виртуальными операционными средами, в которых выполняются экземпляры программного обеспечения. При таком методе подсчета следует игнорировать положение общих условий лицензирования о том, что для виртуального процессора число потоков и ядер должно считаться равным числу потоков и ядер для базовых физических процессоров. Вы должны назначить количество лицензий, равное большему из следующих двух чисел:</w:t>
      </w:r>
    </w:p>
    <w:p w:rsidR="000A570B" w:rsidRPr="007B3D09" w:rsidRDefault="000A570B" w:rsidP="001D63DA">
      <w:pPr>
        <w:pStyle w:val="PURBullet-Indented"/>
        <w:rPr>
          <w:lang w:val="ru-RU"/>
        </w:rPr>
      </w:pPr>
      <w:r w:rsidRPr="007B3D09">
        <w:rPr>
          <w:lang w:val="ru-RU"/>
        </w:rPr>
        <w:t>число виртуальных процессоров, в любой момент времени используемых в виртуальных операционных средах, в</w:t>
      </w:r>
      <w:r w:rsidR="001D63DA">
        <w:t> </w:t>
      </w:r>
      <w:r w:rsidRPr="007B3D09">
        <w:rPr>
          <w:lang w:val="ru-RU"/>
        </w:rPr>
        <w:t>которых выполняются экземпляры программного обеспечения и</w:t>
      </w:r>
    </w:p>
    <w:p w:rsidR="000A570B" w:rsidRPr="007B3D09" w:rsidRDefault="000A570B" w:rsidP="001D63DA">
      <w:pPr>
        <w:pStyle w:val="PURBullet-Indented"/>
        <w:rPr>
          <w:lang w:val="ru-RU"/>
        </w:rPr>
      </w:pPr>
      <w:r w:rsidRPr="007B3D09">
        <w:rPr>
          <w:lang w:val="ru-RU"/>
        </w:rPr>
        <w:t>число физических процессоров, в любой момент времени используемых в физических операционных средах, в</w:t>
      </w:r>
      <w:r w:rsidR="001D63DA">
        <w:t> </w:t>
      </w:r>
      <w:r w:rsidRPr="007B3D09">
        <w:rPr>
          <w:lang w:val="ru-RU"/>
        </w:rPr>
        <w:t>которых</w:t>
      </w:r>
      <w:r w:rsidR="001D63DA">
        <w:t> </w:t>
      </w:r>
      <w:r w:rsidRPr="007B3D09">
        <w:rPr>
          <w:lang w:val="ru-RU"/>
        </w:rPr>
        <w:t>выполняются экземпляры программного обеспечения.</w:t>
      </w:r>
    </w:p>
    <w:p w:rsidR="000A570B" w:rsidRPr="007B3D09" w:rsidRDefault="00602F86" w:rsidP="000A570B">
      <w:pPr>
        <w:pStyle w:val="PURBullet"/>
        <w:numPr>
          <w:ilvl w:val="0"/>
          <w:numId w:val="0"/>
        </w:numPr>
        <w:jc w:val="right"/>
        <w:rPr>
          <w:lang w:val="ru-RU"/>
        </w:rPr>
      </w:pPr>
      <w:hyperlink w:anchor="TOC" w:history="1">
        <w:hyperlink w:anchor="Оглавление" w:history="1">
          <w:r w:rsidR="000E00C9" w:rsidRPr="007B3D09">
            <w:rPr>
              <w:rStyle w:val="Hyperlink"/>
              <w:rFonts w:ascii="Arial Narrow" w:hAnsi="Arial Narrow"/>
              <w:sz w:val="16"/>
              <w:lang w:val="ru-RU"/>
            </w:rPr>
            <w:t>Оглавление</w:t>
          </w:r>
        </w:hyperlink>
      </w:hyperlink>
      <w:r w:rsidR="000E00C9" w:rsidRPr="000829EE">
        <w:rPr>
          <w:lang w:val="ru-RU"/>
        </w:rPr>
        <w:t xml:space="preserve"> / </w:t>
      </w:r>
      <w:hyperlink w:anchor="UniversalTerms" w:history="1">
        <w:r w:rsidR="000E00C9" w:rsidRPr="000829EE">
          <w:rPr>
            <w:rStyle w:val="Hyperlink"/>
            <w:rFonts w:ascii="Arial Narrow" w:hAnsi="Arial Narrow"/>
            <w:sz w:val="16"/>
            <w:lang w:val="ru-RU"/>
          </w:rPr>
          <w:t xml:space="preserve">Универсальные условия лицензии </w:t>
        </w:r>
      </w:hyperlink>
    </w:p>
    <w:p w:rsidR="000A570B" w:rsidRPr="007B3D09" w:rsidRDefault="005F6596" w:rsidP="000A570B">
      <w:pPr>
        <w:pStyle w:val="PURHeading1"/>
        <w:rPr>
          <w:lang w:val="ru-RU"/>
        </w:rPr>
      </w:pPr>
      <w:r w:rsidRPr="007B3D09">
        <w:rPr>
          <w:lang w:val="ru-RU"/>
        </w:rPr>
        <w:t>Условия лицензии для конкретного продукта</w:t>
      </w:r>
    </w:p>
    <w:p w:rsidR="000A570B" w:rsidRPr="001333E7" w:rsidRDefault="000A570B" w:rsidP="000A570B">
      <w:pPr>
        <w:pStyle w:val="PURProductName"/>
        <w:rPr>
          <w:lang w:val="fr-FR"/>
        </w:rPr>
      </w:pPr>
      <w:bookmarkStart w:id="55" w:name="_Toc297828693"/>
      <w:bookmarkStart w:id="56" w:name="_Toc297883448"/>
      <w:bookmarkStart w:id="57" w:name="_Toc299531301"/>
      <w:bookmarkStart w:id="58" w:name="_Toc299531409"/>
      <w:bookmarkStart w:id="59" w:name="_Toc299531517"/>
      <w:bookmarkStart w:id="60" w:name="_Toc299957126"/>
      <w:bookmarkStart w:id="61" w:name="_Toc346536835"/>
      <w:bookmarkStart w:id="62" w:name="_Toc339280302"/>
      <w:bookmarkStart w:id="63" w:name="_Toc339280364"/>
      <w:bookmarkStart w:id="64" w:name="_Toc363552773"/>
      <w:bookmarkStart w:id="65" w:name="_Toc363552838"/>
      <w:bookmarkStart w:id="66" w:name="_Toc378682218"/>
      <w:bookmarkStart w:id="67" w:name="_Toc378682238"/>
      <w:bookmarkStart w:id="68" w:name="_Toc371268250"/>
      <w:bookmarkStart w:id="69" w:name="_Toc371268317"/>
      <w:bookmarkStart w:id="70" w:name="_Toc379278453"/>
      <w:bookmarkStart w:id="71" w:name="_Toc379278517"/>
      <w:bookmarkStart w:id="72" w:name="_Toc388434411"/>
      <w:bookmarkStart w:id="73" w:name="_Toc388443705"/>
      <w:r w:rsidRPr="001333E7">
        <w:rPr>
          <w:lang w:val="fr-FR"/>
        </w:rPr>
        <w:t>Core Infrastructure Server Suite Datacenter</w:t>
      </w:r>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bookmarkEnd w:id="72"/>
      <w:bookmarkEnd w:id="73"/>
      <w:r w:rsidR="008C5BFF" w:rsidRPr="007B3D09">
        <w:rPr>
          <w:lang w:val="ru-RU"/>
        </w:rPr>
        <w:fldChar w:fldCharType="begin"/>
      </w:r>
      <w:r w:rsidRPr="001333E7">
        <w:rPr>
          <w:lang w:val="fr-FR"/>
        </w:rPr>
        <w:instrText>XE "Core Infrastructure Server Suite Datacenter"</w:instrText>
      </w:r>
      <w:r w:rsidR="008C5BFF" w:rsidRPr="007B3D09">
        <w:rPr>
          <w:lang w:val="ru-RU"/>
        </w:rPr>
        <w:fldChar w:fldCharType="end"/>
      </w:r>
    </w:p>
    <w:p w:rsidR="000A570B" w:rsidRPr="007B3D09" w:rsidRDefault="000A570B" w:rsidP="000A570B">
      <w:pPr>
        <w:spacing w:line="240" w:lineRule="exact"/>
        <w:rPr>
          <w:lang w:val="ru-RU"/>
        </w:rPr>
      </w:pPr>
      <w:r w:rsidRPr="007B3D09">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7B3D09" w:rsidTr="00AE7BEF">
        <w:tc>
          <w:tcPr>
            <w:tcW w:w="2477" w:type="pct"/>
          </w:tcPr>
          <w:p w:rsidR="000A570B" w:rsidRPr="007B3D09" w:rsidRDefault="005E52C7" w:rsidP="00AE7BEF">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Перемещение лицензий в фермах серверов: </w:t>
            </w:r>
            <w:r w:rsidRPr="007B3D09">
              <w:rPr>
                <w:rFonts w:ascii="Arial Narrow" w:hAnsi="Arial Narrow"/>
                <w:b/>
                <w:color w:val="404040" w:themeColor="text1" w:themeTint="BF"/>
                <w:sz w:val="18"/>
                <w:lang w:val="ru-RU"/>
              </w:rPr>
              <w:t xml:space="preserve">Нет </w:t>
            </w:r>
          </w:p>
        </w:tc>
        <w:tc>
          <w:tcPr>
            <w:tcW w:w="2523" w:type="pct"/>
          </w:tcPr>
          <w:p w:rsidR="000A570B" w:rsidRPr="007B3D09" w:rsidRDefault="000A570B" w:rsidP="00AE7BEF">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См. соответствующее уведомление. </w:t>
            </w:r>
            <w:r w:rsidRPr="007B3D09">
              <w:rPr>
                <w:rFonts w:ascii="Arial Narrow" w:hAnsi="Arial Narrow"/>
                <w:b/>
                <w:color w:val="404040" w:themeColor="text1" w:themeTint="BF"/>
                <w:sz w:val="18"/>
                <w:lang w:val="ru-RU"/>
              </w:rPr>
              <w:t>Нет</w:t>
            </w:r>
          </w:p>
        </w:tc>
      </w:tr>
      <w:tr w:rsidR="000A570B" w:rsidRPr="00EC7A46" w:rsidTr="00AE7BEF">
        <w:tc>
          <w:tcPr>
            <w:tcW w:w="2477" w:type="pct"/>
          </w:tcPr>
          <w:p w:rsidR="000A570B" w:rsidRPr="007B3D09" w:rsidRDefault="000A570B" w:rsidP="00AE7BEF">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Клиентское/Дополнительное программное обеспечение </w:t>
            </w:r>
            <w:r w:rsidRPr="007B3D09">
              <w:rPr>
                <w:rFonts w:ascii="Arial Narrow" w:hAnsi="Arial Narrow"/>
                <w:b/>
                <w:color w:val="404040" w:themeColor="text1" w:themeTint="BF"/>
                <w:sz w:val="18"/>
                <w:lang w:val="ru-RU"/>
              </w:rPr>
              <w:t>Нет</w:t>
            </w:r>
          </w:p>
        </w:tc>
        <w:tc>
          <w:tcPr>
            <w:tcW w:w="2523" w:type="pct"/>
          </w:tcPr>
          <w:p w:rsidR="000A570B" w:rsidRPr="007B3D09" w:rsidRDefault="000A570B" w:rsidP="00AE7BEF">
            <w:pPr>
              <w:spacing w:after="0"/>
              <w:rPr>
                <w:rFonts w:ascii="Arial Narrow" w:hAnsi="Arial Narrow"/>
                <w:color w:val="404040" w:themeColor="text1" w:themeTint="BF"/>
                <w:sz w:val="18"/>
                <w:lang w:val="ru-RU"/>
              </w:rPr>
            </w:pPr>
          </w:p>
        </w:tc>
      </w:tr>
    </w:tbl>
    <w:p w:rsidR="000A570B" w:rsidRPr="007B3D09" w:rsidRDefault="000A570B" w:rsidP="000A570B">
      <w:pPr>
        <w:pStyle w:val="PURADDITIONALTERMSHEADERMB"/>
        <w:rPr>
          <w:lang w:val="ru-RU"/>
        </w:rPr>
      </w:pPr>
      <w:r w:rsidRPr="007B3D09">
        <w:rPr>
          <w:lang w:val="ru-RU"/>
        </w:rPr>
        <w:t xml:space="preserve">Дополнительные условия. </w:t>
      </w:r>
    </w:p>
    <w:p w:rsidR="000A570B" w:rsidRPr="007B3D09" w:rsidRDefault="000A570B" w:rsidP="000A570B">
      <w:pPr>
        <w:pStyle w:val="PURBlueStrong"/>
        <w:rPr>
          <w:lang w:val="ru-RU"/>
        </w:rPr>
      </w:pPr>
      <w:r w:rsidRPr="007B3D09">
        <w:rPr>
          <w:lang w:val="ru-RU"/>
        </w:rPr>
        <w:t>Набор продуктов</w:t>
      </w:r>
    </w:p>
    <w:p w:rsidR="000A570B" w:rsidRPr="007B3D09" w:rsidRDefault="000A570B" w:rsidP="001D63DA">
      <w:pPr>
        <w:pStyle w:val="PURBody-Indented"/>
        <w:rPr>
          <w:lang w:val="ru-RU"/>
        </w:rPr>
      </w:pPr>
      <w:r w:rsidRPr="007B3D09">
        <w:rPr>
          <w:lang w:val="ru-RU"/>
        </w:rPr>
        <w:t>Core Infrastructure Server Suite Datacenter включает права на использование нескольких продуктов. Лицензия предоставляет права на использование программного обеспечения на сервере и на управление программным обеспечением, запущенным на этом сервере. Эти продукты также доступны по индивидуальным лицензиям на программное обеспечение и управление программным обеспечением согласно соответствующим разделам настоящих прав на использование таких продуктов. Вы</w:t>
      </w:r>
      <w:r w:rsidR="001D63DA">
        <w:t> </w:t>
      </w:r>
      <w:r w:rsidRPr="007B3D09">
        <w:rPr>
          <w:lang w:val="ru-RU"/>
        </w:rPr>
        <w:t>имеете право использовать продукты, включенные в набор, в соответствии с настоящим разделом.</w:t>
      </w:r>
    </w:p>
    <w:p w:rsidR="000A570B" w:rsidRPr="007B3D09" w:rsidRDefault="000A570B" w:rsidP="000A570B">
      <w:pPr>
        <w:pStyle w:val="PURBody-Indented"/>
        <w:rPr>
          <w:lang w:val="ru-RU"/>
        </w:rPr>
      </w:pPr>
      <w:r w:rsidRPr="007B3D09">
        <w:rPr>
          <w:lang w:val="ru-RU"/>
        </w:rPr>
        <w:t>Приобретая лицензию на Core Infrastructure Server Suite Datacenter, вы тем самым получаете одну лицензию, которую можно назначить на одно устройство или сервер. Вы не получаете набор индивидуальных лицензий на программное обеспечение и на управление программным обеспечением в отношении продуктов, включенных в набор.</w:t>
      </w:r>
    </w:p>
    <w:p w:rsidR="000A570B" w:rsidRPr="001333E7" w:rsidRDefault="000A570B" w:rsidP="000A570B">
      <w:pPr>
        <w:pStyle w:val="PURBlueStrong"/>
        <w:rPr>
          <w:lang w:val="fr-FR"/>
        </w:rPr>
      </w:pPr>
      <w:r w:rsidRPr="001333E7">
        <w:rPr>
          <w:lang w:val="fr-FR"/>
        </w:rPr>
        <w:lastRenderedPageBreak/>
        <w:t>Core Infrastructure Server (CIS) Suite Datacenter</w:t>
      </w:r>
    </w:p>
    <w:p w:rsidR="000A570B" w:rsidRPr="007B3D09" w:rsidRDefault="000A570B" w:rsidP="001D63DA">
      <w:pPr>
        <w:ind w:left="270"/>
        <w:rPr>
          <w:lang w:val="ru-RU"/>
        </w:rPr>
      </w:pPr>
      <w:r w:rsidRPr="007B3D09">
        <w:rPr>
          <w:rFonts w:cs="Arial"/>
          <w:b/>
          <w:color w:val="404040" w:themeColor="text1" w:themeTint="BF"/>
          <w:sz w:val="18"/>
          <w:lang w:val="ru-RU"/>
        </w:rPr>
        <w:t>Определения</w:t>
      </w:r>
      <w:r w:rsidRPr="007B3D09">
        <w:rPr>
          <w:b/>
          <w:color w:val="404040" w:themeColor="text1" w:themeTint="BF"/>
          <w:sz w:val="18"/>
          <w:lang w:val="ru-RU"/>
        </w:rPr>
        <w:t>.</w:t>
      </w:r>
      <w:r w:rsidRPr="007B3D09">
        <w:rPr>
          <w:rFonts w:cs="Arial"/>
          <w:color w:val="404040" w:themeColor="text1" w:themeTint="BF"/>
          <w:sz w:val="18"/>
          <w:lang w:val="ru-RU"/>
        </w:rPr>
        <w:t xml:space="preserve"> Под «Программным обеспечением Core Infrastructure Server («CIS»)» в контексте лицензии CIS Suite Datacenter подразумевается программное обеспечение Microsoft, в отношении которого вами получены права на использование, получение доступа и управление по этой лицензии CIS Suite Datacenter. Программное обеспечение CIS</w:t>
      </w:r>
      <w:r w:rsidR="001D63DA">
        <w:rPr>
          <w:rFonts w:cs="Arial"/>
          <w:color w:val="404040" w:themeColor="text1" w:themeTint="BF"/>
          <w:sz w:val="18"/>
        </w:rPr>
        <w:t> </w:t>
      </w:r>
      <w:r w:rsidRPr="007B3D09">
        <w:rPr>
          <w:rFonts w:cs="Arial"/>
          <w:color w:val="404040" w:themeColor="text1" w:themeTint="BF"/>
          <w:sz w:val="18"/>
          <w:lang w:val="ru-RU"/>
        </w:rPr>
        <w:t>включает в себя доступные последние версии данного программного обеспечения (и все предыдущие версии).</w:t>
      </w:r>
    </w:p>
    <w:p w:rsidR="00570135" w:rsidRPr="007B3D09" w:rsidRDefault="00570135" w:rsidP="00570135">
      <w:pPr>
        <w:pStyle w:val="PURBlueStrong-Indented"/>
        <w:rPr>
          <w:lang w:val="ru-RU"/>
        </w:rPr>
      </w:pPr>
      <w:r w:rsidRPr="007B3D09">
        <w:rPr>
          <w:lang w:val="ru-RU"/>
        </w:rPr>
        <w:t>Применимые права на использование</w:t>
      </w:r>
    </w:p>
    <w:p w:rsidR="00570135" w:rsidRPr="007B3D09" w:rsidRDefault="00570135" w:rsidP="00FC0981">
      <w:pPr>
        <w:pStyle w:val="PURBody-Indented"/>
        <w:rPr>
          <w:lang w:val="ru-RU"/>
        </w:rPr>
      </w:pPr>
      <w:r w:rsidRPr="007B3D09">
        <w:rPr>
          <w:lang w:val="ru-RU"/>
        </w:rPr>
        <w:t>Доступ к программному обеспечению CIS и его использование регулируются соответствующими условиями лицензии в</w:t>
      </w:r>
      <w:r w:rsidR="00FC0981">
        <w:t> </w:t>
      </w:r>
      <w:r w:rsidRPr="007B3D09">
        <w:rPr>
          <w:lang w:val="ru-RU"/>
        </w:rPr>
        <w:t>отношении программного обеспечения CIS с учетом изменений, вносимых настоящими условиями лицензии. Требуется назначить лицензию каждому физическому процессору на сервере, на котором запускается программное обеспечение CIS.</w:t>
      </w:r>
    </w:p>
    <w:p w:rsidR="00570135" w:rsidRPr="007B3D09" w:rsidRDefault="00570135" w:rsidP="00570135">
      <w:pPr>
        <w:pStyle w:val="PURBlueStrong-Indented"/>
        <w:rPr>
          <w:lang w:val="ru-RU"/>
        </w:rPr>
      </w:pPr>
      <w:r w:rsidRPr="007B3D09">
        <w:rPr>
          <w:lang w:val="ru-RU"/>
        </w:rPr>
        <w:t>Включенное программное обеспечение CIS</w:t>
      </w:r>
    </w:p>
    <w:p w:rsidR="00570135" w:rsidRPr="007B3D09" w:rsidRDefault="00830DCA" w:rsidP="003B5A77">
      <w:pPr>
        <w:pStyle w:val="PURBullet-Indented"/>
        <w:numPr>
          <w:ilvl w:val="0"/>
          <w:numId w:val="7"/>
        </w:numPr>
        <w:rPr>
          <w:lang w:val="ru-RU"/>
        </w:rPr>
      </w:pPr>
      <w:r w:rsidRPr="007B3D09">
        <w:rPr>
          <w:lang w:val="ru-RU"/>
        </w:rPr>
        <w:t>Windows Server Datacenter;</w:t>
      </w:r>
    </w:p>
    <w:p w:rsidR="00570135" w:rsidRPr="007B3D09" w:rsidRDefault="00830DCA" w:rsidP="003B5A77">
      <w:pPr>
        <w:pStyle w:val="PURBullet-Indented"/>
        <w:numPr>
          <w:ilvl w:val="0"/>
          <w:numId w:val="7"/>
        </w:numPr>
        <w:rPr>
          <w:lang w:val="ru-RU"/>
        </w:rPr>
      </w:pPr>
      <w:r w:rsidRPr="007B3D09">
        <w:rPr>
          <w:lang w:val="ru-RU"/>
        </w:rPr>
        <w:t>System Center Datacenter</w:t>
      </w:r>
    </w:p>
    <w:p w:rsidR="00570135" w:rsidRPr="007B3D09" w:rsidRDefault="00570135" w:rsidP="00F07BBC">
      <w:pPr>
        <w:pStyle w:val="PURBody-Indented"/>
        <w:rPr>
          <w:lang w:val="ru-RU"/>
        </w:rPr>
      </w:pPr>
      <w:r w:rsidRPr="007B3D09">
        <w:rPr>
          <w:b/>
          <w:lang w:val="ru-RU"/>
        </w:rPr>
        <w:t xml:space="preserve">Windows Server Datacenter: </w:t>
      </w:r>
      <w:r w:rsidRPr="007B3D09">
        <w:rPr>
          <w:lang w:val="ru-RU"/>
        </w:rPr>
        <w:t>Вы имеете право запускать любое количество экземпляров Windows Server Datacenter в</w:t>
      </w:r>
      <w:r w:rsidR="00F07BBC">
        <w:t> </w:t>
      </w:r>
      <w:r w:rsidRPr="007B3D09">
        <w:rPr>
          <w:lang w:val="ru-RU"/>
        </w:rPr>
        <w:t>любом количестве операционных сред на каждом лицензированном сервере.</w:t>
      </w:r>
    </w:p>
    <w:p w:rsidR="00570135" w:rsidRPr="007B3D09" w:rsidRDefault="00570135" w:rsidP="00F07BBC">
      <w:pPr>
        <w:pStyle w:val="PURBody-Indented"/>
        <w:rPr>
          <w:lang w:val="ru-RU"/>
        </w:rPr>
      </w:pPr>
      <w:r w:rsidRPr="007B3D09">
        <w:rPr>
          <w:b/>
          <w:lang w:val="ru-RU"/>
        </w:rPr>
        <w:t>Лицензии на управление</w:t>
      </w:r>
      <w:r w:rsidR="001D63DA" w:rsidRPr="00F07BBC">
        <w:rPr>
          <w:b/>
          <w:lang w:val="ru-RU"/>
        </w:rPr>
        <w:t>:</w:t>
      </w:r>
      <w:r w:rsidR="004A2B22" w:rsidRPr="001B7C9B">
        <w:rPr>
          <w:b/>
          <w:lang w:val="ru-RU"/>
        </w:rPr>
        <w:t xml:space="preserve"> </w:t>
      </w:r>
      <w:r w:rsidRPr="007B3D09">
        <w:rPr>
          <w:lang w:val="ru-RU"/>
        </w:rPr>
        <w:t>Будет считаться, что вы назначили лицензированному серверу количество лицензий System</w:t>
      </w:r>
      <w:r w:rsidR="00F07BBC">
        <w:t> </w:t>
      </w:r>
      <w:r w:rsidRPr="007B3D09">
        <w:rPr>
          <w:lang w:val="ru-RU"/>
        </w:rPr>
        <w:t>Center Datacenter, равное количеству лицензий CIS Suite Datacenter, назначенному этому сервер.</w:t>
      </w:r>
    </w:p>
    <w:p w:rsidR="007C3F0F" w:rsidRPr="007B3D09" w:rsidRDefault="007C3F0F" w:rsidP="00F07BBC">
      <w:pPr>
        <w:pStyle w:val="PURBullet-Indented"/>
        <w:ind w:left="540" w:hanging="270"/>
        <w:rPr>
          <w:lang w:val="ru-RU"/>
        </w:rPr>
      </w:pPr>
      <w:r w:rsidRPr="007B3D09">
        <w:rPr>
          <w:lang w:val="ru-RU"/>
        </w:rPr>
        <w:t>Кроме того, программное обеспечение System Center, включенное в программное обеспечение CIS, можно использовать</w:t>
      </w:r>
      <w:r w:rsidR="00F07BBC">
        <w:t> </w:t>
      </w:r>
      <w:r w:rsidRPr="007B3D09">
        <w:rPr>
          <w:lang w:val="ru-RU"/>
        </w:rPr>
        <w:t>для управления любой операционной средой на любом количестве ваших устройств, не лицензированных для использования CIS Suite, при условии, что вы или ваши пользователи отдельно получаете и назначаете лицензии на управление в соответствии с настоящими Правами на использование, предоставляемыми поставщику услуг, или Правами на использование продуктов по программам корпоративного лицензирования — в зависимости от того, что применимо для этого программного обеспечения.</w:t>
      </w:r>
    </w:p>
    <w:p w:rsidR="00570135" w:rsidRPr="007B3D09" w:rsidRDefault="00570135" w:rsidP="00570135">
      <w:pPr>
        <w:pStyle w:val="PURBlueStrong-Indented"/>
        <w:rPr>
          <w:lang w:val="ru-RU"/>
        </w:rPr>
      </w:pPr>
      <w:r w:rsidRPr="007B3D09">
        <w:rPr>
          <w:lang w:val="ru-RU"/>
        </w:rPr>
        <w:t>Дополнительные условия</w:t>
      </w:r>
    </w:p>
    <w:p w:rsidR="00570135" w:rsidRPr="007B3D09" w:rsidRDefault="00570135" w:rsidP="00F07BBC">
      <w:pPr>
        <w:pStyle w:val="PURBullet-Indented"/>
        <w:numPr>
          <w:ilvl w:val="0"/>
          <w:numId w:val="8"/>
        </w:numPr>
        <w:rPr>
          <w:lang w:val="ru-RU"/>
        </w:rPr>
      </w:pPr>
      <w:r w:rsidRPr="007B3D09">
        <w:rPr>
          <w:lang w:val="ru-RU"/>
        </w:rPr>
        <w:t>Даже если вашим лицензионным соглашением и Универсальными условиями лицензии предусмотрены иные положения относительно отдельного обновления компонентов и использования их более ранних версий, вы вправе запускать более раннюю версию или выпуск с меньшими функциональными возможностями любых отдельных продуктов, включенных в</w:t>
      </w:r>
      <w:r w:rsidR="00F07BBC">
        <w:t> </w:t>
      </w:r>
      <w:r w:rsidRPr="007B3D09">
        <w:rPr>
          <w:lang w:val="ru-RU"/>
        </w:rPr>
        <w:t>CIS Suite, если это разрешено в условиях лицензии для данного продукта в Правах на использование, предоставляемых поставщику услуг.</w:t>
      </w:r>
    </w:p>
    <w:p w:rsidR="00570135" w:rsidRPr="007B3D09" w:rsidRDefault="00570135" w:rsidP="003B5A77">
      <w:pPr>
        <w:pStyle w:val="PURBullet-Indented"/>
        <w:numPr>
          <w:ilvl w:val="0"/>
          <w:numId w:val="8"/>
        </w:numPr>
        <w:rPr>
          <w:lang w:val="ru-RU"/>
        </w:rPr>
      </w:pPr>
      <w:r w:rsidRPr="007B3D09">
        <w:rPr>
          <w:lang w:val="ru-RU"/>
        </w:rPr>
        <w:t>Все остальные требования, приведенные в Правах, предоставленных поставщику услуг, сохраняют полную юридическую силу и действие.</w:t>
      </w:r>
    </w:p>
    <w:bookmarkStart w:id="74" w:name="_Toc299524950"/>
    <w:bookmarkStart w:id="75" w:name="_Toc299531302"/>
    <w:bookmarkStart w:id="76" w:name="_Toc299531410"/>
    <w:bookmarkStart w:id="77" w:name="_Toc299531518"/>
    <w:bookmarkStart w:id="78" w:name="_Toc299957127"/>
    <w:p w:rsidR="00A748AB" w:rsidRPr="007B3D09" w:rsidRDefault="000E00C9" w:rsidP="00CD6E9D">
      <w:pPr>
        <w:pStyle w:val="PURBreadcrumb"/>
        <w:keepNext w:val="0"/>
        <w:rPr>
          <w:lang w:val="ru-RU"/>
        </w:rPr>
      </w:pPr>
      <w:r>
        <w:rPr>
          <w:color w:val="404040" w:themeColor="text1" w:themeTint="BF"/>
        </w:rP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rPr>
          <w:color w:val="404040" w:themeColor="text1" w:themeTint="BF"/>
        </w:rP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2E2D76" w:rsidRPr="007B3D09" w:rsidRDefault="002E2D76" w:rsidP="002E2D76">
      <w:pPr>
        <w:pStyle w:val="PURProductName"/>
        <w:rPr>
          <w:lang w:val="ru-RU"/>
        </w:rPr>
      </w:pPr>
      <w:bookmarkStart w:id="79" w:name="_Toc346536836"/>
      <w:bookmarkStart w:id="80" w:name="_Toc339280303"/>
      <w:bookmarkStart w:id="81" w:name="_Toc339280365"/>
      <w:bookmarkStart w:id="82" w:name="_Toc363552774"/>
      <w:bookmarkStart w:id="83" w:name="_Toc363552839"/>
      <w:bookmarkStart w:id="84" w:name="_Toc378682219"/>
      <w:bookmarkStart w:id="85" w:name="_Toc378682239"/>
      <w:bookmarkStart w:id="86" w:name="_Toc371268251"/>
      <w:bookmarkStart w:id="87" w:name="_Toc371268318"/>
      <w:bookmarkStart w:id="88" w:name="_Toc379278454"/>
      <w:bookmarkStart w:id="89" w:name="_Toc379278518"/>
      <w:bookmarkStart w:id="90" w:name="_Toc388434412"/>
      <w:bookmarkStart w:id="91" w:name="_Toc388443706"/>
      <w:r w:rsidRPr="007B3D09">
        <w:rPr>
          <w:lang w:val="ru-RU"/>
        </w:rPr>
        <w:t>Core Infrastructure Server Suite Standard</w:t>
      </w:r>
      <w:bookmarkEnd w:id="79"/>
      <w:bookmarkEnd w:id="80"/>
      <w:bookmarkEnd w:id="81"/>
      <w:bookmarkEnd w:id="82"/>
      <w:bookmarkEnd w:id="83"/>
      <w:bookmarkEnd w:id="84"/>
      <w:bookmarkEnd w:id="85"/>
      <w:bookmarkEnd w:id="86"/>
      <w:bookmarkEnd w:id="87"/>
      <w:bookmarkEnd w:id="88"/>
      <w:bookmarkEnd w:id="89"/>
      <w:bookmarkEnd w:id="90"/>
      <w:bookmarkEnd w:id="91"/>
      <w:r w:rsidR="008C5BFF" w:rsidRPr="007B3D09">
        <w:rPr>
          <w:lang w:val="ru-RU"/>
        </w:rPr>
        <w:fldChar w:fldCharType="begin"/>
      </w:r>
      <w:r w:rsidRPr="007B3D09">
        <w:rPr>
          <w:lang w:val="ru-RU"/>
        </w:rPr>
        <w:instrText>XE "Core Infrastructure Server Suite Standard"</w:instrText>
      </w:r>
      <w:r w:rsidR="008C5BFF" w:rsidRPr="007B3D09">
        <w:rPr>
          <w:lang w:val="ru-RU"/>
        </w:rPr>
        <w:fldChar w:fldCharType="end"/>
      </w:r>
    </w:p>
    <w:p w:rsidR="002E2D76" w:rsidRPr="007B3D09" w:rsidRDefault="002E2D76" w:rsidP="002E2D76">
      <w:pPr>
        <w:spacing w:line="240" w:lineRule="exact"/>
        <w:rPr>
          <w:lang w:val="ru-RU"/>
        </w:rPr>
      </w:pPr>
      <w:r w:rsidRPr="007B3D09">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7B3D09" w:rsidTr="00984DEA">
        <w:tc>
          <w:tcPr>
            <w:tcW w:w="2477" w:type="pct"/>
          </w:tcPr>
          <w:p w:rsidR="002E2D76" w:rsidRPr="007B3D09" w:rsidRDefault="002E2D76" w:rsidP="00984DEA">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Перемещение лицензий в фермах серверов: </w:t>
            </w:r>
            <w:r w:rsidRPr="007B3D09">
              <w:rPr>
                <w:rFonts w:ascii="Arial Narrow" w:hAnsi="Arial Narrow"/>
                <w:b/>
                <w:color w:val="404040" w:themeColor="text1" w:themeTint="BF"/>
                <w:sz w:val="18"/>
                <w:lang w:val="ru-RU"/>
              </w:rPr>
              <w:t xml:space="preserve">Нет </w:t>
            </w:r>
          </w:p>
        </w:tc>
        <w:tc>
          <w:tcPr>
            <w:tcW w:w="2523" w:type="pct"/>
          </w:tcPr>
          <w:p w:rsidR="002E2D76" w:rsidRPr="007B3D09" w:rsidRDefault="002E2D76" w:rsidP="00984DEA">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См. соответствующее уведомление. </w:t>
            </w:r>
            <w:r w:rsidRPr="007B3D09">
              <w:rPr>
                <w:rFonts w:ascii="Arial Narrow" w:hAnsi="Arial Narrow"/>
                <w:b/>
                <w:color w:val="404040" w:themeColor="text1" w:themeTint="BF"/>
                <w:sz w:val="18"/>
                <w:lang w:val="ru-RU"/>
              </w:rPr>
              <w:t>Нет</w:t>
            </w:r>
          </w:p>
        </w:tc>
      </w:tr>
      <w:tr w:rsidR="002E2D76" w:rsidRPr="00EC7A46" w:rsidTr="00984DEA">
        <w:tc>
          <w:tcPr>
            <w:tcW w:w="2477" w:type="pct"/>
          </w:tcPr>
          <w:p w:rsidR="002E2D76" w:rsidRPr="007B3D09" w:rsidRDefault="002E2D76" w:rsidP="00984DEA">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Клиентское/Дополнительное программное обеспечение </w:t>
            </w:r>
            <w:r w:rsidRPr="007B3D09">
              <w:rPr>
                <w:rFonts w:ascii="Arial Narrow" w:hAnsi="Arial Narrow"/>
                <w:b/>
                <w:color w:val="404040" w:themeColor="text1" w:themeTint="BF"/>
                <w:sz w:val="18"/>
                <w:lang w:val="ru-RU"/>
              </w:rPr>
              <w:t>Нет</w:t>
            </w:r>
          </w:p>
        </w:tc>
        <w:tc>
          <w:tcPr>
            <w:tcW w:w="2523" w:type="pct"/>
          </w:tcPr>
          <w:p w:rsidR="002E2D76" w:rsidRPr="007B3D09" w:rsidRDefault="002E2D76" w:rsidP="00984DEA">
            <w:pPr>
              <w:spacing w:after="0"/>
              <w:rPr>
                <w:rFonts w:ascii="Arial Narrow" w:hAnsi="Arial Narrow"/>
                <w:color w:val="404040" w:themeColor="text1" w:themeTint="BF"/>
                <w:sz w:val="18"/>
                <w:lang w:val="ru-RU"/>
              </w:rPr>
            </w:pPr>
          </w:p>
        </w:tc>
      </w:tr>
    </w:tbl>
    <w:p w:rsidR="002E2D76" w:rsidRPr="007B3D09" w:rsidRDefault="002E2D76" w:rsidP="002E2D76">
      <w:pPr>
        <w:pStyle w:val="PURADDITIONALTERMSHEADERMB"/>
        <w:rPr>
          <w:lang w:val="ru-RU"/>
        </w:rPr>
      </w:pPr>
      <w:r w:rsidRPr="007B3D09">
        <w:rPr>
          <w:lang w:val="ru-RU"/>
        </w:rPr>
        <w:t xml:space="preserve">Дополнительные условия. </w:t>
      </w:r>
    </w:p>
    <w:p w:rsidR="002E2D76" w:rsidRPr="007B3D09" w:rsidRDefault="002E2D76" w:rsidP="002E2D76">
      <w:pPr>
        <w:pStyle w:val="PURBlueStrong"/>
        <w:rPr>
          <w:lang w:val="ru-RU"/>
        </w:rPr>
      </w:pPr>
      <w:r w:rsidRPr="007B3D09">
        <w:rPr>
          <w:lang w:val="ru-RU"/>
        </w:rPr>
        <w:t>Набор продуктов</w:t>
      </w:r>
    </w:p>
    <w:p w:rsidR="002E2D76" w:rsidRPr="007B3D09" w:rsidRDefault="002E2D76" w:rsidP="002E2D76">
      <w:pPr>
        <w:pStyle w:val="PURBody-Indented"/>
        <w:rPr>
          <w:lang w:val="ru-RU"/>
        </w:rPr>
      </w:pPr>
      <w:r w:rsidRPr="007B3D09">
        <w:rPr>
          <w:lang w:val="ru-RU"/>
        </w:rPr>
        <w:t>Core Infrastructure Server Suite Standard включает права на использование нескольких продуктов. Лицензия предоставляет права на использование программного обеспечения на сервере и на управление программным обеспечением, запущенным на этом сервере. Эти продукты также доступны по индивидуальным лицензиям на программное обеспечение и управление программным обеспечением согласно соответствующим разделам настоящих прав на использование таких продуктов. Вы имеете право использовать продукты, включенные в набор, в соответствии с настоящим разделом.</w:t>
      </w:r>
    </w:p>
    <w:p w:rsidR="002E2D76" w:rsidRPr="007B3D09" w:rsidRDefault="002E2D76" w:rsidP="002E2D76">
      <w:pPr>
        <w:pStyle w:val="PURBody-Indented"/>
        <w:rPr>
          <w:lang w:val="ru-RU"/>
        </w:rPr>
      </w:pPr>
      <w:r w:rsidRPr="007B3D09">
        <w:rPr>
          <w:lang w:val="ru-RU"/>
        </w:rPr>
        <w:t>Приобретая лицензию на Core Infrastructure Server Suite Standard, вы тем самым получаете одну лицензию, которую можно назначить на одно устройство или сервер. Вы не получаете набор индивидуальных лицензий на программное обеспечение и на управление программным обеспечением в отношении продуктов, включенных в набор.</w:t>
      </w:r>
    </w:p>
    <w:p w:rsidR="002E2D76" w:rsidRPr="001333E7" w:rsidRDefault="002E2D76" w:rsidP="00F07BBC">
      <w:pPr>
        <w:pStyle w:val="PURBlueStrong"/>
        <w:spacing w:after="40"/>
        <w:rPr>
          <w:lang w:val="fr-FR"/>
        </w:rPr>
      </w:pPr>
      <w:r w:rsidRPr="001333E7">
        <w:rPr>
          <w:lang w:val="fr-FR"/>
        </w:rPr>
        <w:lastRenderedPageBreak/>
        <w:t>Core Infrastructure Server (CIS) Suite Standard</w:t>
      </w:r>
    </w:p>
    <w:p w:rsidR="002E2D76" w:rsidRPr="007B3D09" w:rsidRDefault="002E2D76" w:rsidP="00F07BBC">
      <w:pPr>
        <w:ind w:left="270"/>
        <w:rPr>
          <w:lang w:val="ru-RU"/>
        </w:rPr>
      </w:pPr>
      <w:r w:rsidRPr="007B3D09">
        <w:rPr>
          <w:rFonts w:cs="Arial"/>
          <w:b/>
          <w:color w:val="404040" w:themeColor="text1" w:themeTint="BF"/>
          <w:sz w:val="18"/>
          <w:lang w:val="ru-RU"/>
        </w:rPr>
        <w:t>Определения</w:t>
      </w:r>
      <w:r w:rsidRPr="001B7C9B">
        <w:rPr>
          <w:rFonts w:cs="Arial"/>
          <w:b/>
          <w:bCs/>
          <w:color w:val="404040" w:themeColor="text1" w:themeTint="BF"/>
          <w:sz w:val="18"/>
          <w:lang w:val="ru-RU"/>
        </w:rPr>
        <w:t>.</w:t>
      </w:r>
      <w:r w:rsidRPr="007B3D09">
        <w:rPr>
          <w:rFonts w:cs="Arial"/>
          <w:color w:val="404040" w:themeColor="text1" w:themeTint="BF"/>
          <w:sz w:val="18"/>
          <w:lang w:val="ru-RU"/>
        </w:rPr>
        <w:t xml:space="preserve"> Под «Программным обеспечением Core Infrastructure Server («CIS»)» в контексте лицензии CIS Suite Standard подразумевается программное обеспечение Microsoft, в отношении которого вами получены права на использование, получение доступа и управление по этой лицензии CIS Suite Standard. Программное обеспечение CIS</w:t>
      </w:r>
      <w:r w:rsidR="00F07BBC">
        <w:rPr>
          <w:rFonts w:cs="Arial"/>
          <w:color w:val="404040" w:themeColor="text1" w:themeTint="BF"/>
          <w:sz w:val="18"/>
        </w:rPr>
        <w:t> </w:t>
      </w:r>
      <w:r w:rsidRPr="007B3D09">
        <w:rPr>
          <w:rFonts w:cs="Arial"/>
          <w:color w:val="404040" w:themeColor="text1" w:themeTint="BF"/>
          <w:sz w:val="18"/>
          <w:lang w:val="ru-RU"/>
        </w:rPr>
        <w:t>включает в себя доступные последние версии данного программного обеспечения (и все предыдущие версии).</w:t>
      </w:r>
    </w:p>
    <w:p w:rsidR="002E2D76" w:rsidRPr="007B3D09" w:rsidRDefault="002E2D76" w:rsidP="00F07BBC">
      <w:pPr>
        <w:pStyle w:val="PURBlueStrong-Indented"/>
        <w:spacing w:after="40"/>
        <w:ind w:left="274"/>
        <w:rPr>
          <w:lang w:val="ru-RU"/>
        </w:rPr>
      </w:pPr>
      <w:r w:rsidRPr="007B3D09">
        <w:rPr>
          <w:lang w:val="ru-RU"/>
        </w:rPr>
        <w:t>Применимые права на использование</w:t>
      </w:r>
    </w:p>
    <w:p w:rsidR="002E2D76" w:rsidRPr="007B3D09" w:rsidRDefault="002E2D76" w:rsidP="00F07BBC">
      <w:pPr>
        <w:pStyle w:val="PURBody-Indented"/>
        <w:rPr>
          <w:lang w:val="ru-RU"/>
        </w:rPr>
      </w:pPr>
      <w:r w:rsidRPr="007B3D09">
        <w:rPr>
          <w:lang w:val="ru-RU"/>
        </w:rPr>
        <w:t>Доступ к программному обеспечению CIS и его использование регулируются соответствующими условиями лицензии в</w:t>
      </w:r>
      <w:r w:rsidR="00F07BBC">
        <w:t> </w:t>
      </w:r>
      <w:r w:rsidRPr="007B3D09">
        <w:rPr>
          <w:lang w:val="ru-RU"/>
        </w:rPr>
        <w:t>отношении программного обеспечения CIS с учетом изменений, вносимых настоящими условиями лицензии. Требуется назначить лицензию каждому физическому процессору на сервере, на котором запускается программное обеспечение CIS.</w:t>
      </w:r>
    </w:p>
    <w:p w:rsidR="002E2D76" w:rsidRPr="007B3D09" w:rsidRDefault="002E2D76" w:rsidP="00F07BBC">
      <w:pPr>
        <w:pStyle w:val="PURBlueStrong-Indented"/>
        <w:spacing w:after="40"/>
        <w:ind w:left="274"/>
        <w:rPr>
          <w:lang w:val="ru-RU"/>
        </w:rPr>
      </w:pPr>
      <w:r w:rsidRPr="007B3D09">
        <w:rPr>
          <w:lang w:val="ru-RU"/>
        </w:rPr>
        <w:t>Включенное программное обеспечение CIS</w:t>
      </w:r>
    </w:p>
    <w:p w:rsidR="002E2D76" w:rsidRPr="007B3D09" w:rsidRDefault="00830DCA" w:rsidP="00F07BBC">
      <w:pPr>
        <w:pStyle w:val="PURBullet-Indented"/>
        <w:numPr>
          <w:ilvl w:val="0"/>
          <w:numId w:val="7"/>
        </w:numPr>
        <w:spacing w:after="100"/>
        <w:rPr>
          <w:lang w:val="ru-RU"/>
        </w:rPr>
      </w:pPr>
      <w:r w:rsidRPr="007B3D09">
        <w:rPr>
          <w:lang w:val="ru-RU"/>
        </w:rPr>
        <w:t>Windows Server Standard</w:t>
      </w:r>
    </w:p>
    <w:p w:rsidR="002E2D76" w:rsidRPr="007B3D09" w:rsidRDefault="00830DCA" w:rsidP="00F07BBC">
      <w:pPr>
        <w:pStyle w:val="PURBullet-Indented"/>
        <w:numPr>
          <w:ilvl w:val="0"/>
          <w:numId w:val="7"/>
        </w:numPr>
        <w:spacing w:after="100"/>
        <w:rPr>
          <w:lang w:val="ru-RU"/>
        </w:rPr>
      </w:pPr>
      <w:r w:rsidRPr="007B3D09">
        <w:rPr>
          <w:lang w:val="ru-RU"/>
        </w:rPr>
        <w:t>System Center Standard</w:t>
      </w:r>
    </w:p>
    <w:p w:rsidR="002E2D76" w:rsidRPr="007B3D09" w:rsidRDefault="002E2D76" w:rsidP="00F07BBC">
      <w:pPr>
        <w:pStyle w:val="PURBody-Indented"/>
        <w:spacing w:after="100"/>
        <w:ind w:left="274"/>
        <w:rPr>
          <w:lang w:val="ru-RU"/>
        </w:rPr>
      </w:pPr>
      <w:r w:rsidRPr="007B3D09">
        <w:rPr>
          <w:b/>
          <w:lang w:val="ru-RU"/>
        </w:rPr>
        <w:t xml:space="preserve">Windows Server Standard: </w:t>
      </w:r>
      <w:r w:rsidRPr="007B3D09">
        <w:rPr>
          <w:lang w:val="ru-RU"/>
        </w:rPr>
        <w:t>Вы можете в любое время запустить на лицензированном сервере:</w:t>
      </w:r>
    </w:p>
    <w:p w:rsidR="002E2D76" w:rsidRPr="007B3D09" w:rsidRDefault="002E2D76" w:rsidP="00F07BBC">
      <w:pPr>
        <w:pStyle w:val="PURBullet-Indented"/>
        <w:numPr>
          <w:ilvl w:val="1"/>
          <w:numId w:val="12"/>
        </w:numPr>
        <w:spacing w:after="100"/>
        <w:rPr>
          <w:lang w:val="ru-RU"/>
        </w:rPr>
      </w:pPr>
      <w:r w:rsidRPr="007B3D09">
        <w:rPr>
          <w:lang w:val="ru-RU"/>
        </w:rPr>
        <w:t>один экземпляр Windows Server Standard в одной физической операционной среде;</w:t>
      </w:r>
    </w:p>
    <w:p w:rsidR="002E2D76" w:rsidRPr="007B3D09" w:rsidRDefault="002E2D76" w:rsidP="00F07BBC">
      <w:pPr>
        <w:pStyle w:val="PURBullet-Indented"/>
        <w:numPr>
          <w:ilvl w:val="1"/>
          <w:numId w:val="12"/>
        </w:numPr>
        <w:spacing w:after="100"/>
        <w:rPr>
          <w:lang w:val="ru-RU"/>
        </w:rPr>
      </w:pPr>
      <w:r w:rsidRPr="007B3D09">
        <w:rPr>
          <w:lang w:val="ru-RU"/>
        </w:rPr>
        <w:t>один экземпляр Windows Server Standard в одной виртуальной операционной среде.</w:t>
      </w:r>
    </w:p>
    <w:p w:rsidR="002E2D76" w:rsidRPr="007B3D09" w:rsidRDefault="002E2D76" w:rsidP="002E2D76">
      <w:pPr>
        <w:pStyle w:val="PURBody-Indented"/>
        <w:rPr>
          <w:lang w:val="ru-RU"/>
        </w:rPr>
      </w:pPr>
      <w:r w:rsidRPr="007B3D09">
        <w:rPr>
          <w:lang w:val="ru-RU"/>
        </w:rPr>
        <w:t>При запуске всех разрешенных экземпляров (физических и виртуальных) экземпляр, запускаемый в физической операционной среде, может использоваться только для:</w:t>
      </w:r>
    </w:p>
    <w:p w:rsidR="002E2D76" w:rsidRPr="007B3D09" w:rsidRDefault="002E2D76" w:rsidP="00F07BBC">
      <w:pPr>
        <w:pStyle w:val="PURBullet-Indented"/>
        <w:numPr>
          <w:ilvl w:val="1"/>
          <w:numId w:val="13"/>
        </w:numPr>
        <w:spacing w:after="100"/>
        <w:rPr>
          <w:lang w:val="ru-RU"/>
        </w:rPr>
      </w:pPr>
      <w:r w:rsidRPr="007B3D09">
        <w:rPr>
          <w:lang w:val="ru-RU"/>
        </w:rPr>
        <w:t>запуска программного обеспечения виртуализации устройств;</w:t>
      </w:r>
    </w:p>
    <w:p w:rsidR="002E2D76" w:rsidRPr="007B3D09" w:rsidRDefault="002E2D76" w:rsidP="00F07BBC">
      <w:pPr>
        <w:pStyle w:val="PURBullet-Indented"/>
        <w:numPr>
          <w:ilvl w:val="1"/>
          <w:numId w:val="13"/>
        </w:numPr>
        <w:spacing w:after="100"/>
        <w:rPr>
          <w:lang w:val="ru-RU"/>
        </w:rPr>
      </w:pPr>
      <w:r w:rsidRPr="007B3D09">
        <w:rPr>
          <w:lang w:val="ru-RU"/>
        </w:rPr>
        <w:t>обеспечения служб виртуализации устройств;</w:t>
      </w:r>
    </w:p>
    <w:p w:rsidR="002E2D76" w:rsidRPr="007B3D09" w:rsidRDefault="002E2D76" w:rsidP="00F07BBC">
      <w:pPr>
        <w:pStyle w:val="PURBullet-Indented"/>
        <w:numPr>
          <w:ilvl w:val="1"/>
          <w:numId w:val="13"/>
        </w:numPr>
        <w:spacing w:after="100"/>
        <w:rPr>
          <w:lang w:val="ru-RU"/>
        </w:rPr>
      </w:pPr>
      <w:r w:rsidRPr="007B3D09">
        <w:rPr>
          <w:lang w:val="ru-RU"/>
        </w:rPr>
        <w:t>запуска программного обеспечения для управления операционными средами и их обслуживания на лицензированном</w:t>
      </w:r>
      <w:r w:rsidR="00F07BBC">
        <w:t> </w:t>
      </w:r>
      <w:r w:rsidRPr="007B3D09">
        <w:rPr>
          <w:lang w:val="ru-RU"/>
        </w:rPr>
        <w:t>сервере.</w:t>
      </w:r>
    </w:p>
    <w:p w:rsidR="00D7307C" w:rsidRPr="007B3D09" w:rsidRDefault="002E2D76" w:rsidP="00F07BBC">
      <w:pPr>
        <w:pStyle w:val="PURBody-Indented"/>
        <w:spacing w:after="100"/>
        <w:ind w:left="274"/>
        <w:rPr>
          <w:lang w:val="ru-RU"/>
        </w:rPr>
      </w:pPr>
      <w:r w:rsidRPr="007B3D09">
        <w:rPr>
          <w:b/>
          <w:lang w:val="ru-RU"/>
        </w:rPr>
        <w:t>Лицензии на управление</w:t>
      </w:r>
      <w:r w:rsidR="00F07BBC" w:rsidRPr="00F07BBC">
        <w:rPr>
          <w:b/>
          <w:lang w:val="ru-RU"/>
        </w:rPr>
        <w:t>:</w:t>
      </w:r>
      <w:r w:rsidR="00B104BD" w:rsidRPr="000F5F58">
        <w:rPr>
          <w:b/>
          <w:lang w:val="ru-RU"/>
        </w:rPr>
        <w:t xml:space="preserve"> </w:t>
      </w:r>
      <w:r w:rsidRPr="007B3D09">
        <w:rPr>
          <w:lang w:val="ru-RU"/>
        </w:rPr>
        <w:t>Будет считаться, что вы назначили лицензированному серверу количество лицензий System</w:t>
      </w:r>
      <w:r w:rsidR="00F07BBC">
        <w:t> </w:t>
      </w:r>
      <w:r w:rsidRPr="007B3D09">
        <w:rPr>
          <w:lang w:val="ru-RU"/>
        </w:rPr>
        <w:t>Center Standard, равное количеству лицензий CIS Suite Standard, назначенному этому серверу.</w:t>
      </w:r>
    </w:p>
    <w:p w:rsidR="002E2D76" w:rsidRPr="007B3D09" w:rsidRDefault="00D7307C" w:rsidP="00F07BBC">
      <w:pPr>
        <w:pStyle w:val="PURBody-Indented"/>
        <w:numPr>
          <w:ilvl w:val="0"/>
          <w:numId w:val="15"/>
        </w:numPr>
        <w:spacing w:after="80"/>
        <w:ind w:left="547" w:hanging="259"/>
        <w:rPr>
          <w:lang w:val="ru-RU"/>
        </w:rPr>
      </w:pPr>
      <w:r w:rsidRPr="007B3D09">
        <w:rPr>
          <w:lang w:val="ru-RU"/>
        </w:rPr>
        <w:t>При управлении виртуальной операционной средой на лицензированном устройстве и использовании физической операционной среды исключительно для запуска программного обеспечения виртуализации оборудования, предоставления услуг виртуализации оборудования и запуска программного обеспечения для управления и</w:t>
      </w:r>
      <w:r w:rsidR="00F07BBC">
        <w:t> </w:t>
      </w:r>
      <w:r w:rsidRPr="007B3D09">
        <w:rPr>
          <w:lang w:val="ru-RU"/>
        </w:rPr>
        <w:t>обслуживания операционных сред на данном устройстве управление виртуальной и физической операционными средами может осуществляться на лицензированном сервере.</w:t>
      </w:r>
    </w:p>
    <w:p w:rsidR="002E2D76" w:rsidRPr="007B3D09" w:rsidRDefault="002E2D76" w:rsidP="00F07BBC">
      <w:pPr>
        <w:pStyle w:val="PURBullet-Indented"/>
        <w:numPr>
          <w:ilvl w:val="0"/>
          <w:numId w:val="8"/>
        </w:numPr>
        <w:spacing w:after="100"/>
        <w:rPr>
          <w:lang w:val="ru-RU"/>
        </w:rPr>
      </w:pPr>
      <w:r w:rsidRPr="007B3D09">
        <w:rPr>
          <w:lang w:val="ru-RU"/>
        </w:rPr>
        <w:t>Кроме того, программное обеспечение System Center, включенное в программное обеспечение CIS, можно использовать</w:t>
      </w:r>
      <w:r w:rsidR="00F07BBC">
        <w:t> </w:t>
      </w:r>
      <w:r w:rsidRPr="007B3D09">
        <w:rPr>
          <w:lang w:val="ru-RU"/>
        </w:rPr>
        <w:t>для управления любой операционной средой на любом количестве ваших устройств, не лицензированных для использования CIS Suite, при условии, что вы или ваши пользователи отдельно получаете и назначаете лицензии на</w:t>
      </w:r>
      <w:r w:rsidR="00F07BBC">
        <w:t> </w:t>
      </w:r>
      <w:r w:rsidRPr="007B3D09">
        <w:rPr>
          <w:lang w:val="ru-RU"/>
        </w:rPr>
        <w:t>управление в соответствии с настоящими Правами на использование, предоставляемыми поставщику услуг, или Правами на использование продуктов по программам корпоративного лицензирования — в зависимости от того, что применимо для этого программного обеспечения.</w:t>
      </w:r>
    </w:p>
    <w:p w:rsidR="002E2D76" w:rsidRPr="007B3D09" w:rsidRDefault="002E2D76" w:rsidP="00F07BBC">
      <w:pPr>
        <w:pStyle w:val="PURBlueStrong-Indented"/>
        <w:spacing w:after="40"/>
        <w:ind w:left="274"/>
        <w:rPr>
          <w:lang w:val="ru-RU"/>
        </w:rPr>
      </w:pPr>
      <w:r w:rsidRPr="007B3D09">
        <w:rPr>
          <w:lang w:val="ru-RU"/>
        </w:rPr>
        <w:t>Дополнительные условия</w:t>
      </w:r>
    </w:p>
    <w:p w:rsidR="002E2D76" w:rsidRPr="007B3D09" w:rsidRDefault="002E2D76" w:rsidP="00F07BBC">
      <w:pPr>
        <w:pStyle w:val="PURBullet-Indented"/>
        <w:numPr>
          <w:ilvl w:val="0"/>
          <w:numId w:val="8"/>
        </w:numPr>
        <w:spacing w:after="80"/>
        <w:rPr>
          <w:lang w:val="ru-RU"/>
        </w:rPr>
      </w:pPr>
      <w:r w:rsidRPr="007B3D09">
        <w:rPr>
          <w:lang w:val="ru-RU"/>
        </w:rPr>
        <w:t>Даже если вашим лицензионным соглашением и Универсальными условиями лицензии предусмотрены иные положения относительно отдельного обновления компонентов и использования их более ранних версий, вы вправе запускать более раннюю версию или выпуск с меньшими функциональными возможностями любых отдельных продуктов, включенных в</w:t>
      </w:r>
      <w:r w:rsidR="00F07BBC">
        <w:t> </w:t>
      </w:r>
      <w:r w:rsidRPr="007B3D09">
        <w:rPr>
          <w:lang w:val="ru-RU"/>
        </w:rPr>
        <w:t>CIS Suite, если это разрешено в условиях лицензии для данного продукта в Правах на использование, предоставляемых поставщику услуг.</w:t>
      </w:r>
    </w:p>
    <w:p w:rsidR="002E2D76" w:rsidRPr="007B3D09" w:rsidRDefault="002E2D76" w:rsidP="00F07BBC">
      <w:pPr>
        <w:pStyle w:val="PURBullet-Indented"/>
        <w:numPr>
          <w:ilvl w:val="0"/>
          <w:numId w:val="8"/>
        </w:numPr>
        <w:spacing w:after="80"/>
        <w:rPr>
          <w:lang w:val="ru-RU"/>
        </w:rPr>
      </w:pPr>
      <w:r w:rsidRPr="007B3D09">
        <w:rPr>
          <w:lang w:val="ru-RU"/>
        </w:rPr>
        <w:t>Все остальные требования, приведенные в Правах, предоставленных поставщику услуг, сохраняют полную юридическую силу и действие.</w:t>
      </w:r>
    </w:p>
    <w:p w:rsidR="00A748AB" w:rsidRPr="007B3D09" w:rsidRDefault="00602F86" w:rsidP="00F07BBC">
      <w:pPr>
        <w:pStyle w:val="PURBreadcrumb"/>
        <w:keepNext w:val="0"/>
        <w:spacing w:before="160" w:after="160"/>
        <w:rPr>
          <w:lang w:val="ru-RU"/>
        </w:rPr>
      </w:pPr>
      <w:hyperlink w:anchor="TOC" w:history="1">
        <w:hyperlink w:anchor="Оглавление" w:history="1">
          <w:r w:rsidR="000E00C9" w:rsidRPr="007B3D09">
            <w:rPr>
              <w:rStyle w:val="Hyperlink"/>
              <w:rFonts w:ascii="Arial Narrow" w:hAnsi="Arial Narrow"/>
              <w:sz w:val="16"/>
              <w:lang w:val="ru-RU"/>
            </w:rPr>
            <w:t>Оглавление</w:t>
          </w:r>
        </w:hyperlink>
      </w:hyperlink>
      <w:r w:rsidR="000E00C9" w:rsidRPr="000829EE">
        <w:rPr>
          <w:lang w:val="ru-RU"/>
        </w:rPr>
        <w:t xml:space="preserve"> / </w:t>
      </w:r>
      <w:hyperlink w:anchor="UniversalTerms" w:history="1">
        <w:r w:rsidR="000E00C9" w:rsidRPr="000829EE">
          <w:rPr>
            <w:rStyle w:val="Hyperlink"/>
            <w:rFonts w:ascii="Arial Narrow" w:hAnsi="Arial Narrow"/>
            <w:sz w:val="16"/>
            <w:lang w:val="ru-RU"/>
          </w:rPr>
          <w:t xml:space="preserve">Универсальные условия лицензии </w:t>
        </w:r>
      </w:hyperlink>
    </w:p>
    <w:p w:rsidR="002A34F3" w:rsidRPr="007B3D09" w:rsidRDefault="002A34F3" w:rsidP="002A34F3">
      <w:pPr>
        <w:pStyle w:val="PURProductName"/>
        <w:rPr>
          <w:lang w:val="ru-RU"/>
        </w:rPr>
      </w:pPr>
      <w:bookmarkStart w:id="92" w:name="_Toc379278455"/>
      <w:bookmarkStart w:id="93" w:name="_Toc379278519"/>
      <w:bookmarkStart w:id="94" w:name="_Toc388434413"/>
      <w:bookmarkStart w:id="95" w:name="_Toc388443707"/>
      <w:bookmarkStart w:id="96" w:name="_Toc299524954"/>
      <w:bookmarkStart w:id="97" w:name="_Toc299531306"/>
      <w:bookmarkStart w:id="98" w:name="_Toc299531414"/>
      <w:bookmarkStart w:id="99" w:name="_Toc299531522"/>
      <w:bookmarkStart w:id="100" w:name="_Toc299957131"/>
      <w:bookmarkStart w:id="101" w:name="_Toc346536837"/>
      <w:bookmarkStart w:id="102" w:name="_Toc339280304"/>
      <w:bookmarkStart w:id="103" w:name="_Toc339280366"/>
      <w:bookmarkStart w:id="104" w:name="_Toc363552775"/>
      <w:bookmarkStart w:id="105" w:name="_Toc363552840"/>
      <w:bookmarkEnd w:id="74"/>
      <w:bookmarkEnd w:id="75"/>
      <w:bookmarkEnd w:id="76"/>
      <w:bookmarkEnd w:id="77"/>
      <w:bookmarkEnd w:id="78"/>
      <w:r w:rsidRPr="007B3D09">
        <w:rPr>
          <w:lang w:val="ru-RU"/>
        </w:rPr>
        <w:t>Служба синхронизации для размещения Forefront Identity Manager 2010 R2</w:t>
      </w:r>
      <w:bookmarkEnd w:id="92"/>
      <w:bookmarkEnd w:id="93"/>
      <w:bookmarkEnd w:id="94"/>
      <w:bookmarkEnd w:id="95"/>
      <w:r w:rsidR="008C5BFF" w:rsidRPr="007B3D09">
        <w:rPr>
          <w:lang w:val="ru-RU"/>
        </w:rPr>
        <w:fldChar w:fldCharType="begin"/>
      </w:r>
      <w:r w:rsidRPr="007B3D09">
        <w:rPr>
          <w:lang w:val="ru-RU"/>
        </w:rPr>
        <w:instrText>XE "Служба синхронизации для размещения Forefront Identity Manager 2010 R2"</w:instrText>
      </w:r>
      <w:r w:rsidR="008C5BFF" w:rsidRPr="007B3D09">
        <w:rPr>
          <w:lang w:val="ru-RU"/>
        </w:rPr>
        <w:fldChar w:fldCharType="end"/>
      </w:r>
    </w:p>
    <w:p w:rsidR="002A34F3" w:rsidRPr="007B3D09" w:rsidRDefault="002A34F3" w:rsidP="002A34F3">
      <w:pPr>
        <w:spacing w:line="240" w:lineRule="exact"/>
        <w:rPr>
          <w:lang w:val="ru-RU"/>
        </w:rPr>
      </w:pPr>
      <w:r w:rsidRPr="007B3D09">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A34F3" w:rsidRPr="007B3D09" w:rsidTr="005215C8">
        <w:trPr>
          <w:trHeight w:val="19"/>
        </w:trPr>
        <w:tc>
          <w:tcPr>
            <w:tcW w:w="2477" w:type="pct"/>
          </w:tcPr>
          <w:p w:rsidR="002A34F3" w:rsidRPr="007B3D09" w:rsidRDefault="002A34F3" w:rsidP="005215C8">
            <w:pPr>
              <w:spacing w:after="0"/>
              <w:rPr>
                <w:rFonts w:ascii="Arial Narrow" w:hAnsi="Arial Narrow"/>
                <w:color w:val="404040" w:themeColor="text1" w:themeTint="BF"/>
                <w:sz w:val="18"/>
                <w:szCs w:val="18"/>
                <w:lang w:val="ru-RU"/>
              </w:rPr>
            </w:pPr>
            <w:r w:rsidRPr="007B3D09">
              <w:rPr>
                <w:rFonts w:ascii="Arial Narrow" w:hAnsi="Arial Narrow"/>
                <w:color w:val="404040" w:themeColor="text1" w:themeTint="BF"/>
                <w:sz w:val="18"/>
                <w:szCs w:val="18"/>
                <w:lang w:val="ru-RU"/>
              </w:rPr>
              <w:t xml:space="preserve">Перемещение лицензий в фермах серверов: </w:t>
            </w:r>
            <w:r w:rsidRPr="007B3D09">
              <w:rPr>
                <w:rFonts w:ascii="Arial Narrow" w:hAnsi="Arial Narrow"/>
                <w:b/>
                <w:color w:val="404040" w:themeColor="text1" w:themeTint="BF"/>
                <w:sz w:val="18"/>
                <w:szCs w:val="18"/>
                <w:lang w:val="ru-RU"/>
              </w:rPr>
              <w:t>Да</w:t>
            </w:r>
            <w:r w:rsidR="00FC0981" w:rsidRPr="00835F81">
              <w:rPr>
                <w:rFonts w:ascii="Arial Narrow" w:hAnsi="Arial Narrow"/>
                <w:b/>
                <w:color w:val="404040" w:themeColor="text1" w:themeTint="BF"/>
                <w:sz w:val="18"/>
                <w:szCs w:val="18"/>
                <w:lang w:val="ru-RU"/>
              </w:rPr>
              <w:t xml:space="preserve"> </w:t>
            </w:r>
            <w:r w:rsidRPr="007B3D09">
              <w:rPr>
                <w:rFonts w:ascii="Arial Narrow" w:hAnsi="Arial Narrow"/>
                <w:i/>
                <w:color w:val="404040" w:themeColor="text1" w:themeTint="BF"/>
                <w:sz w:val="18"/>
                <w:szCs w:val="18"/>
                <w:lang w:val="ru-RU"/>
              </w:rPr>
              <w:t xml:space="preserve">(см. </w:t>
            </w:r>
            <w:hyperlink w:anchor="Перемещение" w:history="1">
              <w:r w:rsidRPr="007B3D09">
                <w:rPr>
                  <w:rStyle w:val="Hyperlink"/>
                  <w:rFonts w:ascii="Arial Narrow" w:hAnsi="Arial Narrow"/>
                  <w:i/>
                  <w:sz w:val="18"/>
                  <w:szCs w:val="18"/>
                  <w:lang w:val="ru-RU"/>
                </w:rPr>
                <w:t>«Общие условия»</w:t>
              </w:r>
            </w:hyperlink>
            <w:r w:rsidRPr="007B3D09">
              <w:rPr>
                <w:rFonts w:ascii="Arial Narrow" w:hAnsi="Arial Narrow"/>
                <w:i/>
                <w:color w:val="404040" w:themeColor="text1" w:themeTint="BF"/>
                <w:sz w:val="18"/>
                <w:szCs w:val="18"/>
                <w:lang w:val="ru-RU"/>
              </w:rPr>
              <w:t>)</w:t>
            </w:r>
          </w:p>
        </w:tc>
        <w:tc>
          <w:tcPr>
            <w:tcW w:w="2523" w:type="pct"/>
          </w:tcPr>
          <w:p w:rsidR="002A34F3" w:rsidRPr="007B3D09" w:rsidRDefault="002A34F3" w:rsidP="005215C8">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См. соответствующее уведомление. </w:t>
            </w:r>
            <w:r w:rsidRPr="007B3D09">
              <w:rPr>
                <w:rFonts w:ascii="Arial Narrow" w:hAnsi="Arial Narrow"/>
                <w:b/>
                <w:color w:val="404040" w:themeColor="text1" w:themeTint="BF"/>
                <w:sz w:val="18"/>
                <w:lang w:val="ru-RU"/>
              </w:rPr>
              <w:t>Нет</w:t>
            </w:r>
          </w:p>
        </w:tc>
      </w:tr>
      <w:tr w:rsidR="002A34F3" w:rsidRPr="00EC7A46" w:rsidTr="005215C8">
        <w:tc>
          <w:tcPr>
            <w:tcW w:w="2477" w:type="pct"/>
          </w:tcPr>
          <w:p w:rsidR="002A34F3" w:rsidRPr="007B3D09" w:rsidRDefault="002A34F3" w:rsidP="005215C8">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Клиентское/Дополнительное программное обеспечение </w:t>
            </w:r>
            <w:r w:rsidRPr="007B3D09">
              <w:rPr>
                <w:rFonts w:ascii="Arial Narrow" w:hAnsi="Arial Narrow"/>
                <w:b/>
                <w:color w:val="404040" w:themeColor="text1" w:themeTint="BF"/>
                <w:sz w:val="18"/>
                <w:lang w:val="ru-RU"/>
              </w:rPr>
              <w:t>Нет</w:t>
            </w:r>
          </w:p>
        </w:tc>
        <w:tc>
          <w:tcPr>
            <w:tcW w:w="2523" w:type="pct"/>
          </w:tcPr>
          <w:p w:rsidR="002A34F3" w:rsidRPr="007B3D09" w:rsidRDefault="002A34F3" w:rsidP="005215C8">
            <w:pPr>
              <w:spacing w:after="0"/>
              <w:rPr>
                <w:rFonts w:ascii="Arial Narrow" w:hAnsi="Arial Narrow"/>
                <w:color w:val="404040" w:themeColor="text1" w:themeTint="BF"/>
                <w:sz w:val="18"/>
                <w:lang w:val="ru-RU"/>
              </w:rPr>
            </w:pPr>
          </w:p>
        </w:tc>
      </w:tr>
    </w:tbl>
    <w:p w:rsidR="002A34F3" w:rsidRPr="007B3D09" w:rsidRDefault="00602F86" w:rsidP="000F4CC0">
      <w:pPr>
        <w:pStyle w:val="PURBreadcrumb"/>
        <w:keepNext w:val="0"/>
        <w:keepLines w:val="0"/>
        <w:spacing w:before="40" w:after="0"/>
        <w:rPr>
          <w:lang w:val="ru-RU"/>
        </w:rPr>
      </w:pPr>
      <w:hyperlink w:anchor="TOC" w:history="1">
        <w:hyperlink w:anchor="Оглавление" w:history="1">
          <w:r w:rsidR="000E00C9" w:rsidRPr="007B3D09">
            <w:rPr>
              <w:rStyle w:val="Hyperlink"/>
              <w:rFonts w:ascii="Arial Narrow" w:hAnsi="Arial Narrow"/>
              <w:sz w:val="16"/>
              <w:lang w:val="ru-RU"/>
            </w:rPr>
            <w:t>Оглавление</w:t>
          </w:r>
        </w:hyperlink>
      </w:hyperlink>
      <w:r w:rsidR="000E00C9" w:rsidRPr="000829EE">
        <w:rPr>
          <w:lang w:val="ru-RU"/>
        </w:rPr>
        <w:t xml:space="preserve"> / </w:t>
      </w:r>
      <w:hyperlink w:anchor="UniversalTerms" w:history="1">
        <w:r w:rsidR="000E00C9" w:rsidRPr="000829EE">
          <w:rPr>
            <w:rStyle w:val="Hyperlink"/>
            <w:rFonts w:ascii="Arial Narrow" w:hAnsi="Arial Narrow"/>
            <w:sz w:val="16"/>
            <w:lang w:val="ru-RU"/>
          </w:rPr>
          <w:t xml:space="preserve">Универсальные условия лицензии </w:t>
        </w:r>
      </w:hyperlink>
    </w:p>
    <w:p w:rsidR="000A570B" w:rsidRPr="007B3D09" w:rsidRDefault="000A570B" w:rsidP="000A570B">
      <w:pPr>
        <w:pStyle w:val="PURProductName"/>
        <w:rPr>
          <w:lang w:val="ru-RU"/>
        </w:rPr>
      </w:pPr>
      <w:bookmarkStart w:id="106" w:name="_Toc378682220"/>
      <w:bookmarkStart w:id="107" w:name="_Toc378682240"/>
      <w:bookmarkStart w:id="108" w:name="_Toc371268252"/>
      <w:bookmarkStart w:id="109" w:name="_Toc371268319"/>
      <w:bookmarkStart w:id="110" w:name="_Toc379278456"/>
      <w:bookmarkStart w:id="111" w:name="_Toc379278520"/>
      <w:bookmarkStart w:id="112" w:name="_Toc388434414"/>
      <w:bookmarkStart w:id="113" w:name="_Toc388443708"/>
      <w:r w:rsidRPr="007B3D09">
        <w:rPr>
          <w:lang w:val="ru-RU"/>
        </w:rPr>
        <w:lastRenderedPageBreak/>
        <w:t>Microsoft Dynamics C5 2012</w:t>
      </w:r>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bookmarkEnd w:id="112"/>
      <w:bookmarkEnd w:id="113"/>
      <w:r w:rsidR="008C5BFF" w:rsidRPr="007B3D09">
        <w:rPr>
          <w:lang w:val="ru-RU"/>
        </w:rPr>
        <w:fldChar w:fldCharType="begin"/>
      </w:r>
      <w:r w:rsidRPr="007B3D09">
        <w:rPr>
          <w:lang w:val="ru-RU"/>
        </w:rPr>
        <w:instrText>XE "Microsoft Dynamics C5 2012"</w:instrText>
      </w:r>
      <w:r w:rsidR="008C5BFF" w:rsidRPr="007B3D09">
        <w:rPr>
          <w:lang w:val="ru-RU"/>
        </w:rPr>
        <w:fldChar w:fldCharType="end"/>
      </w:r>
    </w:p>
    <w:p w:rsidR="000A570B" w:rsidRPr="007B3D09" w:rsidRDefault="000A570B" w:rsidP="000A570B">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p w:rsidR="000A570B" w:rsidRPr="007B3D09" w:rsidRDefault="006E381D" w:rsidP="000A570B">
      <w:pPr>
        <w:pStyle w:val="PURBody"/>
        <w:rPr>
          <w:lang w:val="ru-RU"/>
        </w:rPr>
      </w:pPr>
      <w:r w:rsidRPr="007B3D09">
        <w:rPr>
          <w:b/>
          <w:lang w:val="ru-RU"/>
        </w:rPr>
        <w:t>Только для использования в Исландии и Дании</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851"/>
        <w:gridCol w:w="5078"/>
      </w:tblGrid>
      <w:tr w:rsidR="000A570B" w:rsidRPr="007B3D09" w:rsidTr="00BC6A26">
        <w:tc>
          <w:tcPr>
            <w:tcW w:w="2677" w:type="pct"/>
          </w:tcPr>
          <w:p w:rsidR="000A570B" w:rsidRPr="007B3D09" w:rsidRDefault="005E52C7" w:rsidP="00AE7BEF">
            <w:pPr>
              <w:pStyle w:val="PURLMSH"/>
              <w:rPr>
                <w:lang w:val="ru-RU"/>
              </w:rPr>
            </w:pPr>
            <w:r w:rsidRPr="007B3D09">
              <w:rPr>
                <w:lang w:val="ru-RU"/>
              </w:rPr>
              <w:t xml:space="preserve">Перемещение лицензий в фермах серверов: </w:t>
            </w:r>
            <w:r w:rsidRPr="007B3D09">
              <w:rPr>
                <w:b/>
                <w:lang w:val="ru-RU"/>
              </w:rPr>
              <w:t>Нет</w:t>
            </w:r>
          </w:p>
        </w:tc>
        <w:tc>
          <w:tcPr>
            <w:tcW w:w="2323" w:type="pct"/>
          </w:tcPr>
          <w:p w:rsidR="000A570B" w:rsidRPr="007B3D09" w:rsidRDefault="000A570B" w:rsidP="00AE7BEF">
            <w:pPr>
              <w:pStyle w:val="PURLMSH"/>
              <w:rPr>
                <w:lang w:val="ru-RU"/>
              </w:rPr>
            </w:pPr>
            <w:r w:rsidRPr="007B3D09">
              <w:rPr>
                <w:lang w:val="ru-RU"/>
              </w:rPr>
              <w:t xml:space="preserve">См. соответствующее уведомление. </w:t>
            </w:r>
            <w:r w:rsidRPr="007B3D09">
              <w:rPr>
                <w:b/>
                <w:lang w:val="ru-RU"/>
              </w:rPr>
              <w:t>Нет</w:t>
            </w:r>
          </w:p>
        </w:tc>
      </w:tr>
      <w:tr w:rsidR="000A570B" w:rsidRPr="007B3D09" w:rsidTr="00BC6A26">
        <w:tc>
          <w:tcPr>
            <w:tcW w:w="2677" w:type="pct"/>
          </w:tcPr>
          <w:p w:rsidR="000A570B" w:rsidRPr="007B3D09" w:rsidRDefault="00624A7C" w:rsidP="00AE7BEF">
            <w:pPr>
              <w:pStyle w:val="PURLMSH"/>
              <w:rPr>
                <w:lang w:val="ru-RU"/>
              </w:rPr>
            </w:pPr>
            <w:r w:rsidRPr="007B3D09">
              <w:rPr>
                <w:lang w:val="ru-RU"/>
              </w:rPr>
              <w:t xml:space="preserve">Клиентское/Дополнительное программное обеспечение </w:t>
            </w:r>
            <w:r w:rsidRPr="007B3D09">
              <w:rPr>
                <w:b/>
                <w:lang w:val="ru-RU"/>
              </w:rPr>
              <w:t>Да</w:t>
            </w:r>
            <w:r w:rsidR="00FC0981" w:rsidRPr="00835F81">
              <w:rPr>
                <w:b/>
                <w:lang w:val="ru-RU"/>
              </w:rPr>
              <w:t xml:space="preserve"> </w:t>
            </w:r>
            <w:r w:rsidRPr="007B3D09">
              <w:rPr>
                <w:i/>
                <w:lang w:val="ru-RU"/>
              </w:rPr>
              <w:t xml:space="preserve">(см. </w:t>
            </w:r>
            <w:hyperlink w:anchor="Appendix1" w:history="1">
              <w:r w:rsidRPr="007B3D09">
                <w:rPr>
                  <w:rStyle w:val="Hyperlink"/>
                  <w:i/>
                  <w:lang w:val="ru-RU"/>
                </w:rPr>
                <w:t>Приложение 1</w:t>
              </w:r>
            </w:hyperlink>
            <w:r w:rsidRPr="007B3D09">
              <w:rPr>
                <w:i/>
                <w:lang w:val="ru-RU"/>
              </w:rPr>
              <w:t>)</w:t>
            </w:r>
          </w:p>
        </w:tc>
        <w:tc>
          <w:tcPr>
            <w:tcW w:w="2323" w:type="pct"/>
          </w:tcPr>
          <w:p w:rsidR="000A570B" w:rsidRPr="007B3D09" w:rsidRDefault="000A570B" w:rsidP="00AE7BEF">
            <w:pPr>
              <w:pStyle w:val="PURLMSH"/>
              <w:rPr>
                <w:lang w:val="ru-RU"/>
              </w:rPr>
            </w:pPr>
          </w:p>
        </w:tc>
      </w:tr>
    </w:tbl>
    <w:p w:rsidR="000A570B" w:rsidRPr="007B3D09" w:rsidRDefault="000A570B" w:rsidP="000A570B">
      <w:pPr>
        <w:pStyle w:val="PURADDITIONALTERMSHEADERMB"/>
        <w:rPr>
          <w:lang w:val="ru-RU"/>
        </w:rPr>
      </w:pPr>
      <w:r w:rsidRPr="007B3D09">
        <w:rPr>
          <w:lang w:val="ru-RU"/>
        </w:rPr>
        <w:t>Дополнительные условия.</w:t>
      </w:r>
    </w:p>
    <w:p w:rsidR="000A570B" w:rsidRPr="007B3D09" w:rsidRDefault="000A570B" w:rsidP="000A570B">
      <w:pPr>
        <w:pStyle w:val="PURBlueStrong"/>
        <w:rPr>
          <w:lang w:val="ru-RU"/>
        </w:rPr>
      </w:pPr>
      <w:r w:rsidRPr="007B3D09">
        <w:rPr>
          <w:lang w:val="ru-RU"/>
        </w:rPr>
        <w:t>Компоненты</w:t>
      </w:r>
    </w:p>
    <w:p w:rsidR="000A570B" w:rsidRPr="007B3D09" w:rsidRDefault="000A570B" w:rsidP="000A570B">
      <w:pPr>
        <w:pStyle w:val="PURBody-Indented"/>
        <w:rPr>
          <w:lang w:val="ru-RU"/>
        </w:rPr>
      </w:pPr>
      <w:r w:rsidRPr="007B3D09">
        <w:rPr>
          <w:lang w:val="ru-RU"/>
        </w:rPr>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SAL. Microsoft может вносить изменения в список компонентов. Подробные сведения о доступных Дополнительных компонентах см. на веб-сайте </w:t>
      </w:r>
      <w:r w:rsidRPr="007B3D09">
        <w:rPr>
          <w:rStyle w:val="Hyperlink"/>
          <w:lang w:val="ru-RU"/>
        </w:rPr>
        <w:t>http://</w:t>
      </w:r>
      <w:hyperlink r:id="rId130" w:history="1">
        <w:r w:rsidRPr="007B3D09">
          <w:rPr>
            <w:rStyle w:val="Hyperlink"/>
            <w:lang w:val="ru-RU"/>
          </w:rPr>
          <w:t>www.explore.ms</w:t>
        </w:r>
      </w:hyperlink>
      <w:r w:rsidRPr="007B3D09">
        <w:rPr>
          <w:lang w:val="ru-RU"/>
        </w:rPr>
        <w:t xml:space="preserve">. </w:t>
      </w:r>
    </w:p>
    <w:p w:rsidR="000A570B" w:rsidRPr="007B3D09" w:rsidRDefault="000A570B" w:rsidP="00BC6A26">
      <w:pPr>
        <w:pStyle w:val="PURBody-Indented"/>
        <w:rPr>
          <w:lang w:val="ru-RU"/>
        </w:rPr>
      </w:pPr>
      <w:r w:rsidRPr="007B3D09">
        <w:rPr>
          <w:lang w:val="ru-RU"/>
        </w:rPr>
        <w:t>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w:t>
      </w:r>
      <w:r w:rsidR="00BC6A26">
        <w:t> </w:t>
      </w:r>
      <w:r w:rsidRPr="007B3D09">
        <w:rPr>
          <w:lang w:val="ru-RU"/>
        </w:rPr>
        <w:t xml:space="preserve">финансовой отчетности. </w:t>
      </w:r>
    </w:p>
    <w:p w:rsidR="000A570B" w:rsidRPr="007B3D09" w:rsidRDefault="000A570B" w:rsidP="000A570B">
      <w:pPr>
        <w:pStyle w:val="PURBlueStrong"/>
        <w:rPr>
          <w:lang w:val="ru-RU"/>
        </w:rPr>
      </w:pPr>
      <w:r w:rsidRPr="007B3D09">
        <w:rPr>
          <w:lang w:val="ru-RU"/>
        </w:rPr>
        <w:t>Локализация и перевод</w:t>
      </w:r>
    </w:p>
    <w:p w:rsidR="000A570B" w:rsidRPr="007B3D09" w:rsidRDefault="000A570B" w:rsidP="000A570B">
      <w:pPr>
        <w:pStyle w:val="PURBody-Indented"/>
        <w:rPr>
          <w:lang w:val="ru-RU"/>
        </w:rPr>
      </w:pPr>
      <w:r w:rsidRPr="007B3D09">
        <w:rPr>
          <w:lang w:val="ru-RU"/>
        </w:rP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rsidR="000A570B" w:rsidRPr="007B3D09" w:rsidRDefault="000A570B" w:rsidP="00BC6A26">
      <w:pPr>
        <w:pStyle w:val="PURBody-Indented"/>
        <w:rPr>
          <w:lang w:val="ru-RU"/>
        </w:rPr>
      </w:pPr>
      <w:r w:rsidRPr="007B3D09">
        <w:rPr>
          <w:lang w:val="ru-RU"/>
        </w:rPr>
        <w:t>Если вы хотите выполнить локализацию и (или) перевод программного обеспечения, у вас должно быть действующее</w:t>
      </w:r>
      <w:r w:rsidR="00BC6A26">
        <w:t> </w:t>
      </w:r>
      <w:r w:rsidRPr="007B3D09">
        <w:rPr>
          <w:lang w:val="ru-RU"/>
        </w:rPr>
        <w:t>и</w:t>
      </w:r>
      <w:r w:rsidR="00BC6A26">
        <w:t> </w:t>
      </w:r>
      <w:r w:rsidRPr="007B3D09">
        <w:rPr>
          <w:lang w:val="ru-RU"/>
        </w:rPr>
        <w:t>действительное соглашение MPLLA. Для получения дополнительных сведений о соглашении MPLLA</w:t>
      </w:r>
      <w:r w:rsidR="00BC6A26">
        <w:t> </w:t>
      </w:r>
      <w:r w:rsidRPr="007B3D09">
        <w:rPr>
          <w:lang w:val="ru-RU"/>
        </w:rPr>
        <w:t>и</w:t>
      </w:r>
      <w:r w:rsidR="00BC6A26">
        <w:t> </w:t>
      </w:r>
      <w:r w:rsidRPr="007B3D09">
        <w:rPr>
          <w:lang w:val="ru-RU"/>
        </w:rPr>
        <w:t xml:space="preserve">программе Microsoft Dynamics Partner Localization and Translation Licensing Program посетите веб-сайт </w:t>
      </w:r>
      <w:hyperlink r:id="rId131" w:history="1">
        <w:r w:rsidRPr="007B3D09">
          <w:rPr>
            <w:rStyle w:val="Hyperlink"/>
            <w:lang w:val="ru-RU"/>
          </w:rPr>
          <w:t>https://mbs.microsoft.com/partnersource/partneressentials/pllp</w:t>
        </w:r>
      </w:hyperlink>
      <w:r w:rsidRPr="007B3D09">
        <w:rPr>
          <w:lang w:val="ru-RU"/>
        </w:rPr>
        <w:t xml:space="preserve"> или обратитесь к своему Менеджеру по работе с партнерами.</w:t>
      </w:r>
    </w:p>
    <w:p w:rsidR="000A570B" w:rsidRPr="007B3D09" w:rsidRDefault="00602F86" w:rsidP="00CD6E9D">
      <w:pPr>
        <w:pStyle w:val="PURBreadcrumb"/>
        <w:keepNext w:val="0"/>
        <w:rPr>
          <w:lang w:val="ru-RU"/>
        </w:rPr>
      </w:pPr>
      <w:hyperlink w:anchor="TOC" w:history="1">
        <w:hyperlink w:anchor="Оглавление" w:history="1">
          <w:r w:rsidR="000E00C9" w:rsidRPr="007B3D09">
            <w:rPr>
              <w:rStyle w:val="Hyperlink"/>
              <w:rFonts w:ascii="Arial Narrow" w:hAnsi="Arial Narrow"/>
              <w:sz w:val="16"/>
              <w:lang w:val="ru-RU"/>
            </w:rPr>
            <w:t>Оглавление</w:t>
          </w:r>
        </w:hyperlink>
      </w:hyperlink>
      <w:r w:rsidR="000E00C9" w:rsidRPr="000829EE">
        <w:rPr>
          <w:lang w:val="ru-RU"/>
        </w:rPr>
        <w:t xml:space="preserve"> / </w:t>
      </w:r>
      <w:hyperlink w:anchor="UniversalTerms" w:history="1">
        <w:r w:rsidR="000E00C9" w:rsidRPr="000829EE">
          <w:rPr>
            <w:rStyle w:val="Hyperlink"/>
            <w:rFonts w:ascii="Arial Narrow" w:hAnsi="Arial Narrow"/>
            <w:sz w:val="16"/>
            <w:lang w:val="ru-RU"/>
          </w:rPr>
          <w:t xml:space="preserve">Универсальные условия лицензии </w:t>
        </w:r>
      </w:hyperlink>
    </w:p>
    <w:p w:rsidR="000A570B" w:rsidRPr="007B3D09" w:rsidRDefault="000A570B" w:rsidP="000A570B">
      <w:pPr>
        <w:pStyle w:val="PURProductName"/>
        <w:rPr>
          <w:lang w:val="ru-RU"/>
        </w:rPr>
      </w:pPr>
      <w:bookmarkStart w:id="114" w:name="_Toc299524955"/>
      <w:bookmarkStart w:id="115" w:name="_Toc299531307"/>
      <w:bookmarkStart w:id="116" w:name="_Toc299531415"/>
      <w:bookmarkStart w:id="117" w:name="_Toc299531523"/>
      <w:bookmarkStart w:id="118" w:name="_Toc299957132"/>
      <w:bookmarkStart w:id="119" w:name="_Toc346536838"/>
      <w:bookmarkStart w:id="120" w:name="_Toc339280305"/>
      <w:bookmarkStart w:id="121" w:name="_Toc339280367"/>
      <w:bookmarkStart w:id="122" w:name="_Toc363552776"/>
      <w:bookmarkStart w:id="123" w:name="_Toc363552841"/>
      <w:bookmarkStart w:id="124" w:name="_Toc378682221"/>
      <w:bookmarkStart w:id="125" w:name="_Toc378682241"/>
      <w:bookmarkStart w:id="126" w:name="_Toc371268253"/>
      <w:bookmarkStart w:id="127" w:name="_Toc371268320"/>
      <w:bookmarkStart w:id="128" w:name="_Toc379278457"/>
      <w:bookmarkStart w:id="129" w:name="_Toc379278521"/>
      <w:bookmarkStart w:id="130" w:name="_Toc388434415"/>
      <w:bookmarkStart w:id="131" w:name="_Toc388443709"/>
      <w:r w:rsidRPr="007B3D09">
        <w:rPr>
          <w:lang w:val="ru-RU"/>
        </w:rPr>
        <w:t xml:space="preserve">Microsoft Dynamics GP </w:t>
      </w:r>
      <w:bookmarkEnd w:id="114"/>
      <w:bookmarkEnd w:id="115"/>
      <w:bookmarkEnd w:id="116"/>
      <w:bookmarkEnd w:id="117"/>
      <w:bookmarkEnd w:id="118"/>
      <w:r w:rsidRPr="007B3D09">
        <w:rPr>
          <w:lang w:val="ru-RU"/>
        </w:rPr>
        <w:t>2013</w:t>
      </w:r>
      <w:bookmarkEnd w:id="119"/>
      <w:bookmarkEnd w:id="120"/>
      <w:bookmarkEnd w:id="121"/>
      <w:bookmarkEnd w:id="122"/>
      <w:bookmarkEnd w:id="123"/>
      <w:bookmarkEnd w:id="124"/>
      <w:bookmarkEnd w:id="125"/>
      <w:bookmarkEnd w:id="126"/>
      <w:bookmarkEnd w:id="127"/>
      <w:bookmarkEnd w:id="128"/>
      <w:bookmarkEnd w:id="129"/>
      <w:bookmarkEnd w:id="130"/>
      <w:bookmarkEnd w:id="131"/>
      <w:r w:rsidR="008C5BFF" w:rsidRPr="007B3D09">
        <w:rPr>
          <w:lang w:val="ru-RU"/>
        </w:rPr>
        <w:fldChar w:fldCharType="begin"/>
      </w:r>
      <w:r w:rsidRPr="007B3D09">
        <w:rPr>
          <w:lang w:val="ru-RU"/>
        </w:rPr>
        <w:instrText>XE "Microsoft Dynamics GP 2013"</w:instrText>
      </w:r>
      <w:r w:rsidR="008C5BFF" w:rsidRPr="007B3D09">
        <w:rPr>
          <w:lang w:val="ru-RU"/>
        </w:rPr>
        <w:fldChar w:fldCharType="end"/>
      </w:r>
    </w:p>
    <w:p w:rsidR="000A570B" w:rsidRPr="007B3D09" w:rsidRDefault="000A570B" w:rsidP="000A570B">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851"/>
        <w:gridCol w:w="5078"/>
      </w:tblGrid>
      <w:tr w:rsidR="000A570B" w:rsidRPr="007B3D09" w:rsidTr="00562538">
        <w:tc>
          <w:tcPr>
            <w:tcW w:w="2677" w:type="pct"/>
          </w:tcPr>
          <w:p w:rsidR="000A570B" w:rsidRPr="007B3D09" w:rsidRDefault="005E52C7" w:rsidP="00AE7BEF">
            <w:pPr>
              <w:pStyle w:val="PURLMSH"/>
              <w:rPr>
                <w:lang w:val="ru-RU"/>
              </w:rPr>
            </w:pPr>
            <w:r w:rsidRPr="007B3D09">
              <w:rPr>
                <w:lang w:val="ru-RU"/>
              </w:rPr>
              <w:t xml:space="preserve">Перемещение лицензий в фермах серверов: </w:t>
            </w:r>
            <w:r w:rsidRPr="007B3D09">
              <w:rPr>
                <w:b/>
                <w:lang w:val="ru-RU"/>
              </w:rPr>
              <w:t>Нет</w:t>
            </w:r>
          </w:p>
        </w:tc>
        <w:tc>
          <w:tcPr>
            <w:tcW w:w="2323" w:type="pct"/>
          </w:tcPr>
          <w:p w:rsidR="000A570B" w:rsidRPr="007B3D09" w:rsidRDefault="000A570B" w:rsidP="00AE7BEF">
            <w:pPr>
              <w:pStyle w:val="PURLMSH"/>
              <w:rPr>
                <w:lang w:val="ru-RU"/>
              </w:rPr>
            </w:pPr>
            <w:r w:rsidRPr="007B3D09">
              <w:rPr>
                <w:lang w:val="ru-RU"/>
              </w:rPr>
              <w:t xml:space="preserve">См. соответствующее уведомление. </w:t>
            </w:r>
            <w:r w:rsidRPr="007B3D09">
              <w:rPr>
                <w:b/>
                <w:lang w:val="ru-RU"/>
              </w:rPr>
              <w:t>Нет</w:t>
            </w:r>
          </w:p>
        </w:tc>
      </w:tr>
      <w:tr w:rsidR="000A570B" w:rsidRPr="00EC7A46" w:rsidTr="00562538">
        <w:tc>
          <w:tcPr>
            <w:tcW w:w="2677" w:type="pct"/>
          </w:tcPr>
          <w:p w:rsidR="000A570B" w:rsidRPr="007B3D09" w:rsidRDefault="00624A7C" w:rsidP="00562538">
            <w:pPr>
              <w:pStyle w:val="PURLMSH"/>
              <w:rPr>
                <w:lang w:val="ru-RU"/>
              </w:rPr>
            </w:pPr>
            <w:r w:rsidRPr="007B3D09">
              <w:rPr>
                <w:lang w:val="ru-RU"/>
              </w:rPr>
              <w:t xml:space="preserve">Клиентское/Дополнительное программное обеспечение </w:t>
            </w:r>
            <w:r w:rsidRPr="007B3D09">
              <w:rPr>
                <w:b/>
                <w:lang w:val="ru-RU"/>
              </w:rPr>
              <w:t>Да</w:t>
            </w:r>
            <w:r w:rsidR="00FC0981" w:rsidRPr="00835F81">
              <w:rPr>
                <w:b/>
                <w:lang w:val="ru-RU"/>
              </w:rPr>
              <w:t xml:space="preserve"> </w:t>
            </w:r>
            <w:r w:rsidRPr="007B3D09">
              <w:rPr>
                <w:i/>
                <w:lang w:val="ru-RU"/>
              </w:rPr>
              <w:t xml:space="preserve">(см. </w:t>
            </w:r>
            <w:hyperlink w:anchor="Приложение1" w:history="1">
              <w:hyperlink w:anchor="Appendix1" w:history="1">
                <w:r w:rsidR="004B390F" w:rsidRPr="007B3D09">
                  <w:rPr>
                    <w:rStyle w:val="Hyperlink"/>
                    <w:i/>
                    <w:lang w:val="ru-RU"/>
                  </w:rPr>
                  <w:t>Приложение 1</w:t>
                </w:r>
              </w:hyperlink>
            </w:hyperlink>
            <w:r w:rsidRPr="007B3D09">
              <w:rPr>
                <w:i/>
                <w:lang w:val="ru-RU"/>
              </w:rPr>
              <w:t>)</w:t>
            </w:r>
          </w:p>
        </w:tc>
        <w:tc>
          <w:tcPr>
            <w:tcW w:w="2323" w:type="pct"/>
          </w:tcPr>
          <w:p w:rsidR="000A570B" w:rsidRPr="007B3D09" w:rsidRDefault="000A570B" w:rsidP="00AE7BEF">
            <w:pPr>
              <w:pStyle w:val="PURLMSH"/>
              <w:rPr>
                <w:lang w:val="ru-RU"/>
              </w:rPr>
            </w:pPr>
          </w:p>
        </w:tc>
      </w:tr>
    </w:tbl>
    <w:p w:rsidR="000A570B" w:rsidRPr="007B3D09" w:rsidRDefault="000A570B" w:rsidP="000A570B">
      <w:pPr>
        <w:pStyle w:val="PURADDITIONALTERMSHEADERMB"/>
        <w:rPr>
          <w:lang w:val="ru-RU"/>
        </w:rPr>
      </w:pPr>
      <w:r w:rsidRPr="007B3D09">
        <w:rPr>
          <w:lang w:val="ru-RU"/>
        </w:rPr>
        <w:t>Дополнительные условия.</w:t>
      </w:r>
    </w:p>
    <w:p w:rsidR="000A570B" w:rsidRPr="007B3D09" w:rsidRDefault="000A570B" w:rsidP="000A570B">
      <w:pPr>
        <w:pStyle w:val="PURBlueStrong"/>
        <w:rPr>
          <w:lang w:val="ru-RU"/>
        </w:rPr>
      </w:pPr>
      <w:r w:rsidRPr="007B3D09">
        <w:rPr>
          <w:lang w:val="ru-RU"/>
        </w:rPr>
        <w:t>Компоненты</w:t>
      </w:r>
    </w:p>
    <w:p w:rsidR="000A570B" w:rsidRPr="007B3D09" w:rsidRDefault="000A570B" w:rsidP="000A570B">
      <w:pPr>
        <w:pStyle w:val="PURBody-Indented"/>
        <w:rPr>
          <w:lang w:val="ru-RU"/>
        </w:rPr>
      </w:pPr>
      <w:r w:rsidRPr="007B3D09">
        <w:rPr>
          <w:lang w:val="ru-RU"/>
        </w:rPr>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SAL. Microsoft может вносить изменения в список компонентов. Подробные сведения о доступных Дополнительных компонентах см. на веб-сайте </w:t>
      </w:r>
      <w:r w:rsidRPr="007B3D09">
        <w:rPr>
          <w:rStyle w:val="Hyperlink"/>
          <w:lang w:val="ru-RU"/>
        </w:rPr>
        <w:t>http://</w:t>
      </w:r>
      <w:hyperlink r:id="rId132" w:history="1">
        <w:r w:rsidRPr="007B3D09">
          <w:rPr>
            <w:rStyle w:val="Hyperlink"/>
            <w:lang w:val="ru-RU"/>
          </w:rPr>
          <w:t>www.explore.ms</w:t>
        </w:r>
      </w:hyperlink>
      <w:r w:rsidRPr="007B3D09">
        <w:rPr>
          <w:lang w:val="ru-RU"/>
        </w:rPr>
        <w:t xml:space="preserve">. </w:t>
      </w:r>
    </w:p>
    <w:p w:rsidR="000A570B" w:rsidRPr="007B3D09" w:rsidRDefault="000A570B" w:rsidP="00562538">
      <w:pPr>
        <w:pStyle w:val="PURBody-Indented"/>
        <w:rPr>
          <w:lang w:val="ru-RU"/>
        </w:rPr>
      </w:pPr>
      <w:r w:rsidRPr="007B3D09">
        <w:rPr>
          <w:lang w:val="ru-RU"/>
        </w:rPr>
        <w:t>Для компонентов, лицензируемых по модели «на процессор», необходимо приобрести лицензию и сообщить один номер</w:t>
      </w:r>
      <w:r w:rsidR="00562538">
        <w:t> </w:t>
      </w:r>
      <w:r w:rsidRPr="007B3D09">
        <w:rPr>
          <w:lang w:val="ru-RU"/>
        </w:rPr>
        <w:t>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w:t>
      </w:r>
      <w:r w:rsidR="00562538">
        <w:t> </w:t>
      </w:r>
      <w:r w:rsidRPr="007B3D09">
        <w:rPr>
          <w:lang w:val="ru-RU"/>
        </w:rPr>
        <w:t xml:space="preserve">финансовой отчетности. </w:t>
      </w:r>
    </w:p>
    <w:p w:rsidR="000A570B" w:rsidRPr="007B3D09" w:rsidRDefault="000A570B" w:rsidP="000A570B">
      <w:pPr>
        <w:pStyle w:val="PURBlueStrong"/>
        <w:rPr>
          <w:lang w:val="ru-RU"/>
        </w:rPr>
      </w:pPr>
      <w:r w:rsidRPr="007B3D09">
        <w:rPr>
          <w:lang w:val="ru-RU"/>
        </w:rPr>
        <w:t>Локализация и перевод</w:t>
      </w:r>
    </w:p>
    <w:p w:rsidR="000A570B" w:rsidRPr="007B3D09" w:rsidRDefault="000A570B" w:rsidP="000A570B">
      <w:pPr>
        <w:pStyle w:val="PURBody-Indented"/>
        <w:rPr>
          <w:lang w:val="ru-RU"/>
        </w:rPr>
      </w:pPr>
      <w:r w:rsidRPr="007B3D09">
        <w:rPr>
          <w:lang w:val="ru-RU"/>
        </w:rP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33" w:history="1">
        <w:r w:rsidRPr="007B3D09">
          <w:rPr>
            <w:rStyle w:val="Hyperlink"/>
            <w:lang w:val="ru-RU"/>
          </w:rPr>
          <w:t>http://www.microsoft.com/dynamics/en/us/products/gp-availability.aspx</w:t>
        </w:r>
      </w:hyperlink>
    </w:p>
    <w:p w:rsidR="000A570B" w:rsidRPr="007B3D09" w:rsidRDefault="000A570B" w:rsidP="00562538">
      <w:pPr>
        <w:pStyle w:val="PURBody-Indented"/>
        <w:rPr>
          <w:lang w:val="ru-RU"/>
        </w:rPr>
      </w:pPr>
      <w:r w:rsidRPr="007B3D09">
        <w:rPr>
          <w:lang w:val="ru-RU"/>
        </w:rPr>
        <w:lastRenderedPageBreak/>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w:t>
      </w:r>
      <w:r w:rsidR="00562538">
        <w:t> </w:t>
      </w:r>
      <w:r w:rsidRPr="007B3D09">
        <w:rPr>
          <w:lang w:val="ru-RU"/>
        </w:rPr>
        <w:t>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rsidR="000A570B" w:rsidRPr="007B3D09" w:rsidRDefault="000A570B" w:rsidP="00562538">
      <w:pPr>
        <w:pStyle w:val="PURBody-Indented"/>
        <w:rPr>
          <w:lang w:val="ru-RU"/>
        </w:rPr>
      </w:pPr>
      <w:r w:rsidRPr="007B3D09">
        <w:rPr>
          <w:lang w:val="ru-RU"/>
        </w:rPr>
        <w:t>Если вы хотите выполнить локализацию и (или) перевод программного обеспечения, у вас должно быть действующее</w:t>
      </w:r>
      <w:r w:rsidR="00562538">
        <w:t> </w:t>
      </w:r>
      <w:r w:rsidRPr="007B3D09">
        <w:rPr>
          <w:lang w:val="ru-RU"/>
        </w:rPr>
        <w:t>и</w:t>
      </w:r>
      <w:r w:rsidR="00562538">
        <w:t> </w:t>
      </w:r>
      <w:r w:rsidRPr="007B3D09">
        <w:rPr>
          <w:lang w:val="ru-RU"/>
        </w:rPr>
        <w:t>действительное соглашение MPLLA. Для получения дополнительных сведений о соглашении MPLLA</w:t>
      </w:r>
      <w:r w:rsidR="00562538">
        <w:t> </w:t>
      </w:r>
      <w:r w:rsidRPr="007B3D09">
        <w:rPr>
          <w:lang w:val="ru-RU"/>
        </w:rPr>
        <w:t>и</w:t>
      </w:r>
      <w:r w:rsidR="00562538">
        <w:t> </w:t>
      </w:r>
      <w:r w:rsidRPr="007B3D09">
        <w:rPr>
          <w:lang w:val="ru-RU"/>
        </w:rPr>
        <w:t xml:space="preserve">программе Microsoft Dynamics Partner Localization and Translation Licensing Program посетите веб-сайт </w:t>
      </w:r>
      <w:hyperlink r:id="rId134" w:history="1">
        <w:r w:rsidRPr="007B3D09">
          <w:rPr>
            <w:rStyle w:val="Hyperlink"/>
            <w:lang w:val="ru-RU"/>
          </w:rPr>
          <w:t>https://mbs.microsoft.com/partnersource/partneressentials/pllp</w:t>
        </w:r>
      </w:hyperlink>
      <w:r w:rsidRPr="007B3D09">
        <w:rPr>
          <w:lang w:val="ru-RU"/>
        </w:rPr>
        <w:t xml:space="preserve"> или обратитесь к своему Менеджеру по работе с партнерами.</w:t>
      </w:r>
    </w:p>
    <w:p w:rsidR="000A570B" w:rsidRPr="007B3D09" w:rsidRDefault="00602F86" w:rsidP="00CD6E9D">
      <w:pPr>
        <w:pStyle w:val="PURBreadcrumb"/>
        <w:keepNext w:val="0"/>
        <w:rPr>
          <w:lang w:val="ru-RU"/>
        </w:rPr>
      </w:pPr>
      <w:hyperlink w:anchor="TOC" w:history="1">
        <w:hyperlink w:anchor="Оглавление" w:history="1">
          <w:r w:rsidR="000E00C9" w:rsidRPr="007B3D09">
            <w:rPr>
              <w:rStyle w:val="Hyperlink"/>
              <w:rFonts w:ascii="Arial Narrow" w:hAnsi="Arial Narrow"/>
              <w:sz w:val="16"/>
              <w:lang w:val="ru-RU"/>
            </w:rPr>
            <w:t>Оглавление</w:t>
          </w:r>
        </w:hyperlink>
      </w:hyperlink>
      <w:r w:rsidR="000E00C9" w:rsidRPr="000829EE">
        <w:rPr>
          <w:lang w:val="ru-RU"/>
        </w:rPr>
        <w:t xml:space="preserve"> / </w:t>
      </w:r>
      <w:hyperlink w:anchor="UniversalTerms" w:history="1">
        <w:r w:rsidR="000E00C9" w:rsidRPr="000829EE">
          <w:rPr>
            <w:rStyle w:val="Hyperlink"/>
            <w:rFonts w:ascii="Arial Narrow" w:hAnsi="Arial Narrow"/>
            <w:sz w:val="16"/>
            <w:lang w:val="ru-RU"/>
          </w:rPr>
          <w:t xml:space="preserve">Универсальные условия лицензии </w:t>
        </w:r>
      </w:hyperlink>
    </w:p>
    <w:p w:rsidR="000A570B" w:rsidRPr="007B3D09" w:rsidRDefault="000A570B" w:rsidP="000A570B">
      <w:pPr>
        <w:pStyle w:val="PURProductName"/>
        <w:rPr>
          <w:lang w:val="ru-RU"/>
        </w:rPr>
      </w:pPr>
      <w:bookmarkStart w:id="132" w:name="_Toc299524956"/>
      <w:bookmarkStart w:id="133" w:name="_Toc299531308"/>
      <w:bookmarkStart w:id="134" w:name="_Toc299531416"/>
      <w:bookmarkStart w:id="135" w:name="_Toc299531524"/>
      <w:bookmarkStart w:id="136" w:name="_Toc299957133"/>
      <w:bookmarkStart w:id="137" w:name="_Toc346536839"/>
      <w:bookmarkStart w:id="138" w:name="_Toc339280306"/>
      <w:bookmarkStart w:id="139" w:name="_Toc339280368"/>
      <w:bookmarkStart w:id="140" w:name="_Toc363552777"/>
      <w:bookmarkStart w:id="141" w:name="_Toc363552842"/>
      <w:bookmarkStart w:id="142" w:name="_Toc378682222"/>
      <w:bookmarkStart w:id="143" w:name="_Toc378682242"/>
      <w:bookmarkStart w:id="144" w:name="_Toc371268254"/>
      <w:bookmarkStart w:id="145" w:name="_Toc371268321"/>
      <w:bookmarkStart w:id="146" w:name="_Toc379278458"/>
      <w:bookmarkStart w:id="147" w:name="_Toc379278522"/>
      <w:bookmarkStart w:id="148" w:name="_Toc388434416"/>
      <w:bookmarkStart w:id="149" w:name="_Toc388443710"/>
      <w:r w:rsidRPr="007B3D09">
        <w:rPr>
          <w:lang w:val="ru-RU"/>
        </w:rPr>
        <w:t xml:space="preserve">Microsoft Dynamics NAV </w:t>
      </w:r>
      <w:bookmarkEnd w:id="132"/>
      <w:bookmarkEnd w:id="133"/>
      <w:bookmarkEnd w:id="134"/>
      <w:bookmarkEnd w:id="135"/>
      <w:bookmarkEnd w:id="136"/>
      <w:r w:rsidRPr="007B3D09">
        <w:rPr>
          <w:lang w:val="ru-RU"/>
        </w:rPr>
        <w:t>2013</w:t>
      </w:r>
      <w:bookmarkEnd w:id="137"/>
      <w:bookmarkEnd w:id="138"/>
      <w:bookmarkEnd w:id="139"/>
      <w:bookmarkEnd w:id="140"/>
      <w:bookmarkEnd w:id="141"/>
      <w:r w:rsidRPr="007B3D09">
        <w:rPr>
          <w:lang w:val="ru-RU"/>
        </w:rPr>
        <w:t xml:space="preserve"> R2</w:t>
      </w:r>
      <w:bookmarkEnd w:id="142"/>
      <w:bookmarkEnd w:id="143"/>
      <w:bookmarkEnd w:id="144"/>
      <w:bookmarkEnd w:id="145"/>
      <w:bookmarkEnd w:id="146"/>
      <w:bookmarkEnd w:id="147"/>
      <w:bookmarkEnd w:id="148"/>
      <w:bookmarkEnd w:id="149"/>
      <w:r w:rsidR="008C5BFF" w:rsidRPr="007B3D09">
        <w:rPr>
          <w:lang w:val="ru-RU"/>
        </w:rPr>
        <w:fldChar w:fldCharType="begin"/>
      </w:r>
      <w:r w:rsidRPr="007B3D09">
        <w:rPr>
          <w:lang w:val="ru-RU"/>
        </w:rPr>
        <w:instrText>XE "Microsoft Dynamics NAV 2013 R2"</w:instrText>
      </w:r>
      <w:r w:rsidR="008C5BFF" w:rsidRPr="007B3D09">
        <w:rPr>
          <w:lang w:val="ru-RU"/>
        </w:rPr>
        <w:fldChar w:fldCharType="end"/>
      </w:r>
    </w:p>
    <w:p w:rsidR="000A570B" w:rsidRPr="007B3D09" w:rsidRDefault="000A570B" w:rsidP="000A570B">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62"/>
        <w:gridCol w:w="5167"/>
      </w:tblGrid>
      <w:tr w:rsidR="000A570B" w:rsidRPr="007B3D09" w:rsidTr="00562538">
        <w:tc>
          <w:tcPr>
            <w:tcW w:w="2636" w:type="pct"/>
          </w:tcPr>
          <w:p w:rsidR="000A570B" w:rsidRPr="007B3D09" w:rsidRDefault="005E52C7" w:rsidP="00AE7BEF">
            <w:pPr>
              <w:pStyle w:val="PURLMSH"/>
              <w:rPr>
                <w:lang w:val="ru-RU"/>
              </w:rPr>
            </w:pPr>
            <w:r w:rsidRPr="007B3D09">
              <w:rPr>
                <w:lang w:val="ru-RU"/>
              </w:rPr>
              <w:t xml:space="preserve">Перемещение лицензий в фермах серверов: </w:t>
            </w:r>
            <w:r w:rsidRPr="007B3D09">
              <w:rPr>
                <w:b/>
                <w:lang w:val="ru-RU"/>
              </w:rPr>
              <w:t>Нет</w:t>
            </w:r>
          </w:p>
        </w:tc>
        <w:tc>
          <w:tcPr>
            <w:tcW w:w="2364" w:type="pct"/>
          </w:tcPr>
          <w:p w:rsidR="000A570B" w:rsidRPr="007B3D09" w:rsidRDefault="000A570B" w:rsidP="00AE7BEF">
            <w:pPr>
              <w:pStyle w:val="PURLMSH"/>
              <w:rPr>
                <w:lang w:val="ru-RU"/>
              </w:rPr>
            </w:pPr>
            <w:r w:rsidRPr="007B3D09">
              <w:rPr>
                <w:lang w:val="ru-RU"/>
              </w:rPr>
              <w:t xml:space="preserve">См. соответствующее уведомление. </w:t>
            </w:r>
            <w:r w:rsidRPr="007B3D09">
              <w:rPr>
                <w:b/>
                <w:lang w:val="ru-RU"/>
              </w:rPr>
              <w:t>Нет</w:t>
            </w:r>
          </w:p>
        </w:tc>
      </w:tr>
      <w:tr w:rsidR="000A570B" w:rsidRPr="00EC7A46" w:rsidTr="00562538">
        <w:tc>
          <w:tcPr>
            <w:tcW w:w="2636" w:type="pct"/>
          </w:tcPr>
          <w:p w:rsidR="000A570B" w:rsidRPr="007B3D09" w:rsidRDefault="00624A7C" w:rsidP="00AE7BEF">
            <w:pPr>
              <w:pStyle w:val="PURLMSH"/>
              <w:rPr>
                <w:lang w:val="ru-RU"/>
              </w:rPr>
            </w:pPr>
            <w:r w:rsidRPr="007B3D09">
              <w:rPr>
                <w:lang w:val="ru-RU"/>
              </w:rPr>
              <w:t xml:space="preserve">Клиентское/Дополнительное программное обеспечение </w:t>
            </w:r>
            <w:r w:rsidRPr="007B3D09">
              <w:rPr>
                <w:b/>
                <w:lang w:val="ru-RU"/>
              </w:rPr>
              <w:t>Да</w:t>
            </w:r>
            <w:r w:rsidR="00FC0981" w:rsidRPr="00835F81">
              <w:rPr>
                <w:b/>
                <w:lang w:val="ru-RU"/>
              </w:rPr>
              <w:t xml:space="preserve"> </w:t>
            </w:r>
            <w:r w:rsidRPr="007B3D09">
              <w:rPr>
                <w:i/>
                <w:lang w:val="ru-RU"/>
              </w:rPr>
              <w:t xml:space="preserve">(см. </w:t>
            </w:r>
            <w:hyperlink w:anchor="Приложение1" w:history="1">
              <w:hyperlink w:anchor="Appendix1" w:history="1">
                <w:r w:rsidR="004B390F" w:rsidRPr="007B3D09">
                  <w:rPr>
                    <w:rStyle w:val="Hyperlink"/>
                    <w:i/>
                    <w:lang w:val="ru-RU"/>
                  </w:rPr>
                  <w:t>Приложение 1</w:t>
                </w:r>
              </w:hyperlink>
            </w:hyperlink>
            <w:r w:rsidRPr="007B3D09">
              <w:rPr>
                <w:i/>
                <w:lang w:val="ru-RU"/>
              </w:rPr>
              <w:t>)</w:t>
            </w:r>
          </w:p>
        </w:tc>
        <w:tc>
          <w:tcPr>
            <w:tcW w:w="2364" w:type="pct"/>
          </w:tcPr>
          <w:p w:rsidR="000A570B" w:rsidRPr="007B3D09" w:rsidRDefault="000A570B" w:rsidP="00AE7BEF">
            <w:pPr>
              <w:pStyle w:val="PURLMSH"/>
              <w:rPr>
                <w:lang w:val="ru-RU"/>
              </w:rPr>
            </w:pPr>
          </w:p>
        </w:tc>
      </w:tr>
    </w:tbl>
    <w:p w:rsidR="000A570B" w:rsidRPr="007B3D09" w:rsidRDefault="000A570B" w:rsidP="000A570B">
      <w:pPr>
        <w:pStyle w:val="PURADDITIONALTERMSHEADERMB"/>
        <w:rPr>
          <w:lang w:val="ru-RU"/>
        </w:rPr>
      </w:pPr>
      <w:r w:rsidRPr="007B3D09">
        <w:rPr>
          <w:lang w:val="ru-RU"/>
        </w:rPr>
        <w:t>Дополнительные условия.</w:t>
      </w:r>
    </w:p>
    <w:p w:rsidR="000A570B" w:rsidRPr="007B3D09" w:rsidRDefault="000A570B" w:rsidP="000A570B">
      <w:pPr>
        <w:pStyle w:val="PURBlueStrong"/>
        <w:rPr>
          <w:lang w:val="ru-RU"/>
        </w:rPr>
      </w:pPr>
      <w:r w:rsidRPr="007B3D09">
        <w:rPr>
          <w:lang w:val="ru-RU"/>
        </w:rPr>
        <w:t>Компоненты</w:t>
      </w:r>
    </w:p>
    <w:p w:rsidR="000A570B" w:rsidRPr="007B3D09" w:rsidRDefault="000A570B" w:rsidP="00562538">
      <w:pPr>
        <w:pStyle w:val="PURBody-Indented"/>
        <w:rPr>
          <w:lang w:val="ru-RU"/>
        </w:rPr>
      </w:pPr>
      <w:r w:rsidRPr="007B3D09">
        <w:rPr>
          <w:lang w:val="ru-RU"/>
        </w:rPr>
        <w:t>Вы можете запускать экземпляры отдельных функциональных элементов, называемых компонентами, согласно модели «на</w:t>
      </w:r>
      <w:r w:rsidR="00562538">
        <w:t> </w:t>
      </w:r>
      <w:r w:rsidRPr="007B3D09">
        <w:rPr>
          <w:lang w:val="ru-RU"/>
        </w:rPr>
        <w:t xml:space="preserve">процессор» наряду с выбранным вами выпуском SAL. Microsoft может вносить изменения в список компонентов. Подробные сведения о доступных Дополнительных компонентах см. на веб-сайте </w:t>
      </w:r>
      <w:r w:rsidRPr="007B3D09">
        <w:rPr>
          <w:rStyle w:val="Hyperlink"/>
          <w:lang w:val="ru-RU"/>
        </w:rPr>
        <w:t>http://</w:t>
      </w:r>
      <w:hyperlink r:id="rId135" w:history="1">
        <w:r w:rsidRPr="007B3D09">
          <w:rPr>
            <w:rStyle w:val="Hyperlink"/>
            <w:lang w:val="ru-RU"/>
          </w:rPr>
          <w:t>www.explore.ms</w:t>
        </w:r>
      </w:hyperlink>
      <w:r w:rsidRPr="007B3D09">
        <w:rPr>
          <w:lang w:val="ru-RU"/>
        </w:rPr>
        <w:t xml:space="preserve">. </w:t>
      </w:r>
    </w:p>
    <w:p w:rsidR="000A570B" w:rsidRPr="007B3D09" w:rsidRDefault="000A570B" w:rsidP="00562538">
      <w:pPr>
        <w:pStyle w:val="PURBody-Indented"/>
        <w:rPr>
          <w:lang w:val="ru-RU"/>
        </w:rPr>
      </w:pPr>
      <w:r w:rsidRPr="007B3D09">
        <w:rPr>
          <w:lang w:val="ru-RU"/>
        </w:rPr>
        <w:t>Для компонентов, лицензируемых по модели «на процессор», необходимо приобрести лицензию и сообщить один номер</w:t>
      </w:r>
      <w:r w:rsidR="00562538">
        <w:t> </w:t>
      </w:r>
      <w:r w:rsidRPr="007B3D09">
        <w:rPr>
          <w:lang w:val="ru-RU"/>
        </w:rPr>
        <w:t>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w:t>
      </w:r>
      <w:r w:rsidR="00562538">
        <w:t> </w:t>
      </w:r>
      <w:r w:rsidRPr="007B3D09">
        <w:rPr>
          <w:lang w:val="ru-RU"/>
        </w:rPr>
        <w:t xml:space="preserve">финансовой отчетности. </w:t>
      </w:r>
    </w:p>
    <w:p w:rsidR="000A570B" w:rsidRPr="007B3D09" w:rsidRDefault="000A570B" w:rsidP="000A570B">
      <w:pPr>
        <w:pStyle w:val="PURBlueStrong"/>
        <w:rPr>
          <w:lang w:val="ru-RU"/>
        </w:rPr>
      </w:pPr>
      <w:r w:rsidRPr="007B3D09">
        <w:rPr>
          <w:lang w:val="ru-RU"/>
        </w:rPr>
        <w:t>Локализация и перевод</w:t>
      </w:r>
    </w:p>
    <w:p w:rsidR="000A570B" w:rsidRPr="007B3D09" w:rsidRDefault="000A570B" w:rsidP="000A570B">
      <w:pPr>
        <w:pStyle w:val="PURBody-Indented"/>
        <w:rPr>
          <w:lang w:val="ru-RU"/>
        </w:rPr>
      </w:pPr>
      <w:r w:rsidRPr="007B3D09">
        <w:rPr>
          <w:lang w:val="ru-RU"/>
        </w:rP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36" w:history="1">
        <w:r w:rsidRPr="007B3D09">
          <w:rPr>
            <w:rStyle w:val="Hyperlink"/>
            <w:lang w:val="ru-RU"/>
          </w:rPr>
          <w:t>http://www.microsoft.com/dynamics/en/us/products/nav-availability.aspx</w:t>
        </w:r>
      </w:hyperlink>
    </w:p>
    <w:p w:rsidR="000A570B" w:rsidRPr="007B3D09" w:rsidRDefault="000A570B" w:rsidP="00562538">
      <w:pPr>
        <w:pStyle w:val="PURBody-Indented"/>
        <w:rPr>
          <w:lang w:val="ru-RU"/>
        </w:rPr>
      </w:pPr>
      <w:r w:rsidRPr="007B3D09">
        <w:rPr>
          <w:lang w:val="ru-RU"/>
        </w:rP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w:t>
      </w:r>
      <w:r w:rsidR="00562538">
        <w:t> </w:t>
      </w:r>
      <w:r w:rsidRPr="007B3D09">
        <w:rPr>
          <w:lang w:val="ru-RU"/>
        </w:rPr>
        <w:t>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rsidR="000A570B" w:rsidRPr="007B3D09" w:rsidRDefault="000A570B" w:rsidP="00562538">
      <w:pPr>
        <w:pStyle w:val="PURBody-Indented"/>
        <w:rPr>
          <w:lang w:val="ru-RU"/>
        </w:rPr>
      </w:pPr>
      <w:r w:rsidRPr="007B3D09">
        <w:rPr>
          <w:lang w:val="ru-RU"/>
        </w:rPr>
        <w:t>Если вы хотите выполнить локализацию и (или) перевод программного обеспечения, у вас должно быть действующее</w:t>
      </w:r>
      <w:r w:rsidR="00562538">
        <w:t> </w:t>
      </w:r>
      <w:r w:rsidRPr="007B3D09">
        <w:rPr>
          <w:lang w:val="ru-RU"/>
        </w:rPr>
        <w:t>и</w:t>
      </w:r>
      <w:r w:rsidR="00562538">
        <w:t> </w:t>
      </w:r>
      <w:r w:rsidRPr="007B3D09">
        <w:rPr>
          <w:lang w:val="ru-RU"/>
        </w:rPr>
        <w:t>действительное соглашение MPLLA. Для получения дополнительных сведений о соглашении MPLLA</w:t>
      </w:r>
      <w:r w:rsidR="00562538">
        <w:t> </w:t>
      </w:r>
      <w:r w:rsidRPr="007B3D09">
        <w:rPr>
          <w:lang w:val="ru-RU"/>
        </w:rPr>
        <w:t>и</w:t>
      </w:r>
      <w:r w:rsidR="00562538">
        <w:t> </w:t>
      </w:r>
      <w:r w:rsidRPr="007B3D09">
        <w:rPr>
          <w:lang w:val="ru-RU"/>
        </w:rPr>
        <w:t xml:space="preserve">программе Microsoft Dynamics Partner Localization and Translation Licensing Program посетите веб-сайт </w:t>
      </w:r>
      <w:hyperlink r:id="rId137" w:history="1">
        <w:r w:rsidRPr="007B3D09">
          <w:rPr>
            <w:rStyle w:val="Hyperlink"/>
            <w:lang w:val="ru-RU"/>
          </w:rPr>
          <w:t>https://mbs.microsoft.com/partnersource/partneressentials/pllp</w:t>
        </w:r>
      </w:hyperlink>
      <w:r w:rsidRPr="007B3D09">
        <w:rPr>
          <w:lang w:val="ru-RU"/>
        </w:rPr>
        <w:t xml:space="preserve"> или обратитесь к своему Менеджеру по работе с партнерами.</w:t>
      </w:r>
    </w:p>
    <w:p w:rsidR="000A570B" w:rsidRPr="007B3D09" w:rsidRDefault="00602F86" w:rsidP="00CD6E9D">
      <w:pPr>
        <w:pStyle w:val="PURBreadcrumb"/>
        <w:keepNext w:val="0"/>
        <w:rPr>
          <w:lang w:val="ru-RU"/>
        </w:rPr>
      </w:pPr>
      <w:hyperlink w:anchor="TOC" w:history="1">
        <w:hyperlink w:anchor="Оглавление" w:history="1">
          <w:r w:rsidR="000E00C9" w:rsidRPr="007B3D09">
            <w:rPr>
              <w:rStyle w:val="Hyperlink"/>
              <w:rFonts w:ascii="Arial Narrow" w:hAnsi="Arial Narrow"/>
              <w:sz w:val="16"/>
              <w:lang w:val="ru-RU"/>
            </w:rPr>
            <w:t>Оглавление</w:t>
          </w:r>
        </w:hyperlink>
      </w:hyperlink>
      <w:r w:rsidR="000E00C9" w:rsidRPr="000829EE">
        <w:rPr>
          <w:lang w:val="ru-RU"/>
        </w:rPr>
        <w:t xml:space="preserve"> / </w:t>
      </w:r>
      <w:hyperlink w:anchor="UniversalTerms" w:history="1">
        <w:r w:rsidR="000E00C9" w:rsidRPr="000829EE">
          <w:rPr>
            <w:rStyle w:val="Hyperlink"/>
            <w:rFonts w:ascii="Arial Narrow" w:hAnsi="Arial Narrow"/>
            <w:sz w:val="16"/>
            <w:lang w:val="ru-RU"/>
          </w:rPr>
          <w:t xml:space="preserve">Универсальные условия лицензии </w:t>
        </w:r>
      </w:hyperlink>
    </w:p>
    <w:p w:rsidR="000A570B" w:rsidRPr="007B3D09" w:rsidRDefault="000A570B" w:rsidP="00562538">
      <w:pPr>
        <w:pStyle w:val="PURProductName"/>
        <w:rPr>
          <w:lang w:val="ru-RU"/>
        </w:rPr>
      </w:pPr>
      <w:bookmarkStart w:id="150" w:name="_Toc299524957"/>
      <w:bookmarkStart w:id="151" w:name="_Toc299531309"/>
      <w:bookmarkStart w:id="152" w:name="_Toc299531417"/>
      <w:bookmarkStart w:id="153" w:name="_Toc299531525"/>
      <w:bookmarkStart w:id="154" w:name="_Toc299957134"/>
      <w:bookmarkStart w:id="155" w:name="_Toc346536840"/>
      <w:bookmarkStart w:id="156" w:name="_Toc339280307"/>
      <w:bookmarkStart w:id="157" w:name="_Toc339280369"/>
      <w:bookmarkStart w:id="158" w:name="_Toc363552778"/>
      <w:bookmarkStart w:id="159" w:name="_Toc363552843"/>
      <w:bookmarkStart w:id="160" w:name="_Toc378682223"/>
      <w:bookmarkStart w:id="161" w:name="_Toc378682243"/>
      <w:bookmarkStart w:id="162" w:name="_Toc371268255"/>
      <w:bookmarkStart w:id="163" w:name="_Toc371268322"/>
      <w:bookmarkStart w:id="164" w:name="_Toc379278459"/>
      <w:bookmarkStart w:id="165" w:name="_Toc379278523"/>
      <w:bookmarkStart w:id="166" w:name="_Toc388434417"/>
      <w:bookmarkStart w:id="167" w:name="_Toc388443711"/>
      <w:r w:rsidRPr="007B3D09">
        <w:rPr>
          <w:lang w:val="ru-RU"/>
        </w:rPr>
        <w:lastRenderedPageBreak/>
        <w:t>Microsoft Dynamics SL 2011</w:t>
      </w:r>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bookmarkEnd w:id="166"/>
      <w:bookmarkEnd w:id="167"/>
      <w:r w:rsidR="008C5BFF" w:rsidRPr="007B3D09">
        <w:rPr>
          <w:lang w:val="ru-RU"/>
        </w:rPr>
        <w:fldChar w:fldCharType="begin"/>
      </w:r>
      <w:r w:rsidRPr="007B3D09">
        <w:rPr>
          <w:lang w:val="ru-RU"/>
        </w:rPr>
        <w:instrText>XE "Microsoft Dynamics SL 2011"</w:instrText>
      </w:r>
      <w:r w:rsidR="008C5BFF" w:rsidRPr="007B3D09">
        <w:rPr>
          <w:lang w:val="ru-RU"/>
        </w:rPr>
        <w:fldChar w:fldCharType="end"/>
      </w:r>
    </w:p>
    <w:p w:rsidR="000A570B" w:rsidRPr="007B3D09" w:rsidRDefault="000A570B" w:rsidP="00562538">
      <w:pPr>
        <w:pStyle w:val="PURLicenseTerm"/>
        <w:keepNext/>
        <w:keepLines/>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62"/>
        <w:gridCol w:w="5167"/>
      </w:tblGrid>
      <w:tr w:rsidR="000A570B" w:rsidRPr="007B3D09" w:rsidTr="00562538">
        <w:tc>
          <w:tcPr>
            <w:tcW w:w="2636" w:type="pct"/>
          </w:tcPr>
          <w:p w:rsidR="000A570B" w:rsidRPr="007B3D09" w:rsidRDefault="005E52C7" w:rsidP="00AE7BEF">
            <w:pPr>
              <w:pStyle w:val="PURLMSH"/>
              <w:rPr>
                <w:lang w:val="ru-RU"/>
              </w:rPr>
            </w:pPr>
            <w:r w:rsidRPr="007B3D09">
              <w:rPr>
                <w:lang w:val="ru-RU"/>
              </w:rPr>
              <w:t xml:space="preserve">Перемещение лицензий в фермах серверов: </w:t>
            </w:r>
            <w:r w:rsidRPr="007B3D09">
              <w:rPr>
                <w:b/>
                <w:lang w:val="ru-RU"/>
              </w:rPr>
              <w:t>Нет</w:t>
            </w:r>
          </w:p>
        </w:tc>
        <w:tc>
          <w:tcPr>
            <w:tcW w:w="2364" w:type="pct"/>
          </w:tcPr>
          <w:p w:rsidR="000A570B" w:rsidRPr="007B3D09" w:rsidRDefault="000A570B" w:rsidP="00AE7BEF">
            <w:pPr>
              <w:pStyle w:val="PURLMSH"/>
              <w:rPr>
                <w:lang w:val="ru-RU"/>
              </w:rPr>
            </w:pPr>
            <w:r w:rsidRPr="007B3D09">
              <w:rPr>
                <w:lang w:val="ru-RU"/>
              </w:rPr>
              <w:t xml:space="preserve">См. соответствующее уведомление. </w:t>
            </w:r>
            <w:r w:rsidRPr="007B3D09">
              <w:rPr>
                <w:b/>
                <w:lang w:val="ru-RU"/>
              </w:rPr>
              <w:t>Нет</w:t>
            </w:r>
          </w:p>
        </w:tc>
      </w:tr>
      <w:tr w:rsidR="000A570B" w:rsidRPr="00EC7A46" w:rsidTr="00562538">
        <w:tc>
          <w:tcPr>
            <w:tcW w:w="2636" w:type="pct"/>
          </w:tcPr>
          <w:p w:rsidR="000A570B" w:rsidRPr="007B3D09" w:rsidRDefault="00624A7C" w:rsidP="00AE7BEF">
            <w:pPr>
              <w:pStyle w:val="PURLMSH"/>
              <w:rPr>
                <w:lang w:val="ru-RU"/>
              </w:rPr>
            </w:pPr>
            <w:r w:rsidRPr="007B3D09">
              <w:rPr>
                <w:lang w:val="ru-RU"/>
              </w:rPr>
              <w:t xml:space="preserve">Клиентское/Дополнительное программное обеспечение </w:t>
            </w:r>
            <w:r w:rsidRPr="007B3D09">
              <w:rPr>
                <w:b/>
                <w:lang w:val="ru-RU"/>
              </w:rPr>
              <w:t>Да</w:t>
            </w:r>
            <w:r w:rsidR="00FC0981" w:rsidRPr="00835F81">
              <w:rPr>
                <w:b/>
                <w:lang w:val="ru-RU"/>
              </w:rPr>
              <w:t xml:space="preserve"> </w:t>
            </w:r>
            <w:r w:rsidRPr="007B3D09">
              <w:rPr>
                <w:i/>
                <w:lang w:val="ru-RU"/>
              </w:rPr>
              <w:t xml:space="preserve">(см. </w:t>
            </w:r>
            <w:hyperlink w:anchor="Приложение1" w:history="1">
              <w:hyperlink w:anchor="Appendix1" w:history="1">
                <w:r w:rsidR="004B390F" w:rsidRPr="007B3D09">
                  <w:rPr>
                    <w:rStyle w:val="Hyperlink"/>
                    <w:i/>
                    <w:lang w:val="ru-RU"/>
                  </w:rPr>
                  <w:t>Приложение 1</w:t>
                </w:r>
              </w:hyperlink>
            </w:hyperlink>
            <w:r w:rsidRPr="007B3D09">
              <w:rPr>
                <w:i/>
                <w:lang w:val="ru-RU"/>
              </w:rPr>
              <w:t>)</w:t>
            </w:r>
          </w:p>
        </w:tc>
        <w:tc>
          <w:tcPr>
            <w:tcW w:w="2364" w:type="pct"/>
          </w:tcPr>
          <w:p w:rsidR="000A570B" w:rsidRPr="007B3D09" w:rsidRDefault="000A570B" w:rsidP="00AE7BEF">
            <w:pPr>
              <w:pStyle w:val="PURLMSH"/>
              <w:rPr>
                <w:lang w:val="ru-RU"/>
              </w:rPr>
            </w:pPr>
          </w:p>
        </w:tc>
      </w:tr>
    </w:tbl>
    <w:p w:rsidR="000A570B" w:rsidRPr="007B3D09" w:rsidRDefault="000A570B" w:rsidP="000A570B">
      <w:pPr>
        <w:pStyle w:val="PURADDITIONALTERMSHEADERMB"/>
        <w:rPr>
          <w:lang w:val="ru-RU"/>
        </w:rPr>
      </w:pPr>
      <w:r w:rsidRPr="007B3D09">
        <w:rPr>
          <w:lang w:val="ru-RU"/>
        </w:rPr>
        <w:t>Дополнительные условия.</w:t>
      </w:r>
    </w:p>
    <w:p w:rsidR="000A570B" w:rsidRPr="007B3D09" w:rsidRDefault="000A570B" w:rsidP="000A570B">
      <w:pPr>
        <w:pStyle w:val="PURBlueStrong"/>
        <w:rPr>
          <w:lang w:val="ru-RU"/>
        </w:rPr>
      </w:pPr>
      <w:r w:rsidRPr="007B3D09">
        <w:rPr>
          <w:lang w:val="ru-RU"/>
        </w:rPr>
        <w:t>Компоненты</w:t>
      </w:r>
    </w:p>
    <w:p w:rsidR="000A570B" w:rsidRPr="007B3D09" w:rsidRDefault="000A570B" w:rsidP="00562538">
      <w:pPr>
        <w:pStyle w:val="PURBody-Indented"/>
        <w:rPr>
          <w:lang w:val="ru-RU"/>
        </w:rPr>
      </w:pPr>
      <w:r w:rsidRPr="007B3D09">
        <w:rPr>
          <w:lang w:val="ru-RU"/>
        </w:rPr>
        <w:t>Вы можете запускать экземпляры отдельных функциональных элементов, называемых компонентами, согласно модели «на</w:t>
      </w:r>
      <w:r w:rsidR="00562538">
        <w:t> </w:t>
      </w:r>
      <w:r w:rsidRPr="007B3D09">
        <w:rPr>
          <w:lang w:val="ru-RU"/>
        </w:rPr>
        <w:t xml:space="preserve">процессор» наряду с выбранным вами выпуском SAL. Microsoft может вносить изменения в список компонентов. Подробные сведения о доступных Дополнительных компонентах см. на веб-сайте </w:t>
      </w:r>
      <w:r w:rsidRPr="007B3D09">
        <w:rPr>
          <w:rStyle w:val="Hyperlink"/>
          <w:lang w:val="ru-RU"/>
        </w:rPr>
        <w:t>http://</w:t>
      </w:r>
      <w:hyperlink r:id="rId138" w:history="1">
        <w:r w:rsidRPr="007B3D09">
          <w:rPr>
            <w:rStyle w:val="Hyperlink"/>
            <w:lang w:val="ru-RU"/>
          </w:rPr>
          <w:t>www.explore.ms</w:t>
        </w:r>
      </w:hyperlink>
      <w:r w:rsidRPr="007B3D09">
        <w:rPr>
          <w:lang w:val="ru-RU"/>
        </w:rPr>
        <w:t>.</w:t>
      </w:r>
    </w:p>
    <w:p w:rsidR="000A570B" w:rsidRPr="007B3D09" w:rsidRDefault="000A570B" w:rsidP="00562538">
      <w:pPr>
        <w:pStyle w:val="PURBody-Indented"/>
        <w:rPr>
          <w:lang w:val="ru-RU"/>
        </w:rPr>
      </w:pPr>
      <w:r w:rsidRPr="007B3D09">
        <w:rPr>
          <w:lang w:val="ru-RU"/>
        </w:rPr>
        <w:t>Для компонентов, лицензируемых по модели «на процессор», необходимо приобрести лицензию и сообщить один номер</w:t>
      </w:r>
      <w:r w:rsidR="00562538">
        <w:t> </w:t>
      </w:r>
      <w:r w:rsidRPr="007B3D09">
        <w:rPr>
          <w:lang w:val="ru-RU"/>
        </w:rPr>
        <w:t>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w:t>
      </w:r>
      <w:r w:rsidR="00562538">
        <w:t> </w:t>
      </w:r>
      <w:r w:rsidRPr="007B3D09">
        <w:rPr>
          <w:lang w:val="ru-RU"/>
        </w:rPr>
        <w:t>финансовой отчетности.</w:t>
      </w:r>
    </w:p>
    <w:p w:rsidR="000A570B" w:rsidRPr="007B3D09" w:rsidRDefault="000A570B" w:rsidP="000A570B">
      <w:pPr>
        <w:pStyle w:val="PURBlueStrong"/>
        <w:rPr>
          <w:lang w:val="ru-RU"/>
        </w:rPr>
      </w:pPr>
      <w:r w:rsidRPr="007B3D09">
        <w:rPr>
          <w:lang w:val="ru-RU"/>
        </w:rPr>
        <w:t>Локализация и перевод</w:t>
      </w:r>
    </w:p>
    <w:p w:rsidR="000A570B" w:rsidRPr="007B3D09" w:rsidRDefault="000A570B" w:rsidP="000A570B">
      <w:pPr>
        <w:pStyle w:val="PURBody-Indented"/>
        <w:rPr>
          <w:lang w:val="ru-RU"/>
        </w:rPr>
      </w:pPr>
      <w:r w:rsidRPr="007B3D09">
        <w:rPr>
          <w:lang w:val="ru-RU"/>
        </w:rP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39" w:history="1">
        <w:r w:rsidRPr="007B3D09">
          <w:rPr>
            <w:rStyle w:val="Hyperlink"/>
            <w:lang w:val="ru-RU"/>
          </w:rPr>
          <w:t>http://www.microsoft.com/dynamics/en/us/products/sl-availability.aspx</w:t>
        </w:r>
      </w:hyperlink>
    </w:p>
    <w:p w:rsidR="000A570B" w:rsidRPr="007B3D09" w:rsidRDefault="000A570B" w:rsidP="00562538">
      <w:pPr>
        <w:pStyle w:val="PURBody-Indented"/>
        <w:rPr>
          <w:lang w:val="ru-RU"/>
        </w:rPr>
      </w:pPr>
      <w:r w:rsidRPr="007B3D09">
        <w:rPr>
          <w:lang w:val="ru-RU"/>
        </w:rP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w:t>
      </w:r>
      <w:r w:rsidR="00562538">
        <w:t> </w:t>
      </w:r>
      <w:r w:rsidRPr="007B3D09">
        <w:rPr>
          <w:lang w:val="ru-RU"/>
        </w:rPr>
        <w:t>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rsidR="000A570B" w:rsidRPr="007B3D09" w:rsidRDefault="000A570B" w:rsidP="00562538">
      <w:pPr>
        <w:pStyle w:val="PURBody-Indented"/>
        <w:rPr>
          <w:lang w:val="ru-RU"/>
        </w:rPr>
      </w:pPr>
      <w:r w:rsidRPr="007B3D09">
        <w:rPr>
          <w:lang w:val="ru-RU"/>
        </w:rPr>
        <w:t>Если вы хотите выполнить локализацию и (или) перевод программного обеспечения, у вас должно быть действующее</w:t>
      </w:r>
      <w:r w:rsidR="00562538">
        <w:t> </w:t>
      </w:r>
      <w:r w:rsidRPr="007B3D09">
        <w:rPr>
          <w:lang w:val="ru-RU"/>
        </w:rPr>
        <w:t>и</w:t>
      </w:r>
      <w:r w:rsidR="00562538">
        <w:t> </w:t>
      </w:r>
      <w:r w:rsidRPr="007B3D09">
        <w:rPr>
          <w:lang w:val="ru-RU"/>
        </w:rPr>
        <w:t>действительное соглашение MPLLA. Для получения дополнительных сведений о соглашении MPLLA</w:t>
      </w:r>
      <w:r w:rsidR="00562538">
        <w:t> </w:t>
      </w:r>
      <w:r w:rsidRPr="007B3D09">
        <w:rPr>
          <w:lang w:val="ru-RU"/>
        </w:rPr>
        <w:t>и</w:t>
      </w:r>
      <w:r w:rsidR="00562538">
        <w:t> </w:t>
      </w:r>
      <w:r w:rsidRPr="007B3D09">
        <w:rPr>
          <w:lang w:val="ru-RU"/>
        </w:rPr>
        <w:t xml:space="preserve">программе Microsoft Dynamics Partner Localization and Translation Licensing Program посетите веб-сайт </w:t>
      </w:r>
      <w:hyperlink r:id="rId140" w:history="1">
        <w:r w:rsidRPr="007B3D09">
          <w:rPr>
            <w:rStyle w:val="Hyperlink"/>
            <w:lang w:val="ru-RU"/>
          </w:rPr>
          <w:t>https://mbs.microsoft.com/partnersource/partneressentials/pllp</w:t>
        </w:r>
      </w:hyperlink>
      <w:r w:rsidRPr="007B3D09">
        <w:rPr>
          <w:lang w:val="ru-RU"/>
        </w:rPr>
        <w:t xml:space="preserve"> или обратитесь к своему Менеджеру по работе с партнерами.</w:t>
      </w:r>
    </w:p>
    <w:p w:rsidR="000A570B" w:rsidRPr="007B3D09" w:rsidRDefault="00602F86" w:rsidP="00562538">
      <w:pPr>
        <w:pStyle w:val="PURBreadcrumb"/>
        <w:keepNext w:val="0"/>
        <w:spacing w:before="160" w:after="160"/>
        <w:rPr>
          <w:lang w:val="ru-RU"/>
        </w:rPr>
      </w:pPr>
      <w:hyperlink w:anchor="TOC" w:history="1">
        <w:hyperlink w:anchor="Оглавление" w:history="1">
          <w:r w:rsidR="00FF5C8B" w:rsidRPr="007B3D09">
            <w:rPr>
              <w:rStyle w:val="Hyperlink"/>
              <w:rFonts w:ascii="Arial Narrow" w:hAnsi="Arial Narrow"/>
              <w:sz w:val="16"/>
              <w:lang w:val="ru-RU"/>
            </w:rPr>
            <w:t>Оглавление</w:t>
          </w:r>
        </w:hyperlink>
      </w:hyperlink>
      <w:r w:rsidR="00FF5C8B" w:rsidRPr="000829EE">
        <w:rPr>
          <w:lang w:val="ru-RU"/>
        </w:rPr>
        <w:t xml:space="preserve"> / </w:t>
      </w:r>
      <w:hyperlink w:anchor="UniversalTerms" w:history="1">
        <w:r w:rsidR="00FF5C8B" w:rsidRPr="000829EE">
          <w:rPr>
            <w:rStyle w:val="Hyperlink"/>
            <w:rFonts w:ascii="Arial Narrow" w:hAnsi="Arial Narrow"/>
            <w:sz w:val="16"/>
            <w:lang w:val="ru-RU"/>
          </w:rPr>
          <w:t xml:space="preserve">Универсальные условия лицензии </w:t>
        </w:r>
      </w:hyperlink>
    </w:p>
    <w:p w:rsidR="000A570B" w:rsidRPr="007B3D09" w:rsidRDefault="000A570B" w:rsidP="00562538">
      <w:pPr>
        <w:pStyle w:val="PURProductName"/>
        <w:spacing w:before="160"/>
        <w:rPr>
          <w:lang w:val="ru-RU"/>
        </w:rPr>
      </w:pPr>
      <w:bookmarkStart w:id="168" w:name="_Toc297828702"/>
      <w:bookmarkStart w:id="169" w:name="_Toc297883457"/>
      <w:bookmarkStart w:id="170" w:name="_Toc299524958"/>
      <w:bookmarkStart w:id="171" w:name="_Toc299531310"/>
      <w:bookmarkStart w:id="172" w:name="_Toc299531418"/>
      <w:bookmarkStart w:id="173" w:name="_Toc299531526"/>
      <w:bookmarkStart w:id="174" w:name="_Toc299957135"/>
      <w:bookmarkStart w:id="175" w:name="_Toc346536841"/>
      <w:bookmarkStart w:id="176" w:name="_Toc339280308"/>
      <w:bookmarkStart w:id="177" w:name="_Toc339280370"/>
      <w:bookmarkStart w:id="178" w:name="_Toc363552779"/>
      <w:bookmarkStart w:id="179" w:name="_Toc363552844"/>
      <w:bookmarkStart w:id="180" w:name="_Toc378682224"/>
      <w:bookmarkStart w:id="181" w:name="_Toc378682244"/>
      <w:bookmarkStart w:id="182" w:name="_Toc371268256"/>
      <w:bookmarkStart w:id="183" w:name="_Toc371268323"/>
      <w:bookmarkStart w:id="184" w:name="_Toc379278460"/>
      <w:bookmarkStart w:id="185" w:name="_Toc379278524"/>
      <w:bookmarkStart w:id="186" w:name="_Toc388434418"/>
      <w:bookmarkStart w:id="187" w:name="_Toc388443712"/>
      <w:r w:rsidRPr="007B3D09">
        <w:rPr>
          <w:lang w:val="ru-RU"/>
        </w:rPr>
        <w:t>Provisioning System</w:t>
      </w:r>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bookmarkEnd w:id="186"/>
      <w:bookmarkEnd w:id="187"/>
      <w:r w:rsidR="008C5BFF" w:rsidRPr="007B3D09">
        <w:rPr>
          <w:lang w:val="ru-RU"/>
        </w:rPr>
        <w:fldChar w:fldCharType="begin"/>
      </w:r>
      <w:r w:rsidRPr="007B3D09">
        <w:rPr>
          <w:lang w:val="ru-RU"/>
        </w:rPr>
        <w:instrText>XE "Provisioning System"</w:instrText>
      </w:r>
      <w:r w:rsidR="008C5BFF" w:rsidRPr="007B3D09">
        <w:rPr>
          <w:lang w:val="ru-RU"/>
        </w:rPr>
        <w:fldChar w:fldCharType="end"/>
      </w:r>
    </w:p>
    <w:p w:rsidR="000A570B" w:rsidRPr="007B3D09" w:rsidRDefault="000A570B" w:rsidP="000A570B">
      <w:pPr>
        <w:spacing w:line="240" w:lineRule="exact"/>
        <w:rPr>
          <w:lang w:val="ru-RU"/>
        </w:rPr>
      </w:pPr>
      <w:r w:rsidRPr="007B3D09">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7B3D09" w:rsidTr="00AE7BEF">
        <w:tc>
          <w:tcPr>
            <w:tcW w:w="2477" w:type="pct"/>
          </w:tcPr>
          <w:p w:rsidR="000A570B" w:rsidRPr="007B3D09" w:rsidRDefault="005E52C7" w:rsidP="00AE7BEF">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Перемещение лицензий в фермах серверов: </w:t>
            </w:r>
            <w:r w:rsidRPr="007B3D09">
              <w:rPr>
                <w:rFonts w:ascii="Arial Narrow" w:hAnsi="Arial Narrow"/>
                <w:b/>
                <w:color w:val="404040" w:themeColor="text1" w:themeTint="BF"/>
                <w:sz w:val="18"/>
                <w:lang w:val="ru-RU"/>
              </w:rPr>
              <w:t>Нет</w:t>
            </w:r>
          </w:p>
        </w:tc>
        <w:tc>
          <w:tcPr>
            <w:tcW w:w="2523" w:type="pct"/>
          </w:tcPr>
          <w:p w:rsidR="000A570B" w:rsidRPr="007B3D09" w:rsidRDefault="000A570B" w:rsidP="00AE7BEF">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См. соответствующее уведомление. </w:t>
            </w:r>
            <w:r w:rsidRPr="007B3D09">
              <w:rPr>
                <w:rFonts w:ascii="Arial Narrow" w:hAnsi="Arial Narrow"/>
                <w:b/>
                <w:color w:val="404040" w:themeColor="text1" w:themeTint="BF"/>
                <w:sz w:val="18"/>
                <w:lang w:val="ru-RU"/>
              </w:rPr>
              <w:t>Нет</w:t>
            </w:r>
          </w:p>
        </w:tc>
      </w:tr>
      <w:tr w:rsidR="000A570B" w:rsidRPr="00EC7A46" w:rsidTr="00AE7BEF">
        <w:tc>
          <w:tcPr>
            <w:tcW w:w="2477" w:type="pct"/>
          </w:tcPr>
          <w:p w:rsidR="000A570B" w:rsidRPr="007B3D09" w:rsidRDefault="000A570B" w:rsidP="00AE7BEF">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Клиентское/Дополнительное программное обеспечение </w:t>
            </w:r>
            <w:r w:rsidRPr="007B3D09">
              <w:rPr>
                <w:rFonts w:ascii="Arial Narrow" w:hAnsi="Arial Narrow"/>
                <w:b/>
                <w:color w:val="404040" w:themeColor="text1" w:themeTint="BF"/>
                <w:sz w:val="18"/>
                <w:lang w:val="ru-RU"/>
              </w:rPr>
              <w:t>Нет</w:t>
            </w:r>
          </w:p>
        </w:tc>
        <w:tc>
          <w:tcPr>
            <w:tcW w:w="2523" w:type="pct"/>
          </w:tcPr>
          <w:p w:rsidR="000A570B" w:rsidRPr="007B3D09" w:rsidRDefault="000A570B" w:rsidP="00AE7BEF">
            <w:pPr>
              <w:spacing w:after="0"/>
              <w:rPr>
                <w:rFonts w:ascii="Arial Narrow" w:hAnsi="Arial Narrow"/>
                <w:color w:val="404040" w:themeColor="text1" w:themeTint="BF"/>
                <w:sz w:val="18"/>
                <w:lang w:val="ru-RU"/>
              </w:rPr>
            </w:pPr>
          </w:p>
        </w:tc>
      </w:tr>
    </w:tbl>
    <w:p w:rsidR="000A570B" w:rsidRPr="007B3D09" w:rsidRDefault="000A570B" w:rsidP="000A570B">
      <w:pPr>
        <w:spacing w:after="0"/>
        <w:rPr>
          <w:lang w:val="ru-RU"/>
        </w:rPr>
      </w:pPr>
    </w:p>
    <w:p w:rsidR="000A570B" w:rsidRPr="007B3D09" w:rsidRDefault="000A570B" w:rsidP="000A570B">
      <w:pPr>
        <w:pStyle w:val="PURADDITIONALTERMSHEADERMB"/>
        <w:rPr>
          <w:lang w:val="ru-RU"/>
        </w:rPr>
      </w:pPr>
      <w:r w:rsidRPr="007B3D09">
        <w:rPr>
          <w:lang w:val="ru-RU"/>
        </w:rPr>
        <w:t>Дополнительные условия.</w:t>
      </w:r>
    </w:p>
    <w:p w:rsidR="000A570B" w:rsidRPr="007B3D09" w:rsidRDefault="000A570B" w:rsidP="000A570B">
      <w:pPr>
        <w:pStyle w:val="PURBlueStrong"/>
        <w:rPr>
          <w:lang w:val="ru-RU"/>
        </w:rPr>
      </w:pPr>
      <w:r w:rsidRPr="007B3D09">
        <w:rPr>
          <w:lang w:val="ru-RU"/>
        </w:rPr>
        <w:t>Запуск экземпляров серверного программного обеспечения</w:t>
      </w:r>
    </w:p>
    <w:p w:rsidR="000A570B" w:rsidRPr="007B3D09" w:rsidRDefault="000A570B" w:rsidP="000A570B">
      <w:pPr>
        <w:pStyle w:val="PURBody-Indented"/>
        <w:rPr>
          <w:lang w:val="ru-RU"/>
        </w:rPr>
      </w:pPr>
      <w:r w:rsidRPr="007B3D09">
        <w:rPr>
          <w:lang w:val="ru-RU"/>
        </w:rPr>
        <w:t>Вы можете запускать любое количество экземпляров серверного программного обеспечения на сервере, на котором выполняются выпуски Windows Server 2003. Вы не можете отделять части компонентов серверного программного обеспечения для использования на нескольких серверах.</w:t>
      </w:r>
    </w:p>
    <w:p w:rsidR="000A570B" w:rsidRPr="007B3D09" w:rsidRDefault="000A570B" w:rsidP="000A570B">
      <w:pPr>
        <w:pStyle w:val="PURBlueStrong"/>
        <w:rPr>
          <w:lang w:val="ru-RU"/>
        </w:rPr>
      </w:pPr>
      <w:r w:rsidRPr="007B3D09">
        <w:rPr>
          <w:lang w:val="ru-RU"/>
        </w:rPr>
        <w:t>Изменение</w:t>
      </w:r>
    </w:p>
    <w:p w:rsidR="000A570B" w:rsidRPr="007B3D09" w:rsidRDefault="000A570B" w:rsidP="00562538">
      <w:pPr>
        <w:pStyle w:val="PURBody-Indented"/>
        <w:rPr>
          <w:lang w:val="ru-RU"/>
        </w:rPr>
      </w:pPr>
      <w:r w:rsidRPr="007B3D09">
        <w:rPr>
          <w:lang w:val="ru-RU"/>
        </w:rPr>
        <w:t>Вы можете изменять исключительно для интеграции с другими внутренними клиентскими и серверными системами только</w:t>
      </w:r>
      <w:r w:rsidR="00562538">
        <w:t> </w:t>
      </w:r>
      <w:r w:rsidRPr="007B3D09">
        <w:rPr>
          <w:lang w:val="ru-RU"/>
        </w:rPr>
        <w:t>файлы продукта, (i) являющиеся XML- или ASP-файлами, или (ii) не установленные на сервере как часть программы</w:t>
      </w:r>
      <w:r w:rsidR="00562538">
        <w:t> </w:t>
      </w:r>
      <w:r w:rsidRPr="007B3D09">
        <w:rPr>
          <w:lang w:val="ru-RU"/>
        </w:rPr>
        <w:t>установки продукта. Ограниченная гарантия лицензионного соглашения поставщика услуг не распространяется</w:t>
      </w:r>
      <w:r w:rsidR="00562538">
        <w:t> </w:t>
      </w:r>
      <w:r w:rsidRPr="007B3D09">
        <w:rPr>
          <w:lang w:val="ru-RU"/>
        </w:rPr>
        <w:t xml:space="preserve">на вносимые в продукт разрешенные изменения. </w:t>
      </w:r>
    </w:p>
    <w:p w:rsidR="000A570B" w:rsidRPr="007B3D09" w:rsidRDefault="00602F86" w:rsidP="000F4CC0">
      <w:pPr>
        <w:pStyle w:val="PURBreadcrumb"/>
        <w:keepNext w:val="0"/>
        <w:spacing w:before="160" w:after="0"/>
        <w:rPr>
          <w:lang w:val="ru-RU"/>
        </w:rPr>
      </w:pPr>
      <w:hyperlink w:anchor="TOC" w:history="1">
        <w:hyperlink w:anchor="Оглавление" w:history="1">
          <w:r w:rsidR="00FF5C8B" w:rsidRPr="007B3D09">
            <w:rPr>
              <w:rStyle w:val="Hyperlink"/>
              <w:rFonts w:ascii="Arial Narrow" w:hAnsi="Arial Narrow"/>
              <w:sz w:val="16"/>
              <w:lang w:val="ru-RU"/>
            </w:rPr>
            <w:t>Оглавление</w:t>
          </w:r>
        </w:hyperlink>
      </w:hyperlink>
      <w:r w:rsidR="00FF5C8B" w:rsidRPr="000829EE">
        <w:rPr>
          <w:lang w:val="ru-RU"/>
        </w:rPr>
        <w:t xml:space="preserve"> / </w:t>
      </w:r>
      <w:hyperlink w:anchor="UniversalTerms" w:history="1">
        <w:r w:rsidR="00FF5C8B" w:rsidRPr="000829EE">
          <w:rPr>
            <w:rStyle w:val="Hyperlink"/>
            <w:rFonts w:ascii="Arial Narrow" w:hAnsi="Arial Narrow"/>
            <w:sz w:val="16"/>
            <w:lang w:val="ru-RU"/>
          </w:rPr>
          <w:t xml:space="preserve">Универсальные условия лицензии </w:t>
        </w:r>
      </w:hyperlink>
    </w:p>
    <w:p w:rsidR="000A570B" w:rsidRPr="007B3D09" w:rsidRDefault="000A570B" w:rsidP="000A570B">
      <w:pPr>
        <w:pStyle w:val="PURProductName"/>
        <w:rPr>
          <w:lang w:val="ru-RU"/>
        </w:rPr>
      </w:pPr>
      <w:bookmarkStart w:id="188" w:name="_Toc297828704"/>
      <w:bookmarkStart w:id="189" w:name="_Toc297883459"/>
      <w:bookmarkStart w:id="190" w:name="_Toc299524960"/>
      <w:bookmarkStart w:id="191" w:name="_Toc299531312"/>
      <w:bookmarkStart w:id="192" w:name="_Toc299531420"/>
      <w:bookmarkStart w:id="193" w:name="_Toc299531528"/>
      <w:bookmarkStart w:id="194" w:name="_Toc299957137"/>
      <w:bookmarkStart w:id="195" w:name="_Toc346536842"/>
      <w:bookmarkStart w:id="196" w:name="_Toc339280309"/>
      <w:bookmarkStart w:id="197" w:name="_Toc339280371"/>
      <w:bookmarkStart w:id="198" w:name="_Toc363552780"/>
      <w:bookmarkStart w:id="199" w:name="_Toc363552845"/>
      <w:bookmarkStart w:id="200" w:name="_Toc378682225"/>
      <w:bookmarkStart w:id="201" w:name="_Toc378682245"/>
      <w:bookmarkStart w:id="202" w:name="_Toc371268257"/>
      <w:bookmarkStart w:id="203" w:name="_Toc371268324"/>
      <w:bookmarkStart w:id="204" w:name="_Toc379278461"/>
      <w:bookmarkStart w:id="205" w:name="_Toc379278525"/>
      <w:bookmarkStart w:id="206" w:name="_Toc388434419"/>
      <w:bookmarkStart w:id="207" w:name="_Toc388443713"/>
      <w:r w:rsidRPr="007B3D09">
        <w:rPr>
          <w:lang w:val="ru-RU"/>
        </w:rPr>
        <w:lastRenderedPageBreak/>
        <w:t xml:space="preserve">Размещение </w:t>
      </w:r>
      <w:bookmarkEnd w:id="188"/>
      <w:bookmarkEnd w:id="189"/>
      <w:bookmarkEnd w:id="190"/>
      <w:bookmarkEnd w:id="191"/>
      <w:bookmarkEnd w:id="192"/>
      <w:bookmarkEnd w:id="193"/>
      <w:bookmarkEnd w:id="194"/>
      <w:r w:rsidRPr="007B3D09">
        <w:rPr>
          <w:lang w:val="ru-RU"/>
        </w:rPr>
        <w:t>SharePoint 2013</w:t>
      </w:r>
      <w:bookmarkEnd w:id="195"/>
      <w:bookmarkEnd w:id="196"/>
      <w:bookmarkEnd w:id="197"/>
      <w:bookmarkEnd w:id="198"/>
      <w:bookmarkEnd w:id="199"/>
      <w:bookmarkEnd w:id="200"/>
      <w:bookmarkEnd w:id="201"/>
      <w:bookmarkEnd w:id="202"/>
      <w:bookmarkEnd w:id="203"/>
      <w:bookmarkEnd w:id="204"/>
      <w:bookmarkEnd w:id="205"/>
      <w:bookmarkEnd w:id="206"/>
      <w:bookmarkEnd w:id="207"/>
      <w:r w:rsidR="008C5BFF" w:rsidRPr="007B3D09">
        <w:rPr>
          <w:lang w:val="ru-RU"/>
        </w:rPr>
        <w:fldChar w:fldCharType="begin"/>
      </w:r>
      <w:r w:rsidRPr="007B3D09">
        <w:rPr>
          <w:lang w:val="ru-RU"/>
        </w:rPr>
        <w:instrText>XE "Размещение SharePoint 2013"</w:instrText>
      </w:r>
      <w:r w:rsidR="008C5BFF" w:rsidRPr="007B3D09">
        <w:rPr>
          <w:lang w:val="ru-RU"/>
        </w:rPr>
        <w:fldChar w:fldCharType="end"/>
      </w:r>
    </w:p>
    <w:p w:rsidR="000A570B" w:rsidRPr="007B3D09" w:rsidRDefault="000A570B" w:rsidP="000A570B">
      <w:pPr>
        <w:spacing w:line="240" w:lineRule="exact"/>
        <w:rPr>
          <w:lang w:val="ru-RU"/>
        </w:rPr>
      </w:pPr>
      <w:r w:rsidRPr="007B3D09">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62"/>
        <w:gridCol w:w="5167"/>
      </w:tblGrid>
      <w:tr w:rsidR="00827D1D" w:rsidRPr="007B3D09" w:rsidTr="00D75E16">
        <w:trPr>
          <w:trHeight w:val="19"/>
        </w:trPr>
        <w:tc>
          <w:tcPr>
            <w:tcW w:w="2636" w:type="pct"/>
          </w:tcPr>
          <w:p w:rsidR="00827D1D" w:rsidRPr="007B3D09" w:rsidRDefault="00827D1D" w:rsidP="00AE7BEF">
            <w:pPr>
              <w:spacing w:after="0"/>
              <w:rPr>
                <w:rFonts w:ascii="Arial Narrow" w:hAnsi="Arial Narrow"/>
                <w:color w:val="404040" w:themeColor="text1" w:themeTint="BF"/>
                <w:sz w:val="18"/>
                <w:szCs w:val="18"/>
                <w:lang w:val="ru-RU"/>
              </w:rPr>
            </w:pPr>
            <w:r w:rsidRPr="007B3D09">
              <w:rPr>
                <w:rFonts w:ascii="Arial Narrow" w:hAnsi="Arial Narrow"/>
                <w:color w:val="404040" w:themeColor="text1" w:themeTint="BF"/>
                <w:sz w:val="18"/>
                <w:szCs w:val="18"/>
                <w:lang w:val="ru-RU"/>
              </w:rPr>
              <w:t xml:space="preserve">Перемещение лицензий в фермах серверов: </w:t>
            </w:r>
            <w:r w:rsidRPr="007B3D09">
              <w:rPr>
                <w:rFonts w:ascii="Arial Narrow" w:hAnsi="Arial Narrow"/>
                <w:b/>
                <w:color w:val="404040" w:themeColor="text1" w:themeTint="BF"/>
                <w:sz w:val="18"/>
                <w:szCs w:val="18"/>
                <w:lang w:val="ru-RU"/>
              </w:rPr>
              <w:t>Да</w:t>
            </w:r>
            <w:r w:rsidR="00FC0981" w:rsidRPr="00835F81">
              <w:rPr>
                <w:rFonts w:ascii="Arial Narrow" w:hAnsi="Arial Narrow"/>
                <w:b/>
                <w:color w:val="404040" w:themeColor="text1" w:themeTint="BF"/>
                <w:sz w:val="18"/>
                <w:szCs w:val="18"/>
                <w:lang w:val="ru-RU"/>
              </w:rPr>
              <w:t xml:space="preserve"> </w:t>
            </w:r>
            <w:r w:rsidRPr="007B3D09">
              <w:rPr>
                <w:rFonts w:ascii="Arial Narrow" w:hAnsi="Arial Narrow"/>
                <w:i/>
                <w:color w:val="404040" w:themeColor="text1" w:themeTint="BF"/>
                <w:sz w:val="18"/>
                <w:szCs w:val="18"/>
                <w:lang w:val="ru-RU"/>
              </w:rPr>
              <w:t xml:space="preserve">(см. </w:t>
            </w:r>
            <w:hyperlink w:anchor="Перемещение" w:history="1">
              <w:r w:rsidRPr="007B3D09">
                <w:rPr>
                  <w:rStyle w:val="Hyperlink"/>
                  <w:rFonts w:ascii="Arial Narrow" w:hAnsi="Arial Narrow"/>
                  <w:i/>
                  <w:sz w:val="18"/>
                  <w:szCs w:val="18"/>
                  <w:lang w:val="ru-RU"/>
                </w:rPr>
                <w:t>«Общие условия»</w:t>
              </w:r>
            </w:hyperlink>
            <w:r w:rsidRPr="007B3D09">
              <w:rPr>
                <w:rFonts w:ascii="Arial Narrow" w:hAnsi="Arial Narrow"/>
                <w:i/>
                <w:color w:val="404040" w:themeColor="text1" w:themeTint="BF"/>
                <w:sz w:val="18"/>
                <w:szCs w:val="18"/>
                <w:lang w:val="ru-RU"/>
              </w:rPr>
              <w:t>)</w:t>
            </w:r>
          </w:p>
        </w:tc>
        <w:tc>
          <w:tcPr>
            <w:tcW w:w="2364" w:type="pct"/>
          </w:tcPr>
          <w:p w:rsidR="00827D1D" w:rsidRPr="007B3D09" w:rsidRDefault="00827D1D" w:rsidP="00AE7BEF">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См. соответствующее уведомление. </w:t>
            </w:r>
            <w:r w:rsidRPr="007B3D09">
              <w:rPr>
                <w:rFonts w:ascii="Arial Narrow" w:hAnsi="Arial Narrow"/>
                <w:b/>
                <w:color w:val="404040" w:themeColor="text1" w:themeTint="BF"/>
                <w:sz w:val="18"/>
                <w:lang w:val="ru-RU"/>
              </w:rPr>
              <w:t>Нет</w:t>
            </w:r>
          </w:p>
        </w:tc>
      </w:tr>
      <w:tr w:rsidR="000A570B" w:rsidRPr="007B3D09" w:rsidTr="00D75E16">
        <w:tc>
          <w:tcPr>
            <w:tcW w:w="2636" w:type="pct"/>
          </w:tcPr>
          <w:p w:rsidR="000A570B" w:rsidRPr="007B3D09" w:rsidRDefault="000A570B" w:rsidP="00AE7BEF">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Клиентское/Дополнительное программное обеспечение </w:t>
            </w:r>
            <w:r w:rsidRPr="007B3D09">
              <w:rPr>
                <w:rFonts w:ascii="Arial Narrow" w:hAnsi="Arial Narrow"/>
                <w:b/>
                <w:color w:val="404040" w:themeColor="text1" w:themeTint="BF"/>
                <w:sz w:val="18"/>
                <w:lang w:val="ru-RU"/>
              </w:rPr>
              <w:t>Да</w:t>
            </w:r>
            <w:r w:rsidR="00FC0981" w:rsidRPr="00835F81">
              <w:rPr>
                <w:rFonts w:ascii="Arial Narrow" w:hAnsi="Arial Narrow"/>
                <w:b/>
                <w:color w:val="404040" w:themeColor="text1" w:themeTint="BF"/>
                <w:sz w:val="18"/>
                <w:lang w:val="ru-RU"/>
              </w:rPr>
              <w:t xml:space="preserve"> </w:t>
            </w:r>
            <w:r w:rsidRPr="007B3D09">
              <w:rPr>
                <w:rFonts w:ascii="Arial Narrow" w:hAnsi="Arial Narrow"/>
                <w:i/>
                <w:color w:val="404040" w:themeColor="text1" w:themeTint="BF"/>
                <w:sz w:val="18"/>
                <w:lang w:val="ru-RU"/>
              </w:rPr>
              <w:t xml:space="preserve">(см. </w:t>
            </w:r>
            <w:hyperlink w:anchor="Appendix1" w:history="1">
              <w:r w:rsidRPr="007B3D09">
                <w:rPr>
                  <w:rFonts w:ascii="Arial Narrow" w:hAnsi="Arial Narrow"/>
                  <w:i/>
                  <w:color w:val="00467F"/>
                  <w:sz w:val="18"/>
                  <w:u w:val="single"/>
                  <w:lang w:val="ru-RU"/>
                </w:rPr>
                <w:t>Приложение 1</w:t>
              </w:r>
            </w:hyperlink>
            <w:r w:rsidRPr="007B3D09">
              <w:rPr>
                <w:rFonts w:ascii="Arial Narrow" w:hAnsi="Arial Narrow"/>
                <w:i/>
                <w:color w:val="404040" w:themeColor="text1" w:themeTint="BF"/>
                <w:sz w:val="18"/>
                <w:lang w:val="ru-RU"/>
              </w:rPr>
              <w:t>)</w:t>
            </w:r>
          </w:p>
        </w:tc>
        <w:tc>
          <w:tcPr>
            <w:tcW w:w="2364" w:type="pct"/>
          </w:tcPr>
          <w:p w:rsidR="000A570B" w:rsidRPr="007B3D09" w:rsidRDefault="000A570B" w:rsidP="00AE7BEF">
            <w:pPr>
              <w:spacing w:after="0"/>
              <w:rPr>
                <w:rFonts w:ascii="Arial Narrow" w:hAnsi="Arial Narrow"/>
                <w:color w:val="404040" w:themeColor="text1" w:themeTint="BF"/>
                <w:sz w:val="18"/>
                <w:lang w:val="ru-RU"/>
              </w:rPr>
            </w:pPr>
          </w:p>
        </w:tc>
      </w:tr>
    </w:tbl>
    <w:p w:rsidR="000A570B" w:rsidRPr="007B3D09" w:rsidRDefault="000A570B" w:rsidP="000A570B">
      <w:pPr>
        <w:pStyle w:val="PURADDITIONALTERMSHEADERMB"/>
        <w:rPr>
          <w:lang w:val="ru-RU"/>
        </w:rPr>
      </w:pPr>
      <w:r w:rsidRPr="007B3D09">
        <w:rPr>
          <w:lang w:val="ru-RU"/>
        </w:rPr>
        <w:t>Дополнительные условия.</w:t>
      </w:r>
    </w:p>
    <w:p w:rsidR="000A570B" w:rsidRPr="007B3D09" w:rsidRDefault="000A570B" w:rsidP="000A570B">
      <w:pPr>
        <w:pStyle w:val="PURBody-Indented"/>
        <w:rPr>
          <w:lang w:val="ru-RU"/>
        </w:rPr>
      </w:pPr>
      <w:r w:rsidRPr="007B3D09">
        <w:rPr>
          <w:lang w:val="ru-RU"/>
        </w:rPr>
        <w:t>Все содержимое, сведения и приложения, доступные для внутренних пользователей, также должны быть доступны внешним пользователям. Доступ к серверам с содержимым, сведениями и приложениями, которые могут использоваться только внутренними пользователями, должны осуществляться по лицензиям SAL на SharePoint Server 2013. Под «внешними пользователями» подразумеваются пользователи, (i) не работающие в организации вашего клиента, (ii) не являющиеся подрядчиками или агентами организации клиента. Все остальные пользователи называются «внутренними пользователями».</w:t>
      </w:r>
    </w:p>
    <w:p w:rsidR="004F6F1D" w:rsidRPr="007B3D09" w:rsidRDefault="004F6F1D" w:rsidP="004F6F1D">
      <w:pPr>
        <w:pStyle w:val="PURBlueStrong"/>
        <w:rPr>
          <w:lang w:val="ru-RU"/>
        </w:rPr>
      </w:pPr>
      <w:r w:rsidRPr="007B3D09">
        <w:rPr>
          <w:lang w:val="ru-RU"/>
        </w:rPr>
        <w:t>Запуск экземпляров серверного программного обеспечения</w:t>
      </w:r>
    </w:p>
    <w:p w:rsidR="000A570B" w:rsidRPr="007B3D09" w:rsidRDefault="000A570B" w:rsidP="00D75E16">
      <w:pPr>
        <w:pStyle w:val="PURBody-Indented"/>
        <w:rPr>
          <w:lang w:val="ru-RU"/>
        </w:rPr>
      </w:pPr>
      <w:r w:rsidRPr="007B3D09">
        <w:rPr>
          <w:lang w:val="ru-RU"/>
        </w:rPr>
        <w:t>Даже если в Общих условиях лицензии указано иное, Размещение SharePoint 2013 не подлежит лицензированию по варианту Неограниченной виртуализации (см. вариант (1)). Для лицензирования Размещения SharePoint 2013 необходимо</w:t>
      </w:r>
      <w:r w:rsidR="00D75E16">
        <w:t> </w:t>
      </w:r>
      <w:r w:rsidRPr="007B3D09">
        <w:rPr>
          <w:lang w:val="ru-RU"/>
        </w:rPr>
        <w:t>использовать вариант лицензирования по Количеству используемых процессоров (см. вариант (2)).</w:t>
      </w:r>
    </w:p>
    <w:p w:rsidR="000A570B" w:rsidRPr="007B3D09" w:rsidRDefault="00602F86" w:rsidP="00CD6E9D">
      <w:pPr>
        <w:keepLines/>
        <w:spacing w:before="240" w:after="240"/>
        <w:jc w:val="right"/>
        <w:rPr>
          <w:lang w:val="ru-RU"/>
        </w:rPr>
      </w:pPr>
      <w:hyperlink w:anchor="TOC" w:history="1">
        <w:hyperlink w:anchor="Оглавление" w:history="1">
          <w:r w:rsidR="00FF5C8B" w:rsidRPr="007B3D09">
            <w:rPr>
              <w:rStyle w:val="Hyperlink"/>
              <w:rFonts w:ascii="Arial Narrow" w:hAnsi="Arial Narrow"/>
              <w:sz w:val="16"/>
              <w:lang w:val="ru-RU"/>
            </w:rPr>
            <w:t>Оглавление</w:t>
          </w:r>
        </w:hyperlink>
      </w:hyperlink>
      <w:r w:rsidR="00FF5C8B" w:rsidRPr="000829EE">
        <w:rPr>
          <w:lang w:val="ru-RU"/>
        </w:rPr>
        <w:t xml:space="preserve"> / </w:t>
      </w:r>
      <w:hyperlink w:anchor="UniversalTerms" w:history="1">
        <w:r w:rsidR="00FF5C8B" w:rsidRPr="000829EE">
          <w:rPr>
            <w:rStyle w:val="Hyperlink"/>
            <w:rFonts w:ascii="Arial Narrow" w:hAnsi="Arial Narrow"/>
            <w:sz w:val="16"/>
            <w:lang w:val="ru-RU"/>
          </w:rPr>
          <w:t xml:space="preserve">Универсальные условия лицензии </w:t>
        </w:r>
      </w:hyperlink>
    </w:p>
    <w:p w:rsidR="002B550E" w:rsidRPr="007B3D09" w:rsidRDefault="002B550E" w:rsidP="002B550E">
      <w:pPr>
        <w:pStyle w:val="PURProductName"/>
        <w:rPr>
          <w:lang w:val="ru-RU"/>
        </w:rPr>
      </w:pPr>
      <w:bookmarkStart w:id="208" w:name="_Toc299524961"/>
      <w:bookmarkStart w:id="209" w:name="_Toc299531313"/>
      <w:bookmarkStart w:id="210" w:name="_Toc299531421"/>
      <w:bookmarkStart w:id="211" w:name="_Toc299531529"/>
      <w:bookmarkStart w:id="212" w:name="_Toc299957138"/>
      <w:bookmarkStart w:id="213" w:name="_Toc314129583"/>
      <w:bookmarkStart w:id="214" w:name="_Toc346536843"/>
      <w:bookmarkStart w:id="215" w:name="_Toc339280310"/>
      <w:bookmarkStart w:id="216" w:name="_Toc339280372"/>
      <w:bookmarkStart w:id="217" w:name="_Toc363552781"/>
      <w:bookmarkStart w:id="218" w:name="_Toc363552846"/>
      <w:bookmarkStart w:id="219" w:name="_Toc378682226"/>
      <w:bookmarkStart w:id="220" w:name="_Toc378682246"/>
      <w:bookmarkStart w:id="221" w:name="_Toc371268258"/>
      <w:bookmarkStart w:id="222" w:name="_Toc371268325"/>
      <w:bookmarkStart w:id="223" w:name="_Toc379278462"/>
      <w:bookmarkStart w:id="224" w:name="_Toc379278526"/>
      <w:bookmarkStart w:id="225" w:name="_Toc388434420"/>
      <w:bookmarkStart w:id="226" w:name="_Toc388443714"/>
      <w:bookmarkStart w:id="227" w:name="_Toc297828711"/>
      <w:bookmarkStart w:id="228" w:name="_Toc297893281"/>
      <w:bookmarkStart w:id="229" w:name="_Toc299524967"/>
      <w:bookmarkStart w:id="230" w:name="_Toc299531319"/>
      <w:bookmarkStart w:id="231" w:name="_Toc299531427"/>
      <w:bookmarkStart w:id="232" w:name="_Toc299531535"/>
      <w:bookmarkStart w:id="233" w:name="_Toc299957143"/>
      <w:bookmarkEnd w:id="208"/>
      <w:bookmarkEnd w:id="209"/>
      <w:bookmarkEnd w:id="210"/>
      <w:bookmarkEnd w:id="211"/>
      <w:bookmarkEnd w:id="212"/>
      <w:bookmarkEnd w:id="213"/>
      <w:r w:rsidRPr="007B3D09">
        <w:rPr>
          <w:lang w:val="ru-RU"/>
        </w:rPr>
        <w:t>System Center 2012 R2 Datacenter</w:t>
      </w:r>
      <w:bookmarkEnd w:id="214"/>
      <w:bookmarkEnd w:id="215"/>
      <w:bookmarkEnd w:id="216"/>
      <w:bookmarkEnd w:id="217"/>
      <w:bookmarkEnd w:id="218"/>
      <w:bookmarkEnd w:id="219"/>
      <w:bookmarkEnd w:id="220"/>
      <w:bookmarkEnd w:id="221"/>
      <w:bookmarkEnd w:id="222"/>
      <w:bookmarkEnd w:id="223"/>
      <w:bookmarkEnd w:id="224"/>
      <w:bookmarkEnd w:id="225"/>
      <w:bookmarkEnd w:id="226"/>
      <w:r w:rsidR="008C5BFF" w:rsidRPr="007B3D09">
        <w:rPr>
          <w:lang w:val="ru-RU"/>
        </w:rPr>
        <w:fldChar w:fldCharType="begin"/>
      </w:r>
      <w:r w:rsidRPr="007B3D09">
        <w:rPr>
          <w:lang w:val="ru-RU"/>
        </w:rPr>
        <w:instrText>XE "System Center 2012 R2 Datacenter"</w:instrText>
      </w:r>
      <w:r w:rsidR="008C5BFF" w:rsidRPr="007B3D09">
        <w:rPr>
          <w:lang w:val="ru-RU"/>
        </w:rPr>
        <w:fldChar w:fldCharType="end"/>
      </w:r>
    </w:p>
    <w:p w:rsidR="002B550E" w:rsidRPr="007B3D09" w:rsidRDefault="002B550E" w:rsidP="002B550E">
      <w:pPr>
        <w:spacing w:line="240" w:lineRule="exact"/>
        <w:rPr>
          <w:lang w:val="ru-RU"/>
        </w:rPr>
      </w:pPr>
      <w:r w:rsidRPr="007B3D09">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7B3D09" w:rsidTr="00A50403">
        <w:tc>
          <w:tcPr>
            <w:tcW w:w="2477" w:type="pct"/>
          </w:tcPr>
          <w:p w:rsidR="002B550E" w:rsidRPr="007B3D09" w:rsidRDefault="002B550E" w:rsidP="000351E1">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Перемещение лицензий в фермах серверов: </w:t>
            </w:r>
            <w:r w:rsidRPr="007B3D09">
              <w:rPr>
                <w:rFonts w:ascii="Arial Narrow" w:hAnsi="Arial Narrow"/>
                <w:b/>
                <w:color w:val="404040" w:themeColor="text1" w:themeTint="BF"/>
                <w:sz w:val="18"/>
                <w:lang w:val="ru-RU"/>
              </w:rPr>
              <w:t>Нет</w:t>
            </w:r>
          </w:p>
        </w:tc>
        <w:tc>
          <w:tcPr>
            <w:tcW w:w="2523" w:type="pct"/>
          </w:tcPr>
          <w:p w:rsidR="002B550E" w:rsidRPr="007B3D09" w:rsidRDefault="002B550E" w:rsidP="000351E1">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См. соответствующее уведомление. </w:t>
            </w:r>
            <w:r w:rsidRPr="007B3D09">
              <w:rPr>
                <w:rFonts w:ascii="Arial Narrow" w:hAnsi="Arial Narrow"/>
                <w:b/>
                <w:color w:val="404040" w:themeColor="text1" w:themeTint="BF"/>
                <w:sz w:val="18"/>
                <w:lang w:val="ru-RU"/>
              </w:rPr>
              <w:t>Нет</w:t>
            </w:r>
          </w:p>
        </w:tc>
      </w:tr>
      <w:tr w:rsidR="002B550E" w:rsidRPr="00EC7A46" w:rsidTr="00A50403">
        <w:tc>
          <w:tcPr>
            <w:tcW w:w="2477" w:type="pct"/>
          </w:tcPr>
          <w:p w:rsidR="002B550E" w:rsidRPr="007B3D09" w:rsidRDefault="002B550E" w:rsidP="000F540A">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Клиентское/Дополнительное программное обеспечение </w:t>
            </w:r>
            <w:r w:rsidRPr="007B3D09">
              <w:rPr>
                <w:rFonts w:ascii="Arial Narrow" w:hAnsi="Arial Narrow"/>
                <w:b/>
                <w:color w:val="404040" w:themeColor="text1" w:themeTint="BF"/>
                <w:sz w:val="18"/>
                <w:lang w:val="ru-RU"/>
              </w:rPr>
              <w:t>Нет</w:t>
            </w:r>
          </w:p>
        </w:tc>
        <w:tc>
          <w:tcPr>
            <w:tcW w:w="2523" w:type="pct"/>
          </w:tcPr>
          <w:p w:rsidR="002B550E" w:rsidRPr="007B3D09" w:rsidRDefault="00E42CBD" w:rsidP="00E9269A">
            <w:pPr>
              <w:tabs>
                <w:tab w:val="left" w:pos="4232"/>
              </w:tabs>
              <w:spacing w:after="0"/>
              <w:rPr>
                <w:rFonts w:ascii="Arial Narrow" w:eastAsia="Calibri" w:hAnsi="Arial Narrow" w:cs="Tahoma"/>
                <w:color w:val="404040" w:themeColor="text1" w:themeTint="BF"/>
                <w:sz w:val="18"/>
                <w:szCs w:val="19"/>
                <w:lang w:val="ru-RU"/>
              </w:rPr>
            </w:pPr>
            <w:r w:rsidRPr="007B3D09">
              <w:rPr>
                <w:rFonts w:ascii="Arial Narrow" w:hAnsi="Arial Narrow"/>
                <w:color w:val="404040" w:themeColor="text1" w:themeTint="BF"/>
                <w:sz w:val="18"/>
                <w:lang w:val="ru-RU"/>
              </w:rPr>
              <w:t xml:space="preserve">Включенные технологии: </w:t>
            </w:r>
            <w:r w:rsidRPr="007B3D09">
              <w:rPr>
                <w:rFonts w:ascii="Arial Narrow" w:hAnsi="Arial Narrow"/>
                <w:b/>
                <w:color w:val="404040" w:themeColor="text1" w:themeTint="BF"/>
                <w:sz w:val="18"/>
                <w:lang w:val="ru-RU"/>
              </w:rPr>
              <w:t>Да</w:t>
            </w:r>
            <w:r w:rsidR="0012183E" w:rsidRPr="00835F81">
              <w:rPr>
                <w:rFonts w:ascii="Arial Narrow" w:hAnsi="Arial Narrow"/>
                <w:b/>
                <w:color w:val="404040" w:themeColor="text1" w:themeTint="BF"/>
                <w:sz w:val="18"/>
                <w:lang w:val="ru-RU"/>
              </w:rPr>
              <w:t xml:space="preserve"> </w:t>
            </w:r>
            <w:r w:rsidRPr="007B3D09">
              <w:rPr>
                <w:rFonts w:ascii="Arial Narrow" w:hAnsi="Arial Narrow"/>
                <w:i/>
                <w:color w:val="404040" w:themeColor="text1" w:themeTint="BF"/>
                <w:sz w:val="18"/>
                <w:lang w:val="ru-RU"/>
              </w:rPr>
              <w:t xml:space="preserve">(см. </w:t>
            </w:r>
            <w:r w:rsidR="000E00C9">
              <w:fldChar w:fldCharType="begin"/>
            </w:r>
            <w:r w:rsidR="000E00C9" w:rsidRPr="00835F81">
              <w:rPr>
                <w:lang w:val="ru-RU"/>
              </w:rPr>
              <w:instrText xml:space="preserve"> </w:instrText>
            </w:r>
            <w:r w:rsidR="000E00C9">
              <w:instrText>REF</w:instrText>
            </w:r>
            <w:r w:rsidR="000E00C9" w:rsidRPr="00835F81">
              <w:rPr>
                <w:lang w:val="ru-RU"/>
              </w:rPr>
              <w:instrText xml:space="preserve">  </w:instrText>
            </w:r>
            <w:r w:rsidR="000E00C9">
              <w:instrText>SQLServerTechnology</w:instrText>
            </w:r>
            <w:r w:rsidR="000E00C9" w:rsidRPr="00835F81">
              <w:rPr>
                <w:lang w:val="ru-RU"/>
              </w:rPr>
              <w:instrText xml:space="preserve"> \</w:instrText>
            </w:r>
            <w:r w:rsidR="000E00C9">
              <w:instrText>h</w:instrText>
            </w:r>
            <w:r w:rsidR="000E00C9" w:rsidRPr="00835F81">
              <w:rPr>
                <w:lang w:val="ru-RU"/>
              </w:rPr>
              <w:instrText xml:space="preserve">  \* </w:instrText>
            </w:r>
            <w:r w:rsidR="000E00C9">
              <w:instrText>MERGEFORMAT</w:instrText>
            </w:r>
            <w:r w:rsidR="000E00C9" w:rsidRPr="00835F81">
              <w:rPr>
                <w:lang w:val="ru-RU"/>
              </w:rPr>
              <w:instrText xml:space="preserve"> </w:instrText>
            </w:r>
            <w:r w:rsidR="000E00C9">
              <w:fldChar w:fldCharType="separate"/>
            </w:r>
            <w:r w:rsidR="004C44C3" w:rsidRPr="004C44C3">
              <w:rPr>
                <w:rFonts w:ascii="Arial Narrow" w:hAnsi="Arial Narrow"/>
                <w:i/>
                <w:color w:val="00467F"/>
                <w:sz w:val="18"/>
                <w:u w:val="single"/>
                <w:lang w:val="ru-RU"/>
              </w:rPr>
              <w:t xml:space="preserve">Технология SQL </w:t>
            </w:r>
            <w:r w:rsidR="004C44C3" w:rsidRPr="004C44C3">
              <w:rPr>
                <w:rFonts w:ascii="Arial Narrow" w:hAnsi="Arial Narrow"/>
                <w:i/>
                <w:color w:val="00467F"/>
                <w:sz w:val="18"/>
                <w:u w:val="single"/>
              </w:rPr>
              <w:t>Server</w:t>
            </w:r>
            <w:r w:rsidR="000E00C9">
              <w:fldChar w:fldCharType="end"/>
            </w:r>
            <w:r w:rsidRPr="007B3D09">
              <w:rPr>
                <w:rFonts w:ascii="Arial Narrow" w:hAnsi="Arial Narrow"/>
                <w:i/>
                <w:color w:val="404040" w:themeColor="text1" w:themeTint="BF"/>
                <w:sz w:val="18"/>
                <w:lang w:val="ru-RU"/>
              </w:rPr>
              <w:t>)</w:t>
            </w:r>
          </w:p>
        </w:tc>
      </w:tr>
    </w:tbl>
    <w:p w:rsidR="002B550E" w:rsidRPr="007B3D09" w:rsidRDefault="002B550E" w:rsidP="002B550E">
      <w:pPr>
        <w:pStyle w:val="PURADDITIONALTERMSHEADERMB"/>
        <w:rPr>
          <w:lang w:val="ru-RU"/>
        </w:rPr>
      </w:pPr>
      <w:r w:rsidRPr="007B3D09">
        <w:rPr>
          <w:lang w:val="ru-RU"/>
        </w:rPr>
        <w:t>Дополнительные условия.</w:t>
      </w:r>
    </w:p>
    <w:p w:rsidR="002B550E" w:rsidRPr="007B3D09" w:rsidRDefault="002B550E" w:rsidP="00D75E16">
      <w:pPr>
        <w:pStyle w:val="PURBody-Indented"/>
        <w:rPr>
          <w:lang w:val="ru-RU"/>
        </w:rPr>
      </w:pPr>
      <w:r w:rsidRPr="007B3D09">
        <w:rPr>
          <w:lang w:val="ru-RU"/>
        </w:rPr>
        <w:t>Лицензия применима только для управления операционными средами, в которых работают серверные операционные системы. Вы должны получить по одной лицензии System Center 2012 R2 Datacenter для каждого физического процессора</w:t>
      </w:r>
      <w:r w:rsidR="00D75E16">
        <w:t> </w:t>
      </w:r>
      <w:r w:rsidRPr="007B3D09">
        <w:rPr>
          <w:lang w:val="ru-RU"/>
        </w:rPr>
        <w:t>на устройстве. Назначив эти лицензии, вы можете управлять любым количеством серверных операционных сред, работающих на устройстве, которому назначены лицензии System Center 2012 R2 Datacenter. Лицензиями System</w:t>
      </w:r>
      <w:r w:rsidR="00D75E16">
        <w:t> </w:t>
      </w:r>
      <w:r w:rsidRPr="007B3D09">
        <w:rPr>
          <w:lang w:val="ru-RU"/>
        </w:rPr>
        <w:t>Center</w:t>
      </w:r>
      <w:r w:rsidR="00D75E16">
        <w:t> </w:t>
      </w:r>
      <w:r w:rsidRPr="007B3D09">
        <w:rPr>
          <w:lang w:val="ru-RU"/>
        </w:rPr>
        <w:t>2012 R2 Datacenter можно управлять из более ранних версий серверного программного обеспечения System</w:t>
      </w:r>
      <w:r w:rsidR="00D75E16">
        <w:t> </w:t>
      </w:r>
      <w:r w:rsidRPr="007B3D09">
        <w:rPr>
          <w:lang w:val="ru-RU"/>
        </w:rPr>
        <w:t>Center.</w:t>
      </w:r>
    </w:p>
    <w:p w:rsidR="002B550E" w:rsidRPr="007B3D09" w:rsidRDefault="002B550E" w:rsidP="00D75E16">
      <w:pPr>
        <w:pStyle w:val="PURBody-Indented"/>
        <w:rPr>
          <w:lang w:val="ru-RU"/>
        </w:rPr>
      </w:pPr>
      <w:r w:rsidRPr="007B3D09">
        <w:rPr>
          <w:lang w:val="ru-RU"/>
        </w:rPr>
        <w:t>System Center 2012 R2 Datacenter включает право на доступ к веб-службе System Center Endpoint Protection и связанному с</w:t>
      </w:r>
      <w:r w:rsidR="00D75E16">
        <w:t> </w:t>
      </w:r>
      <w:r w:rsidRPr="007B3D09">
        <w:rPr>
          <w:lang w:val="ru-RU"/>
        </w:rPr>
        <w:t>ней программному обеспечению. См. условия лицензии, связанные с этой веб-службой, в разделе «Службы Интернета» настоящих Прав на использование, предоставленных поставщику услуг.</w:t>
      </w:r>
    </w:p>
    <w:p w:rsidR="002B550E" w:rsidRPr="007B3D09" w:rsidRDefault="002B550E" w:rsidP="002448BE">
      <w:pPr>
        <w:pStyle w:val="PURBlueStrong-Indented"/>
        <w:rPr>
          <w:lang w:val="ru-RU"/>
        </w:rPr>
      </w:pPr>
      <w:r w:rsidRPr="007B3D09">
        <w:rPr>
          <w:lang w:val="ru-RU"/>
        </w:rPr>
        <w:t>ПО .NET Framework</w:t>
      </w:r>
    </w:p>
    <w:p w:rsidR="002B550E" w:rsidRPr="007B3D09" w:rsidRDefault="002B550E" w:rsidP="002B550E">
      <w:pPr>
        <w:pStyle w:val="PURBody-Indented"/>
        <w:rPr>
          <w:lang w:val="ru-RU"/>
        </w:rPr>
      </w:pPr>
      <w:r w:rsidRPr="007B3D09">
        <w:rPr>
          <w:lang w:val="ru-RU"/>
        </w:rP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rsidR="002B550E" w:rsidRPr="007B3D09" w:rsidRDefault="002B550E" w:rsidP="002B550E">
      <w:pPr>
        <w:pStyle w:val="PURBlueStrong-Indented"/>
        <w:rPr>
          <w:lang w:val="ru-RU"/>
        </w:rPr>
      </w:pPr>
      <w:r w:rsidRPr="007B3D09">
        <w:rPr>
          <w:lang w:val="ru-RU"/>
        </w:rPr>
        <w:t>Запрет на копирование или распространение комплектов данных</w:t>
      </w:r>
    </w:p>
    <w:p w:rsidR="002B550E" w:rsidRPr="007B3D09" w:rsidRDefault="002B550E" w:rsidP="002B550E">
      <w:pPr>
        <w:pStyle w:val="PURBody-Indented"/>
        <w:rPr>
          <w:lang w:val="ru-RU"/>
        </w:rPr>
      </w:pPr>
      <w:r w:rsidRPr="007B3D09">
        <w:rPr>
          <w:lang w:val="ru-RU"/>
        </w:rPr>
        <w:t>Вы не можете копировать или распространять любые комплекты данных (или любую часть комплекта данных), включенных в программное обеспечение.</w:t>
      </w:r>
    </w:p>
    <w:p w:rsidR="002B550E" w:rsidRPr="007B3D09" w:rsidRDefault="002B550E" w:rsidP="002B550E">
      <w:pPr>
        <w:pStyle w:val="PURBlueStrong-Indented"/>
        <w:rPr>
          <w:lang w:val="ru-RU"/>
        </w:rPr>
      </w:pPr>
      <w:r w:rsidRPr="007B3D09">
        <w:rPr>
          <w:lang w:val="ru-RU"/>
        </w:rPr>
        <w:t>Пакет автоматической установки Windows</w:t>
      </w:r>
    </w:p>
    <w:p w:rsidR="002B550E" w:rsidRPr="007B3D09" w:rsidRDefault="002B550E" w:rsidP="002B550E">
      <w:pPr>
        <w:pStyle w:val="PURBody-Indented"/>
        <w:rPr>
          <w:lang w:val="ru-RU"/>
        </w:rPr>
      </w:pPr>
      <w:r w:rsidRPr="007B3D09">
        <w:rPr>
          <w:lang w:val="ru-RU"/>
        </w:rPr>
        <w:t>Серверное программное обеспечение может включать Пакет автоматической установки Windows. В таком случае на его использование распространяются условия лицензии, приведенные ниже.</w:t>
      </w:r>
    </w:p>
    <w:p w:rsidR="002B550E" w:rsidRPr="007B3D09" w:rsidRDefault="002B550E" w:rsidP="002B550E">
      <w:pPr>
        <w:pStyle w:val="PURBody-Indented"/>
        <w:rPr>
          <w:lang w:val="ru-RU"/>
        </w:rPr>
      </w:pPr>
      <w:r w:rsidRPr="007B3D09">
        <w:rPr>
          <w:b/>
          <w:lang w:val="ru-RU"/>
        </w:rPr>
        <w:t>Среда предустановки Windows.</w:t>
      </w:r>
      <w:r w:rsidRPr="007B3D09">
        <w:rPr>
          <w:lang w:val="ru-RU"/>
        </w:rPr>
        <w:t xml:space="preserve"> Вы можете установить и использовать часть пакета WAIK — среду предустановки Windows с целью восстановления программного обеспечения операционной системы Windows. Запрещается использовать среду в качестве операционной системы общего назначения, в качестве «тонкого» клиента, клиента удаленного рабочего стола или в любых других целях.</w:t>
      </w:r>
    </w:p>
    <w:p w:rsidR="002B550E" w:rsidRPr="007B3D09" w:rsidRDefault="002B550E" w:rsidP="00D75E16">
      <w:pPr>
        <w:pStyle w:val="PURBody-Indented"/>
        <w:keepNext/>
        <w:keepLines/>
        <w:ind w:left="274"/>
        <w:rPr>
          <w:lang w:val="ru-RU"/>
        </w:rPr>
      </w:pPr>
      <w:r w:rsidRPr="007B3D09">
        <w:rPr>
          <w:b/>
          <w:lang w:val="ru-RU"/>
        </w:rPr>
        <w:lastRenderedPageBreak/>
        <w:t>ImageX.exe, Wimgapi.dll, Wimfilter и Package Manager.</w:t>
      </w:r>
      <w:r w:rsidRPr="007B3D09">
        <w:rPr>
          <w:lang w:val="ru-RU"/>
        </w:rPr>
        <w:t xml:space="preserve"> Вы можете устанавливать и использовать следующие части программного обеспечения WAIK для восстановления программного обеспечения операционной системы: Windows: ImageX.exe, Wimgapi.dll, Wimfilter и Package Manager. Вы не можете использовать эти части программного обеспечения для</w:t>
      </w:r>
      <w:r w:rsidR="00D75E16">
        <w:t> </w:t>
      </w:r>
      <w:r w:rsidRPr="007B3D09">
        <w:rPr>
          <w:lang w:val="ru-RU"/>
        </w:rPr>
        <w:t>резервирования операционной системы Windows или для любых других целей.</w:t>
      </w:r>
    </w:p>
    <w:p w:rsidR="002B550E" w:rsidRPr="007B3D09" w:rsidRDefault="002B550E" w:rsidP="002B550E">
      <w:pPr>
        <w:pStyle w:val="PURBlueStrong-Indented"/>
        <w:rPr>
          <w:lang w:val="ru-RU"/>
        </w:rPr>
      </w:pPr>
      <w:r w:rsidRPr="007B3D09">
        <w:rPr>
          <w:lang w:val="ru-RU"/>
        </w:rPr>
        <w:t>Иерархия сайтов — географическое представление</w:t>
      </w:r>
    </w:p>
    <w:p w:rsidR="002B550E" w:rsidRPr="007B3D09" w:rsidRDefault="002B550E" w:rsidP="00D75E16">
      <w:pPr>
        <w:pStyle w:val="PURBody-Indented"/>
        <w:rPr>
          <w:lang w:val="ru-RU"/>
        </w:rPr>
      </w:pPr>
      <w:r w:rsidRPr="007B3D09">
        <w:rPr>
          <w:lang w:val="ru-RU"/>
        </w:rPr>
        <w:t>Серверное программное обеспечение System Center 2012 R2 включает функцию, позволяющую извлекать содержимое (например, карты, изображения и прочие данные) с помощью программного интерфейса Bing Maps (Bing Maps API) или</w:t>
      </w:r>
      <w:r w:rsidR="00D75E16">
        <w:t> </w:t>
      </w:r>
      <w:r w:rsidRPr="007B3D09">
        <w:rPr>
          <w:lang w:val="ru-RU"/>
        </w:rPr>
        <w:t>его</w:t>
      </w:r>
      <w:r w:rsidR="00D75E16">
        <w:t> </w:t>
      </w:r>
      <w:r w:rsidRPr="007B3D09">
        <w:rPr>
          <w:lang w:val="ru-RU"/>
        </w:rPr>
        <w:t>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w:t>
      </w:r>
      <w:r w:rsidR="00D75E16">
        <w:t> </w:t>
      </w:r>
      <w:r w:rsidRPr="007B3D09">
        <w:rPr>
          <w:lang w:val="ru-RU"/>
        </w:rPr>
        <w:t>экране или печати письменного отчета, включающего такое отображение. Это допустимо только совместно с методами и</w:t>
      </w:r>
      <w:r w:rsidR="00D75E16">
        <w:t> </w:t>
      </w:r>
      <w:r w:rsidRPr="007B3D09">
        <w:rPr>
          <w:lang w:val="ru-RU"/>
        </w:rPr>
        <w:t>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Bing Maps API, каким-либо иным способом. Вы</w:t>
      </w:r>
      <w:r w:rsidR="00D75E16">
        <w:t> </w:t>
      </w:r>
      <w:r w:rsidRPr="007B3D09">
        <w:rPr>
          <w:lang w:val="ru-RU"/>
        </w:rPr>
        <w:t>не имеете право использовать указанные ниже элементы с какой-либо целью, даже если они доступны с помощью Bing</w:t>
      </w:r>
      <w:r w:rsidR="00D75E16">
        <w:t> </w:t>
      </w:r>
      <w:r w:rsidRPr="007B3D09">
        <w:rPr>
          <w:lang w:val="ru-RU"/>
        </w:rPr>
        <w:t>Maps API:</w:t>
      </w:r>
    </w:p>
    <w:p w:rsidR="002B550E" w:rsidRPr="007B3D09" w:rsidRDefault="002B550E" w:rsidP="003B5A77">
      <w:pPr>
        <w:pStyle w:val="PURBullet-Indented"/>
        <w:numPr>
          <w:ilvl w:val="0"/>
          <w:numId w:val="11"/>
        </w:numPr>
        <w:rPr>
          <w:lang w:val="ru-RU"/>
        </w:rPr>
      </w:pPr>
      <w:r w:rsidRPr="007B3D09">
        <w:rPr>
          <w:lang w:val="ru-RU"/>
        </w:rPr>
        <w:t>Bing Maps API для сенсорного управления движением или составления маршрута;</w:t>
      </w:r>
    </w:p>
    <w:p w:rsidR="002B550E" w:rsidRPr="007B3D09" w:rsidRDefault="002B550E" w:rsidP="003B5A77">
      <w:pPr>
        <w:pStyle w:val="PURBullet-Indented"/>
        <w:numPr>
          <w:ilvl w:val="0"/>
          <w:numId w:val="11"/>
        </w:numPr>
        <w:rPr>
          <w:lang w:val="ru-RU"/>
        </w:rPr>
      </w:pPr>
      <w:r w:rsidRPr="007B3D09">
        <w:rPr>
          <w:lang w:val="ru-RU"/>
        </w:rPr>
        <w:t>данные о дорожном движении или вид дорожного движения сверху (или связанные с ними метаданные).</w:t>
      </w:r>
    </w:p>
    <w:p w:rsidR="002B550E" w:rsidRPr="007B3D09" w:rsidRDefault="002B550E" w:rsidP="002B550E">
      <w:pPr>
        <w:pStyle w:val="PURBody-Indented"/>
        <w:rPr>
          <w:lang w:val="ru-RU"/>
        </w:rPr>
      </w:pPr>
      <w:r w:rsidRPr="007B3D09">
        <w:rPr>
          <w:lang w:val="ru-RU"/>
        </w:rPr>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rsidR="002B550E" w:rsidRPr="007B3D09" w:rsidRDefault="002B550E" w:rsidP="003B5A77">
      <w:pPr>
        <w:pStyle w:val="PURBullet-Indented"/>
        <w:numPr>
          <w:ilvl w:val="0"/>
          <w:numId w:val="11"/>
        </w:numPr>
        <w:rPr>
          <w:lang w:val="ru-RU"/>
        </w:rPr>
      </w:pPr>
      <w:r w:rsidRPr="007B3D09">
        <w:rPr>
          <w:lang w:val="ru-RU"/>
        </w:rPr>
        <w:t>эмблемы;</w:t>
      </w:r>
    </w:p>
    <w:p w:rsidR="002B550E" w:rsidRPr="007B3D09" w:rsidRDefault="002B550E" w:rsidP="003B5A77">
      <w:pPr>
        <w:pStyle w:val="PURBullet-Indented"/>
        <w:numPr>
          <w:ilvl w:val="0"/>
          <w:numId w:val="11"/>
        </w:numPr>
        <w:rPr>
          <w:lang w:val="ru-RU"/>
        </w:rPr>
      </w:pPr>
      <w:r w:rsidRPr="007B3D09">
        <w:rPr>
          <w:lang w:val="ru-RU"/>
        </w:rPr>
        <w:t>товарные знаки;</w:t>
      </w:r>
    </w:p>
    <w:p w:rsidR="002B550E" w:rsidRPr="007B3D09" w:rsidRDefault="002B550E" w:rsidP="003B5A77">
      <w:pPr>
        <w:pStyle w:val="PURBullet-Indented"/>
        <w:numPr>
          <w:ilvl w:val="0"/>
          <w:numId w:val="11"/>
        </w:numPr>
        <w:rPr>
          <w:lang w:val="ru-RU"/>
        </w:rPr>
      </w:pPr>
      <w:r w:rsidRPr="007B3D09">
        <w:rPr>
          <w:lang w:val="ru-RU"/>
        </w:rPr>
        <w:t>уведомления об авторском праве;</w:t>
      </w:r>
    </w:p>
    <w:p w:rsidR="002B550E" w:rsidRPr="007B3D09" w:rsidRDefault="002B550E" w:rsidP="003B5A77">
      <w:pPr>
        <w:pStyle w:val="PURBullet-Indented"/>
        <w:numPr>
          <w:ilvl w:val="0"/>
          <w:numId w:val="11"/>
        </w:numPr>
        <w:rPr>
          <w:lang w:val="ru-RU"/>
        </w:rPr>
      </w:pPr>
      <w:r w:rsidRPr="007B3D09">
        <w:rPr>
          <w:lang w:val="ru-RU"/>
        </w:rPr>
        <w:t>цифровые водяные знаки; или</w:t>
      </w:r>
    </w:p>
    <w:p w:rsidR="002B550E" w:rsidRPr="007B3D09" w:rsidRDefault="002B550E" w:rsidP="003B5A77">
      <w:pPr>
        <w:pStyle w:val="PURBullet-Indented"/>
        <w:numPr>
          <w:ilvl w:val="0"/>
          <w:numId w:val="11"/>
        </w:numPr>
        <w:rPr>
          <w:lang w:val="ru-RU"/>
        </w:rPr>
      </w:pPr>
      <w:r w:rsidRPr="007B3D09">
        <w:rPr>
          <w:lang w:val="ru-RU"/>
        </w:rPr>
        <w:t>другие уведомления Microsoft и ее поставщиков.</w:t>
      </w:r>
    </w:p>
    <w:p w:rsidR="002B550E" w:rsidRPr="007B3D09" w:rsidRDefault="002B550E" w:rsidP="002B550E">
      <w:pPr>
        <w:pStyle w:val="PURBody-Indented"/>
        <w:rPr>
          <w:lang w:val="ru-RU"/>
        </w:rPr>
      </w:pPr>
      <w:r w:rsidRPr="007B3D09">
        <w:rPr>
          <w:lang w:val="ru-RU"/>
        </w:rPr>
        <w:t xml:space="preserve">Использование API Карт Bing и связанного содержимого также регулируется дополнительными условиями, опубликованными по адресу </w:t>
      </w:r>
      <w:hyperlink r:id="rId141" w:tgtFrame="_blank" w:history="1">
        <w:r w:rsidRPr="007B3D09">
          <w:rPr>
            <w:rStyle w:val="Hyperlink"/>
            <w:lang w:val="ru-RU"/>
          </w:rPr>
          <w:t>http://go.microsoft.com/?linkid=9710837</w:t>
        </w:r>
      </w:hyperlink>
      <w:r w:rsidRPr="007B3D09">
        <w:rPr>
          <w:lang w:val="ru-RU"/>
        </w:rPr>
        <w:t>.</w:t>
      </w:r>
    </w:p>
    <w:p w:rsidR="002B550E" w:rsidRPr="007B3D09" w:rsidRDefault="00602F86" w:rsidP="00CD6E9D">
      <w:pPr>
        <w:keepLines/>
        <w:spacing w:before="240" w:after="240"/>
        <w:jc w:val="right"/>
        <w:rPr>
          <w:lang w:val="ru-RU"/>
        </w:rPr>
      </w:pPr>
      <w:hyperlink w:anchor="TOC" w:history="1">
        <w:hyperlink w:anchor="Оглавление" w:history="1">
          <w:r w:rsidR="00FF5C8B" w:rsidRPr="007B3D09">
            <w:rPr>
              <w:rStyle w:val="Hyperlink"/>
              <w:rFonts w:ascii="Arial Narrow" w:hAnsi="Arial Narrow"/>
              <w:sz w:val="16"/>
              <w:lang w:val="ru-RU"/>
            </w:rPr>
            <w:t>Оглавление</w:t>
          </w:r>
        </w:hyperlink>
      </w:hyperlink>
      <w:r w:rsidR="00FF5C8B" w:rsidRPr="000829EE">
        <w:rPr>
          <w:lang w:val="ru-RU"/>
        </w:rPr>
        <w:t xml:space="preserve"> / </w:t>
      </w:r>
      <w:hyperlink w:anchor="UniversalTerms" w:history="1">
        <w:r w:rsidR="00FF5C8B" w:rsidRPr="000829EE">
          <w:rPr>
            <w:rStyle w:val="Hyperlink"/>
            <w:rFonts w:ascii="Arial Narrow" w:hAnsi="Arial Narrow"/>
            <w:sz w:val="16"/>
            <w:lang w:val="ru-RU"/>
          </w:rPr>
          <w:t xml:space="preserve">Универсальные условия лицензии </w:t>
        </w:r>
      </w:hyperlink>
    </w:p>
    <w:p w:rsidR="002B550E" w:rsidRPr="007B3D09" w:rsidRDefault="002B550E" w:rsidP="002B550E">
      <w:pPr>
        <w:pStyle w:val="PURProductName"/>
        <w:rPr>
          <w:lang w:val="ru-RU"/>
        </w:rPr>
      </w:pPr>
      <w:bookmarkStart w:id="234" w:name="_Toc346536844"/>
      <w:bookmarkStart w:id="235" w:name="_Toc339280311"/>
      <w:bookmarkStart w:id="236" w:name="_Toc339280373"/>
      <w:bookmarkStart w:id="237" w:name="_Toc363552782"/>
      <w:bookmarkStart w:id="238" w:name="_Toc363552847"/>
      <w:bookmarkStart w:id="239" w:name="_Toc378682227"/>
      <w:bookmarkStart w:id="240" w:name="_Toc378682247"/>
      <w:bookmarkStart w:id="241" w:name="_Toc371268259"/>
      <w:bookmarkStart w:id="242" w:name="_Toc371268326"/>
      <w:bookmarkStart w:id="243" w:name="_Toc379278463"/>
      <w:bookmarkStart w:id="244" w:name="_Toc379278527"/>
      <w:bookmarkStart w:id="245" w:name="_Toc388434421"/>
      <w:bookmarkStart w:id="246" w:name="_Toc388443715"/>
      <w:r w:rsidRPr="007B3D09">
        <w:rPr>
          <w:lang w:val="ru-RU"/>
        </w:rPr>
        <w:t>System Center 2012 R2 Standard</w:t>
      </w:r>
      <w:bookmarkEnd w:id="234"/>
      <w:bookmarkEnd w:id="235"/>
      <w:bookmarkEnd w:id="236"/>
      <w:bookmarkEnd w:id="237"/>
      <w:bookmarkEnd w:id="238"/>
      <w:bookmarkEnd w:id="239"/>
      <w:bookmarkEnd w:id="240"/>
      <w:bookmarkEnd w:id="241"/>
      <w:bookmarkEnd w:id="242"/>
      <w:bookmarkEnd w:id="243"/>
      <w:bookmarkEnd w:id="244"/>
      <w:bookmarkEnd w:id="245"/>
      <w:bookmarkEnd w:id="246"/>
      <w:r w:rsidR="008C5BFF" w:rsidRPr="007B3D09">
        <w:rPr>
          <w:lang w:val="ru-RU"/>
        </w:rPr>
        <w:fldChar w:fldCharType="begin"/>
      </w:r>
      <w:r w:rsidRPr="007B3D09">
        <w:rPr>
          <w:lang w:val="ru-RU"/>
        </w:rPr>
        <w:instrText>XE "System Center 2012 R2 Standard"</w:instrText>
      </w:r>
      <w:r w:rsidR="008C5BFF" w:rsidRPr="007B3D09">
        <w:rPr>
          <w:lang w:val="ru-RU"/>
        </w:rPr>
        <w:fldChar w:fldCharType="end"/>
      </w:r>
    </w:p>
    <w:p w:rsidR="002B550E" w:rsidRPr="007B3D09" w:rsidRDefault="002B550E" w:rsidP="002B550E">
      <w:pPr>
        <w:spacing w:line="240" w:lineRule="exact"/>
        <w:rPr>
          <w:lang w:val="ru-RU"/>
        </w:rPr>
      </w:pPr>
      <w:r w:rsidRPr="007B3D09">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7B3D09" w:rsidTr="000351E1">
        <w:tc>
          <w:tcPr>
            <w:tcW w:w="2477" w:type="pct"/>
          </w:tcPr>
          <w:p w:rsidR="002B550E" w:rsidRPr="007B3D09" w:rsidRDefault="002B550E" w:rsidP="000351E1">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Перемещение лицензий в фермах серверов: </w:t>
            </w:r>
            <w:r w:rsidRPr="007B3D09">
              <w:rPr>
                <w:rFonts w:ascii="Arial Narrow" w:hAnsi="Arial Narrow"/>
                <w:b/>
                <w:color w:val="404040" w:themeColor="text1" w:themeTint="BF"/>
                <w:sz w:val="18"/>
                <w:lang w:val="ru-RU"/>
              </w:rPr>
              <w:t>Нет</w:t>
            </w:r>
          </w:p>
        </w:tc>
        <w:tc>
          <w:tcPr>
            <w:tcW w:w="2523" w:type="pct"/>
          </w:tcPr>
          <w:p w:rsidR="002B550E" w:rsidRPr="007B3D09" w:rsidRDefault="002B550E" w:rsidP="000351E1">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См. соответствующее уведомление. </w:t>
            </w:r>
            <w:r w:rsidRPr="007B3D09">
              <w:rPr>
                <w:rFonts w:ascii="Arial Narrow" w:hAnsi="Arial Narrow"/>
                <w:b/>
                <w:color w:val="404040" w:themeColor="text1" w:themeTint="BF"/>
                <w:sz w:val="18"/>
                <w:lang w:val="ru-RU"/>
              </w:rPr>
              <w:t>Нет</w:t>
            </w:r>
          </w:p>
        </w:tc>
      </w:tr>
      <w:tr w:rsidR="002B550E" w:rsidRPr="00EC7A46" w:rsidTr="000351E1">
        <w:tc>
          <w:tcPr>
            <w:tcW w:w="2477" w:type="pct"/>
          </w:tcPr>
          <w:p w:rsidR="002B550E" w:rsidRPr="007B3D09" w:rsidRDefault="002B550E" w:rsidP="000F540A">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Клиентское/Дополнительное программное обеспечение </w:t>
            </w:r>
            <w:r w:rsidRPr="007B3D09">
              <w:rPr>
                <w:rFonts w:ascii="Arial Narrow" w:hAnsi="Arial Narrow"/>
                <w:b/>
                <w:color w:val="404040" w:themeColor="text1" w:themeTint="BF"/>
                <w:sz w:val="18"/>
                <w:lang w:val="ru-RU"/>
              </w:rPr>
              <w:t>Нет</w:t>
            </w:r>
          </w:p>
        </w:tc>
        <w:tc>
          <w:tcPr>
            <w:tcW w:w="2523" w:type="pct"/>
          </w:tcPr>
          <w:p w:rsidR="002B550E" w:rsidRPr="007B3D09" w:rsidRDefault="004F6F1D" w:rsidP="000351E1">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Включенные технологии: </w:t>
            </w:r>
            <w:r w:rsidRPr="007B3D09">
              <w:rPr>
                <w:rFonts w:ascii="Arial Narrow" w:hAnsi="Arial Narrow"/>
                <w:b/>
                <w:color w:val="404040" w:themeColor="text1" w:themeTint="BF"/>
                <w:sz w:val="18"/>
                <w:lang w:val="ru-RU"/>
              </w:rPr>
              <w:t>Да</w:t>
            </w:r>
            <w:r w:rsidR="00FC0981" w:rsidRPr="00835F81">
              <w:rPr>
                <w:rFonts w:ascii="Arial Narrow" w:hAnsi="Arial Narrow"/>
                <w:b/>
                <w:color w:val="404040" w:themeColor="text1" w:themeTint="BF"/>
                <w:sz w:val="18"/>
                <w:lang w:val="ru-RU"/>
              </w:rPr>
              <w:t xml:space="preserve"> </w:t>
            </w:r>
            <w:r w:rsidRPr="007B3D09">
              <w:rPr>
                <w:rFonts w:ascii="Arial Narrow" w:hAnsi="Arial Narrow"/>
                <w:i/>
                <w:color w:val="404040" w:themeColor="text1" w:themeTint="BF"/>
                <w:sz w:val="18"/>
                <w:lang w:val="ru-RU"/>
              </w:rPr>
              <w:t xml:space="preserve">(см. </w:t>
            </w:r>
            <w:r w:rsidR="000E00C9">
              <w:fldChar w:fldCharType="begin"/>
            </w:r>
            <w:r w:rsidR="000E00C9" w:rsidRPr="00835F81">
              <w:rPr>
                <w:lang w:val="ru-RU"/>
              </w:rPr>
              <w:instrText xml:space="preserve"> </w:instrText>
            </w:r>
            <w:r w:rsidR="000E00C9">
              <w:instrText>REF</w:instrText>
            </w:r>
            <w:r w:rsidR="000E00C9" w:rsidRPr="00835F81">
              <w:rPr>
                <w:lang w:val="ru-RU"/>
              </w:rPr>
              <w:instrText xml:space="preserve">  </w:instrText>
            </w:r>
            <w:r w:rsidR="000E00C9">
              <w:instrText>SQLServerTechnology</w:instrText>
            </w:r>
            <w:r w:rsidR="000E00C9" w:rsidRPr="00835F81">
              <w:rPr>
                <w:lang w:val="ru-RU"/>
              </w:rPr>
              <w:instrText xml:space="preserve"> \</w:instrText>
            </w:r>
            <w:r w:rsidR="000E00C9">
              <w:instrText>h</w:instrText>
            </w:r>
            <w:r w:rsidR="000E00C9" w:rsidRPr="00835F81">
              <w:rPr>
                <w:lang w:val="ru-RU"/>
              </w:rPr>
              <w:instrText xml:space="preserve">  \* </w:instrText>
            </w:r>
            <w:r w:rsidR="000E00C9">
              <w:instrText>MERGEFORMAT</w:instrText>
            </w:r>
            <w:r w:rsidR="000E00C9" w:rsidRPr="00835F81">
              <w:rPr>
                <w:lang w:val="ru-RU"/>
              </w:rPr>
              <w:instrText xml:space="preserve"> </w:instrText>
            </w:r>
            <w:r w:rsidR="000E00C9">
              <w:fldChar w:fldCharType="separate"/>
            </w:r>
            <w:r w:rsidR="004C44C3" w:rsidRPr="004C44C3">
              <w:rPr>
                <w:rFonts w:ascii="Arial Narrow" w:hAnsi="Arial Narrow"/>
                <w:i/>
                <w:color w:val="00467F"/>
                <w:sz w:val="18"/>
                <w:u w:val="single"/>
                <w:lang w:val="ru-RU"/>
              </w:rPr>
              <w:t xml:space="preserve">Технология SQL </w:t>
            </w:r>
            <w:r w:rsidR="004C44C3" w:rsidRPr="004C44C3">
              <w:rPr>
                <w:rFonts w:ascii="Arial Narrow" w:hAnsi="Arial Narrow"/>
                <w:i/>
                <w:color w:val="00467F"/>
                <w:sz w:val="18"/>
                <w:u w:val="single"/>
              </w:rPr>
              <w:t>Server</w:t>
            </w:r>
            <w:r w:rsidR="000E00C9">
              <w:fldChar w:fldCharType="end"/>
            </w:r>
            <w:r w:rsidRPr="007B3D09">
              <w:rPr>
                <w:rFonts w:ascii="Arial Narrow" w:hAnsi="Arial Narrow"/>
                <w:i/>
                <w:color w:val="404040" w:themeColor="text1" w:themeTint="BF"/>
                <w:sz w:val="18"/>
                <w:lang w:val="ru-RU"/>
              </w:rPr>
              <w:t>)</w:t>
            </w:r>
          </w:p>
        </w:tc>
      </w:tr>
    </w:tbl>
    <w:p w:rsidR="002B550E" w:rsidRPr="007B3D09" w:rsidRDefault="002B550E" w:rsidP="002B550E">
      <w:pPr>
        <w:pStyle w:val="PURADDITIONALTERMSHEADERMB"/>
        <w:rPr>
          <w:lang w:val="ru-RU"/>
        </w:rPr>
      </w:pPr>
      <w:r w:rsidRPr="007B3D09">
        <w:rPr>
          <w:lang w:val="ru-RU"/>
        </w:rPr>
        <w:t>Дополнительные условия.</w:t>
      </w:r>
    </w:p>
    <w:p w:rsidR="002B550E" w:rsidRPr="007B3D09" w:rsidRDefault="002B550E" w:rsidP="00D75E16">
      <w:pPr>
        <w:pStyle w:val="PURBody-Indented"/>
        <w:rPr>
          <w:lang w:val="ru-RU"/>
        </w:rPr>
      </w:pPr>
      <w:r w:rsidRPr="007B3D09">
        <w:rPr>
          <w:lang w:val="ru-RU"/>
        </w:rPr>
        <w:t>Лицензия применима только для управления операционными средами, в которых работают серверные операционные системы. Вы должны получить по одной лицензии System Center 2012 R2 Standard для каждого физического процессора на</w:t>
      </w:r>
      <w:r w:rsidR="00D75E16">
        <w:t> </w:t>
      </w:r>
      <w:r w:rsidRPr="007B3D09">
        <w:rPr>
          <w:lang w:val="ru-RU"/>
        </w:rPr>
        <w:t>устройстве. Назначив эти лицензии, вы можете управлять одной серверной операционной средой, работающей на устройстве, которому назначены лицензии System Center 2012 R2 Standard. При управлении виртуальной операционной средой на лицензированном устройстве и использовании физической операционной среды исключительно для запуска программного обеспечения виртуализации оборудования, предоставления услуг виртуализации оборудования и запуска программного обеспечения для управления и обслуживания операционных сред на данном устройстве управление виртуальной и физической операционными средами может осуществляться на лицензированном сервере. Лицензиями System Center 2012 R2 Standard можно управлять из более ранних версий серверного программного обеспечения System</w:t>
      </w:r>
      <w:r w:rsidR="00D75E16">
        <w:t> </w:t>
      </w:r>
      <w:r w:rsidRPr="007B3D09">
        <w:rPr>
          <w:lang w:val="ru-RU"/>
        </w:rPr>
        <w:t>Center.</w:t>
      </w:r>
    </w:p>
    <w:p w:rsidR="002B550E" w:rsidRPr="007B3D09" w:rsidRDefault="00104535" w:rsidP="00D75E16">
      <w:pPr>
        <w:pStyle w:val="PURBody-Indented"/>
        <w:rPr>
          <w:lang w:val="ru-RU"/>
        </w:rPr>
      </w:pPr>
      <w:r w:rsidRPr="007B3D09">
        <w:rPr>
          <w:lang w:val="ru-RU"/>
        </w:rPr>
        <w:t>System Center 2012 R2 Standard включает право на доступ к веб-службе System Center Endpoint Protection и связанному с</w:t>
      </w:r>
      <w:r w:rsidR="00D75E16">
        <w:t> </w:t>
      </w:r>
      <w:r w:rsidRPr="007B3D09">
        <w:rPr>
          <w:lang w:val="ru-RU"/>
        </w:rPr>
        <w:t xml:space="preserve">ней программному обеспечению. См. условия лицензии, связанные с этой веб-службой, в разделе «Службы Интернета» настоящих Прав на использование, предоставленных поставщику услуг. </w:t>
      </w:r>
    </w:p>
    <w:p w:rsidR="002B550E" w:rsidRPr="007B3D09" w:rsidRDefault="002B550E" w:rsidP="002448BE">
      <w:pPr>
        <w:pStyle w:val="PURBlueStrong-Indented"/>
        <w:rPr>
          <w:lang w:val="ru-RU"/>
        </w:rPr>
      </w:pPr>
      <w:r w:rsidRPr="007B3D09">
        <w:rPr>
          <w:lang w:val="ru-RU"/>
        </w:rPr>
        <w:t>ПО .NET Framework</w:t>
      </w:r>
    </w:p>
    <w:p w:rsidR="002B550E" w:rsidRPr="007B3D09" w:rsidRDefault="002B550E" w:rsidP="002B550E">
      <w:pPr>
        <w:pStyle w:val="PURBody-Indented"/>
        <w:rPr>
          <w:lang w:val="ru-RU"/>
        </w:rPr>
      </w:pPr>
      <w:r w:rsidRPr="007B3D09">
        <w:rPr>
          <w:lang w:val="ru-RU"/>
        </w:rP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rsidR="002B550E" w:rsidRPr="007B3D09" w:rsidRDefault="002B550E" w:rsidP="002B550E">
      <w:pPr>
        <w:pStyle w:val="PURBlueStrong-Indented"/>
        <w:rPr>
          <w:lang w:val="ru-RU"/>
        </w:rPr>
      </w:pPr>
      <w:r w:rsidRPr="007B3D09">
        <w:rPr>
          <w:lang w:val="ru-RU"/>
        </w:rPr>
        <w:lastRenderedPageBreak/>
        <w:t>Запрет на копирование или распространение комплектов данных</w:t>
      </w:r>
    </w:p>
    <w:p w:rsidR="002B550E" w:rsidRPr="007B3D09" w:rsidRDefault="002B550E" w:rsidP="002B550E">
      <w:pPr>
        <w:pStyle w:val="PURBody-Indented"/>
        <w:rPr>
          <w:lang w:val="ru-RU"/>
        </w:rPr>
      </w:pPr>
      <w:r w:rsidRPr="007B3D09">
        <w:rPr>
          <w:lang w:val="ru-RU"/>
        </w:rPr>
        <w:t>Вы не можете копировать или распространять любые комплекты данных (или любую часть комплекта данных), включенных в программное обеспечение.</w:t>
      </w:r>
    </w:p>
    <w:p w:rsidR="002B550E" w:rsidRPr="007B3D09" w:rsidRDefault="002B550E" w:rsidP="002B550E">
      <w:pPr>
        <w:pStyle w:val="PURBlueStrong-Indented"/>
        <w:rPr>
          <w:lang w:val="ru-RU"/>
        </w:rPr>
      </w:pPr>
      <w:r w:rsidRPr="007B3D09">
        <w:rPr>
          <w:lang w:val="ru-RU"/>
        </w:rPr>
        <w:t>Пакет автоматической установки Windows</w:t>
      </w:r>
    </w:p>
    <w:p w:rsidR="002B550E" w:rsidRPr="007B3D09" w:rsidRDefault="002B550E" w:rsidP="002B550E">
      <w:pPr>
        <w:pStyle w:val="PURBody-Indented"/>
        <w:rPr>
          <w:lang w:val="ru-RU"/>
        </w:rPr>
      </w:pPr>
      <w:r w:rsidRPr="007B3D09">
        <w:rPr>
          <w:lang w:val="ru-RU"/>
        </w:rPr>
        <w:t>Серверное программное обеспечение может включать Пакет автоматической установки Windows. В таком случае на его использование распространяются условия лицензии, приведенные ниже.</w:t>
      </w:r>
    </w:p>
    <w:p w:rsidR="002B550E" w:rsidRPr="007B3D09" w:rsidRDefault="002B550E" w:rsidP="002B550E">
      <w:pPr>
        <w:pStyle w:val="PURBody-Indented"/>
        <w:rPr>
          <w:lang w:val="ru-RU"/>
        </w:rPr>
      </w:pPr>
      <w:r w:rsidRPr="007B3D09">
        <w:rPr>
          <w:b/>
          <w:lang w:val="ru-RU"/>
        </w:rPr>
        <w:t>Среда предустановки Windows.</w:t>
      </w:r>
      <w:r w:rsidRPr="007B3D09">
        <w:rPr>
          <w:lang w:val="ru-RU"/>
        </w:rPr>
        <w:t xml:space="preserve"> Вы можете установить и использовать часть пакета WAIK — среду предустановки Windows с целью восстановления программного обеспечения операционной системы Windows. Запрещается использовать среду в качестве операционной системы общего назначения, в качестве «тонкого» клиента, клиента удаленного рабочего стола или в любых других целях.</w:t>
      </w:r>
    </w:p>
    <w:p w:rsidR="002B550E" w:rsidRPr="007B3D09" w:rsidRDefault="002B550E" w:rsidP="00D75E16">
      <w:pPr>
        <w:pStyle w:val="PURBody-Indented"/>
        <w:rPr>
          <w:lang w:val="ru-RU"/>
        </w:rPr>
      </w:pPr>
      <w:r w:rsidRPr="007B3D09">
        <w:rPr>
          <w:b/>
          <w:lang w:val="ru-RU"/>
        </w:rPr>
        <w:t>ImageX.exe, Wimgapi.dll, Wimfilter и Package Manager.</w:t>
      </w:r>
      <w:r w:rsidRPr="007B3D09">
        <w:rPr>
          <w:lang w:val="ru-RU"/>
        </w:rPr>
        <w:t xml:space="preserve"> Вы можете устанавливать и использовать следующие части программного обеспечения WAIK для восстановления программного обеспечения операционной системы: Windows: ImageX.exe, Wimgapi.dll, Wimfilter и Package Manager. Вы не можете использовать эти части программного обеспечения для</w:t>
      </w:r>
      <w:r w:rsidR="00D75E16">
        <w:t> </w:t>
      </w:r>
      <w:r w:rsidRPr="007B3D09">
        <w:rPr>
          <w:lang w:val="ru-RU"/>
        </w:rPr>
        <w:t>резервирования операционной системы Windows или для любых других целей.</w:t>
      </w:r>
    </w:p>
    <w:p w:rsidR="002B550E" w:rsidRPr="007B3D09" w:rsidRDefault="002B550E" w:rsidP="002B550E">
      <w:pPr>
        <w:pStyle w:val="PURBlueStrong-Indented"/>
        <w:rPr>
          <w:lang w:val="ru-RU"/>
        </w:rPr>
      </w:pPr>
      <w:r w:rsidRPr="007B3D09">
        <w:rPr>
          <w:lang w:val="ru-RU"/>
        </w:rPr>
        <w:t>Иерархия сайтов — географическое представление</w:t>
      </w:r>
    </w:p>
    <w:p w:rsidR="002B550E" w:rsidRPr="007B3D09" w:rsidRDefault="002B550E" w:rsidP="00D75E16">
      <w:pPr>
        <w:pStyle w:val="PURBody-Indented"/>
        <w:rPr>
          <w:lang w:val="ru-RU"/>
        </w:rPr>
      </w:pPr>
      <w:r w:rsidRPr="007B3D09">
        <w:rPr>
          <w:lang w:val="ru-RU"/>
        </w:rPr>
        <w:t>Серверное программное обеспечение System Center 2012 включает функцию, позволяющую извлекать содержимое (например, карты, изображения и прочие данные) с помощью программного интерфейса Bing Maps (Bing Maps API) или</w:t>
      </w:r>
      <w:r w:rsidR="00D75E16">
        <w:t> </w:t>
      </w:r>
      <w:r w:rsidRPr="007B3D09">
        <w:rPr>
          <w:lang w:val="ru-RU"/>
        </w:rPr>
        <w:t>его</w:t>
      </w:r>
      <w:r w:rsidR="00D75E16">
        <w:t> </w:t>
      </w:r>
      <w:r w:rsidRPr="007B3D09">
        <w:rPr>
          <w:lang w:val="ru-RU"/>
        </w:rPr>
        <w:t>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w:t>
      </w:r>
      <w:r w:rsidR="00D75E16">
        <w:t> </w:t>
      </w:r>
      <w:r w:rsidRPr="007B3D09">
        <w:rPr>
          <w:lang w:val="ru-RU"/>
        </w:rPr>
        <w:t>экране или печати письменного отчета, включающего такое отображение. Это допустимо только совместно с методами и</w:t>
      </w:r>
      <w:r w:rsidR="00D75E16">
        <w:t> </w:t>
      </w:r>
      <w:r w:rsidRPr="007B3D09">
        <w:rPr>
          <w:lang w:val="ru-RU"/>
        </w:rPr>
        <w:t>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Bing Maps API, каким-либо иным способом. Вы</w:t>
      </w:r>
      <w:r w:rsidR="00D75E16">
        <w:t> </w:t>
      </w:r>
      <w:r w:rsidRPr="007B3D09">
        <w:rPr>
          <w:lang w:val="ru-RU"/>
        </w:rPr>
        <w:t>не имеете право использовать указанные ниже элементы с какой-либо целью, даже если они доступны с помощью Bing</w:t>
      </w:r>
      <w:r w:rsidR="00D75E16">
        <w:t> </w:t>
      </w:r>
      <w:r w:rsidRPr="007B3D09">
        <w:rPr>
          <w:lang w:val="ru-RU"/>
        </w:rPr>
        <w:t>Maps API:</w:t>
      </w:r>
    </w:p>
    <w:p w:rsidR="002B550E" w:rsidRPr="007B3D09" w:rsidRDefault="002B550E" w:rsidP="003B5A77">
      <w:pPr>
        <w:pStyle w:val="PURBullet-Indented"/>
        <w:numPr>
          <w:ilvl w:val="0"/>
          <w:numId w:val="11"/>
        </w:numPr>
        <w:rPr>
          <w:lang w:val="ru-RU"/>
        </w:rPr>
      </w:pPr>
      <w:r w:rsidRPr="007B3D09">
        <w:rPr>
          <w:lang w:val="ru-RU"/>
        </w:rPr>
        <w:t>Bing Maps API для сенсорного управления движением или составления маршрута;</w:t>
      </w:r>
    </w:p>
    <w:p w:rsidR="002B550E" w:rsidRPr="007B3D09" w:rsidRDefault="002B550E" w:rsidP="003B5A77">
      <w:pPr>
        <w:pStyle w:val="PURBullet-Indented"/>
        <w:numPr>
          <w:ilvl w:val="0"/>
          <w:numId w:val="11"/>
        </w:numPr>
        <w:rPr>
          <w:lang w:val="ru-RU"/>
        </w:rPr>
      </w:pPr>
      <w:r w:rsidRPr="007B3D09">
        <w:rPr>
          <w:lang w:val="ru-RU"/>
        </w:rPr>
        <w:t>данные о дорожном движении или вид дорожного движения сверху (или связанные с ними метаданные).</w:t>
      </w:r>
    </w:p>
    <w:p w:rsidR="002B550E" w:rsidRPr="007B3D09" w:rsidRDefault="002B550E" w:rsidP="002B550E">
      <w:pPr>
        <w:pStyle w:val="PURBody-Indented"/>
        <w:rPr>
          <w:lang w:val="ru-RU"/>
        </w:rPr>
      </w:pPr>
      <w:r w:rsidRPr="007B3D09">
        <w:rPr>
          <w:lang w:val="ru-RU"/>
        </w:rPr>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rsidR="002B550E" w:rsidRPr="007B3D09" w:rsidRDefault="002B550E" w:rsidP="003B5A77">
      <w:pPr>
        <w:pStyle w:val="PURBullet-Indented"/>
        <w:numPr>
          <w:ilvl w:val="0"/>
          <w:numId w:val="11"/>
        </w:numPr>
        <w:rPr>
          <w:lang w:val="ru-RU"/>
        </w:rPr>
      </w:pPr>
      <w:r w:rsidRPr="007B3D09">
        <w:rPr>
          <w:lang w:val="ru-RU"/>
        </w:rPr>
        <w:t>эмблемы;</w:t>
      </w:r>
    </w:p>
    <w:p w:rsidR="002B550E" w:rsidRPr="007B3D09" w:rsidRDefault="002B550E" w:rsidP="003B5A77">
      <w:pPr>
        <w:pStyle w:val="PURBullet-Indented"/>
        <w:numPr>
          <w:ilvl w:val="0"/>
          <w:numId w:val="11"/>
        </w:numPr>
        <w:rPr>
          <w:lang w:val="ru-RU"/>
        </w:rPr>
      </w:pPr>
      <w:r w:rsidRPr="007B3D09">
        <w:rPr>
          <w:lang w:val="ru-RU"/>
        </w:rPr>
        <w:t>товарные знаки;</w:t>
      </w:r>
    </w:p>
    <w:p w:rsidR="002B550E" w:rsidRPr="007B3D09" w:rsidRDefault="002B550E" w:rsidP="003B5A77">
      <w:pPr>
        <w:pStyle w:val="PURBullet-Indented"/>
        <w:numPr>
          <w:ilvl w:val="0"/>
          <w:numId w:val="11"/>
        </w:numPr>
        <w:rPr>
          <w:lang w:val="ru-RU"/>
        </w:rPr>
      </w:pPr>
      <w:r w:rsidRPr="007B3D09">
        <w:rPr>
          <w:lang w:val="ru-RU"/>
        </w:rPr>
        <w:t>уведомления об авторском праве;</w:t>
      </w:r>
    </w:p>
    <w:p w:rsidR="002B550E" w:rsidRPr="007B3D09" w:rsidRDefault="002B550E" w:rsidP="003B5A77">
      <w:pPr>
        <w:pStyle w:val="PURBullet-Indented"/>
        <w:numPr>
          <w:ilvl w:val="0"/>
          <w:numId w:val="11"/>
        </w:numPr>
        <w:rPr>
          <w:lang w:val="ru-RU"/>
        </w:rPr>
      </w:pPr>
      <w:r w:rsidRPr="007B3D09">
        <w:rPr>
          <w:lang w:val="ru-RU"/>
        </w:rPr>
        <w:t>цифровые водяные знаки; или</w:t>
      </w:r>
    </w:p>
    <w:p w:rsidR="002B550E" w:rsidRPr="007B3D09" w:rsidRDefault="002B550E" w:rsidP="003B5A77">
      <w:pPr>
        <w:pStyle w:val="PURBullet-Indented"/>
        <w:numPr>
          <w:ilvl w:val="0"/>
          <w:numId w:val="11"/>
        </w:numPr>
        <w:rPr>
          <w:lang w:val="ru-RU"/>
        </w:rPr>
      </w:pPr>
      <w:r w:rsidRPr="007B3D09">
        <w:rPr>
          <w:lang w:val="ru-RU"/>
        </w:rPr>
        <w:t>другие уведомления Microsoft и ее поставщиков.</w:t>
      </w:r>
    </w:p>
    <w:p w:rsidR="002B550E" w:rsidRPr="007B3D09" w:rsidRDefault="002B550E" w:rsidP="002B550E">
      <w:pPr>
        <w:pStyle w:val="PURBody-Indented"/>
        <w:rPr>
          <w:lang w:val="ru-RU"/>
        </w:rPr>
      </w:pPr>
      <w:r w:rsidRPr="007B3D09">
        <w:rPr>
          <w:lang w:val="ru-RU"/>
        </w:rPr>
        <w:t xml:space="preserve">Использование API Карт Bing и связанного содержимого также регулируется дополнительными условиями, опубликованными по адресу </w:t>
      </w:r>
      <w:hyperlink r:id="rId142" w:tgtFrame="_blank" w:history="1">
        <w:r w:rsidRPr="007B3D09">
          <w:rPr>
            <w:rStyle w:val="Hyperlink"/>
            <w:lang w:val="ru-RU"/>
          </w:rPr>
          <w:t>http://go.microsoft.com/?linkid=9710837</w:t>
        </w:r>
      </w:hyperlink>
      <w:r w:rsidRPr="007B3D09">
        <w:rPr>
          <w:lang w:val="ru-RU"/>
        </w:rPr>
        <w:t>.</w:t>
      </w:r>
    </w:p>
    <w:bookmarkStart w:id="247" w:name="_Toc299524968"/>
    <w:bookmarkStart w:id="248" w:name="_Toc299531320"/>
    <w:bookmarkStart w:id="249" w:name="_Toc299531428"/>
    <w:bookmarkStart w:id="250" w:name="_Toc299531536"/>
    <w:bookmarkStart w:id="251" w:name="_Toc299957144"/>
    <w:bookmarkEnd w:id="227"/>
    <w:bookmarkEnd w:id="228"/>
    <w:bookmarkEnd w:id="229"/>
    <w:bookmarkEnd w:id="230"/>
    <w:bookmarkEnd w:id="231"/>
    <w:bookmarkEnd w:id="232"/>
    <w:bookmarkEnd w:id="233"/>
    <w:p w:rsidR="00830DCA" w:rsidRPr="007B3D09" w:rsidRDefault="00FF5C8B" w:rsidP="00CD6E9D">
      <w:pPr>
        <w:keepLines/>
        <w:spacing w:before="240" w:after="240"/>
        <w:jc w:val="right"/>
        <w:rPr>
          <w:lang w:val="ru-RU"/>
        </w:rPr>
      </w:pPr>
      <w:r>
        <w:rPr>
          <w:color w:val="404040" w:themeColor="text1" w:themeTint="BF"/>
          <w:sz w:val="18"/>
        </w:rP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rPr>
          <w:color w:val="404040" w:themeColor="text1" w:themeTint="BF"/>
          <w:sz w:val="18"/>
        </w:rP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0A570B" w:rsidRPr="007B3D09" w:rsidRDefault="000A570B" w:rsidP="00830DCA">
      <w:pPr>
        <w:pStyle w:val="PURProductName"/>
        <w:rPr>
          <w:lang w:val="ru-RU"/>
        </w:rPr>
      </w:pPr>
      <w:bookmarkStart w:id="252" w:name="_Toc346536845"/>
      <w:bookmarkStart w:id="253" w:name="_Toc339280312"/>
      <w:bookmarkStart w:id="254" w:name="_Toc339280374"/>
      <w:bookmarkStart w:id="255" w:name="_Toc363552783"/>
      <w:bookmarkStart w:id="256" w:name="_Toc363552848"/>
      <w:bookmarkStart w:id="257" w:name="_Toc378682228"/>
      <w:bookmarkStart w:id="258" w:name="_Toc378682248"/>
      <w:bookmarkStart w:id="259" w:name="_Toc371268260"/>
      <w:bookmarkStart w:id="260" w:name="_Toc371268327"/>
      <w:bookmarkStart w:id="261" w:name="_Toc379278464"/>
      <w:bookmarkStart w:id="262" w:name="_Toc379278528"/>
      <w:bookmarkStart w:id="263" w:name="_Toc388434422"/>
      <w:bookmarkStart w:id="264" w:name="_Toc388443716"/>
      <w:r w:rsidRPr="007B3D09">
        <w:rPr>
          <w:lang w:val="ru-RU"/>
        </w:rPr>
        <w:t>Windows Server 2012 R2 Datacenter</w:t>
      </w:r>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bookmarkEnd w:id="263"/>
      <w:bookmarkEnd w:id="264"/>
      <w:r w:rsidR="008C5BFF" w:rsidRPr="007B3D09">
        <w:rPr>
          <w:lang w:val="ru-RU"/>
        </w:rPr>
        <w:fldChar w:fldCharType="begin"/>
      </w:r>
      <w:r w:rsidRPr="007B3D09">
        <w:rPr>
          <w:lang w:val="ru-RU"/>
        </w:rPr>
        <w:instrText>XE "Windows Server 2012 R2 Datacenter"</w:instrText>
      </w:r>
      <w:r w:rsidR="008C5BFF" w:rsidRPr="007B3D09">
        <w:rPr>
          <w:lang w:val="ru-RU"/>
        </w:rPr>
        <w:fldChar w:fldCharType="end"/>
      </w:r>
    </w:p>
    <w:p w:rsidR="000A570B" w:rsidRPr="007B3D09" w:rsidRDefault="000A570B" w:rsidP="000A570B">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62"/>
        <w:gridCol w:w="5167"/>
      </w:tblGrid>
      <w:tr w:rsidR="00624A7C" w:rsidRPr="007B3D09" w:rsidTr="00D75E16">
        <w:tc>
          <w:tcPr>
            <w:tcW w:w="2636" w:type="pct"/>
          </w:tcPr>
          <w:p w:rsidR="00624A7C" w:rsidRPr="007B3D09" w:rsidRDefault="005E52C7" w:rsidP="00AE7BEF">
            <w:pPr>
              <w:pStyle w:val="PURLMSH"/>
              <w:rPr>
                <w:lang w:val="ru-RU"/>
              </w:rPr>
            </w:pPr>
            <w:r w:rsidRPr="007B3D09">
              <w:rPr>
                <w:lang w:val="ru-RU"/>
              </w:rPr>
              <w:t xml:space="preserve">Перемещение лицензий в фермах серверов: </w:t>
            </w:r>
            <w:r w:rsidRPr="007B3D09">
              <w:rPr>
                <w:b/>
                <w:lang w:val="ru-RU"/>
              </w:rPr>
              <w:t>Нет</w:t>
            </w:r>
          </w:p>
        </w:tc>
        <w:tc>
          <w:tcPr>
            <w:tcW w:w="2364" w:type="pct"/>
            <w:vMerge w:val="restart"/>
          </w:tcPr>
          <w:p w:rsidR="00624A7C" w:rsidRPr="007B3D09" w:rsidRDefault="00624A7C" w:rsidP="0003633E">
            <w:pPr>
              <w:pStyle w:val="PURLMSH"/>
              <w:rPr>
                <w:lang w:val="ru-RU"/>
              </w:rPr>
            </w:pPr>
            <w:r w:rsidRPr="007B3D09">
              <w:rPr>
                <w:lang w:val="ru-RU"/>
              </w:rPr>
              <w:t xml:space="preserve">См. соответствующее уведомление. </w:t>
            </w:r>
            <w:r w:rsidRPr="007B3D09">
              <w:rPr>
                <w:b/>
                <w:lang w:val="ru-RU"/>
              </w:rPr>
              <w:t xml:space="preserve">Потенциально нежелательное программное обеспечение, MPEG4, VC-1 </w:t>
            </w:r>
            <w:r w:rsidRPr="007B3D09">
              <w:rPr>
                <w:i/>
                <w:lang w:val="ru-RU"/>
              </w:rPr>
              <w:t xml:space="preserve">(см. </w:t>
            </w:r>
            <w:hyperlink w:anchor="Appendix2" w:history="1">
              <w:r w:rsidRPr="007B3D09">
                <w:rPr>
                  <w:rStyle w:val="Hyperlink"/>
                  <w:i/>
                  <w:lang w:val="ru-RU"/>
                </w:rPr>
                <w:t>Приложение 2</w:t>
              </w:r>
            </w:hyperlink>
            <w:r w:rsidRPr="007B3D09">
              <w:rPr>
                <w:i/>
                <w:lang w:val="ru-RU"/>
              </w:rPr>
              <w:t>)</w:t>
            </w:r>
          </w:p>
        </w:tc>
      </w:tr>
      <w:tr w:rsidR="00624A7C" w:rsidRPr="00EC7A46" w:rsidTr="00D75E16">
        <w:tc>
          <w:tcPr>
            <w:tcW w:w="2636" w:type="pct"/>
          </w:tcPr>
          <w:p w:rsidR="00624A7C" w:rsidRPr="007B3D09" w:rsidRDefault="00624A7C" w:rsidP="00AE7BEF">
            <w:pPr>
              <w:pStyle w:val="PURLMSH"/>
              <w:rPr>
                <w:lang w:val="ru-RU"/>
              </w:rPr>
            </w:pPr>
            <w:r w:rsidRPr="007B3D09">
              <w:rPr>
                <w:lang w:val="ru-RU"/>
              </w:rPr>
              <w:t xml:space="preserve">Клиентское/Дополнительное программное обеспечение </w:t>
            </w:r>
            <w:r w:rsidRPr="007B3D09">
              <w:rPr>
                <w:b/>
                <w:lang w:val="ru-RU"/>
              </w:rPr>
              <w:t>Да</w:t>
            </w:r>
            <w:r w:rsidR="0012183E" w:rsidRPr="00835F81">
              <w:rPr>
                <w:b/>
                <w:lang w:val="ru-RU"/>
              </w:rPr>
              <w:t xml:space="preserve"> </w:t>
            </w:r>
            <w:r w:rsidRPr="007B3D09">
              <w:rPr>
                <w:i/>
                <w:lang w:val="ru-RU"/>
              </w:rPr>
              <w:t xml:space="preserve">(см. </w:t>
            </w:r>
            <w:hyperlink w:anchor="Приложение1" w:history="1">
              <w:hyperlink w:anchor="Appendix1" w:history="1">
                <w:r w:rsidR="004B390F" w:rsidRPr="007B3D09">
                  <w:rPr>
                    <w:rStyle w:val="Hyperlink"/>
                    <w:i/>
                    <w:lang w:val="ru-RU"/>
                  </w:rPr>
                  <w:t>Приложение 1</w:t>
                </w:r>
              </w:hyperlink>
            </w:hyperlink>
            <w:r w:rsidRPr="007B3D09">
              <w:rPr>
                <w:i/>
                <w:lang w:val="ru-RU"/>
              </w:rPr>
              <w:t>)</w:t>
            </w:r>
          </w:p>
        </w:tc>
        <w:tc>
          <w:tcPr>
            <w:tcW w:w="2364" w:type="pct"/>
            <w:vMerge/>
          </w:tcPr>
          <w:p w:rsidR="00624A7C" w:rsidRPr="007B3D09" w:rsidRDefault="00624A7C" w:rsidP="00AE7BEF">
            <w:pPr>
              <w:pStyle w:val="PURLMSH"/>
              <w:rPr>
                <w:lang w:val="ru-RU"/>
              </w:rPr>
            </w:pPr>
          </w:p>
        </w:tc>
      </w:tr>
    </w:tbl>
    <w:p w:rsidR="000A570B" w:rsidRPr="007B3D09" w:rsidRDefault="000A570B" w:rsidP="000A570B">
      <w:pPr>
        <w:pStyle w:val="PURADDITIONALTERMSHEADERMB"/>
        <w:rPr>
          <w:lang w:val="ru-RU"/>
        </w:rPr>
      </w:pPr>
      <w:r w:rsidRPr="007B3D09">
        <w:rPr>
          <w:lang w:val="ru-RU"/>
        </w:rPr>
        <w:t>Дополнительные условия.</w:t>
      </w:r>
    </w:p>
    <w:p w:rsidR="000A570B" w:rsidRPr="007B3D09" w:rsidRDefault="00830DCA" w:rsidP="000A570B">
      <w:pPr>
        <w:pStyle w:val="PURBlueStrong"/>
        <w:rPr>
          <w:lang w:val="ru-RU"/>
        </w:rPr>
      </w:pPr>
      <w:r w:rsidRPr="007B3D09">
        <w:rPr>
          <w:lang w:val="ru-RU"/>
        </w:rPr>
        <w:t>Количество необходимых лицензий</w:t>
      </w:r>
    </w:p>
    <w:p w:rsidR="000A570B" w:rsidRPr="007B3D09" w:rsidRDefault="000A570B" w:rsidP="000A570B">
      <w:pPr>
        <w:pStyle w:val="PURBody-Indented"/>
        <w:rPr>
          <w:lang w:val="ru-RU"/>
        </w:rPr>
      </w:pPr>
      <w:r w:rsidRPr="007B3D09">
        <w:rPr>
          <w:lang w:val="ru-RU"/>
        </w:rPr>
        <w:t>Требуется одна лицензия на программное обеспечение для каждого физического процессора на сервере, которая позволяет запускать на сервере в любое время:</w:t>
      </w:r>
    </w:p>
    <w:p w:rsidR="000A570B" w:rsidRPr="007B3D09" w:rsidRDefault="000A570B" w:rsidP="00752FE0">
      <w:pPr>
        <w:pStyle w:val="PURBullet-Indented"/>
        <w:rPr>
          <w:lang w:val="ru-RU"/>
        </w:rPr>
      </w:pPr>
      <w:r w:rsidRPr="007B3D09">
        <w:rPr>
          <w:lang w:val="ru-RU"/>
        </w:rPr>
        <w:t>один экземпляр серверного программного обеспечения в одной физической операционной среде (или ОС);</w:t>
      </w:r>
    </w:p>
    <w:p w:rsidR="000A570B" w:rsidRPr="007B3D09" w:rsidRDefault="000A570B" w:rsidP="00D75E16">
      <w:pPr>
        <w:pStyle w:val="PURBullet-Indented"/>
        <w:rPr>
          <w:lang w:val="ru-RU"/>
        </w:rPr>
      </w:pPr>
      <w:r w:rsidRPr="007B3D09">
        <w:rPr>
          <w:lang w:val="ru-RU"/>
        </w:rPr>
        <w:t>любое количество экземпляров серверного программного обеспечения в виртуальных операционных средах (или</w:t>
      </w:r>
      <w:r w:rsidR="00D75E16">
        <w:t> </w:t>
      </w:r>
      <w:r w:rsidRPr="007B3D09">
        <w:rPr>
          <w:lang w:val="ru-RU"/>
        </w:rPr>
        <w:t>ОС)</w:t>
      </w:r>
      <w:r w:rsidR="00D75E16">
        <w:t> </w:t>
      </w:r>
      <w:r w:rsidRPr="007B3D09">
        <w:rPr>
          <w:lang w:val="ru-RU"/>
        </w:rPr>
        <w:t>(один экземпляр на одну виртуальную операционную среду (или ОС)).</w:t>
      </w:r>
    </w:p>
    <w:p w:rsidR="000A570B" w:rsidRPr="007B3D09" w:rsidRDefault="000A570B" w:rsidP="00D75E16">
      <w:pPr>
        <w:pStyle w:val="PURBody-Indented"/>
        <w:rPr>
          <w:lang w:val="ru-RU"/>
        </w:rPr>
      </w:pPr>
      <w:r w:rsidRPr="007B3D09">
        <w:rPr>
          <w:lang w:val="ru-RU"/>
        </w:rPr>
        <w:lastRenderedPageBreak/>
        <w:t>Вы можете запустить на лицензированном сервере экземпляр выпуска Web, Standard, Enterprise (той же или более ранней</w:t>
      </w:r>
      <w:r w:rsidR="00D75E16">
        <w:t> </w:t>
      </w:r>
      <w:r w:rsidRPr="007B3D09">
        <w:rPr>
          <w:lang w:val="ru-RU"/>
        </w:rPr>
        <w:t>версии) или более ранней версии Datacenter вместо выпуска Standard в любой операционной среде (или ОС).</w:t>
      </w:r>
    </w:p>
    <w:p w:rsidR="000A570B" w:rsidRPr="007B3D09" w:rsidRDefault="000A570B" w:rsidP="000A570B">
      <w:pPr>
        <w:pStyle w:val="PURBlueStrong"/>
        <w:rPr>
          <w:lang w:val="ru-RU"/>
        </w:rPr>
      </w:pPr>
      <w:r w:rsidRPr="007B3D09">
        <w:rPr>
          <w:lang w:val="ru-RU"/>
        </w:rPr>
        <w:t>Доступ для тестирования, обслуживания и администрирования</w:t>
      </w:r>
    </w:p>
    <w:p w:rsidR="000A570B" w:rsidRPr="007B3D09" w:rsidRDefault="000A570B" w:rsidP="00D75E16">
      <w:pPr>
        <w:pStyle w:val="PURBody-Indented"/>
        <w:rPr>
          <w:lang w:val="ru-RU"/>
        </w:rPr>
      </w:pPr>
      <w:r w:rsidRPr="007B3D09">
        <w:rPr>
          <w:lang w:val="ru-RU"/>
        </w:rPr>
        <w:t>В отношении каждого экземпляра, запускаемого в операционной среде («ОС»), вы можете также разрешить двум (2) другим пользователям использовать серверное программное обеспечение или обращаться к нему для непосредственного или косвенного предоставления удаленного доступа к графическому интерфейсу пользователя (с помощью функций Служб удаленных рабочих столов Windows Server 2012 R2 или другой технологии). Этот доступ предусмотрен исключительно для</w:t>
      </w:r>
      <w:r w:rsidR="00D75E16">
        <w:t> </w:t>
      </w:r>
      <w:r w:rsidRPr="007B3D09">
        <w:rPr>
          <w:lang w:val="ru-RU"/>
        </w:rPr>
        <w:t>тестирования, обслуживания и администрирования лицензионных продуктов. Для этих пользователей не требуется приобретать отдельные лицензии Windows Server 2012 R2 Remote Desktop Services SAL.</w:t>
      </w:r>
    </w:p>
    <w:p w:rsidR="000A570B" w:rsidRPr="007B3D09" w:rsidRDefault="000A570B" w:rsidP="000A570B">
      <w:pPr>
        <w:pStyle w:val="PURBlueStrong"/>
        <w:rPr>
          <w:lang w:val="ru-RU"/>
        </w:rPr>
      </w:pPr>
      <w:r w:rsidRPr="007B3D09">
        <w:rPr>
          <w:lang w:val="ru-RU"/>
        </w:rPr>
        <w:t>Технология хранения данных</w:t>
      </w:r>
    </w:p>
    <w:p w:rsidR="000A570B" w:rsidRPr="007B3D09" w:rsidRDefault="000A570B" w:rsidP="000A570B">
      <w:pPr>
        <w:pStyle w:val="PURBody-Indented"/>
        <w:rPr>
          <w:lang w:val="ru-RU"/>
        </w:rPr>
      </w:pPr>
      <w:r w:rsidRPr="007B3D09">
        <w:rPr>
          <w:lang w:val="ru-RU"/>
        </w:rPr>
        <w:t>Серверное программное обеспечение может включать технологию хранения данных под названием «внутренняя база данных Windows».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rsidR="000A570B" w:rsidRPr="007B3D09" w:rsidRDefault="000A570B" w:rsidP="000A570B">
      <w:pPr>
        <w:pStyle w:val="PURBlueStrong"/>
        <w:rPr>
          <w:lang w:val="ru-RU"/>
        </w:rPr>
      </w:pPr>
      <w:r w:rsidRPr="007B3D09">
        <w:rPr>
          <w:lang w:val="ru-RU"/>
        </w:rPr>
        <w:t>Windows Server 2012 R2 Remote Desktop Services</w:t>
      </w:r>
    </w:p>
    <w:p w:rsidR="007E7798" w:rsidRPr="007B3D09" w:rsidRDefault="007E7798" w:rsidP="007E7798">
      <w:pPr>
        <w:pStyle w:val="PURBody-Indented"/>
        <w:rPr>
          <w:lang w:val="ru-RU"/>
        </w:rPr>
      </w:pPr>
      <w:r w:rsidRPr="007B3D09">
        <w:rPr>
          <w:lang w:val="ru-RU"/>
        </w:rPr>
        <w:t>Вы должны приобрести лицензию Windows Server 2012 R2 Remote Desktop Services SAL для каждого пользователя, который может прямо или косвенно обращаться к функциям служб удаленных рабочих столов Windows Server 2012 R2. Описание лицензии SAL cм. в разделе модели лицензирования SAL.</w:t>
      </w:r>
    </w:p>
    <w:p w:rsidR="000A570B" w:rsidRPr="007B3D09" w:rsidRDefault="000A570B" w:rsidP="000A570B">
      <w:pPr>
        <w:pStyle w:val="PURBody-Indented"/>
        <w:rPr>
          <w:lang w:val="ru-RU"/>
        </w:rPr>
      </w:pPr>
      <w:r w:rsidRPr="007B3D09">
        <w:rPr>
          <w:lang w:val="ru-RU"/>
        </w:rPr>
        <w:t>Также вы должны приобрести лицензию Windows Server 2012 R2 Remote Desktop Services SAL для каждого пользователя, который прямо или косвенно обращается к службам удаленных рабочих столов Windows Server 2012 R2 или к Windows Server 2012 R2 для предоставления удаленного доступа к графическому интерфейсу пользователя (с помощью служб удаленных рабочих столов Windows Server 2012 R2 или другой технологии).</w:t>
      </w:r>
    </w:p>
    <w:p w:rsidR="0009114F" w:rsidRPr="007B3D09" w:rsidRDefault="0009114F" w:rsidP="00D75E16">
      <w:pPr>
        <w:pStyle w:val="PURBody-Indented"/>
        <w:rPr>
          <w:lang w:val="ru-RU"/>
        </w:rPr>
      </w:pPr>
      <w:r w:rsidRPr="007B3D09">
        <w:rPr>
          <w:lang w:val="ru-RU"/>
        </w:rPr>
        <w:t>Рабочие столы, предоставляемые как служба, поддерживаются в рамках SPLA при использовании Windows Server и</w:t>
      </w:r>
      <w:r w:rsidR="00D75E16">
        <w:t> </w:t>
      </w:r>
      <w:r w:rsidRPr="007B3D09">
        <w:rPr>
          <w:lang w:val="ru-RU"/>
        </w:rPr>
        <w:t>Служб</w:t>
      </w:r>
      <w:r w:rsidR="00D75E16">
        <w:t> </w:t>
      </w:r>
      <w:r w:rsidRPr="007B3D09">
        <w:rPr>
          <w:lang w:val="ru-RU"/>
        </w:rPr>
        <w:t>удаленных рабочих столов (RDS). При выборе варианта предоставления службы этого типа вы должны явно указать в</w:t>
      </w:r>
      <w:r w:rsidR="00D75E16">
        <w:t> </w:t>
      </w:r>
      <w:r w:rsidRPr="007B3D09">
        <w:rPr>
          <w:lang w:val="ru-RU"/>
        </w:rPr>
        <w:t>своих маркетинговых материалах, что эта инфраструктура используется для предоставления вами службы. Операционная система для настольных компьютеров Windows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rsidR="000A570B" w:rsidRPr="001333E7" w:rsidRDefault="000A570B" w:rsidP="000A570B">
      <w:pPr>
        <w:pStyle w:val="PURBlueStrong"/>
      </w:pPr>
      <w:r w:rsidRPr="001333E7">
        <w:t>Windows Server 2012 R2 Active Directory Rights Management Services</w:t>
      </w:r>
    </w:p>
    <w:p w:rsidR="000A570B" w:rsidRPr="001333E7" w:rsidRDefault="000A570B" w:rsidP="00FC0981">
      <w:pPr>
        <w:pStyle w:val="PURBody-Indented"/>
      </w:pPr>
      <w:r w:rsidRPr="007B3D09">
        <w:rPr>
          <w:lang w:val="ru-RU"/>
        </w:rPr>
        <w:t>Выдолжныприобрестилицензию</w:t>
      </w:r>
      <w:r w:rsidRPr="001333E7">
        <w:t xml:space="preserve"> Windows Server 2012 R2 Active Directory Rights Management Services SAL </w:t>
      </w:r>
      <w:r w:rsidRPr="007B3D09">
        <w:rPr>
          <w:lang w:val="ru-RU"/>
        </w:rPr>
        <w:t>длякаждогопользователя</w:t>
      </w:r>
      <w:r w:rsidRPr="001333E7">
        <w:t xml:space="preserve">, </w:t>
      </w:r>
      <w:r w:rsidRPr="007B3D09">
        <w:rPr>
          <w:lang w:val="ru-RU"/>
        </w:rPr>
        <w:t>которыйможетпрямоиликосвеннообращатьсякфункциямслужбыуправленияправами</w:t>
      </w:r>
      <w:r w:rsidRPr="001333E7">
        <w:t xml:space="preserve"> Active</w:t>
      </w:r>
      <w:r w:rsidR="00FC0981">
        <w:t> </w:t>
      </w:r>
      <w:r w:rsidRPr="001333E7">
        <w:t xml:space="preserve">Directory Windows Server 2012 R2. </w:t>
      </w:r>
      <w:r w:rsidRPr="007B3D09">
        <w:rPr>
          <w:lang w:val="ru-RU"/>
        </w:rPr>
        <w:t>Описаниелицензии</w:t>
      </w:r>
      <w:r w:rsidRPr="001333E7">
        <w:t xml:space="preserve"> SAL c</w:t>
      </w:r>
      <w:r w:rsidRPr="007B3D09">
        <w:rPr>
          <w:lang w:val="ru-RU"/>
        </w:rPr>
        <w:t>м</w:t>
      </w:r>
      <w:r w:rsidRPr="001333E7">
        <w:t xml:space="preserve">. </w:t>
      </w:r>
      <w:r w:rsidRPr="007B3D09">
        <w:rPr>
          <w:lang w:val="ru-RU"/>
        </w:rPr>
        <w:t>вразделемоделилицензирования</w:t>
      </w:r>
      <w:r w:rsidRPr="001333E7">
        <w:t xml:space="preserve"> SAL.</w:t>
      </w:r>
    </w:p>
    <w:p w:rsidR="000A570B" w:rsidRPr="001333E7" w:rsidRDefault="000A570B" w:rsidP="000A570B">
      <w:pPr>
        <w:pStyle w:val="PURBlueStrong"/>
      </w:pPr>
      <w:r w:rsidRPr="001333E7">
        <w:t>Microsoft Application Virtualization for Remote Desktop Services</w:t>
      </w:r>
    </w:p>
    <w:p w:rsidR="000A570B" w:rsidRPr="007B3D09" w:rsidRDefault="000A570B" w:rsidP="00FC0981">
      <w:pPr>
        <w:pStyle w:val="PURBody-Indented"/>
        <w:rPr>
          <w:lang w:val="ru-RU"/>
        </w:rPr>
      </w:pPr>
      <w:r w:rsidRPr="007B3D09">
        <w:rPr>
          <w:lang w:val="ru-RU"/>
        </w:rPr>
        <w:t>Выдолжныприобрестилицензию</w:t>
      </w:r>
      <w:r w:rsidRPr="001333E7">
        <w:t xml:space="preserve"> Microsoft Windows Server 2012 R2 Remote Desktop Services SAL </w:t>
      </w:r>
      <w:r w:rsidRPr="007B3D09">
        <w:rPr>
          <w:lang w:val="ru-RU"/>
        </w:rPr>
        <w:t>длякаждогопользователя</w:t>
      </w:r>
      <w:r w:rsidRPr="001333E7">
        <w:t>,</w:t>
      </w:r>
      <w:r w:rsidR="00FC0981">
        <w:rPr>
          <w:rFonts w:ascii="Arial Narrow" w:eastAsia="Arial" w:hAnsi="Arial Narrow" w:cs="Arial"/>
          <w:b/>
          <w:color w:val="2E6BA3" w:themeColor="accent1" w:themeShade="80"/>
          <w:sz w:val="16"/>
          <w:szCs w:val="16"/>
        </w:rPr>
        <w:t> </w:t>
      </w:r>
      <w:r w:rsidRPr="007B3D09">
        <w:rPr>
          <w:lang w:val="ru-RU"/>
        </w:rPr>
        <w:t>которыйможетпрямоиликосвеннообращатьсякфункциям</w:t>
      </w:r>
      <w:r w:rsidRPr="001333E7">
        <w:t xml:space="preserve"> Microsoft Application Virtualization </w:t>
      </w:r>
      <w:r w:rsidRPr="007B3D09">
        <w:rPr>
          <w:lang w:val="ru-RU"/>
        </w:rPr>
        <w:t>для</w:t>
      </w:r>
      <w:r w:rsidR="00D75E16">
        <w:t> </w:t>
      </w:r>
      <w:r w:rsidRPr="007B3D09">
        <w:rPr>
          <w:lang w:val="ru-RU"/>
        </w:rPr>
        <w:t>служб</w:t>
      </w:r>
      <w:r w:rsidR="00D75E16">
        <w:t> </w:t>
      </w:r>
      <w:r w:rsidRPr="007B3D09">
        <w:rPr>
          <w:lang w:val="ru-RU"/>
        </w:rPr>
        <w:t>удаленныхрабочихстолов</w:t>
      </w:r>
      <w:r w:rsidRPr="001333E7">
        <w:t xml:space="preserve">. </w:t>
      </w:r>
      <w:r w:rsidRPr="007B3D09">
        <w:rPr>
          <w:lang w:val="ru-RU"/>
        </w:rPr>
        <w:t>Описание лицензии SAL cм. в разделе модели лицензирования SAL.</w:t>
      </w:r>
    </w:p>
    <w:p w:rsidR="000A570B" w:rsidRPr="007B3D09" w:rsidRDefault="00602F86" w:rsidP="00CD6E9D">
      <w:pPr>
        <w:pStyle w:val="PURBreadcrumb"/>
        <w:rPr>
          <w:lang w:val="ru-RU"/>
        </w:rPr>
      </w:pPr>
      <w:hyperlink w:anchor="TOC" w:history="1">
        <w:hyperlink w:anchor="Оглавление" w:history="1">
          <w:r w:rsidR="00FF5C8B" w:rsidRPr="007B3D09">
            <w:rPr>
              <w:rStyle w:val="Hyperlink"/>
              <w:rFonts w:ascii="Arial Narrow" w:hAnsi="Arial Narrow"/>
              <w:sz w:val="16"/>
              <w:lang w:val="ru-RU"/>
            </w:rPr>
            <w:t>Оглавление</w:t>
          </w:r>
        </w:hyperlink>
      </w:hyperlink>
      <w:r w:rsidR="00FF5C8B" w:rsidRPr="000829EE">
        <w:rPr>
          <w:lang w:val="ru-RU"/>
        </w:rPr>
        <w:t xml:space="preserve"> / </w:t>
      </w:r>
      <w:hyperlink w:anchor="UniversalTerms" w:history="1">
        <w:r w:rsidR="00FF5C8B" w:rsidRPr="000829EE">
          <w:rPr>
            <w:rStyle w:val="Hyperlink"/>
            <w:rFonts w:ascii="Arial Narrow" w:hAnsi="Arial Narrow"/>
            <w:sz w:val="16"/>
            <w:lang w:val="ru-RU"/>
          </w:rPr>
          <w:t xml:space="preserve">Универсальные условия лицензии </w:t>
        </w:r>
      </w:hyperlink>
    </w:p>
    <w:p w:rsidR="000A570B" w:rsidRPr="007B3D09" w:rsidRDefault="000A570B" w:rsidP="000A570B">
      <w:pPr>
        <w:pStyle w:val="PURProductName"/>
        <w:rPr>
          <w:lang w:val="ru-RU"/>
        </w:rPr>
      </w:pPr>
      <w:bookmarkStart w:id="265" w:name="_Toc297828718"/>
      <w:bookmarkStart w:id="266" w:name="_Toc297883473"/>
      <w:bookmarkStart w:id="267" w:name="_Toc299524974"/>
      <w:bookmarkStart w:id="268" w:name="_Toc299531326"/>
      <w:bookmarkStart w:id="269" w:name="_Toc299531434"/>
      <w:bookmarkStart w:id="270" w:name="_Toc299531542"/>
      <w:bookmarkStart w:id="271" w:name="_Toc299957149"/>
      <w:bookmarkStart w:id="272" w:name="_Toc314129596"/>
      <w:bookmarkStart w:id="273" w:name="_Toc346536846"/>
      <w:bookmarkStart w:id="274" w:name="_Toc339280313"/>
      <w:bookmarkStart w:id="275" w:name="_Toc339280375"/>
      <w:bookmarkStart w:id="276" w:name="_Toc363552784"/>
      <w:bookmarkStart w:id="277" w:name="_Toc363552849"/>
      <w:bookmarkStart w:id="278" w:name="_Toc378682229"/>
      <w:bookmarkStart w:id="279" w:name="_Toc378682249"/>
      <w:bookmarkStart w:id="280" w:name="_Toc371268261"/>
      <w:bookmarkStart w:id="281" w:name="_Toc371268328"/>
      <w:bookmarkStart w:id="282" w:name="_Toc379278465"/>
      <w:bookmarkStart w:id="283" w:name="_Toc379278529"/>
      <w:bookmarkStart w:id="284" w:name="_Toc388434423"/>
      <w:bookmarkStart w:id="285" w:name="_Toc388443717"/>
      <w:r w:rsidRPr="007B3D09">
        <w:rPr>
          <w:lang w:val="ru-RU"/>
        </w:rPr>
        <w:t>Windows Server 2012 R2 Standard.</w:t>
      </w:r>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bookmarkEnd w:id="284"/>
      <w:bookmarkEnd w:id="285"/>
      <w:r w:rsidR="008C5BFF" w:rsidRPr="007B3D09">
        <w:rPr>
          <w:lang w:val="ru-RU"/>
        </w:rPr>
        <w:fldChar w:fldCharType="begin"/>
      </w:r>
      <w:r w:rsidRPr="007B3D09">
        <w:rPr>
          <w:lang w:val="ru-RU"/>
        </w:rPr>
        <w:instrText>XE "Windows Server 2012 R2 Standard."</w:instrText>
      </w:r>
      <w:r w:rsidR="008C5BFF" w:rsidRPr="007B3D09">
        <w:rPr>
          <w:lang w:val="ru-RU"/>
        </w:rPr>
        <w:fldChar w:fldCharType="end"/>
      </w:r>
    </w:p>
    <w:p w:rsidR="000A570B" w:rsidRPr="007B3D09" w:rsidRDefault="000A570B" w:rsidP="000A570B">
      <w:pPr>
        <w:spacing w:line="240" w:lineRule="exact"/>
        <w:rPr>
          <w:lang w:val="ru-RU"/>
        </w:rPr>
      </w:pPr>
      <w:r w:rsidRPr="007B3D09">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EC7A46" w:rsidTr="007C7A84">
        <w:trPr>
          <w:trHeight w:val="112"/>
        </w:trPr>
        <w:tc>
          <w:tcPr>
            <w:tcW w:w="2477" w:type="pct"/>
          </w:tcPr>
          <w:p w:rsidR="007C7A84" w:rsidRPr="007B3D09" w:rsidRDefault="005E52C7" w:rsidP="00AE7BEF">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Перемещение лицензий в фермах серверов: </w:t>
            </w:r>
            <w:r w:rsidRPr="007B3D09">
              <w:rPr>
                <w:rFonts w:ascii="Arial Narrow" w:hAnsi="Arial Narrow"/>
                <w:b/>
                <w:color w:val="404040" w:themeColor="text1" w:themeTint="BF"/>
                <w:sz w:val="18"/>
                <w:lang w:val="ru-RU"/>
              </w:rPr>
              <w:t>Нет</w:t>
            </w:r>
          </w:p>
        </w:tc>
        <w:tc>
          <w:tcPr>
            <w:tcW w:w="2523" w:type="pct"/>
            <w:vMerge w:val="restart"/>
          </w:tcPr>
          <w:p w:rsidR="007C7A84" w:rsidRPr="007B3D09" w:rsidRDefault="007C7A84" w:rsidP="007C7A84">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См. соответствующее уведомление. </w:t>
            </w:r>
            <w:r w:rsidRPr="007B3D09">
              <w:rPr>
                <w:rFonts w:ascii="Arial Narrow" w:hAnsi="Arial Narrow"/>
                <w:b/>
                <w:color w:val="404040" w:themeColor="text1" w:themeTint="BF"/>
                <w:sz w:val="18"/>
                <w:lang w:val="ru-RU"/>
              </w:rPr>
              <w:t xml:space="preserve">Потенциально нежелательное программное обеспечение, MPEG-4, VC-1 </w:t>
            </w:r>
            <w:r w:rsidRPr="007B3D09">
              <w:rPr>
                <w:rFonts w:ascii="Arial Narrow" w:hAnsi="Arial Narrow"/>
                <w:i/>
                <w:color w:val="404040" w:themeColor="text1" w:themeTint="BF"/>
                <w:sz w:val="18"/>
                <w:lang w:val="ru-RU"/>
              </w:rPr>
              <w:t xml:space="preserve">(см. </w:t>
            </w:r>
            <w:hyperlink w:anchor="Appendix2" w:history="1">
              <w:hyperlink w:anchor="Appendix2" w:history="1">
                <w:r w:rsidR="004B390F" w:rsidRPr="007B3D09">
                  <w:rPr>
                    <w:rFonts w:ascii="Arial Narrow" w:hAnsi="Arial Narrow"/>
                    <w:i/>
                    <w:color w:val="00467F"/>
                    <w:sz w:val="18"/>
                    <w:u w:val="single"/>
                    <w:lang w:val="ru-RU"/>
                  </w:rPr>
                  <w:t>Приложение 2</w:t>
                </w:r>
              </w:hyperlink>
            </w:hyperlink>
            <w:r w:rsidRPr="007B3D09">
              <w:rPr>
                <w:rFonts w:ascii="Arial Narrow" w:hAnsi="Arial Narrow"/>
                <w:i/>
                <w:color w:val="404040" w:themeColor="text1" w:themeTint="BF"/>
                <w:sz w:val="18"/>
                <w:lang w:val="ru-RU"/>
              </w:rPr>
              <w:t>)</w:t>
            </w:r>
          </w:p>
        </w:tc>
      </w:tr>
      <w:tr w:rsidR="007C7A84" w:rsidRPr="007B3D09" w:rsidTr="007C7A84">
        <w:trPr>
          <w:trHeight w:val="68"/>
        </w:trPr>
        <w:tc>
          <w:tcPr>
            <w:tcW w:w="2477" w:type="pct"/>
          </w:tcPr>
          <w:p w:rsidR="007C7A84" w:rsidRPr="007B3D09" w:rsidRDefault="007C7A84" w:rsidP="00AE7BEF">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Клиентское/Дополнительное программное обеспечение </w:t>
            </w:r>
            <w:r w:rsidRPr="007B3D09">
              <w:rPr>
                <w:rFonts w:ascii="Arial Narrow" w:hAnsi="Arial Narrow"/>
                <w:b/>
                <w:color w:val="404040" w:themeColor="text1" w:themeTint="BF"/>
                <w:sz w:val="18"/>
                <w:lang w:val="ru-RU"/>
              </w:rPr>
              <w:t>Да</w:t>
            </w:r>
            <w:r w:rsidR="0068669A" w:rsidRPr="0068669A">
              <w:rPr>
                <w:rFonts w:ascii="Arial Narrow" w:hAnsi="Arial Narrow"/>
                <w:b/>
                <w:color w:val="404040" w:themeColor="text1" w:themeTint="BF"/>
                <w:sz w:val="18"/>
                <w:lang w:val="ru-RU"/>
              </w:rPr>
              <w:br/>
            </w:r>
            <w:r w:rsidRPr="007B3D09">
              <w:rPr>
                <w:rFonts w:ascii="Arial Narrow" w:hAnsi="Arial Narrow"/>
                <w:i/>
                <w:color w:val="404040" w:themeColor="text1" w:themeTint="BF"/>
                <w:sz w:val="18"/>
                <w:lang w:val="ru-RU"/>
              </w:rPr>
              <w:t xml:space="preserve">(см. </w:t>
            </w:r>
            <w:hyperlink w:anchor="Appendix1" w:history="1">
              <w:r w:rsidRPr="007B3D09">
                <w:rPr>
                  <w:rFonts w:ascii="Arial Narrow" w:hAnsi="Arial Narrow"/>
                  <w:i/>
                  <w:color w:val="00467F"/>
                  <w:sz w:val="18"/>
                  <w:u w:val="single"/>
                  <w:lang w:val="ru-RU"/>
                </w:rPr>
                <w:t>Приложение 1</w:t>
              </w:r>
            </w:hyperlink>
            <w:r w:rsidRPr="007B3D09">
              <w:rPr>
                <w:rFonts w:ascii="Arial Narrow" w:hAnsi="Arial Narrow"/>
                <w:i/>
                <w:color w:val="404040" w:themeColor="text1" w:themeTint="BF"/>
                <w:sz w:val="18"/>
                <w:lang w:val="ru-RU"/>
              </w:rPr>
              <w:t>)</w:t>
            </w:r>
          </w:p>
        </w:tc>
        <w:tc>
          <w:tcPr>
            <w:tcW w:w="2523" w:type="pct"/>
            <w:vMerge/>
          </w:tcPr>
          <w:p w:rsidR="007C7A84" w:rsidRPr="007B3D09" w:rsidRDefault="007C7A84" w:rsidP="00AE7BEF">
            <w:pPr>
              <w:spacing w:after="0"/>
              <w:rPr>
                <w:rFonts w:ascii="Arial Narrow" w:hAnsi="Arial Narrow"/>
                <w:color w:val="404040" w:themeColor="text1" w:themeTint="BF"/>
                <w:sz w:val="18"/>
                <w:lang w:val="ru-RU"/>
              </w:rPr>
            </w:pPr>
          </w:p>
        </w:tc>
      </w:tr>
    </w:tbl>
    <w:p w:rsidR="000A570B" w:rsidRPr="007B3D09" w:rsidRDefault="000A570B" w:rsidP="000A570B">
      <w:pPr>
        <w:pStyle w:val="PURADDITIONALTERMSHEADERMB"/>
        <w:rPr>
          <w:lang w:val="ru-RU"/>
        </w:rPr>
      </w:pPr>
      <w:r w:rsidRPr="007B3D09">
        <w:rPr>
          <w:lang w:val="ru-RU"/>
        </w:rPr>
        <w:t>Дополнительные условия.</w:t>
      </w:r>
    </w:p>
    <w:p w:rsidR="000A570B" w:rsidRPr="007B3D09" w:rsidRDefault="000A570B" w:rsidP="000A570B">
      <w:pPr>
        <w:pStyle w:val="PURBlueStrong"/>
        <w:rPr>
          <w:lang w:val="ru-RU"/>
        </w:rPr>
      </w:pPr>
      <w:r w:rsidRPr="007B3D09">
        <w:rPr>
          <w:lang w:val="ru-RU"/>
        </w:rPr>
        <w:t xml:space="preserve">Количество необходимых лицензий </w:t>
      </w:r>
    </w:p>
    <w:p w:rsidR="000A570B" w:rsidRPr="007B3D09" w:rsidRDefault="000A570B" w:rsidP="000A570B">
      <w:pPr>
        <w:pStyle w:val="PURBody-Indented"/>
        <w:rPr>
          <w:lang w:val="ru-RU"/>
        </w:rPr>
      </w:pPr>
      <w:r w:rsidRPr="007B3D09">
        <w:rPr>
          <w:lang w:val="ru-RU"/>
        </w:rPr>
        <w:t>Общее количество лицензий на программное обеспечение, необходимых для сервера, равно сумме лицензий на программное обеспечение, указанных в пунктах (i) и (ii) ниже.</w:t>
      </w:r>
    </w:p>
    <w:p w:rsidR="000A570B" w:rsidRPr="007B3D09" w:rsidRDefault="000A570B" w:rsidP="0068669A">
      <w:pPr>
        <w:pStyle w:val="PURBody-Indented"/>
        <w:ind w:left="423" w:hanging="153"/>
        <w:rPr>
          <w:lang w:val="ru-RU"/>
        </w:rPr>
      </w:pPr>
      <w:r w:rsidRPr="007B3D09">
        <w:rPr>
          <w:lang w:val="ru-RU"/>
        </w:rPr>
        <w:t>i) Требуется лицензия для всех физических процессоров на сервере, которая позволяет запускать на сервере в</w:t>
      </w:r>
      <w:r w:rsidR="0068669A">
        <w:t> </w:t>
      </w:r>
      <w:r w:rsidRPr="007B3D09">
        <w:rPr>
          <w:lang w:val="ru-RU"/>
        </w:rPr>
        <w:t>любое</w:t>
      </w:r>
      <w:r w:rsidR="0068669A">
        <w:t> </w:t>
      </w:r>
      <w:r w:rsidRPr="007B3D09">
        <w:rPr>
          <w:lang w:val="ru-RU"/>
        </w:rPr>
        <w:t>время:</w:t>
      </w:r>
    </w:p>
    <w:p w:rsidR="000A570B" w:rsidRPr="007B3D09" w:rsidRDefault="000A570B" w:rsidP="000C1827">
      <w:pPr>
        <w:pStyle w:val="PURBullet-Indented"/>
        <w:rPr>
          <w:lang w:val="ru-RU"/>
        </w:rPr>
      </w:pPr>
      <w:r w:rsidRPr="007B3D09">
        <w:rPr>
          <w:lang w:val="ru-RU"/>
        </w:rPr>
        <w:t>один экземпляр серверного программного обеспечения в одной физической операционной среде (или ОС); и</w:t>
      </w:r>
    </w:p>
    <w:p w:rsidR="000A570B" w:rsidRPr="007B3D09" w:rsidRDefault="000A570B" w:rsidP="000C1827">
      <w:pPr>
        <w:pStyle w:val="PURBullet-Indented"/>
        <w:rPr>
          <w:lang w:val="ru-RU"/>
        </w:rPr>
      </w:pPr>
      <w:r w:rsidRPr="007B3D09">
        <w:rPr>
          <w:lang w:val="ru-RU"/>
        </w:rPr>
        <w:t>один экземпляр серверного программного обеспечения в одной виртуальной операционной среде (или ОС).</w:t>
      </w:r>
    </w:p>
    <w:p w:rsidR="000A570B" w:rsidRPr="007B3D09" w:rsidRDefault="000A570B" w:rsidP="000A570B">
      <w:pPr>
        <w:pStyle w:val="PURBody-Indented"/>
        <w:rPr>
          <w:lang w:val="ru-RU"/>
        </w:rPr>
      </w:pPr>
      <w:r w:rsidRPr="007B3D09">
        <w:rPr>
          <w:lang w:val="ru-RU"/>
        </w:rPr>
        <w:lastRenderedPageBreak/>
        <w:t>Если экземпляр запущен в виртуальной операционной среде (или ОС), экземпляр серверного программного обеспечения, запущенный в физической операционной среде (или ОС), может использоваться только для:</w:t>
      </w:r>
    </w:p>
    <w:p w:rsidR="000A570B" w:rsidRPr="007B3D09" w:rsidRDefault="000A570B" w:rsidP="000C1827">
      <w:pPr>
        <w:pStyle w:val="PURBullet-Indented"/>
        <w:rPr>
          <w:lang w:val="ru-RU"/>
        </w:rPr>
      </w:pPr>
      <w:r w:rsidRPr="007B3D09">
        <w:rPr>
          <w:lang w:val="ru-RU"/>
        </w:rPr>
        <w:t>запуска программного обеспечения виртуализации устройств или</w:t>
      </w:r>
    </w:p>
    <w:p w:rsidR="000A570B" w:rsidRPr="007B3D09" w:rsidRDefault="000A570B" w:rsidP="000C1827">
      <w:pPr>
        <w:pStyle w:val="PURBullet-Indented"/>
        <w:rPr>
          <w:lang w:val="ru-RU"/>
        </w:rPr>
      </w:pPr>
      <w:r w:rsidRPr="007B3D09">
        <w:rPr>
          <w:lang w:val="ru-RU"/>
        </w:rPr>
        <w:t>обеспечения служб виртуализации устройств или</w:t>
      </w:r>
    </w:p>
    <w:p w:rsidR="000A570B" w:rsidRPr="007B3D09" w:rsidRDefault="000A570B" w:rsidP="000C1827">
      <w:pPr>
        <w:pStyle w:val="PURBullet-Indented"/>
        <w:rPr>
          <w:lang w:val="ru-RU"/>
        </w:rPr>
      </w:pPr>
      <w:r w:rsidRPr="007B3D09">
        <w:rPr>
          <w:lang w:val="ru-RU"/>
        </w:rPr>
        <w:t>запуска программного обеспечения для управления операционными средами (или ОС) и их обслуживания на лицензированном сервере.</w:t>
      </w:r>
    </w:p>
    <w:p w:rsidR="000A570B" w:rsidRPr="007B3D09" w:rsidRDefault="000A570B" w:rsidP="0068669A">
      <w:pPr>
        <w:pStyle w:val="PURBody-Indented"/>
        <w:ind w:left="495" w:hanging="225"/>
        <w:rPr>
          <w:lang w:val="ru-RU"/>
        </w:rPr>
      </w:pPr>
      <w:r w:rsidRPr="007B3D09">
        <w:rPr>
          <w:lang w:val="ru-RU"/>
        </w:rPr>
        <w:t xml:space="preserve">ii) </w:t>
      </w:r>
      <w:r w:rsidR="0068669A" w:rsidRPr="0068669A">
        <w:rPr>
          <w:lang w:val="ru-RU"/>
        </w:rPr>
        <w:tab/>
      </w:r>
      <w:r w:rsidRPr="007B3D09">
        <w:rPr>
          <w:lang w:val="ru-RU"/>
        </w:rPr>
        <w:t>Для запуска дополнительных экземпляров серверного программного обеспечения в виртуальных операционных средах (или ОС) на сервере требуются дополнительные</w:t>
      </w:r>
      <w:r w:rsidRPr="007B3D09">
        <w:rPr>
          <w:bCs/>
          <w:lang w:val="ru-RU"/>
        </w:rPr>
        <w:t xml:space="preserve"> лицензии </w:t>
      </w:r>
      <w:r w:rsidRPr="007B3D09">
        <w:rPr>
          <w:lang w:val="ru-RU"/>
        </w:rPr>
        <w:t>на программное обеспечение для каждого физического процессора на сервере.</w:t>
      </w:r>
    </w:p>
    <w:p w:rsidR="00F5573B" w:rsidRPr="007B3D09" w:rsidRDefault="00156FC7" w:rsidP="0068669A">
      <w:pPr>
        <w:pStyle w:val="PURBody-Indented"/>
        <w:ind w:left="495" w:hanging="225"/>
        <w:rPr>
          <w:lang w:val="ru-RU"/>
        </w:rPr>
      </w:pPr>
      <w:r w:rsidRPr="007B3D09">
        <w:rPr>
          <w:lang w:val="ru-RU"/>
        </w:rPr>
        <w:t>iii) Вы можете запустить на лицензированном сервере экземпляр выпуска Web, Standard или Enterprise (той же или более ранней версии) вместо выпуска Standard в любой операционной среде (или ОС).</w:t>
      </w:r>
    </w:p>
    <w:p w:rsidR="000A570B" w:rsidRPr="007B3D09" w:rsidRDefault="000A570B" w:rsidP="000A570B">
      <w:pPr>
        <w:pStyle w:val="PURBlueStrong"/>
        <w:rPr>
          <w:lang w:val="ru-RU"/>
        </w:rPr>
      </w:pPr>
      <w:r w:rsidRPr="007B3D09">
        <w:rPr>
          <w:lang w:val="ru-RU"/>
        </w:rPr>
        <w:t>Доступ для тестирования, обслуживания и администрирования</w:t>
      </w:r>
    </w:p>
    <w:p w:rsidR="000A570B" w:rsidRPr="007B3D09" w:rsidRDefault="000A570B" w:rsidP="00663825">
      <w:pPr>
        <w:pStyle w:val="PURBody-Indented"/>
        <w:rPr>
          <w:lang w:val="ru-RU"/>
        </w:rPr>
      </w:pPr>
      <w:r w:rsidRPr="007B3D09">
        <w:rPr>
          <w:lang w:val="ru-RU"/>
        </w:rPr>
        <w:t>В отношении каждого экземпляра, запускаемого в операционной среде («ОС»), вы можете также разрешить двум (2) другим пользователям использовать серверное программное обеспечение или обращаться к нему для непосредственного или косвенного предоставления удаленного доступа к графическому интерфейсу пользователя (с помощью функций Служб удаленных рабочих столов Windows Server 2012 R2 или другой технологии). Этот доступ предусмотрен исключительно для</w:t>
      </w:r>
      <w:r w:rsidR="00663825">
        <w:t> </w:t>
      </w:r>
      <w:r w:rsidRPr="007B3D09">
        <w:rPr>
          <w:lang w:val="ru-RU"/>
        </w:rPr>
        <w:t>тестирования, обслуживания и администрирования лицензионных продуктов. Для этих пользователей не требуется приобретать отдельные лицензии Windows Server 2012 R2 Remote Desktop Services SAL.</w:t>
      </w:r>
    </w:p>
    <w:p w:rsidR="000A570B" w:rsidRPr="007B3D09" w:rsidRDefault="000A570B" w:rsidP="000A570B">
      <w:pPr>
        <w:pStyle w:val="PURBlueStrong"/>
        <w:rPr>
          <w:lang w:val="ru-RU"/>
        </w:rPr>
      </w:pPr>
      <w:r w:rsidRPr="007B3D09">
        <w:rPr>
          <w:lang w:val="ru-RU"/>
        </w:rPr>
        <w:t>Технология хранения данных</w:t>
      </w:r>
    </w:p>
    <w:p w:rsidR="000A570B" w:rsidRPr="007B3D09" w:rsidRDefault="000A570B" w:rsidP="000A570B">
      <w:pPr>
        <w:pStyle w:val="PURBody-Indented"/>
        <w:rPr>
          <w:lang w:val="ru-RU"/>
        </w:rPr>
      </w:pPr>
      <w:r w:rsidRPr="007B3D09">
        <w:rPr>
          <w:lang w:val="ru-RU"/>
        </w:rPr>
        <w:t>Серверное программное обеспечение может включать технологию хранения данных под названием «внутренняя база данных Windows».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rsidR="00CE4119" w:rsidRPr="007B3D09" w:rsidRDefault="00CE4119" w:rsidP="00CE4119">
      <w:pPr>
        <w:pStyle w:val="PURBlueStrong"/>
        <w:rPr>
          <w:lang w:val="ru-RU"/>
        </w:rPr>
      </w:pPr>
      <w:r w:rsidRPr="007B3D09">
        <w:rPr>
          <w:lang w:val="ru-RU"/>
        </w:rPr>
        <w:t>Windows Server 2012 R2 Remote Desktop Services</w:t>
      </w:r>
    </w:p>
    <w:p w:rsidR="007E7798" w:rsidRPr="007B3D09" w:rsidRDefault="007E7798" w:rsidP="007E7798">
      <w:pPr>
        <w:pStyle w:val="PURBody-Indented"/>
        <w:rPr>
          <w:lang w:val="ru-RU"/>
        </w:rPr>
      </w:pPr>
      <w:r w:rsidRPr="007B3D09">
        <w:rPr>
          <w:lang w:val="ru-RU"/>
        </w:rPr>
        <w:t>Вы должны приобрести лицензию Windows Server 2012 R2 Remote Desktop Services SAL для каждого пользователя, который может прямо или косвенно обращаться к функциям служб удаленных рабочих столов Windows Server 2012 R2. Описание лицензии SAL cм. в разделе модели лицензирования SAL.</w:t>
      </w:r>
    </w:p>
    <w:p w:rsidR="0009114F" w:rsidRPr="007B3D09" w:rsidRDefault="00CE4119" w:rsidP="007E7798">
      <w:pPr>
        <w:pStyle w:val="PURBody-Indented"/>
        <w:rPr>
          <w:lang w:val="ru-RU"/>
        </w:rPr>
      </w:pPr>
      <w:r w:rsidRPr="007B3D09">
        <w:rPr>
          <w:lang w:val="ru-RU"/>
        </w:rPr>
        <w:t>Также вы должны приобрести лицензию Windows Server 2012 R2 Remote Desktop Services SAL для каждого пользователя, который прямо или косвенно обращается к службам удаленных рабочих столов Windows Server 2012 R2 или к Windows Server 2012 R2 для предоставления удаленного доступа к графическому интерфейсу пользователя (с помощью служб удаленных рабочих столов Windows Server 2012 R2 или другой технологии).</w:t>
      </w:r>
    </w:p>
    <w:p w:rsidR="00CE4119" w:rsidRPr="007B3D09" w:rsidRDefault="0009114F" w:rsidP="00663825">
      <w:pPr>
        <w:pStyle w:val="PURBody-Indented"/>
        <w:rPr>
          <w:lang w:val="ru-RU"/>
        </w:rPr>
      </w:pPr>
      <w:r w:rsidRPr="007B3D09">
        <w:rPr>
          <w:lang w:val="ru-RU"/>
        </w:rPr>
        <w:t>Рабочие столы, предоставляемые как служба, поддерживаются в рамках SPLA при использовании Windows Server и</w:t>
      </w:r>
      <w:r w:rsidR="00663825">
        <w:t> </w:t>
      </w:r>
      <w:r w:rsidRPr="007B3D09">
        <w:rPr>
          <w:lang w:val="ru-RU"/>
        </w:rPr>
        <w:t>Служб</w:t>
      </w:r>
      <w:r w:rsidR="00663825">
        <w:t> </w:t>
      </w:r>
      <w:r w:rsidRPr="007B3D09">
        <w:rPr>
          <w:lang w:val="ru-RU"/>
        </w:rPr>
        <w:t>удаленных рабочих столов (RDS). При выборе варианта предоставления службы этого типа вы должны явно указать в</w:t>
      </w:r>
      <w:r w:rsidR="00663825">
        <w:t> </w:t>
      </w:r>
      <w:r w:rsidRPr="007B3D09">
        <w:rPr>
          <w:lang w:val="ru-RU"/>
        </w:rPr>
        <w:t>своих маркетинговых материалах, что эта инфраструктура используется для предоставления вами службы. Операционная система для настольных компьютеров Windows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rsidR="00CE4119" w:rsidRPr="001333E7" w:rsidRDefault="00CE4119" w:rsidP="00CE4119">
      <w:pPr>
        <w:pStyle w:val="PURBlueStrong"/>
      </w:pPr>
      <w:r w:rsidRPr="001333E7">
        <w:t>Windows Server 2012 R2 Active Directory Rights Management Services</w:t>
      </w:r>
    </w:p>
    <w:p w:rsidR="00CE4119" w:rsidRPr="001333E7" w:rsidRDefault="00CE4119" w:rsidP="00CE4119">
      <w:pPr>
        <w:pStyle w:val="PURBody-Indented"/>
      </w:pPr>
      <w:r w:rsidRPr="007B3D09">
        <w:rPr>
          <w:lang w:val="ru-RU"/>
        </w:rPr>
        <w:t>Выдолжныприобрестилицензию</w:t>
      </w:r>
      <w:r w:rsidRPr="001333E7">
        <w:t xml:space="preserve"> Windows Server 2012 R2 Active Directory Rights Management Services SAL </w:t>
      </w:r>
      <w:r w:rsidRPr="007B3D09">
        <w:rPr>
          <w:lang w:val="ru-RU"/>
        </w:rPr>
        <w:t>длякаждогопользователя</w:t>
      </w:r>
      <w:r w:rsidRPr="001333E7">
        <w:t xml:space="preserve">, </w:t>
      </w:r>
      <w:r w:rsidRPr="007B3D09">
        <w:rPr>
          <w:lang w:val="ru-RU"/>
        </w:rPr>
        <w:t>которыйможетпрямоиликосвеннообращатьсякфункциямслужбыуправленияправами</w:t>
      </w:r>
      <w:r w:rsidRPr="001333E7">
        <w:t xml:space="preserve"> Active Directory Windows Server 2012 R2. </w:t>
      </w:r>
      <w:r w:rsidRPr="007B3D09">
        <w:rPr>
          <w:lang w:val="ru-RU"/>
        </w:rPr>
        <w:t>Описаниелицензии</w:t>
      </w:r>
      <w:r w:rsidRPr="001333E7">
        <w:t xml:space="preserve"> SAL c</w:t>
      </w:r>
      <w:r w:rsidRPr="007B3D09">
        <w:rPr>
          <w:lang w:val="ru-RU"/>
        </w:rPr>
        <w:t>м</w:t>
      </w:r>
      <w:r w:rsidRPr="001333E7">
        <w:t xml:space="preserve">. </w:t>
      </w:r>
      <w:r w:rsidRPr="007B3D09">
        <w:rPr>
          <w:lang w:val="ru-RU"/>
        </w:rPr>
        <w:t>вразделемоделилицензирования</w:t>
      </w:r>
      <w:r w:rsidRPr="001333E7">
        <w:t xml:space="preserve"> SAL.</w:t>
      </w:r>
    </w:p>
    <w:p w:rsidR="00CE4119" w:rsidRPr="001333E7" w:rsidRDefault="00CE4119" w:rsidP="00CE4119">
      <w:pPr>
        <w:pStyle w:val="PURBlueStrong"/>
      </w:pPr>
      <w:r w:rsidRPr="001333E7">
        <w:t>Microsoft Application Virtualization for Remote Desktop Services</w:t>
      </w:r>
    </w:p>
    <w:p w:rsidR="000A570B" w:rsidRPr="007B3D09" w:rsidRDefault="00CE4119" w:rsidP="00663825">
      <w:pPr>
        <w:pStyle w:val="PURBody-Indented"/>
        <w:rPr>
          <w:lang w:val="ru-RU"/>
        </w:rPr>
      </w:pPr>
      <w:r w:rsidRPr="007B3D09">
        <w:rPr>
          <w:lang w:val="ru-RU"/>
        </w:rPr>
        <w:t>Выдолжныприобрестилицензию</w:t>
      </w:r>
      <w:r w:rsidRPr="001333E7">
        <w:t xml:space="preserve"> Microsoft Windows Server 2012 R2 Remote Desktop Services SAL </w:t>
      </w:r>
      <w:r w:rsidRPr="007B3D09">
        <w:rPr>
          <w:lang w:val="ru-RU"/>
        </w:rPr>
        <w:t>длякаждогопользователя</w:t>
      </w:r>
      <w:r w:rsidRPr="001333E7">
        <w:t xml:space="preserve">, </w:t>
      </w:r>
      <w:r w:rsidRPr="007B3D09">
        <w:rPr>
          <w:lang w:val="ru-RU"/>
        </w:rPr>
        <w:t>которыйможетпрямоиликосвеннообращатьсякфункциям</w:t>
      </w:r>
      <w:r w:rsidRPr="001333E7">
        <w:t xml:space="preserve"> Microsoft Application Virtualization </w:t>
      </w:r>
      <w:r w:rsidRPr="007B3D09">
        <w:rPr>
          <w:lang w:val="ru-RU"/>
        </w:rPr>
        <w:t>для</w:t>
      </w:r>
      <w:r w:rsidR="00663825">
        <w:t> </w:t>
      </w:r>
      <w:r w:rsidRPr="007B3D09">
        <w:rPr>
          <w:lang w:val="ru-RU"/>
        </w:rPr>
        <w:t>служб</w:t>
      </w:r>
      <w:r w:rsidR="00663825">
        <w:t> </w:t>
      </w:r>
      <w:r w:rsidRPr="007B3D09">
        <w:rPr>
          <w:lang w:val="ru-RU"/>
        </w:rPr>
        <w:t>удаленныхрабочихстолов</w:t>
      </w:r>
      <w:r w:rsidRPr="001333E7">
        <w:t xml:space="preserve">. </w:t>
      </w:r>
      <w:r w:rsidRPr="007B3D09">
        <w:rPr>
          <w:lang w:val="ru-RU"/>
        </w:rPr>
        <w:t>Описание лицензии SAL cм. в разделе модели лицензирования SAL.</w:t>
      </w:r>
    </w:p>
    <w:p w:rsidR="000C3222" w:rsidRPr="007B3D09" w:rsidRDefault="00602F86" w:rsidP="00CD6E9D">
      <w:pPr>
        <w:pStyle w:val="PURBreadcrumb"/>
        <w:keepNext w:val="0"/>
        <w:rPr>
          <w:lang w:val="ru-RU"/>
        </w:rPr>
      </w:pPr>
      <w:hyperlink w:anchor="TOC" w:history="1">
        <w:hyperlink w:anchor="Оглавление" w:history="1">
          <w:r w:rsidR="00FF5C8B" w:rsidRPr="007B3D09">
            <w:rPr>
              <w:rStyle w:val="Hyperlink"/>
              <w:rFonts w:ascii="Arial Narrow" w:hAnsi="Arial Narrow"/>
              <w:sz w:val="16"/>
              <w:lang w:val="ru-RU"/>
            </w:rPr>
            <w:t>Оглавление</w:t>
          </w:r>
        </w:hyperlink>
      </w:hyperlink>
      <w:r w:rsidR="00FF5C8B" w:rsidRPr="000829EE">
        <w:rPr>
          <w:lang w:val="ru-RU"/>
        </w:rPr>
        <w:t xml:space="preserve"> / </w:t>
      </w:r>
      <w:hyperlink w:anchor="UniversalTerms" w:history="1">
        <w:r w:rsidR="00FF5C8B" w:rsidRPr="000829EE">
          <w:rPr>
            <w:rStyle w:val="Hyperlink"/>
            <w:rFonts w:ascii="Arial Narrow" w:hAnsi="Arial Narrow"/>
            <w:sz w:val="16"/>
            <w:lang w:val="ru-RU"/>
          </w:rPr>
          <w:t xml:space="preserve">Универсальные условия лицензии </w:t>
        </w:r>
      </w:hyperlink>
    </w:p>
    <w:p w:rsidR="000C3222" w:rsidRPr="007B3D09" w:rsidRDefault="000C3222" w:rsidP="00663825">
      <w:pPr>
        <w:pStyle w:val="PURProductName"/>
        <w:rPr>
          <w:lang w:val="ru-RU"/>
        </w:rPr>
      </w:pPr>
      <w:bookmarkStart w:id="286" w:name="_Toc346536847"/>
      <w:bookmarkStart w:id="287" w:name="_Toc339280314"/>
      <w:bookmarkStart w:id="288" w:name="_Toc339280376"/>
      <w:bookmarkStart w:id="289" w:name="_Toc363552785"/>
      <w:bookmarkStart w:id="290" w:name="_Toc363552850"/>
      <w:bookmarkStart w:id="291" w:name="_Toc378682230"/>
      <w:bookmarkStart w:id="292" w:name="_Toc378682250"/>
      <w:bookmarkStart w:id="293" w:name="_Toc371268262"/>
      <w:bookmarkStart w:id="294" w:name="_Toc371268329"/>
      <w:bookmarkStart w:id="295" w:name="_Toc379278466"/>
      <w:bookmarkStart w:id="296" w:name="_Toc379278530"/>
      <w:bookmarkStart w:id="297" w:name="_Toc388434424"/>
      <w:bookmarkStart w:id="298" w:name="_Toc388443718"/>
      <w:r w:rsidRPr="007B3D09">
        <w:rPr>
          <w:lang w:val="ru-RU"/>
        </w:rPr>
        <w:lastRenderedPageBreak/>
        <w:t>Windows Server 2012 R2 Essentials</w:t>
      </w:r>
      <w:bookmarkEnd w:id="286"/>
      <w:bookmarkEnd w:id="287"/>
      <w:bookmarkEnd w:id="288"/>
      <w:bookmarkEnd w:id="289"/>
      <w:bookmarkEnd w:id="290"/>
      <w:bookmarkEnd w:id="291"/>
      <w:bookmarkEnd w:id="292"/>
      <w:bookmarkEnd w:id="293"/>
      <w:bookmarkEnd w:id="294"/>
      <w:bookmarkEnd w:id="295"/>
      <w:bookmarkEnd w:id="296"/>
      <w:bookmarkEnd w:id="297"/>
      <w:bookmarkEnd w:id="298"/>
      <w:r w:rsidR="008C5BFF" w:rsidRPr="007B3D09">
        <w:rPr>
          <w:lang w:val="ru-RU"/>
        </w:rPr>
        <w:fldChar w:fldCharType="begin"/>
      </w:r>
      <w:r w:rsidRPr="007B3D09">
        <w:rPr>
          <w:lang w:val="ru-RU"/>
        </w:rPr>
        <w:instrText>XE "Windows Server 2012 R2 Essentials"</w:instrText>
      </w:r>
      <w:r w:rsidR="008C5BFF" w:rsidRPr="007B3D09">
        <w:rPr>
          <w:lang w:val="ru-RU"/>
        </w:rPr>
        <w:fldChar w:fldCharType="end"/>
      </w:r>
    </w:p>
    <w:p w:rsidR="000C3222" w:rsidRPr="007B3D09" w:rsidRDefault="000C3222" w:rsidP="00663825">
      <w:pPr>
        <w:pStyle w:val="PURLicenseTerm"/>
        <w:keepNext/>
        <w:keepLines/>
        <w:rPr>
          <w:lang w:val="ru-RU"/>
        </w:rPr>
      </w:pPr>
      <w:r w:rsidRPr="007B3D09">
        <w:rPr>
          <w:lang w:val="ru-RU"/>
        </w:rPr>
        <w:t>К использованию вами данного продукта применяются Универсальные условия лицензии, Общие условия лицензии для данной Модели лицензирования, а также:</w:t>
      </w:r>
    </w:p>
    <w:tbl>
      <w:tblPr>
        <w:tblStyle w:val="ProductAttributesTable"/>
        <w:tblW w:w="0" w:type="auto"/>
        <w:tblLook w:val="04A0" w:firstRow="1" w:lastRow="0" w:firstColumn="1" w:lastColumn="0" w:noHBand="0" w:noVBand="1"/>
      </w:tblPr>
      <w:tblGrid>
        <w:gridCol w:w="5498"/>
        <w:gridCol w:w="5532"/>
      </w:tblGrid>
      <w:tr w:rsidR="000C3222" w:rsidRPr="00EC7A46" w:rsidTr="000C3222">
        <w:tc>
          <w:tcPr>
            <w:tcW w:w="5498" w:type="dxa"/>
          </w:tcPr>
          <w:p w:rsidR="000C3222" w:rsidRPr="007B3D09" w:rsidRDefault="000C3222" w:rsidP="00663825">
            <w:pPr>
              <w:pStyle w:val="PURBody"/>
              <w:keepNext/>
              <w:keepLines/>
              <w:rPr>
                <w:lang w:val="ru-RU"/>
              </w:rPr>
            </w:pPr>
            <w:r w:rsidRPr="007B3D09">
              <w:rPr>
                <w:lang w:val="ru-RU"/>
              </w:rPr>
              <w:t xml:space="preserve">Перемещение лицензий в фермах серверов: </w:t>
            </w:r>
            <w:r w:rsidRPr="007B3D09">
              <w:rPr>
                <w:b/>
                <w:lang w:val="ru-RU"/>
              </w:rPr>
              <w:t>Нет</w:t>
            </w:r>
          </w:p>
        </w:tc>
        <w:tc>
          <w:tcPr>
            <w:tcW w:w="5532" w:type="dxa"/>
          </w:tcPr>
          <w:p w:rsidR="000C3222" w:rsidRPr="007B3D09" w:rsidRDefault="000C3222" w:rsidP="00663825">
            <w:pPr>
              <w:pStyle w:val="PURBody"/>
              <w:keepNext/>
              <w:keepLines/>
              <w:rPr>
                <w:lang w:val="ru-RU"/>
              </w:rPr>
            </w:pPr>
            <w:r w:rsidRPr="007B3D09">
              <w:rPr>
                <w:lang w:val="ru-RU"/>
              </w:rPr>
              <w:t xml:space="preserve">Клиентское/Дополнительное программное обеспечение </w:t>
            </w:r>
            <w:r w:rsidRPr="007B3D09">
              <w:rPr>
                <w:b/>
                <w:lang w:val="ru-RU"/>
              </w:rPr>
              <w:t>Да</w:t>
            </w:r>
            <w:r w:rsidR="00663825" w:rsidRPr="00663825">
              <w:rPr>
                <w:lang w:val="ru-RU"/>
              </w:rPr>
              <w:br/>
            </w:r>
            <w:r w:rsidRPr="007B3D09">
              <w:rPr>
                <w:i/>
                <w:lang w:val="ru-RU"/>
              </w:rPr>
              <w:t xml:space="preserve">(см. </w:t>
            </w:r>
            <w:hyperlink w:anchor="Приложение1" w:history="1">
              <w:hyperlink w:anchor="Appendix1" w:history="1">
                <w:r w:rsidR="004B390F" w:rsidRPr="007B3D09">
                  <w:rPr>
                    <w:rStyle w:val="Hyperlink"/>
                    <w:i/>
                    <w:lang w:val="ru-RU"/>
                  </w:rPr>
                  <w:t>Приложение 1</w:t>
                </w:r>
              </w:hyperlink>
            </w:hyperlink>
            <w:r w:rsidRPr="007B3D09">
              <w:rPr>
                <w:i/>
                <w:lang w:val="ru-RU"/>
              </w:rPr>
              <w:t>)</w:t>
            </w:r>
          </w:p>
        </w:tc>
      </w:tr>
      <w:tr w:rsidR="000C3222" w:rsidRPr="00EC7A46" w:rsidTr="000C3222">
        <w:tc>
          <w:tcPr>
            <w:tcW w:w="5498" w:type="dxa"/>
          </w:tcPr>
          <w:p w:rsidR="000C3222" w:rsidRPr="007B3D09" w:rsidRDefault="000C3222" w:rsidP="00663825">
            <w:pPr>
              <w:pStyle w:val="PURBody"/>
              <w:keepNext/>
              <w:keepLines/>
              <w:rPr>
                <w:b/>
                <w:lang w:val="ru-RU"/>
              </w:rPr>
            </w:pPr>
          </w:p>
        </w:tc>
        <w:tc>
          <w:tcPr>
            <w:tcW w:w="5532" w:type="dxa"/>
          </w:tcPr>
          <w:p w:rsidR="000C3222" w:rsidRPr="007B3D09" w:rsidRDefault="000C3222" w:rsidP="00663825">
            <w:pPr>
              <w:pStyle w:val="PURBody"/>
              <w:keepNext/>
              <w:keepLines/>
              <w:rPr>
                <w:lang w:val="ru-RU"/>
              </w:rPr>
            </w:pPr>
            <w:r w:rsidRPr="007B3D09">
              <w:rPr>
                <w:lang w:val="ru-RU"/>
              </w:rPr>
              <w:t xml:space="preserve">См. соответствующее уведомление. </w:t>
            </w:r>
            <w:r w:rsidRPr="007B3D09">
              <w:rPr>
                <w:b/>
                <w:lang w:val="ru-RU"/>
              </w:rPr>
              <w:t xml:space="preserve">Передача данных, MPEG-4, VC-1, потенциально нежелательное программное обеспечение </w:t>
            </w:r>
            <w:r w:rsidR="00663825" w:rsidRPr="00663825">
              <w:rPr>
                <w:b/>
                <w:lang w:val="ru-RU"/>
              </w:rPr>
              <w:br/>
            </w:r>
            <w:r w:rsidRPr="007B3D09">
              <w:rPr>
                <w:lang w:val="ru-RU"/>
              </w:rPr>
              <w:t xml:space="preserve">(Уведомление I) </w:t>
            </w:r>
            <w:r w:rsidRPr="007B3D09">
              <w:rPr>
                <w:i/>
                <w:lang w:val="ru-RU"/>
              </w:rPr>
              <w:t xml:space="preserve">(см. </w:t>
            </w:r>
            <w:hyperlink w:anchor="Приложение2" w:history="1">
              <w:hyperlink w:anchor="Appendix2" w:history="1">
                <w:r w:rsidR="004B390F" w:rsidRPr="007B3D09">
                  <w:rPr>
                    <w:i/>
                    <w:color w:val="00467F"/>
                    <w:u w:val="single"/>
                    <w:lang w:val="ru-RU"/>
                  </w:rPr>
                  <w:t>Приложение 2</w:t>
                </w:r>
              </w:hyperlink>
            </w:hyperlink>
            <w:r w:rsidRPr="007B3D09">
              <w:rPr>
                <w:i/>
                <w:lang w:val="ru-RU"/>
              </w:rPr>
              <w:t>)</w:t>
            </w:r>
          </w:p>
        </w:tc>
      </w:tr>
    </w:tbl>
    <w:p w:rsidR="000C3222" w:rsidRPr="007B3D09" w:rsidRDefault="000C3222" w:rsidP="000C3222">
      <w:pPr>
        <w:pStyle w:val="PURBlueBGHeader"/>
        <w:rPr>
          <w:lang w:val="ru-RU"/>
        </w:rPr>
      </w:pPr>
      <w:r w:rsidRPr="007B3D09">
        <w:rPr>
          <w:lang w:val="ru-RU"/>
        </w:rPr>
        <w:t>Дополнительные условия.</w:t>
      </w:r>
    </w:p>
    <w:p w:rsidR="000C3222" w:rsidRPr="007B3D09" w:rsidRDefault="000C3222" w:rsidP="000C3222">
      <w:pPr>
        <w:pStyle w:val="PURBlueStrong-Indented"/>
        <w:rPr>
          <w:lang w:val="ru-RU"/>
        </w:rPr>
      </w:pPr>
      <w:r w:rsidRPr="007B3D09">
        <w:rPr>
          <w:lang w:val="ru-RU"/>
        </w:rPr>
        <w:t>Ограничения использования</w:t>
      </w:r>
    </w:p>
    <w:p w:rsidR="001D11A3" w:rsidRPr="007B3D09" w:rsidRDefault="00B70FA2" w:rsidP="00663825">
      <w:pPr>
        <w:pStyle w:val="PURBody-Indented"/>
        <w:ind w:left="477" w:hanging="203"/>
        <w:rPr>
          <w:lang w:val="ru-RU"/>
        </w:rPr>
      </w:pPr>
      <w:r w:rsidRPr="007B3D09">
        <w:rPr>
          <w:lang w:val="ru-RU"/>
        </w:rPr>
        <w:t xml:space="preserve">i) </w:t>
      </w:r>
      <w:r w:rsidR="00663825" w:rsidRPr="00663825">
        <w:rPr>
          <w:lang w:val="ru-RU"/>
        </w:rPr>
        <w:tab/>
      </w:r>
      <w:r w:rsidRPr="007B3D09">
        <w:rPr>
          <w:lang w:val="ru-RU"/>
        </w:rPr>
        <w:t>Требуется лицензия для всех физических процессоров на сервере, которая позволяет запускать на сервере в любое время:</w:t>
      </w:r>
    </w:p>
    <w:p w:rsidR="001D11A3" w:rsidRPr="007B3D09" w:rsidRDefault="001D11A3" w:rsidP="00B70FA2">
      <w:pPr>
        <w:pStyle w:val="PURBullet-Indented"/>
        <w:rPr>
          <w:lang w:val="ru-RU"/>
        </w:rPr>
      </w:pPr>
      <w:r w:rsidRPr="007B3D09">
        <w:rPr>
          <w:lang w:val="ru-RU"/>
        </w:rPr>
        <w:t>один экземпляр серверного программного обеспечения в одной физической операционной среде (или ОС); и</w:t>
      </w:r>
    </w:p>
    <w:p w:rsidR="001D11A3" w:rsidRPr="007B3D09" w:rsidRDefault="001D11A3" w:rsidP="00B70FA2">
      <w:pPr>
        <w:pStyle w:val="PURBullet-Indented"/>
        <w:rPr>
          <w:lang w:val="ru-RU"/>
        </w:rPr>
      </w:pPr>
      <w:r w:rsidRPr="007B3D09">
        <w:rPr>
          <w:lang w:val="ru-RU"/>
        </w:rPr>
        <w:t>один экземпляр серверного программного обеспечения в одной виртуальной операционной среде (или ОС).</w:t>
      </w:r>
    </w:p>
    <w:p w:rsidR="00DD69C5" w:rsidRPr="007B3D09" w:rsidRDefault="00B70FA2" w:rsidP="00663825">
      <w:pPr>
        <w:pStyle w:val="PURBody-Indented"/>
        <w:ind w:left="476" w:hanging="202"/>
        <w:rPr>
          <w:lang w:val="ru-RU"/>
        </w:rPr>
      </w:pPr>
      <w:r w:rsidRPr="007B3D09">
        <w:rPr>
          <w:lang w:val="ru-RU"/>
        </w:rPr>
        <w:t>ii) Вы должны использовать серверное программное обеспечение в домене, в котором настроена служба Active Directory сервера:</w:t>
      </w:r>
    </w:p>
    <w:p w:rsidR="00DD69C5" w:rsidRPr="007B3D09" w:rsidRDefault="00DD69C5" w:rsidP="00B70FA2">
      <w:pPr>
        <w:pStyle w:val="PURBullet-Indented"/>
        <w:rPr>
          <w:lang w:val="ru-RU"/>
        </w:rPr>
      </w:pPr>
      <w:r w:rsidRPr="007B3D09">
        <w:rPr>
          <w:lang w:val="ru-RU"/>
        </w:rPr>
        <w:t>является контроллером домена (одним сервером, которому назначены все роли FSMO);</w:t>
      </w:r>
    </w:p>
    <w:p w:rsidR="00DD69C5" w:rsidRPr="007B3D09" w:rsidRDefault="00DD69C5" w:rsidP="00B70FA2">
      <w:pPr>
        <w:pStyle w:val="PURBullet-Indented"/>
        <w:rPr>
          <w:lang w:val="ru-RU"/>
        </w:rPr>
      </w:pPr>
      <w:r w:rsidRPr="007B3D09">
        <w:rPr>
          <w:lang w:val="ru-RU"/>
        </w:rPr>
        <w:t xml:space="preserve">установлена на корневом компьютере доменного леса; </w:t>
      </w:r>
    </w:p>
    <w:p w:rsidR="00DD69C5" w:rsidRPr="007B3D09" w:rsidRDefault="00DD69C5" w:rsidP="00B70FA2">
      <w:pPr>
        <w:pStyle w:val="PURBullet-Indented"/>
        <w:rPr>
          <w:lang w:val="ru-RU"/>
        </w:rPr>
      </w:pPr>
      <w:r w:rsidRPr="007B3D09">
        <w:rPr>
          <w:lang w:val="ru-RU"/>
        </w:rPr>
        <w:t>не является дочерним доменом и</w:t>
      </w:r>
    </w:p>
    <w:p w:rsidR="00DD69C5" w:rsidRPr="007B3D09" w:rsidRDefault="00DD69C5" w:rsidP="00B70FA2">
      <w:pPr>
        <w:pStyle w:val="PURBullet-Indented"/>
        <w:rPr>
          <w:lang w:val="ru-RU"/>
        </w:rPr>
      </w:pPr>
      <w:r w:rsidRPr="007B3D09">
        <w:rPr>
          <w:lang w:val="ru-RU"/>
        </w:rPr>
        <w:t>не имеет доверительных отношений с другими доменами.</w:t>
      </w:r>
    </w:p>
    <w:p w:rsidR="00DD69C5" w:rsidRPr="007B3D09" w:rsidRDefault="00B70FA2" w:rsidP="00663825">
      <w:pPr>
        <w:pStyle w:val="PURBody-Indented"/>
        <w:ind w:left="476" w:hanging="202"/>
        <w:rPr>
          <w:lang w:val="ru-RU"/>
        </w:rPr>
      </w:pPr>
      <w:r w:rsidRPr="007B3D09">
        <w:rPr>
          <w:lang w:val="ru-RU"/>
        </w:rPr>
        <w:t>iii) При одновременном запуске обоих допустимых экземпляров экземпляр, запускаемый в физической операционной среде, может использоваться только для запуска программного обеспечения аппаратной виртуализации</w:t>
      </w:r>
      <w:r w:rsidRPr="007B3D09">
        <w:rPr>
          <w:rFonts w:cs="Arial"/>
          <w:szCs w:val="18"/>
          <w:lang w:val="ru-RU"/>
        </w:rPr>
        <w:t xml:space="preserve"> или предоставления служб аппаратной виртуализации. На этот экземпляр не распространяются требования пункта (ii)</w:t>
      </w:r>
      <w:r w:rsidR="00663825">
        <w:rPr>
          <w:rFonts w:cs="Arial"/>
          <w:szCs w:val="18"/>
        </w:rPr>
        <w:t> </w:t>
      </w:r>
      <w:r w:rsidRPr="007B3D09">
        <w:rPr>
          <w:rFonts w:cs="Arial"/>
          <w:szCs w:val="18"/>
          <w:lang w:val="ru-RU"/>
        </w:rPr>
        <w:t>выше.</w:t>
      </w:r>
      <w:r w:rsidR="00663825">
        <w:rPr>
          <w:rFonts w:cs="Arial"/>
          <w:szCs w:val="18"/>
        </w:rPr>
        <w:t> </w:t>
      </w:r>
      <w:r w:rsidRPr="007B3D09">
        <w:rPr>
          <w:rFonts w:cs="Arial"/>
          <w:szCs w:val="18"/>
          <w:lang w:val="ru-RU"/>
        </w:rPr>
        <w:t>Это единственная конфигурация, в которой экземпляр не обязан быть контроллером домена.</w:t>
      </w:r>
    </w:p>
    <w:p w:rsidR="000C3222" w:rsidRPr="007B3D09" w:rsidRDefault="000C3222" w:rsidP="000C3222">
      <w:pPr>
        <w:pStyle w:val="PURBody-Indented"/>
        <w:rPr>
          <w:lang w:val="ru-RU"/>
        </w:rPr>
      </w:pPr>
      <w:r w:rsidRPr="007B3D09">
        <w:rPr>
          <w:lang w:val="ru-RU"/>
        </w:rPr>
        <w:t>Через 30 дней после первоначальной установки серверное программное обеспечение будет периодически проверять соответствие настроек службы Active Directory указанным выше настройкам. Если при проверке настроек обнаружены несоответствия, выполняются следующие действия:</w:t>
      </w:r>
    </w:p>
    <w:p w:rsidR="000C3222" w:rsidRPr="007B3D09" w:rsidRDefault="000C3222" w:rsidP="003B5A77">
      <w:pPr>
        <w:pStyle w:val="PURBullet-Indented"/>
        <w:numPr>
          <w:ilvl w:val="0"/>
          <w:numId w:val="16"/>
        </w:numPr>
        <w:rPr>
          <w:lang w:val="ru-RU"/>
        </w:rPr>
      </w:pPr>
      <w:r w:rsidRPr="007B3D09">
        <w:rPr>
          <w:lang w:val="ru-RU"/>
        </w:rPr>
        <w:t>Администратору сервера будут направляться предупреждения о сбое. Предупреждения о сбое также можно просмотреть в разделе оповещений о работоспособности в панели мониторинга Windows Server 2012 R2 Essentials.</w:t>
      </w:r>
    </w:p>
    <w:p w:rsidR="000C3222" w:rsidRPr="007B3D09" w:rsidRDefault="000C3222" w:rsidP="003B5A77">
      <w:pPr>
        <w:pStyle w:val="PURBullet-Indented"/>
        <w:numPr>
          <w:ilvl w:val="0"/>
          <w:numId w:val="16"/>
        </w:numPr>
        <w:rPr>
          <w:lang w:val="ru-RU"/>
        </w:rPr>
      </w:pPr>
      <w:r w:rsidRPr="007B3D09">
        <w:rPr>
          <w:lang w:val="ru-RU"/>
        </w:rPr>
        <w:t>Если несоответствие не будет устранено на 21 день, сервер завершит работу и будет выключен до тех пор, пока администратор не перезагрузит его.</w:t>
      </w:r>
    </w:p>
    <w:p w:rsidR="000C3222" w:rsidRPr="007B3D09" w:rsidRDefault="000C3222" w:rsidP="003B5A77">
      <w:pPr>
        <w:pStyle w:val="PURBullet-Indented"/>
        <w:numPr>
          <w:ilvl w:val="0"/>
          <w:numId w:val="16"/>
        </w:numPr>
        <w:rPr>
          <w:lang w:val="ru-RU"/>
        </w:rPr>
      </w:pPr>
      <w:r w:rsidRPr="007B3D09">
        <w:rPr>
          <w:lang w:val="ru-RU"/>
        </w:rPr>
        <w:t>После перезагрузки сервер может работать еще 21 день до следующего отключения. Такое отключение будет продолжаться до тех пор, пока настройки не будут исправлены. В течение любого 21-дневного периода вы можете внести необходимые исправления в ваши настройки для обеспечения соответствия данным условиям лицензии.</w:t>
      </w:r>
    </w:p>
    <w:p w:rsidR="000C3222" w:rsidRPr="007B3D09" w:rsidRDefault="000C3222" w:rsidP="000C3222">
      <w:pPr>
        <w:pStyle w:val="PURBody-Indented"/>
        <w:rPr>
          <w:lang w:val="ru-RU"/>
        </w:rPr>
      </w:pPr>
      <w:r w:rsidRPr="007B3D09">
        <w:rPr>
          <w:lang w:val="ru-RU"/>
        </w:rPr>
        <w:t>После исправления настроек предупреждения и автоматические отключения прекратятся.</w:t>
      </w:r>
    </w:p>
    <w:p w:rsidR="000C3222" w:rsidRPr="007B3D09" w:rsidRDefault="000C3222" w:rsidP="000C3222">
      <w:pPr>
        <w:pStyle w:val="PURBlueStrong-Indented"/>
        <w:rPr>
          <w:lang w:val="ru-RU"/>
        </w:rPr>
      </w:pPr>
      <w:r w:rsidRPr="007B3D09">
        <w:rPr>
          <w:lang w:val="ru-RU"/>
        </w:rPr>
        <w:t>Использование серверного программного обеспечения</w:t>
      </w:r>
    </w:p>
    <w:p w:rsidR="000C3222" w:rsidRPr="007B3D09" w:rsidRDefault="000C3222" w:rsidP="000C3222">
      <w:pPr>
        <w:pStyle w:val="PURBody-Indented"/>
        <w:rPr>
          <w:lang w:val="ru-RU"/>
        </w:rPr>
      </w:pPr>
      <w:r w:rsidRPr="007B3D09">
        <w:rPr>
          <w:lang w:val="ru-RU"/>
        </w:rPr>
        <w:t>Пользовательская учетная запись — это уникальное имя пользователя и связанный с ним пароль, созданные посредством Консоли Windows Server 2012 R2 Essentials. Вы имеете право использовать до 25 пользовательских учетных записей. Каждая из пользовательских учетных записей позволяет соответствующему пользователю получить доступ к серверному программному обеспечению на этом сервере и использовать его. Вы можете передать учетную запись одного пользователя другому при условии, что такая передача происходит не ранее 90 дней после последней передачи.</w:t>
      </w:r>
    </w:p>
    <w:p w:rsidR="000C3222" w:rsidRPr="007B3D09" w:rsidRDefault="000C3222" w:rsidP="000C3222">
      <w:pPr>
        <w:pStyle w:val="PURBlueStrong-Indented"/>
        <w:rPr>
          <w:lang w:val="ru-RU"/>
        </w:rPr>
      </w:pPr>
      <w:r w:rsidRPr="007B3D09">
        <w:rPr>
          <w:lang w:val="ru-RU"/>
        </w:rPr>
        <w:t>Windows Server 2012 R2 Essentials Connector</w:t>
      </w:r>
    </w:p>
    <w:p w:rsidR="000C3222" w:rsidRPr="007B3D09" w:rsidRDefault="000C3222" w:rsidP="00F064D0">
      <w:pPr>
        <w:pStyle w:val="PURBody-Indented"/>
        <w:rPr>
          <w:lang w:val="ru-RU"/>
        </w:rPr>
      </w:pPr>
      <w:r w:rsidRPr="007B3D09">
        <w:rPr>
          <w:lang w:val="ru-RU"/>
        </w:rPr>
        <w:t>Вы можете одновременно установить и использовать программное обеспечение Windows Server 2012 R2 Essentials Connector не более чем на 50 устройствах. Вы можете использовать это программное обеспечение только вместе с</w:t>
      </w:r>
      <w:r w:rsidR="00663825">
        <w:t> </w:t>
      </w:r>
      <w:r w:rsidRPr="007B3D09">
        <w:rPr>
          <w:lang w:val="ru-RU"/>
        </w:rPr>
        <w:t>серверным программным обеспечением.</w:t>
      </w:r>
    </w:p>
    <w:p w:rsidR="000C3222" w:rsidRPr="007B3D09" w:rsidRDefault="000C3222" w:rsidP="000C3222">
      <w:pPr>
        <w:pStyle w:val="PURBlueStrong-Indented"/>
        <w:rPr>
          <w:lang w:val="ru-RU"/>
        </w:rPr>
      </w:pPr>
      <w:r w:rsidRPr="007B3D09">
        <w:rPr>
          <w:lang w:val="ru-RU"/>
        </w:rPr>
        <w:t>Доступ к Службе управления правами Active Directory Windows Server 2012 R2</w:t>
      </w:r>
    </w:p>
    <w:p w:rsidR="000C3222" w:rsidRPr="007B3D09" w:rsidRDefault="000C3222" w:rsidP="000C3222">
      <w:pPr>
        <w:pStyle w:val="PURBody-Indented"/>
        <w:rPr>
          <w:lang w:val="ru-RU"/>
        </w:rPr>
      </w:pPr>
      <w:r w:rsidRPr="007B3D09">
        <w:rPr>
          <w:lang w:val="ru-RU"/>
        </w:rPr>
        <w:t>Вы должны приобрести лицензию Windows Server 2012 R2 Active Directory Rights Management Services SAL для каждой Пользовательской учетной записи, с помощью которой пользователь может прямо или косвенно обращаться к функциям Службы управления правами Active Directory Windows Server 2012 R2.</w:t>
      </w:r>
    </w:p>
    <w:p w:rsidR="000C3222" w:rsidRPr="007B3D09" w:rsidRDefault="000C3222" w:rsidP="000C3222">
      <w:pPr>
        <w:pStyle w:val="PURBlueStrong-Indented"/>
        <w:rPr>
          <w:lang w:val="ru-RU"/>
        </w:rPr>
      </w:pPr>
      <w:r w:rsidRPr="007B3D09">
        <w:rPr>
          <w:lang w:val="ru-RU"/>
        </w:rPr>
        <w:lastRenderedPageBreak/>
        <w:t>Проверка подлинности.</w:t>
      </w:r>
    </w:p>
    <w:p w:rsidR="000C3222" w:rsidRPr="007B3D09" w:rsidRDefault="000C3222" w:rsidP="000C3222">
      <w:pPr>
        <w:pStyle w:val="PURBody-Indented"/>
        <w:rPr>
          <w:lang w:val="ru-RU"/>
        </w:rPr>
      </w:pPr>
      <w:r w:rsidRPr="007B3D09">
        <w:rPr>
          <w:lang w:val="ru-RU"/>
        </w:rPr>
        <w:t xml:space="preserve">Время от времени программное обеспечение будет обновлять или просить загрузить функцию проверки, являющуюся частью программного обеспечения. Функция проверки проверяет, активировано ли программное обеспечение, и есть ли на него лицензия. Успешная проверка позволяет также использовать определенные возможности программного обеспечения и дает дополнительные преимущества. Дополнительные сведения см. на веб-сайте </w:t>
      </w:r>
      <w:hyperlink r:id="rId143">
        <w:r w:rsidRPr="007B3D09">
          <w:rPr>
            <w:color w:val="00467F"/>
            <w:u w:val="single"/>
            <w:lang w:val="ru-RU"/>
          </w:rPr>
          <w:t>http://go.microsoft.com/fwlink/?linkid=39157</w:t>
        </w:r>
      </w:hyperlink>
      <w:r w:rsidRPr="007B3D09">
        <w:rPr>
          <w:lang w:val="ru-RU"/>
        </w:rPr>
        <w:t>.</w:t>
      </w:r>
    </w:p>
    <w:p w:rsidR="000C3222" w:rsidRPr="007B3D09" w:rsidRDefault="000C3222" w:rsidP="000C3222">
      <w:pPr>
        <w:pStyle w:val="PURBody-Indented"/>
        <w:rPr>
          <w:lang w:val="ru-RU"/>
        </w:rPr>
      </w:pPr>
      <w:r w:rsidRPr="007B3D09">
        <w:rPr>
          <w:lang w:val="ru-RU"/>
        </w:rPr>
        <w:t xml:space="preserve">Во время проверки программное обеспечение передает сведения о программном обеспечении и устройстве в корпорацию Microsoft. Эти сведения включают версию программного обеспечения, ключ продукта и IP-адрес устройства. Microsoft не будет использовать эти сведения для вашей идентификации или связи с вами, за исключением необходимости использования или раскрытия этих сведений для предотвращения нелицензионного использования программного обеспечения. Используя программное обеспечение, вы тем самым даете согласие на передачу этих сведений. Дополнительные сведения о процедуре проверки и передаваемых сведениях см. по адресу </w:t>
      </w:r>
      <w:hyperlink r:id="rId144">
        <w:r w:rsidRPr="007B3D09">
          <w:rPr>
            <w:color w:val="00467F"/>
            <w:u w:val="single"/>
            <w:lang w:val="ru-RU"/>
          </w:rPr>
          <w:t>http://go.microsoft.com/fwlink/?linkid=96551</w:t>
        </w:r>
      </w:hyperlink>
      <w:r w:rsidRPr="007B3D09">
        <w:rPr>
          <w:lang w:val="ru-RU"/>
        </w:rPr>
        <w:t>.</w:t>
      </w:r>
    </w:p>
    <w:p w:rsidR="000C3222" w:rsidRPr="007B3D09" w:rsidRDefault="000C3222" w:rsidP="000C3222">
      <w:pPr>
        <w:pStyle w:val="PURBody-Indented"/>
        <w:rPr>
          <w:lang w:val="ru-RU"/>
        </w:rPr>
      </w:pPr>
      <w:r w:rsidRPr="007B3D09">
        <w:rPr>
          <w:lang w:val="ru-RU"/>
        </w:rPr>
        <w:t>Если на программное обеспечение нет официальной лицензии, это может повлиять на его функциональные возможности. Например, возможно следующее:</w:t>
      </w:r>
    </w:p>
    <w:p w:rsidR="000C3222" w:rsidRPr="007B3D09" w:rsidRDefault="000C3222" w:rsidP="003B5A77">
      <w:pPr>
        <w:pStyle w:val="PURBullet-Indented"/>
        <w:numPr>
          <w:ilvl w:val="0"/>
          <w:numId w:val="17"/>
        </w:numPr>
        <w:rPr>
          <w:lang w:val="ru-RU"/>
        </w:rPr>
      </w:pPr>
      <w:r w:rsidRPr="007B3D09">
        <w:rPr>
          <w:lang w:val="ru-RU"/>
        </w:rPr>
        <w:t>вам придется заново активировать программное обеспечение или</w:t>
      </w:r>
    </w:p>
    <w:p w:rsidR="000C3222" w:rsidRPr="007B3D09" w:rsidRDefault="000C3222" w:rsidP="003B5A77">
      <w:pPr>
        <w:pStyle w:val="PURBullet-Indented"/>
        <w:numPr>
          <w:ilvl w:val="0"/>
          <w:numId w:val="17"/>
        </w:numPr>
        <w:rPr>
          <w:lang w:val="ru-RU"/>
        </w:rPr>
      </w:pPr>
      <w:r w:rsidRPr="007B3D09">
        <w:rPr>
          <w:lang w:val="ru-RU"/>
        </w:rPr>
        <w:t>вы будете получать напоминания о необходимости получения лицензионной копии программного обеспечения,</w:t>
      </w:r>
    </w:p>
    <w:p w:rsidR="000C3222" w:rsidRPr="007B3D09" w:rsidRDefault="000C3222" w:rsidP="000C3222">
      <w:pPr>
        <w:pStyle w:val="PURBody-Indented"/>
        <w:rPr>
          <w:lang w:val="ru-RU"/>
        </w:rPr>
      </w:pPr>
      <w:r w:rsidRPr="007B3D09">
        <w:rPr>
          <w:lang w:val="ru-RU"/>
        </w:rPr>
        <w:t>или вы не сможете получить определенные обновления от Microsoft.</w:t>
      </w:r>
    </w:p>
    <w:p w:rsidR="000C3222" w:rsidRPr="007B3D09" w:rsidRDefault="000C3222" w:rsidP="000C3222">
      <w:pPr>
        <w:pStyle w:val="PURBody-Indented"/>
        <w:rPr>
          <w:lang w:val="ru-RU"/>
        </w:rPr>
      </w:pPr>
      <w:r w:rsidRPr="007B3D09">
        <w:rPr>
          <w:lang w:val="ru-RU"/>
        </w:rPr>
        <w:t xml:space="preserve">Вы можете получать обновления для программного обеспечения только от Microsoft или из авторизованных источников. Дополнительные сведения о получении обновлений из авторизованных источников см. по адресу </w:t>
      </w:r>
      <w:hyperlink r:id="rId145">
        <w:r w:rsidRPr="007B3D09">
          <w:rPr>
            <w:color w:val="00467F"/>
            <w:u w:val="single"/>
            <w:lang w:val="ru-RU"/>
          </w:rPr>
          <w:t>http://go.microsoft.com/fwlink/?linkid=96552</w:t>
        </w:r>
      </w:hyperlink>
      <w:r w:rsidRPr="007B3D09">
        <w:rPr>
          <w:lang w:val="ru-RU"/>
        </w:rPr>
        <w:t>.</w:t>
      </w:r>
    </w:p>
    <w:p w:rsidR="000C3222" w:rsidRPr="007B3D09" w:rsidRDefault="000C3222" w:rsidP="000C3222">
      <w:pPr>
        <w:pStyle w:val="PURBlueStrong-Indented"/>
        <w:rPr>
          <w:lang w:val="ru-RU"/>
        </w:rPr>
      </w:pPr>
      <w:r w:rsidRPr="007B3D09">
        <w:rPr>
          <w:lang w:val="ru-RU"/>
        </w:rPr>
        <w:t>Технология хранения данных</w:t>
      </w:r>
    </w:p>
    <w:p w:rsidR="000C3222" w:rsidRPr="007B3D09" w:rsidRDefault="000C3222" w:rsidP="000C3222">
      <w:pPr>
        <w:pStyle w:val="PURBody-Indented"/>
        <w:rPr>
          <w:lang w:val="ru-RU"/>
        </w:rPr>
      </w:pPr>
      <w:r w:rsidRPr="007B3D09">
        <w:rPr>
          <w:lang w:val="ru-RU"/>
        </w:rPr>
        <w:t>Серверное программное обеспечение может включать внутреннюю базу данных Windows или технологию хранения данных Microsoft SQL Server Desktop Engine для Windows. Компоненты серверного программного обеспечения используют эти технологии для хранения данных. По условиям данных Прав на использование продуктов вы не можете использовать эти технологии иным образом или обращаться к ним для других целей.</w:t>
      </w:r>
    </w:p>
    <w:bookmarkStart w:id="299" w:name="_Toc299519114"/>
    <w:bookmarkStart w:id="300" w:name="_Toc299524978"/>
    <w:bookmarkStart w:id="301" w:name="_Toc299531546"/>
    <w:bookmarkStart w:id="302" w:name="_Toc299531870"/>
    <w:p w:rsidR="009950B2" w:rsidRPr="007B3D09" w:rsidRDefault="00FF5C8B" w:rsidP="00CD6E9D">
      <w:pPr>
        <w:keepLines/>
        <w:spacing w:before="240" w:after="240"/>
        <w:jc w:val="right"/>
        <w:rPr>
          <w:lang w:val="ru-RU"/>
        </w:rPr>
      </w:pPr>
      <w:r>
        <w:rPr>
          <w:color w:val="404040" w:themeColor="text1" w:themeTint="BF"/>
          <w:sz w:val="18"/>
        </w:rP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rPr>
          <w:color w:val="404040" w:themeColor="text1" w:themeTint="BF"/>
          <w:sz w:val="18"/>
        </w:rP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9950B2" w:rsidRPr="007B3D09" w:rsidRDefault="009950B2" w:rsidP="00CD6E9D">
      <w:pPr>
        <w:pStyle w:val="PURSectionHeading"/>
        <w:rPr>
          <w:lang w:val="ru-RU"/>
        </w:rPr>
      </w:pPr>
      <w:bookmarkStart w:id="303" w:name="_Toc346536848"/>
      <w:bookmarkStart w:id="304" w:name="Per_Core"/>
      <w:bookmarkEnd w:id="54"/>
    </w:p>
    <w:p w:rsidR="00423D30" w:rsidRPr="007B3D09" w:rsidRDefault="00423D30" w:rsidP="00A50403">
      <w:pPr>
        <w:pStyle w:val="PURSectionHeading"/>
        <w:rPr>
          <w:lang w:val="ru-RU"/>
        </w:rPr>
        <w:sectPr w:rsidR="00423D30" w:rsidRPr="007B3D09" w:rsidSect="00C047BC">
          <w:footerReference w:type="default" r:id="rId146"/>
          <w:type w:val="continuous"/>
          <w:pgSz w:w="12240" w:h="15840" w:code="1"/>
          <w:pgMar w:top="1166" w:right="720" w:bottom="720" w:left="720" w:header="432" w:footer="288" w:gutter="0"/>
          <w:cols w:space="360"/>
          <w:docGrid w:linePitch="360"/>
        </w:sectPr>
      </w:pPr>
    </w:p>
    <w:p w:rsidR="000C3222" w:rsidRPr="007B3D09" w:rsidRDefault="003C1827" w:rsidP="00355CD5">
      <w:pPr>
        <w:pStyle w:val="PURSectionHeading"/>
        <w:rPr>
          <w:lang w:val="ru-RU"/>
        </w:rPr>
        <w:sectPr w:rsidR="000C3222" w:rsidRPr="007B3D09" w:rsidSect="00C047BC">
          <w:footerReference w:type="default" r:id="rId147"/>
          <w:pgSz w:w="12240" w:h="15840" w:code="1"/>
          <w:pgMar w:top="1166" w:right="720" w:bottom="720" w:left="720" w:header="432" w:footer="288" w:gutter="0"/>
          <w:cols w:space="360"/>
          <w:docGrid w:linePitch="360"/>
        </w:sectPr>
      </w:pPr>
      <w:bookmarkStart w:id="305" w:name="_Toc339280315"/>
      <w:bookmarkStart w:id="306" w:name="_Toc363552786"/>
      <w:bookmarkStart w:id="307" w:name="_Toc378682251"/>
      <w:bookmarkStart w:id="308" w:name="_Toc371268263"/>
      <w:bookmarkStart w:id="309" w:name="_Toc379278467"/>
      <w:bookmarkStart w:id="310" w:name="_Toc388443719"/>
      <w:r w:rsidRPr="007B3D09">
        <w:rPr>
          <w:lang w:val="ru-RU"/>
        </w:rPr>
        <w:lastRenderedPageBreak/>
        <w:t>Модель лицензирования «на ядро»</w:t>
      </w:r>
      <w:bookmarkEnd w:id="303"/>
      <w:bookmarkEnd w:id="305"/>
      <w:bookmarkEnd w:id="306"/>
      <w:bookmarkEnd w:id="307"/>
      <w:bookmarkEnd w:id="308"/>
      <w:bookmarkEnd w:id="309"/>
      <w:bookmarkEnd w:id="310"/>
    </w:p>
    <w:p w:rsidR="0066070F" w:rsidRDefault="008C5BFF">
      <w:pPr>
        <w:pStyle w:val="TOC2"/>
        <w:rPr>
          <w:noProof/>
          <w:color w:val="auto"/>
          <w:sz w:val="22"/>
          <w:lang w:eastAsia="zh-CN"/>
        </w:rPr>
      </w:pPr>
      <w:r w:rsidRPr="007B3D09">
        <w:rPr>
          <w:lang w:val="ru-RU"/>
        </w:rPr>
        <w:lastRenderedPageBreak/>
        <w:fldChar w:fldCharType="begin"/>
      </w:r>
      <w:r w:rsidR="008941DE" w:rsidRPr="007B3D09">
        <w:rPr>
          <w:lang w:val="ru-RU"/>
        </w:rPr>
        <w:instrText xml:space="preserve"> TOC \b Per_Core \h \z \t "PUR Product Name,2" </w:instrText>
      </w:r>
      <w:r w:rsidRPr="007B3D09">
        <w:rPr>
          <w:lang w:val="ru-RU"/>
        </w:rPr>
        <w:fldChar w:fldCharType="separate"/>
      </w:r>
      <w:hyperlink w:anchor="_Toc388436581" w:history="1">
        <w:r w:rsidR="0066070F" w:rsidRPr="00726A38">
          <w:rPr>
            <w:rStyle w:val="Hyperlink"/>
            <w:noProof/>
            <w:lang w:val="ru-RU"/>
          </w:rPr>
          <w:t>BizTalk Server 2013 R2 Enterprise</w:t>
        </w:r>
        <w:r w:rsidR="0066070F">
          <w:rPr>
            <w:noProof/>
            <w:webHidden/>
          </w:rPr>
          <w:tab/>
        </w:r>
        <w:r>
          <w:rPr>
            <w:noProof/>
            <w:webHidden/>
          </w:rPr>
          <w:fldChar w:fldCharType="begin"/>
        </w:r>
        <w:r w:rsidR="0066070F">
          <w:rPr>
            <w:noProof/>
            <w:webHidden/>
          </w:rPr>
          <w:instrText xml:space="preserve"> PAGEREF _Toc388436581 \h </w:instrText>
        </w:r>
        <w:r>
          <w:rPr>
            <w:noProof/>
            <w:webHidden/>
          </w:rPr>
        </w:r>
        <w:r>
          <w:rPr>
            <w:noProof/>
            <w:webHidden/>
          </w:rPr>
          <w:fldChar w:fldCharType="separate"/>
        </w:r>
        <w:r w:rsidR="004C44C3">
          <w:rPr>
            <w:noProof/>
            <w:webHidden/>
          </w:rPr>
          <w:t>29</w:t>
        </w:r>
        <w:r>
          <w:rPr>
            <w:noProof/>
            <w:webHidden/>
          </w:rPr>
          <w:fldChar w:fldCharType="end"/>
        </w:r>
      </w:hyperlink>
    </w:p>
    <w:p w:rsidR="0066070F" w:rsidRDefault="00602F86">
      <w:pPr>
        <w:pStyle w:val="TOC2"/>
        <w:rPr>
          <w:noProof/>
          <w:color w:val="auto"/>
          <w:sz w:val="22"/>
          <w:lang w:eastAsia="zh-CN"/>
        </w:rPr>
      </w:pPr>
      <w:hyperlink w:anchor="_Toc388436582" w:history="1">
        <w:r w:rsidR="0066070F" w:rsidRPr="00726A38">
          <w:rPr>
            <w:rStyle w:val="Hyperlink"/>
            <w:noProof/>
            <w:lang w:val="ru-RU"/>
          </w:rPr>
          <w:t>BizTalk Server 2013 R2 Standard</w:t>
        </w:r>
        <w:r w:rsidR="0066070F">
          <w:rPr>
            <w:noProof/>
            <w:webHidden/>
          </w:rPr>
          <w:tab/>
        </w:r>
        <w:r w:rsidR="008C5BFF">
          <w:rPr>
            <w:noProof/>
            <w:webHidden/>
          </w:rPr>
          <w:fldChar w:fldCharType="begin"/>
        </w:r>
        <w:r w:rsidR="0066070F">
          <w:rPr>
            <w:noProof/>
            <w:webHidden/>
          </w:rPr>
          <w:instrText xml:space="preserve"> PAGEREF _Toc388436582 \h </w:instrText>
        </w:r>
        <w:r w:rsidR="008C5BFF">
          <w:rPr>
            <w:noProof/>
            <w:webHidden/>
          </w:rPr>
        </w:r>
        <w:r w:rsidR="008C5BFF">
          <w:rPr>
            <w:noProof/>
            <w:webHidden/>
          </w:rPr>
          <w:fldChar w:fldCharType="separate"/>
        </w:r>
        <w:r w:rsidR="004C44C3">
          <w:rPr>
            <w:noProof/>
            <w:webHidden/>
          </w:rPr>
          <w:t>29</w:t>
        </w:r>
        <w:r w:rsidR="008C5BFF">
          <w:rPr>
            <w:noProof/>
            <w:webHidden/>
          </w:rPr>
          <w:fldChar w:fldCharType="end"/>
        </w:r>
      </w:hyperlink>
    </w:p>
    <w:p w:rsidR="0066070F" w:rsidRDefault="00602F86">
      <w:pPr>
        <w:pStyle w:val="TOC2"/>
        <w:rPr>
          <w:noProof/>
          <w:color w:val="auto"/>
          <w:sz w:val="22"/>
          <w:lang w:eastAsia="zh-CN"/>
        </w:rPr>
      </w:pPr>
      <w:hyperlink w:anchor="_Toc388436583" w:history="1">
        <w:r w:rsidR="0066070F" w:rsidRPr="00726A38">
          <w:rPr>
            <w:rStyle w:val="Hyperlink"/>
            <w:noProof/>
            <w:lang w:val="ru-RU"/>
          </w:rPr>
          <w:t>BizTalk Server 2013 R2 Branch</w:t>
        </w:r>
        <w:r w:rsidR="0066070F">
          <w:rPr>
            <w:noProof/>
            <w:webHidden/>
          </w:rPr>
          <w:tab/>
        </w:r>
        <w:r w:rsidR="008C5BFF">
          <w:rPr>
            <w:noProof/>
            <w:webHidden/>
          </w:rPr>
          <w:fldChar w:fldCharType="begin"/>
        </w:r>
        <w:r w:rsidR="0066070F">
          <w:rPr>
            <w:noProof/>
            <w:webHidden/>
          </w:rPr>
          <w:instrText xml:space="preserve"> PAGEREF _Toc388436583 \h </w:instrText>
        </w:r>
        <w:r w:rsidR="008C5BFF">
          <w:rPr>
            <w:noProof/>
            <w:webHidden/>
          </w:rPr>
        </w:r>
        <w:r w:rsidR="008C5BFF">
          <w:rPr>
            <w:noProof/>
            <w:webHidden/>
          </w:rPr>
          <w:fldChar w:fldCharType="separate"/>
        </w:r>
        <w:r w:rsidR="004C44C3">
          <w:rPr>
            <w:noProof/>
            <w:webHidden/>
          </w:rPr>
          <w:t>29</w:t>
        </w:r>
        <w:r w:rsidR="008C5BFF">
          <w:rPr>
            <w:noProof/>
            <w:webHidden/>
          </w:rPr>
          <w:fldChar w:fldCharType="end"/>
        </w:r>
      </w:hyperlink>
    </w:p>
    <w:p w:rsidR="0066070F" w:rsidRDefault="00602F86">
      <w:pPr>
        <w:pStyle w:val="TOC2"/>
        <w:rPr>
          <w:noProof/>
          <w:color w:val="auto"/>
          <w:sz w:val="22"/>
          <w:lang w:eastAsia="zh-CN"/>
        </w:rPr>
      </w:pPr>
      <w:hyperlink w:anchor="_Toc388436584" w:history="1">
        <w:r w:rsidR="0066070F" w:rsidRPr="00726A38">
          <w:rPr>
            <w:rStyle w:val="Hyperlink"/>
            <w:noProof/>
            <w:lang w:val="ru-RU"/>
          </w:rPr>
          <w:t>SQL Server 2014 Enterprise Core</w:t>
        </w:r>
        <w:r w:rsidR="0066070F">
          <w:rPr>
            <w:noProof/>
            <w:webHidden/>
          </w:rPr>
          <w:tab/>
        </w:r>
        <w:r w:rsidR="008C5BFF">
          <w:rPr>
            <w:noProof/>
            <w:webHidden/>
          </w:rPr>
          <w:fldChar w:fldCharType="begin"/>
        </w:r>
        <w:r w:rsidR="0066070F">
          <w:rPr>
            <w:noProof/>
            <w:webHidden/>
          </w:rPr>
          <w:instrText xml:space="preserve"> PAGEREF _Toc388436584 \h </w:instrText>
        </w:r>
        <w:r w:rsidR="008C5BFF">
          <w:rPr>
            <w:noProof/>
            <w:webHidden/>
          </w:rPr>
        </w:r>
        <w:r w:rsidR="008C5BFF">
          <w:rPr>
            <w:noProof/>
            <w:webHidden/>
          </w:rPr>
          <w:fldChar w:fldCharType="separate"/>
        </w:r>
        <w:r w:rsidR="004C44C3">
          <w:rPr>
            <w:noProof/>
            <w:webHidden/>
          </w:rPr>
          <w:t>30</w:t>
        </w:r>
        <w:r w:rsidR="008C5BFF">
          <w:rPr>
            <w:noProof/>
            <w:webHidden/>
          </w:rPr>
          <w:fldChar w:fldCharType="end"/>
        </w:r>
      </w:hyperlink>
    </w:p>
    <w:p w:rsidR="0066070F" w:rsidRDefault="00602F86">
      <w:pPr>
        <w:pStyle w:val="TOC2"/>
        <w:rPr>
          <w:noProof/>
          <w:color w:val="auto"/>
          <w:sz w:val="22"/>
          <w:lang w:eastAsia="zh-CN"/>
        </w:rPr>
      </w:pPr>
      <w:hyperlink w:anchor="_Toc388436585" w:history="1">
        <w:r w:rsidR="0066070F" w:rsidRPr="00726A38">
          <w:rPr>
            <w:rStyle w:val="Hyperlink"/>
            <w:noProof/>
            <w:lang w:val="ru-RU"/>
          </w:rPr>
          <w:t>SQL Server 2014 Standard Core</w:t>
        </w:r>
        <w:r w:rsidR="0066070F">
          <w:rPr>
            <w:noProof/>
            <w:webHidden/>
          </w:rPr>
          <w:tab/>
        </w:r>
        <w:r w:rsidR="008C5BFF">
          <w:rPr>
            <w:noProof/>
            <w:webHidden/>
          </w:rPr>
          <w:fldChar w:fldCharType="begin"/>
        </w:r>
        <w:r w:rsidR="0066070F">
          <w:rPr>
            <w:noProof/>
            <w:webHidden/>
          </w:rPr>
          <w:instrText xml:space="preserve"> PAGEREF _Toc388436585 \h </w:instrText>
        </w:r>
        <w:r w:rsidR="008C5BFF">
          <w:rPr>
            <w:noProof/>
            <w:webHidden/>
          </w:rPr>
        </w:r>
        <w:r w:rsidR="008C5BFF">
          <w:rPr>
            <w:noProof/>
            <w:webHidden/>
          </w:rPr>
          <w:fldChar w:fldCharType="separate"/>
        </w:r>
        <w:r w:rsidR="004C44C3">
          <w:rPr>
            <w:noProof/>
            <w:webHidden/>
          </w:rPr>
          <w:t>31</w:t>
        </w:r>
        <w:r w:rsidR="008C5BFF">
          <w:rPr>
            <w:noProof/>
            <w:webHidden/>
          </w:rPr>
          <w:fldChar w:fldCharType="end"/>
        </w:r>
      </w:hyperlink>
    </w:p>
    <w:p w:rsidR="0066070F" w:rsidRDefault="00602F86">
      <w:pPr>
        <w:pStyle w:val="TOC2"/>
        <w:rPr>
          <w:noProof/>
          <w:color w:val="auto"/>
          <w:sz w:val="22"/>
          <w:lang w:eastAsia="zh-CN"/>
        </w:rPr>
      </w:pPr>
      <w:hyperlink w:anchor="_Toc388436586" w:history="1">
        <w:r w:rsidR="0066070F" w:rsidRPr="00726A38">
          <w:rPr>
            <w:rStyle w:val="Hyperlink"/>
            <w:noProof/>
            <w:lang w:val="ru-RU"/>
          </w:rPr>
          <w:t>SQL Server 2014 Web Core</w:t>
        </w:r>
        <w:r w:rsidR="0066070F">
          <w:rPr>
            <w:noProof/>
            <w:webHidden/>
          </w:rPr>
          <w:tab/>
        </w:r>
        <w:r w:rsidR="008C5BFF">
          <w:rPr>
            <w:noProof/>
            <w:webHidden/>
          </w:rPr>
          <w:fldChar w:fldCharType="begin"/>
        </w:r>
        <w:r w:rsidR="0066070F">
          <w:rPr>
            <w:noProof/>
            <w:webHidden/>
          </w:rPr>
          <w:instrText xml:space="preserve"> PAGEREF _Toc388436586 \h </w:instrText>
        </w:r>
        <w:r w:rsidR="008C5BFF">
          <w:rPr>
            <w:noProof/>
            <w:webHidden/>
          </w:rPr>
        </w:r>
        <w:r w:rsidR="008C5BFF">
          <w:rPr>
            <w:noProof/>
            <w:webHidden/>
          </w:rPr>
          <w:fldChar w:fldCharType="separate"/>
        </w:r>
        <w:r w:rsidR="004C44C3">
          <w:rPr>
            <w:noProof/>
            <w:webHidden/>
          </w:rPr>
          <w:t>31</w:t>
        </w:r>
        <w:r w:rsidR="008C5BFF">
          <w:rPr>
            <w:noProof/>
            <w:webHidden/>
          </w:rPr>
          <w:fldChar w:fldCharType="end"/>
        </w:r>
      </w:hyperlink>
    </w:p>
    <w:p w:rsidR="008941DE" w:rsidRPr="007B3D09" w:rsidRDefault="008C5BFF" w:rsidP="008941DE">
      <w:pPr>
        <w:pStyle w:val="TOC2"/>
        <w:rPr>
          <w:lang w:val="ru-RU"/>
        </w:rPr>
        <w:sectPr w:rsidR="008941DE" w:rsidRPr="007B3D09" w:rsidSect="00C047BC">
          <w:footerReference w:type="default" r:id="rId148"/>
          <w:type w:val="continuous"/>
          <w:pgSz w:w="12240" w:h="15840" w:code="1"/>
          <w:pgMar w:top="1166" w:right="720" w:bottom="720" w:left="720" w:header="432" w:footer="288" w:gutter="0"/>
          <w:cols w:num="2" w:space="360"/>
          <w:docGrid w:linePitch="360"/>
        </w:sectPr>
      </w:pPr>
      <w:r w:rsidRPr="007B3D09">
        <w:rPr>
          <w:lang w:val="ru-RU"/>
        </w:rPr>
        <w:fldChar w:fldCharType="end"/>
      </w:r>
    </w:p>
    <w:p w:rsidR="009950B2" w:rsidRPr="007B3D09" w:rsidRDefault="009950B2" w:rsidP="009950B2">
      <w:pPr>
        <w:rPr>
          <w:lang w:val="ru-RU"/>
        </w:rPr>
      </w:pPr>
    </w:p>
    <w:p w:rsidR="009950B2" w:rsidRPr="007B3D09" w:rsidRDefault="009950B2" w:rsidP="000C3222">
      <w:pPr>
        <w:pStyle w:val="PURHeading1"/>
        <w:rPr>
          <w:lang w:val="ru-RU"/>
        </w:rPr>
        <w:sectPr w:rsidR="009950B2" w:rsidRPr="007B3D09" w:rsidSect="00C047BC">
          <w:type w:val="continuous"/>
          <w:pgSz w:w="12240" w:h="15840" w:code="1"/>
          <w:pgMar w:top="1166" w:right="720" w:bottom="720" w:left="720" w:header="432" w:footer="288" w:gutter="0"/>
          <w:cols w:num="2" w:space="360"/>
          <w:docGrid w:linePitch="360"/>
        </w:sectPr>
      </w:pPr>
    </w:p>
    <w:p w:rsidR="009950B2" w:rsidRPr="007B3D09" w:rsidRDefault="009950B2" w:rsidP="00A50403">
      <w:pPr>
        <w:pStyle w:val="PURHeading1"/>
        <w:rPr>
          <w:lang w:val="ru-RU"/>
        </w:rPr>
      </w:pPr>
    </w:p>
    <w:p w:rsidR="000C3222" w:rsidRPr="007B3D09" w:rsidRDefault="000C3222" w:rsidP="000C3222">
      <w:pPr>
        <w:pStyle w:val="PURHeading1"/>
        <w:rPr>
          <w:lang w:val="ru-RU"/>
        </w:rPr>
      </w:pPr>
      <w:r w:rsidRPr="007B3D09">
        <w:rPr>
          <w:lang w:val="ru-RU"/>
        </w:rPr>
        <w:t xml:space="preserve">Общие условия </w:t>
      </w:r>
    </w:p>
    <w:p w:rsidR="00041406" w:rsidRPr="007B3D09" w:rsidRDefault="00041406" w:rsidP="00CC1902">
      <w:pPr>
        <w:pStyle w:val="PURBody-Indented"/>
        <w:rPr>
          <w:lang w:val="ru-RU"/>
        </w:rPr>
      </w:pPr>
      <w:r w:rsidRPr="007B3D09">
        <w:rPr>
          <w:lang w:val="ru-RU"/>
        </w:rPr>
        <w:t xml:space="preserve">Имеется один вид лицензии на программное обеспечение: лицензия «на ядро». Число необходимых лицензий «на ядро» зависит от конкретного варианта лицензирования. Ниже указаны ваши права на каждый сервер, лицензированный надлежащим образом. Значение терминов «коэффициент ядер», «аппаратный поток», «экземпляр», «операционная среда», «физическое ядро», «физическая операционная среда», «физический процессор», «запуск экземпляра», «виртуальное ядро» и «виртуальная операционная среда» см. в </w:t>
      </w:r>
      <w:hyperlink w:anchor="Универсальные условия" w:history="1">
        <w:r w:rsidRPr="007B3D09">
          <w:rPr>
            <w:rStyle w:val="Hyperlink"/>
            <w:lang w:val="ru-RU"/>
          </w:rPr>
          <w:t>Универсальных условиях лицензии</w:t>
        </w:r>
        <w:r w:rsidR="00CC1902" w:rsidRPr="00CC1902">
          <w:rPr>
            <w:lang w:val="ru-RU"/>
          </w:rPr>
          <w:t>.</w:t>
        </w:r>
        <w:r w:rsidRPr="00CC1902">
          <w:rPr>
            <w:rStyle w:val="Hyperlink"/>
            <w:u w:val="none"/>
            <w:lang w:val="ru-RU"/>
          </w:rPr>
          <w:t xml:space="preserve"> </w:t>
        </w:r>
      </w:hyperlink>
    </w:p>
    <w:p w:rsidR="00282633" w:rsidRPr="007B3D09" w:rsidRDefault="00282633" w:rsidP="00282633">
      <w:pPr>
        <w:pStyle w:val="PURHeading2"/>
        <w:rPr>
          <w:lang w:val="ru-RU"/>
        </w:rPr>
      </w:pPr>
      <w:r w:rsidRPr="007B3D09">
        <w:rPr>
          <w:lang w:val="ru-RU"/>
        </w:rPr>
        <w:t>Лицензирование сервера</w:t>
      </w:r>
    </w:p>
    <w:p w:rsidR="00282633" w:rsidRPr="007B3D09" w:rsidRDefault="00282633" w:rsidP="00282633">
      <w:pPr>
        <w:pStyle w:val="PURBody-Indented"/>
        <w:rPr>
          <w:lang w:val="ru-RU"/>
        </w:rPr>
      </w:pPr>
      <w:r w:rsidRPr="007B3D09">
        <w:rPr>
          <w:lang w:val="ru-RU"/>
        </w:rPr>
        <w:t>Прежде чем запускать экземпляры серверного программного обеспечения на каком-либо сервере, вы должны определить необходимое количество лицензий и назначить их этому серверу.</w:t>
      </w:r>
    </w:p>
    <w:p w:rsidR="00282633" w:rsidRPr="007B3D09" w:rsidRDefault="00282633" w:rsidP="00282633">
      <w:pPr>
        <w:pStyle w:val="PURBlueStrong-Indented"/>
        <w:rPr>
          <w:lang w:val="ru-RU"/>
        </w:rPr>
      </w:pPr>
      <w:r w:rsidRPr="007B3D09">
        <w:rPr>
          <w:lang w:val="ru-RU"/>
        </w:rPr>
        <w:t>Определение необходимого количества лицензий</w:t>
      </w:r>
    </w:p>
    <w:p w:rsidR="00282633" w:rsidRPr="007B3D09" w:rsidRDefault="00282633" w:rsidP="00282633">
      <w:pPr>
        <w:pStyle w:val="PURBody-Indented"/>
        <w:rPr>
          <w:lang w:val="ru-RU"/>
        </w:rPr>
      </w:pPr>
      <w:r w:rsidRPr="007B3D09">
        <w:rPr>
          <w:lang w:val="ru-RU"/>
        </w:rPr>
        <w:t>Имеется два варианта лицензирования.</w:t>
      </w:r>
    </w:p>
    <w:p w:rsidR="00282633" w:rsidRPr="007B3D09" w:rsidRDefault="00282633" w:rsidP="00282633">
      <w:pPr>
        <w:pStyle w:val="PURBody-Indented"/>
        <w:rPr>
          <w:lang w:val="ru-RU"/>
        </w:rPr>
      </w:pPr>
      <w:r w:rsidRPr="007B3D09">
        <w:rPr>
          <w:b/>
          <w:lang w:val="ru-RU"/>
        </w:rPr>
        <w:t>Физические ядра на сервере.</w:t>
      </w:r>
      <w:r w:rsidRPr="007B3D09">
        <w:rPr>
          <w:lang w:val="ru-RU"/>
        </w:rPr>
        <w:t xml:space="preserve"> Вы имеете право приобретать лицензии исходя из количества всех физических ядер на сервере. Если выбран этот вариант, количество необходимых лицензий равно количеству физических ядер на сервере, умноженному на применимый коэффициент ядер, который можно узнать по адресу </w:t>
      </w:r>
      <w:hyperlink r:id="rId149" w:history="1">
        <w:r w:rsidRPr="007B3D09">
          <w:rPr>
            <w:rStyle w:val="Hyperlink"/>
            <w:rFonts w:cs="Arial"/>
            <w:szCs w:val="18"/>
            <w:lang w:val="ru-RU"/>
          </w:rPr>
          <w:t>http://go.microsoft.com/fwlink/?LinkID=229882</w:t>
        </w:r>
      </w:hyperlink>
      <w:r w:rsidRPr="007B3D09">
        <w:rPr>
          <w:lang w:val="ru-RU"/>
        </w:rPr>
        <w:t>.</w:t>
      </w:r>
    </w:p>
    <w:p w:rsidR="00282633" w:rsidRPr="007B3D09" w:rsidRDefault="00282633" w:rsidP="006752BC">
      <w:pPr>
        <w:pStyle w:val="PURBody-Indented"/>
        <w:rPr>
          <w:lang w:val="ru-RU"/>
        </w:rPr>
      </w:pPr>
      <w:r w:rsidRPr="007B3D09">
        <w:rPr>
          <w:b/>
          <w:lang w:val="ru-RU"/>
        </w:rPr>
        <w:t>Отдельная виртуальная операционная среда.</w:t>
      </w:r>
      <w:r w:rsidRPr="007B3D09">
        <w:rPr>
          <w:lang w:val="ru-RU"/>
        </w:rPr>
        <w:t xml:space="preserve"> Вы можете приобретать лицензии исходя из количества виртуальных операционных сред на сервере, на котором работает серверное программное обеспечение. Если выбран этот вариант, для</w:t>
      </w:r>
      <w:r w:rsidR="006752BC">
        <w:t> </w:t>
      </w:r>
      <w:r w:rsidRPr="007B3D09">
        <w:rPr>
          <w:lang w:val="ru-RU"/>
        </w:rPr>
        <w:t>каждой виртуальной операционной среды, в которой работает серверное программное обеспечение, необходимо количество лицензий, равное числу виртуальных ядер в виртуальной операционной среде, но не менее четырех лицензий для каждой виртуальной операционной среды. Кроме того, если в любой момент времени какому-либо из этих виртуальных ядер соответствует более одного аппаратного потока, необходима лицензия для каждого дополнительного аппаратного потока, соответствующего виртуальному ядру. Эти лицензии засчитываются для соответствия требованию к минимальному количеству лицензий для каждой виртуальной операционной среды, составляющему четыре лицензии.</w:t>
      </w:r>
    </w:p>
    <w:p w:rsidR="00EA48AA" w:rsidRPr="007B3D09" w:rsidRDefault="00EA48AA" w:rsidP="00EA48AA">
      <w:pPr>
        <w:pStyle w:val="PURHeading2"/>
        <w:rPr>
          <w:lang w:val="ru-RU"/>
        </w:rPr>
      </w:pPr>
      <w:r w:rsidRPr="007B3D09">
        <w:rPr>
          <w:lang w:val="ru-RU"/>
        </w:rPr>
        <w:t>Назначение необходимого количества лицензий серверу</w:t>
      </w:r>
    </w:p>
    <w:p w:rsidR="00EA48AA" w:rsidRPr="007B3D09" w:rsidRDefault="00EA48AA" w:rsidP="00EA48AA">
      <w:pPr>
        <w:pStyle w:val="PURBody-Indented"/>
        <w:rPr>
          <w:lang w:val="ru-RU"/>
        </w:rPr>
      </w:pPr>
      <w:r w:rsidRPr="007B3D09">
        <w:rPr>
          <w:lang w:val="ru-RU"/>
        </w:rPr>
        <w:t>Определив необходимое количество лицензий для сервера, вы должны назначить это количество лицензий этому серверу. Этот сервер будет лицензированным сервером для всех этих лицензий. Вы не имеете права назначать одну и ту же лицензию нескольким серверам. Каждый аппаратный раздел или стоечный модуль считается отдельным сервером.</w:t>
      </w:r>
    </w:p>
    <w:p w:rsidR="00EA48AA" w:rsidRPr="007B3D09" w:rsidRDefault="00EA48AA" w:rsidP="00EA48AA">
      <w:pPr>
        <w:pStyle w:val="PURBody-Indented"/>
        <w:rPr>
          <w:lang w:val="ru-RU"/>
        </w:rPr>
      </w:pPr>
      <w:r w:rsidRPr="007B3D09">
        <w:rPr>
          <w:lang w:val="ru-RU"/>
        </w:rPr>
        <w:t>Вы можете передать лицензию, но не в этом же календарном месяце</w:t>
      </w:r>
      <w:r w:rsidRPr="007B3D09">
        <w:rPr>
          <w:rFonts w:eastAsia="MS PGothic" w:cs="Arial"/>
          <w:color w:val="404040"/>
          <w:szCs w:val="18"/>
          <w:lang w:val="ru-RU"/>
        </w:rPr>
        <w:t>, если только лицензированный сервер не вышел полностью из строя из-за отказа оборудования. Cервер, которому передается лицензия, становится лицензированным сервером для этой лицензии.</w:t>
      </w:r>
    </w:p>
    <w:p w:rsidR="00282633" w:rsidRPr="007B3D09" w:rsidRDefault="00282633" w:rsidP="00282633">
      <w:pPr>
        <w:pStyle w:val="PURHeading2"/>
        <w:rPr>
          <w:lang w:val="ru-RU"/>
        </w:rPr>
      </w:pPr>
      <w:r w:rsidRPr="007B3D09">
        <w:rPr>
          <w:lang w:val="ru-RU"/>
        </w:rPr>
        <w:t>Запуск экземпляров серверного программного обеспечения</w:t>
      </w:r>
    </w:p>
    <w:p w:rsidR="00282633" w:rsidRPr="007B3D09" w:rsidRDefault="00282633" w:rsidP="00282633">
      <w:pPr>
        <w:pStyle w:val="PURBlueStrong-Indented"/>
        <w:rPr>
          <w:lang w:val="ru-RU"/>
        </w:rPr>
      </w:pPr>
      <w:r w:rsidRPr="007B3D09">
        <w:rPr>
          <w:lang w:val="ru-RU"/>
        </w:rPr>
        <w:t>следующие условия применяются к корпоративным выпускам серверного программного обеспечения</w:t>
      </w:r>
    </w:p>
    <w:p w:rsidR="00282633" w:rsidRPr="007B3D09" w:rsidRDefault="00282633" w:rsidP="00282633">
      <w:pPr>
        <w:pStyle w:val="Heading4"/>
        <w:keepNext w:val="0"/>
        <w:keepLines w:val="0"/>
        <w:widowControl w:val="0"/>
        <w:spacing w:before="120" w:after="120"/>
        <w:ind w:left="270"/>
        <w:rPr>
          <w:lang w:val="ru-RU"/>
        </w:rPr>
      </w:pPr>
      <w:r w:rsidRPr="007B3D09">
        <w:rPr>
          <w:rFonts w:ascii="Arial" w:eastAsia="Arial" w:hAnsi="Arial" w:cs="Arial"/>
          <w:b w:val="0"/>
          <w:bCs w:val="0"/>
          <w:i w:val="0"/>
          <w:iCs w:val="0"/>
          <w:color w:val="auto"/>
          <w:sz w:val="18"/>
          <w:lang w:val="ru-RU"/>
        </w:rPr>
        <w:t>Право на запуск экземпляров серверного программного обеспечения зависит от выбранного варианта, которым определяется количество необходимых лицензий на программное обеспечение.</w:t>
      </w:r>
    </w:p>
    <w:p w:rsidR="00282633" w:rsidRPr="007B3D09" w:rsidRDefault="00282633" w:rsidP="006752BC">
      <w:pPr>
        <w:pStyle w:val="Heading4"/>
        <w:keepNext w:val="0"/>
        <w:keepLines w:val="0"/>
        <w:widowControl w:val="0"/>
        <w:spacing w:before="120" w:after="120"/>
        <w:ind w:left="270"/>
        <w:rPr>
          <w:lang w:val="ru-RU"/>
        </w:rPr>
      </w:pPr>
      <w:r w:rsidRPr="007B3D09">
        <w:rPr>
          <w:rFonts w:ascii="Arial" w:eastAsia="Arial" w:hAnsi="Arial" w:cs="Arial"/>
          <w:b w:val="0"/>
          <w:bCs w:val="0"/>
          <w:i w:val="0"/>
          <w:iCs w:val="0"/>
          <w:color w:val="auto"/>
          <w:sz w:val="18"/>
          <w:lang w:val="ru-RU"/>
        </w:rPr>
        <w:t>Физические ядра на сервере. Для каждого сервера, которому вы назначили необходимое количество лицензий, как указано</w:t>
      </w:r>
      <w:r w:rsidR="006752BC">
        <w:rPr>
          <w:rFonts w:ascii="Arial" w:eastAsia="Arial" w:hAnsi="Arial" w:cs="Arial"/>
          <w:b w:val="0"/>
          <w:bCs w:val="0"/>
          <w:i w:val="0"/>
          <w:iCs w:val="0"/>
          <w:color w:val="auto"/>
          <w:sz w:val="18"/>
        </w:rPr>
        <w:t> </w:t>
      </w:r>
      <w:r w:rsidRPr="007B3D09">
        <w:rPr>
          <w:rFonts w:ascii="Arial" w:eastAsia="Arial" w:hAnsi="Arial" w:cs="Arial"/>
          <w:b w:val="0"/>
          <w:bCs w:val="0"/>
          <w:i w:val="0"/>
          <w:iCs w:val="0"/>
          <w:color w:val="auto"/>
          <w:sz w:val="18"/>
          <w:lang w:val="ru-RU"/>
        </w:rPr>
        <w:t>в разделе «Физические ядра на сервере» выше, вы имеете право запускать на лицензированном сервере любое количество экземпляров серверного программного обеспечения в одной физической операционной среде и в любом количестве виртуальных операционных сред</w:t>
      </w:r>
    </w:p>
    <w:p w:rsidR="00282633" w:rsidRPr="007B3D09" w:rsidRDefault="00282633" w:rsidP="006752BC">
      <w:pPr>
        <w:pStyle w:val="Heading4"/>
        <w:keepNext w:val="0"/>
        <w:keepLines w:val="0"/>
        <w:widowControl w:val="0"/>
        <w:spacing w:before="120" w:after="120"/>
        <w:ind w:left="270"/>
        <w:rPr>
          <w:lang w:val="ru-RU"/>
        </w:rPr>
      </w:pPr>
      <w:r w:rsidRPr="007B3D09">
        <w:rPr>
          <w:rFonts w:ascii="Arial" w:eastAsia="Arial" w:hAnsi="Arial" w:cs="Arial"/>
          <w:b w:val="0"/>
          <w:bCs w:val="0"/>
          <w:i w:val="0"/>
          <w:iCs w:val="0"/>
          <w:color w:val="auto"/>
          <w:sz w:val="18"/>
          <w:lang w:val="ru-RU"/>
        </w:rPr>
        <w:t>Отдельная виртуальная операционная среда. Для каждой виртуальной операционной среды, которой вы назначили необходимое количество лицензий, как указано в разделе «Отдельная виртуальная операционная среда» выше, вы имеете</w:t>
      </w:r>
      <w:r w:rsidR="006752BC">
        <w:rPr>
          <w:rFonts w:ascii="Arial" w:eastAsia="Arial" w:hAnsi="Arial" w:cs="Arial"/>
          <w:b w:val="0"/>
          <w:bCs w:val="0"/>
          <w:i w:val="0"/>
          <w:iCs w:val="0"/>
          <w:color w:val="auto"/>
          <w:sz w:val="18"/>
        </w:rPr>
        <w:t> </w:t>
      </w:r>
      <w:r w:rsidRPr="007B3D09">
        <w:rPr>
          <w:rFonts w:ascii="Arial" w:eastAsia="Arial" w:hAnsi="Arial" w:cs="Arial"/>
          <w:b w:val="0"/>
          <w:bCs w:val="0"/>
          <w:i w:val="0"/>
          <w:iCs w:val="0"/>
          <w:color w:val="auto"/>
          <w:sz w:val="18"/>
          <w:lang w:val="ru-RU"/>
        </w:rPr>
        <w:t>право запускать любое количество экземпляров серверного программного обеспечения в этой виртуальной операционной среде.</w:t>
      </w:r>
    </w:p>
    <w:p w:rsidR="00282633" w:rsidRPr="007B3D09" w:rsidRDefault="00282633" w:rsidP="00282633">
      <w:pPr>
        <w:pStyle w:val="PURBlueStrong-Indented"/>
        <w:rPr>
          <w:lang w:val="ru-RU"/>
        </w:rPr>
      </w:pPr>
      <w:r w:rsidRPr="007B3D09">
        <w:rPr>
          <w:lang w:val="ru-RU"/>
        </w:rPr>
        <w:lastRenderedPageBreak/>
        <w:t>следующие условия применяются к стандартным и веб-выпускам серверного программного обеспечения</w:t>
      </w:r>
    </w:p>
    <w:p w:rsidR="00282633" w:rsidRPr="007B3D09" w:rsidRDefault="00282633" w:rsidP="00282633">
      <w:pPr>
        <w:pStyle w:val="Heading4"/>
        <w:keepNext w:val="0"/>
        <w:keepLines w:val="0"/>
        <w:widowControl w:val="0"/>
        <w:spacing w:before="120" w:after="120"/>
        <w:ind w:left="270"/>
        <w:rPr>
          <w:lang w:val="ru-RU"/>
        </w:rPr>
      </w:pPr>
      <w:r w:rsidRPr="007B3D09">
        <w:rPr>
          <w:rFonts w:ascii="Arial" w:eastAsia="Arial" w:hAnsi="Arial" w:cs="Arial"/>
          <w:b w:val="0"/>
          <w:bCs w:val="0"/>
          <w:i w:val="0"/>
          <w:iCs w:val="0"/>
          <w:color w:val="auto"/>
          <w:sz w:val="18"/>
          <w:lang w:val="ru-RU"/>
        </w:rPr>
        <w:t>Право на запуск экземпляров серверного программного обеспечения зависит от выбранного варианта, которым определяется количество необходимых лицензий на программное обеспечение.</w:t>
      </w:r>
    </w:p>
    <w:p w:rsidR="00282633" w:rsidRPr="007B3D09" w:rsidRDefault="00282633" w:rsidP="006752BC">
      <w:pPr>
        <w:pStyle w:val="Heading4"/>
        <w:keepNext w:val="0"/>
        <w:keepLines w:val="0"/>
        <w:widowControl w:val="0"/>
        <w:spacing w:before="120" w:after="120"/>
        <w:ind w:left="270"/>
        <w:rPr>
          <w:lang w:val="ru-RU"/>
        </w:rPr>
      </w:pPr>
      <w:r w:rsidRPr="007B3D09">
        <w:rPr>
          <w:rFonts w:ascii="Arial" w:eastAsia="Arial" w:hAnsi="Arial" w:cs="Arial"/>
          <w:b w:val="0"/>
          <w:bCs w:val="0"/>
          <w:i w:val="0"/>
          <w:iCs w:val="0"/>
          <w:color w:val="auto"/>
          <w:sz w:val="18"/>
          <w:lang w:val="ru-RU"/>
        </w:rPr>
        <w:t>Физические ядра на сервере. Для каждого сервера, которому вы назначили необходимое количество лицензий, как указано</w:t>
      </w:r>
      <w:r w:rsidR="006752BC">
        <w:rPr>
          <w:rFonts w:ascii="Arial" w:eastAsia="Arial" w:hAnsi="Arial" w:cs="Arial"/>
          <w:b w:val="0"/>
          <w:bCs w:val="0"/>
          <w:i w:val="0"/>
          <w:iCs w:val="0"/>
          <w:color w:val="auto"/>
          <w:sz w:val="18"/>
        </w:rPr>
        <w:t> </w:t>
      </w:r>
      <w:r w:rsidRPr="007B3D09">
        <w:rPr>
          <w:rFonts w:ascii="Arial" w:eastAsia="Arial" w:hAnsi="Arial" w:cs="Arial"/>
          <w:b w:val="0"/>
          <w:bCs w:val="0"/>
          <w:i w:val="0"/>
          <w:iCs w:val="0"/>
          <w:color w:val="auto"/>
          <w:sz w:val="18"/>
          <w:lang w:val="ru-RU"/>
        </w:rPr>
        <w:t>в разделе «Физические ядра на сервере» выше, вы имеете право запускать на лицензированном сервере любое</w:t>
      </w:r>
      <w:r w:rsidR="006752BC">
        <w:rPr>
          <w:rFonts w:ascii="Arial" w:eastAsia="Arial" w:hAnsi="Arial" w:cs="Arial"/>
          <w:b w:val="0"/>
          <w:bCs w:val="0"/>
          <w:i w:val="0"/>
          <w:iCs w:val="0"/>
          <w:color w:val="auto"/>
          <w:sz w:val="18"/>
        </w:rPr>
        <w:t> </w:t>
      </w:r>
      <w:r w:rsidRPr="007B3D09">
        <w:rPr>
          <w:rFonts w:ascii="Arial" w:eastAsia="Arial" w:hAnsi="Arial" w:cs="Arial"/>
          <w:b w:val="0"/>
          <w:bCs w:val="0"/>
          <w:i w:val="0"/>
          <w:iCs w:val="0"/>
          <w:color w:val="auto"/>
          <w:sz w:val="18"/>
          <w:lang w:val="ru-RU"/>
        </w:rPr>
        <w:t>количество экземпляров серверного программного обеспечения в физической операционной среде.</w:t>
      </w:r>
    </w:p>
    <w:p w:rsidR="00282633" w:rsidRPr="007B3D09" w:rsidRDefault="00282633" w:rsidP="00282633">
      <w:pPr>
        <w:pStyle w:val="Heading4"/>
        <w:keepNext w:val="0"/>
        <w:keepLines w:val="0"/>
        <w:widowControl w:val="0"/>
        <w:spacing w:before="120" w:after="120"/>
        <w:ind w:left="270"/>
        <w:rPr>
          <w:lang w:val="ru-RU"/>
        </w:rPr>
      </w:pPr>
      <w:r w:rsidRPr="007B3D09">
        <w:rPr>
          <w:rFonts w:ascii="Arial" w:eastAsia="Arial" w:hAnsi="Arial" w:cs="Arial"/>
          <w:b w:val="0"/>
          <w:bCs w:val="0"/>
          <w:i w:val="0"/>
          <w:iCs w:val="0"/>
          <w:color w:val="auto"/>
          <w:sz w:val="18"/>
          <w:lang w:val="ru-RU"/>
        </w:rPr>
        <w:t>Отдельные виртуальные операционные среды. Для каждой Виртуальной операционной среды, которой вы назначили необходимое число лицензий, как указано в разделе «Отдельная виртуальная операционная среда» выше, вы имеете право запускать любое количество экземпляров программного обеспечения в этой Виртуальной операционной среде.</w:t>
      </w:r>
    </w:p>
    <w:p w:rsidR="00282633" w:rsidRPr="007B3D09" w:rsidRDefault="00282633" w:rsidP="00282633">
      <w:pPr>
        <w:pStyle w:val="PURHeading2"/>
        <w:rPr>
          <w:lang w:val="ru-RU"/>
        </w:rPr>
      </w:pPr>
      <w:r w:rsidRPr="007B3D09">
        <w:rPr>
          <w:lang w:val="ru-RU"/>
        </w:rPr>
        <w:t>Запуск экземпляров дополнительного программного обеспечения</w:t>
      </w:r>
    </w:p>
    <w:p w:rsidR="00282633" w:rsidRPr="007B3D09" w:rsidRDefault="00282633" w:rsidP="00282633">
      <w:pPr>
        <w:pStyle w:val="PURBody-Indented"/>
        <w:rPr>
          <w:lang w:val="ru-RU"/>
        </w:rPr>
      </w:pPr>
      <w:r w:rsidRPr="007B3D09">
        <w:rPr>
          <w:lang w:val="ru-RU"/>
        </w:rPr>
        <w:t xml:space="preserve">Вы можете запускать или иным образом использовать любое количество экземпляров соответствующего дополнительного программного обеспечения, указанного в </w:t>
      </w:r>
      <w:hyperlink w:anchor="Приложение1" w:history="1">
        <w:r w:rsidRPr="007B3D09">
          <w:rPr>
            <w:rStyle w:val="Hyperlink"/>
            <w:lang w:val="ru-RU"/>
          </w:rPr>
          <w:t>Приложении 1</w:t>
        </w:r>
      </w:hyperlink>
      <w:r w:rsidRPr="007B3D09">
        <w:rPr>
          <w:lang w:val="ru-RU"/>
        </w:rPr>
        <w:t>, в физических или виртуальных операционных средах на любом количестве устройств. Вы можете использовать эти экземпляры только вместе с серверным программным обеспечением. Допускается непрямое, с помощью дополнительного программного обеспечения, или прямое использование экземпляров серверного программного обеспечения. </w:t>
      </w:r>
    </w:p>
    <w:p w:rsidR="00EA48AA" w:rsidRPr="007B3D09" w:rsidRDefault="00EA48AA" w:rsidP="00EA48AA">
      <w:pPr>
        <w:pStyle w:val="PURHeading2"/>
        <w:rPr>
          <w:lang w:val="ru-RU"/>
        </w:rPr>
      </w:pPr>
      <w:r w:rsidRPr="007B3D09">
        <w:rPr>
          <w:lang w:val="ru-RU"/>
        </w:rPr>
        <w:t>Создание экземпляров и хранение на серверах или носителях</w:t>
      </w:r>
    </w:p>
    <w:p w:rsidR="00EA48AA" w:rsidRPr="007B3D09" w:rsidRDefault="00EA48AA" w:rsidP="00EA48AA">
      <w:pPr>
        <w:pStyle w:val="PURBody-Indented"/>
        <w:rPr>
          <w:lang w:val="ru-RU"/>
        </w:rPr>
      </w:pPr>
      <w:r w:rsidRPr="007B3D09">
        <w:rPr>
          <w:lang w:val="ru-RU"/>
        </w:rPr>
        <w:t>Каждая приобретенная лицензия на программное обеспечение дает вам следующие дополнительные права.</w:t>
      </w:r>
    </w:p>
    <w:p w:rsidR="00EA48AA" w:rsidRPr="007B3D09" w:rsidRDefault="00EA48AA" w:rsidP="000C1827">
      <w:pPr>
        <w:pStyle w:val="PURBullet-Indented"/>
        <w:rPr>
          <w:lang w:val="ru-RU"/>
        </w:rPr>
      </w:pPr>
      <w:r w:rsidRPr="007B3D09">
        <w:rPr>
          <w:lang w:val="ru-RU"/>
        </w:rPr>
        <w:t>Вы можете создавать любое количество экземпляров серверного и клиентского программного обеспечения.</w:t>
      </w:r>
    </w:p>
    <w:p w:rsidR="00EA48AA" w:rsidRPr="007B3D09" w:rsidRDefault="00EA48AA" w:rsidP="006752BC">
      <w:pPr>
        <w:pStyle w:val="PURBullet-Indented"/>
        <w:rPr>
          <w:lang w:val="ru-RU"/>
        </w:rPr>
      </w:pPr>
      <w:r w:rsidRPr="007B3D09">
        <w:rPr>
          <w:lang w:val="ru-RU"/>
        </w:rPr>
        <w:t>Вы можете хранить экземпляры серверного и клиентского программного обеспечения на любом вашем сервере или</w:t>
      </w:r>
      <w:r w:rsidR="006752BC">
        <w:t> </w:t>
      </w:r>
      <w:r w:rsidRPr="007B3D09">
        <w:rPr>
          <w:lang w:val="ru-RU"/>
        </w:rPr>
        <w:t>носителе.</w:t>
      </w:r>
    </w:p>
    <w:p w:rsidR="00EA48AA" w:rsidRPr="007B3D09" w:rsidRDefault="00EA48AA" w:rsidP="006752BC">
      <w:pPr>
        <w:pStyle w:val="PURBullet-Indented"/>
        <w:rPr>
          <w:lang w:val="ru-RU"/>
        </w:rPr>
      </w:pPr>
      <w:r w:rsidRPr="007B3D09">
        <w:rPr>
          <w:lang w:val="ru-RU"/>
        </w:rPr>
        <w:t>Вы можете создавать и хранить экземпляры серверного и клиентского программного обеспечения только в рамках реализации прав на запуск экземпляров серверного ПО согласно лицензиям на программное обеспечение, как описано</w:t>
      </w:r>
      <w:r w:rsidR="006752BC">
        <w:t> </w:t>
      </w:r>
      <w:r w:rsidRPr="007B3D09">
        <w:rPr>
          <w:lang w:val="ru-RU"/>
        </w:rPr>
        <w:t>выше.</w:t>
      </w:r>
    </w:p>
    <w:p w:rsidR="00282633" w:rsidRPr="007B3D09" w:rsidRDefault="00282633" w:rsidP="00282633">
      <w:pPr>
        <w:pStyle w:val="PURHeading2"/>
        <w:rPr>
          <w:lang w:val="ru-RU"/>
        </w:rPr>
      </w:pPr>
      <w:r w:rsidRPr="007B3D09">
        <w:rPr>
          <w:lang w:val="ru-RU"/>
        </w:rPr>
        <w:t>Дополнительные условия лицензирования и (или) права на использование</w:t>
      </w:r>
    </w:p>
    <w:p w:rsidR="00282633" w:rsidRPr="007B3D09" w:rsidRDefault="00284E2C" w:rsidP="00282633">
      <w:pPr>
        <w:pStyle w:val="PURBlueStrong-Indented"/>
        <w:rPr>
          <w:lang w:val="ru-RU"/>
        </w:rPr>
      </w:pPr>
      <w:r w:rsidRPr="007B3D09">
        <w:rPr>
          <w:lang w:val="ru-RU"/>
        </w:rPr>
        <w:t>Лицензии подписчика (SAL) для доступа не требуются</w:t>
      </w:r>
    </w:p>
    <w:p w:rsidR="00282633" w:rsidRPr="007B3D09" w:rsidRDefault="00284E2C" w:rsidP="00282633">
      <w:pPr>
        <w:pStyle w:val="PURBody-Indented"/>
        <w:rPr>
          <w:lang w:val="ru-RU"/>
        </w:rPr>
      </w:pPr>
      <w:r w:rsidRPr="007B3D09">
        <w:rPr>
          <w:lang w:val="ru-RU"/>
        </w:rPr>
        <w:t>Лицензии SAL для других устройств для доступа к экземплярам серверного программного обеспечения не требуются.</w:t>
      </w:r>
    </w:p>
    <w:p w:rsidR="00D62BE8" w:rsidRPr="007B3D09" w:rsidRDefault="00D62BE8" w:rsidP="00D62BE8">
      <w:pPr>
        <w:pStyle w:val="PURBlueStrong"/>
        <w:rPr>
          <w:lang w:val="ru-RU"/>
        </w:rPr>
      </w:pPr>
      <w:r w:rsidRPr="007B3D09">
        <w:rPr>
          <w:lang w:val="ru-RU"/>
        </w:rPr>
        <w:t>Вторично распространяемый код</w:t>
      </w:r>
    </w:p>
    <w:p w:rsidR="00D62BE8" w:rsidRPr="007B3D09" w:rsidRDefault="00D62BE8" w:rsidP="00D62BE8">
      <w:pPr>
        <w:pStyle w:val="PURBody-Indented"/>
        <w:rPr>
          <w:lang w:val="ru-RU"/>
        </w:rPr>
      </w:pPr>
      <w:r w:rsidRPr="007B3D09">
        <w:rPr>
          <w:lang w:val="ru-RU"/>
        </w:rPr>
        <w:t>Вы имеете право использовать Вторично распространяемый код в соответствии с Универсальными условиями лицензии.</w:t>
      </w:r>
    </w:p>
    <w:p w:rsidR="00D62BE8" w:rsidRPr="007B3D09" w:rsidRDefault="00D62BE8" w:rsidP="00D62BE8">
      <w:pPr>
        <w:pStyle w:val="PURHeading2"/>
        <w:rPr>
          <w:lang w:val="ru-RU"/>
        </w:rPr>
      </w:pPr>
      <w:r w:rsidRPr="007B3D09">
        <w:rPr>
          <w:lang w:val="ru-RU"/>
        </w:rPr>
        <w:t>Перемещение лицензий в фермах серверов</w:t>
      </w:r>
    </w:p>
    <w:p w:rsidR="00D62BE8" w:rsidRPr="007B3D09" w:rsidRDefault="00D62BE8" w:rsidP="006752BC">
      <w:pPr>
        <w:pStyle w:val="PURBody-Indented"/>
        <w:rPr>
          <w:lang w:val="ru-RU"/>
        </w:rPr>
      </w:pPr>
      <w:r w:rsidRPr="007B3D09">
        <w:rPr>
          <w:lang w:val="ru-RU"/>
        </w:rPr>
        <w:t>Примечание. Применяются только к продуктам, для которых предусмотрено Перемещение лицензий в фермах серверов в</w:t>
      </w:r>
      <w:r w:rsidR="006752BC">
        <w:t> </w:t>
      </w:r>
      <w:r w:rsidRPr="007B3D09">
        <w:rPr>
          <w:lang w:val="ru-RU"/>
        </w:rPr>
        <w:t>разделе «Условия лицензии для конкретного продукта» ниже.</w:t>
      </w:r>
    </w:p>
    <w:p w:rsidR="00D62BE8" w:rsidRPr="007B3D09" w:rsidRDefault="00D62BE8" w:rsidP="00D62BE8">
      <w:pPr>
        <w:pStyle w:val="PURBlueStrong"/>
        <w:rPr>
          <w:lang w:val="ru-RU"/>
        </w:rPr>
      </w:pPr>
      <w:r w:rsidRPr="007B3D09">
        <w:rPr>
          <w:lang w:val="ru-RU"/>
        </w:rPr>
        <w:t>Назначение лицензий и использование программного обеспечения в фермах серверов</w:t>
      </w:r>
    </w:p>
    <w:p w:rsidR="005D2BF6" w:rsidRPr="007B3D09" w:rsidRDefault="005D2BF6" w:rsidP="005D2BF6">
      <w:pPr>
        <w:pStyle w:val="PURBody-Indented"/>
        <w:rPr>
          <w:lang w:val="ru-RU"/>
        </w:rPr>
      </w:pPr>
      <w:r w:rsidRPr="007B3D09">
        <w:rPr>
          <w:lang w:val="ru-RU"/>
        </w:rPr>
        <w:t>Вы имеете право передавать лицензии «на ядро» в соответствии с Общими условиями лицензирования. Либо вы можете передавать эти лицензии в соответствии со следующими условиями.</w:t>
      </w:r>
    </w:p>
    <w:p w:rsidR="00D62BE8" w:rsidRPr="007B3D09" w:rsidRDefault="00D62BE8" w:rsidP="006752BC">
      <w:pPr>
        <w:pStyle w:val="PURBody-Indented"/>
        <w:rPr>
          <w:lang w:val="ru-RU"/>
        </w:rPr>
      </w:pPr>
      <w:r w:rsidRPr="007B3D09">
        <w:rPr>
          <w:rStyle w:val="Strong"/>
          <w:lang w:val="ru-RU"/>
        </w:rPr>
        <w:t>Ферма серверов.</w:t>
      </w:r>
      <w:r w:rsidR="00CC1902" w:rsidRPr="00835F81">
        <w:rPr>
          <w:rStyle w:val="Strong"/>
          <w:lang w:val="ru-RU"/>
        </w:rPr>
        <w:t xml:space="preserve"> </w:t>
      </w:r>
      <w:r w:rsidRPr="007B3D09">
        <w:rPr>
          <w:lang w:val="ru-RU"/>
        </w:rPr>
        <w:t>Ферма серверов состоит из двух (максимум) центров обработки данных, каждый из которых физически</w:t>
      </w:r>
      <w:r w:rsidR="006752BC">
        <w:t> </w:t>
      </w:r>
      <w:r w:rsidRPr="007B3D09">
        <w:rPr>
          <w:lang w:val="ru-RU"/>
        </w:rPr>
        <w:t>расположен:</w:t>
      </w:r>
    </w:p>
    <w:p w:rsidR="00D62BE8" w:rsidRPr="007B3D09" w:rsidRDefault="00D62BE8" w:rsidP="000C1827">
      <w:pPr>
        <w:pStyle w:val="PURBullet-Indented"/>
        <w:rPr>
          <w:lang w:val="ru-RU"/>
        </w:rPr>
      </w:pPr>
      <w:r w:rsidRPr="007B3D09">
        <w:rPr>
          <w:lang w:val="ru-RU"/>
        </w:rPr>
        <w:t>в часовом поясе, отличающемся от часового пояса другого центра (по универсальному скоординированному времени (UTC) без учета перехода на летнее время) не более, чем на четыре часа, или</w:t>
      </w:r>
    </w:p>
    <w:p w:rsidR="00D62BE8" w:rsidRPr="007B3D09" w:rsidRDefault="00D62BE8" w:rsidP="000C1827">
      <w:pPr>
        <w:pStyle w:val="PURBullet-Indented"/>
        <w:rPr>
          <w:lang w:val="ru-RU"/>
        </w:rPr>
      </w:pPr>
      <w:r w:rsidRPr="007B3D09">
        <w:rPr>
          <w:lang w:val="ru-RU"/>
        </w:rPr>
        <w:t>на территории Европейского Союза (ЕС) и (или) Европейской ассоциации свободной торговли (ЕАСТ)</w:t>
      </w:r>
      <w:r w:rsidRPr="007B3D09">
        <w:rPr>
          <w:rFonts w:cs="Arial"/>
          <w:lang w:val="ru-RU"/>
        </w:rPr>
        <w:t>.</w:t>
      </w:r>
    </w:p>
    <w:p w:rsidR="00D62BE8" w:rsidRPr="007B3D09" w:rsidRDefault="00D62BE8" w:rsidP="00D62BE8">
      <w:pPr>
        <w:pStyle w:val="PURBody-Indented"/>
        <w:rPr>
          <w:lang w:val="ru-RU"/>
        </w:rPr>
      </w:pPr>
      <w:r w:rsidRPr="007B3D09">
        <w:rPr>
          <w:lang w:val="ru-RU"/>
        </w:rPr>
        <w:t>Каждый центр обработки данных может входить в состав только одной фермы серверов. Вы имеете право переносить центр обработки данных из одной фермы серверов в другую, но не в течение того же календарного месяца.</w:t>
      </w:r>
    </w:p>
    <w:p w:rsidR="00282633" w:rsidRPr="007B3D09" w:rsidRDefault="00282633" w:rsidP="006752BC">
      <w:pPr>
        <w:pStyle w:val="PURBullet-Indented"/>
        <w:numPr>
          <w:ilvl w:val="0"/>
          <w:numId w:val="9"/>
        </w:numPr>
        <w:rPr>
          <w:lang w:val="ru-RU"/>
        </w:rPr>
      </w:pPr>
      <w:r w:rsidRPr="007B3D09">
        <w:rPr>
          <w:b/>
          <w:lang w:val="ru-RU"/>
        </w:rPr>
        <w:t>Внутри фермы серверов</w:t>
      </w:r>
      <w:r w:rsidRPr="006752BC">
        <w:rPr>
          <w:b/>
          <w:bCs/>
          <w:lang w:val="ru-RU"/>
        </w:rPr>
        <w:t>.</w:t>
      </w:r>
      <w:r w:rsidRPr="007B3D09">
        <w:rPr>
          <w:lang w:val="ru-RU"/>
        </w:rPr>
        <w:t xml:space="preserve"> Вы имеете право передавать лицензии «на ядро» любому серверу, расположенному внутри</w:t>
      </w:r>
      <w:r w:rsidR="006752BC">
        <w:t> </w:t>
      </w:r>
      <w:r w:rsidRPr="007B3D09">
        <w:rPr>
          <w:lang w:val="ru-RU"/>
        </w:rPr>
        <w:t>одной фермы серверов, так часто, как это необходимо. Ограничение на передачу лицензий в течение одного календарного месяца не распространяется на лицензии «на ядро», назначенные серверам, расположенным внутри одной фермы серверов.</w:t>
      </w:r>
    </w:p>
    <w:p w:rsidR="00282633" w:rsidRPr="007B3D09" w:rsidRDefault="00282633" w:rsidP="006752BC">
      <w:pPr>
        <w:pStyle w:val="PURBullet-Indented"/>
        <w:numPr>
          <w:ilvl w:val="0"/>
          <w:numId w:val="9"/>
        </w:numPr>
        <w:rPr>
          <w:lang w:val="ru-RU"/>
        </w:rPr>
      </w:pPr>
      <w:r w:rsidRPr="007B3D09">
        <w:rPr>
          <w:b/>
          <w:lang w:val="ru-RU"/>
        </w:rPr>
        <w:t>Между фермами серверов</w:t>
      </w:r>
      <w:r w:rsidRPr="006752BC">
        <w:rPr>
          <w:b/>
          <w:bCs/>
          <w:lang w:val="ru-RU"/>
        </w:rPr>
        <w:t>.</w:t>
      </w:r>
      <w:r w:rsidRPr="007B3D09">
        <w:rPr>
          <w:lang w:val="ru-RU"/>
        </w:rPr>
        <w:t xml:space="preserve"> Вы имеете право передавать лицензии «на ядро» любому серверу, расположенному в</w:t>
      </w:r>
      <w:r w:rsidR="006752BC">
        <w:t> </w:t>
      </w:r>
      <w:r w:rsidRPr="007B3D09">
        <w:rPr>
          <w:lang w:val="ru-RU"/>
        </w:rPr>
        <w:t>других фермах серверов, но не в течение того же календарного месяца.</w:t>
      </w:r>
    </w:p>
    <w:p w:rsidR="00EA48AA" w:rsidRPr="007B3D09" w:rsidRDefault="00EA48AA" w:rsidP="00A748AB">
      <w:pPr>
        <w:pStyle w:val="PURHeading1"/>
        <w:rPr>
          <w:lang w:val="ru-RU"/>
        </w:rPr>
      </w:pPr>
      <w:r w:rsidRPr="007B3D09">
        <w:rPr>
          <w:lang w:val="ru-RU"/>
        </w:rPr>
        <w:lastRenderedPageBreak/>
        <w:t>Условия лицензии для конкретного продукта</w:t>
      </w:r>
    </w:p>
    <w:p w:rsidR="00280B5A" w:rsidRPr="007B3D09" w:rsidRDefault="00280B5A" w:rsidP="00280B5A">
      <w:pPr>
        <w:pStyle w:val="PURProductName"/>
        <w:rPr>
          <w:lang w:val="ru-RU"/>
        </w:rPr>
      </w:pPr>
      <w:bookmarkStart w:id="311" w:name="_Toc332094027"/>
      <w:bookmarkStart w:id="312" w:name="_Toc332094286"/>
      <w:bookmarkStart w:id="313" w:name="_Toc346536849"/>
      <w:bookmarkStart w:id="314" w:name="_Toc363552787"/>
      <w:bookmarkStart w:id="315" w:name="_Toc363552851"/>
      <w:bookmarkStart w:id="316" w:name="_Toc378682191"/>
      <w:bookmarkStart w:id="317" w:name="_Toc378682252"/>
      <w:bookmarkStart w:id="318" w:name="_Toc371268264"/>
      <w:bookmarkStart w:id="319" w:name="_Toc371268330"/>
      <w:bookmarkStart w:id="320" w:name="_Toc379278468"/>
      <w:bookmarkStart w:id="321" w:name="_Toc379278531"/>
      <w:bookmarkStart w:id="322" w:name="_Toc388436581"/>
      <w:bookmarkStart w:id="323" w:name="_Toc388443720"/>
      <w:bookmarkStart w:id="324" w:name="_Toc332094026"/>
      <w:bookmarkStart w:id="325" w:name="_Toc332094285"/>
      <w:r w:rsidRPr="007B3D09">
        <w:rPr>
          <w:lang w:val="ru-RU"/>
        </w:rPr>
        <w:t>BizTalk Server 2013 R2 Enterprise</w:t>
      </w:r>
      <w:bookmarkEnd w:id="311"/>
      <w:bookmarkEnd w:id="312"/>
      <w:bookmarkEnd w:id="313"/>
      <w:bookmarkEnd w:id="314"/>
      <w:bookmarkEnd w:id="315"/>
      <w:bookmarkEnd w:id="316"/>
      <w:bookmarkEnd w:id="317"/>
      <w:bookmarkEnd w:id="318"/>
      <w:bookmarkEnd w:id="319"/>
      <w:bookmarkEnd w:id="320"/>
      <w:bookmarkEnd w:id="321"/>
      <w:bookmarkEnd w:id="322"/>
      <w:bookmarkEnd w:id="323"/>
      <w:r w:rsidR="008C5BFF" w:rsidRPr="007B3D09">
        <w:rPr>
          <w:lang w:val="ru-RU"/>
        </w:rPr>
        <w:fldChar w:fldCharType="begin"/>
      </w:r>
      <w:r w:rsidRPr="007B3D09">
        <w:rPr>
          <w:lang w:val="ru-RU"/>
        </w:rPr>
        <w:instrText>XE "BizTalk Server 2013 R2 Enterprise"</w:instrText>
      </w:r>
      <w:r w:rsidR="008C5BFF" w:rsidRPr="007B3D09">
        <w:rPr>
          <w:lang w:val="ru-RU"/>
        </w:rPr>
        <w:fldChar w:fldCharType="end"/>
      </w:r>
    </w:p>
    <w:p w:rsidR="00280B5A" w:rsidRPr="007B3D09" w:rsidRDefault="00280B5A" w:rsidP="00280B5A">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851"/>
        <w:gridCol w:w="5078"/>
      </w:tblGrid>
      <w:tr w:rsidR="00280B5A" w:rsidRPr="007B3D09" w:rsidTr="006752BC">
        <w:tc>
          <w:tcPr>
            <w:tcW w:w="2677" w:type="pct"/>
          </w:tcPr>
          <w:p w:rsidR="00280B5A" w:rsidRPr="007B3D09" w:rsidRDefault="00280B5A" w:rsidP="00280B5A">
            <w:pPr>
              <w:pStyle w:val="PURLMSH"/>
              <w:rPr>
                <w:lang w:val="ru-RU"/>
              </w:rPr>
            </w:pPr>
            <w:r w:rsidRPr="007B3D09">
              <w:rPr>
                <w:lang w:val="ru-RU"/>
              </w:rPr>
              <w:t xml:space="preserve">Перемещение лицензий в фермах серверов: </w:t>
            </w:r>
            <w:r w:rsidRPr="007B3D09">
              <w:rPr>
                <w:b/>
                <w:lang w:val="ru-RU"/>
              </w:rPr>
              <w:t xml:space="preserve">Да </w:t>
            </w:r>
            <w:r w:rsidRPr="007B3D09">
              <w:rPr>
                <w:i/>
                <w:lang w:val="ru-RU"/>
              </w:rPr>
              <w:t xml:space="preserve">(см. </w:t>
            </w:r>
            <w:hyperlink w:anchor="Перемещение" w:history="1">
              <w:r w:rsidRPr="007B3D09">
                <w:rPr>
                  <w:rStyle w:val="Hyperlink"/>
                  <w:i/>
                  <w:lang w:val="ru-RU"/>
                </w:rPr>
                <w:t>«Общие условия»</w:t>
              </w:r>
            </w:hyperlink>
            <w:r w:rsidRPr="007B3D09">
              <w:rPr>
                <w:i/>
                <w:lang w:val="ru-RU"/>
              </w:rPr>
              <w:t>)</w:t>
            </w:r>
          </w:p>
        </w:tc>
        <w:tc>
          <w:tcPr>
            <w:tcW w:w="2323" w:type="pct"/>
          </w:tcPr>
          <w:p w:rsidR="00280B5A" w:rsidRPr="007B3D09" w:rsidRDefault="00280B5A" w:rsidP="00280B5A">
            <w:pPr>
              <w:pStyle w:val="PURLMSH"/>
              <w:rPr>
                <w:lang w:val="ru-RU"/>
              </w:rPr>
            </w:pPr>
            <w:r w:rsidRPr="007B3D09">
              <w:rPr>
                <w:lang w:val="ru-RU"/>
              </w:rPr>
              <w:t xml:space="preserve">См. соответствующее уведомление. </w:t>
            </w:r>
            <w:r w:rsidRPr="007B3D09">
              <w:rPr>
                <w:b/>
                <w:lang w:val="ru-RU"/>
              </w:rPr>
              <w:t xml:space="preserve">Нет </w:t>
            </w:r>
          </w:p>
        </w:tc>
      </w:tr>
      <w:tr w:rsidR="00280B5A" w:rsidRPr="00EC7A46" w:rsidTr="006752BC">
        <w:tc>
          <w:tcPr>
            <w:tcW w:w="2677" w:type="pct"/>
          </w:tcPr>
          <w:p w:rsidR="00280B5A" w:rsidRPr="007B3D09" w:rsidRDefault="00280B5A" w:rsidP="00280B5A">
            <w:pPr>
              <w:pStyle w:val="PURLMSH"/>
              <w:rPr>
                <w:lang w:val="ru-RU"/>
              </w:rPr>
            </w:pPr>
            <w:r w:rsidRPr="007B3D09">
              <w:rPr>
                <w:lang w:val="ru-RU"/>
              </w:rPr>
              <w:t xml:space="preserve">Клиентское/Дополнительное программное обеспечение </w:t>
            </w:r>
            <w:r w:rsidRPr="007B3D09">
              <w:rPr>
                <w:b/>
                <w:lang w:val="ru-RU"/>
              </w:rPr>
              <w:t>Да</w:t>
            </w:r>
            <w:r w:rsidR="0012183E" w:rsidRPr="00835F81">
              <w:rPr>
                <w:b/>
                <w:lang w:val="ru-RU"/>
              </w:rPr>
              <w:t xml:space="preserve"> </w:t>
            </w:r>
            <w:r w:rsidRPr="007B3D09">
              <w:rPr>
                <w:i/>
                <w:lang w:val="ru-RU"/>
              </w:rPr>
              <w:t xml:space="preserve">(см. </w:t>
            </w:r>
            <w:hyperlink w:anchor="Приложение1" w:history="1">
              <w:hyperlink w:anchor="Appendix1" w:history="1">
                <w:r w:rsidR="004B390F" w:rsidRPr="007B3D09">
                  <w:rPr>
                    <w:rStyle w:val="Hyperlink"/>
                    <w:i/>
                    <w:lang w:val="ru-RU"/>
                  </w:rPr>
                  <w:t>Приложение 1</w:t>
                </w:r>
              </w:hyperlink>
            </w:hyperlink>
            <w:r w:rsidRPr="007B3D09">
              <w:rPr>
                <w:i/>
                <w:lang w:val="ru-RU"/>
              </w:rPr>
              <w:t>)</w:t>
            </w:r>
          </w:p>
        </w:tc>
        <w:tc>
          <w:tcPr>
            <w:tcW w:w="2323" w:type="pct"/>
          </w:tcPr>
          <w:p w:rsidR="00280B5A" w:rsidRPr="007B3D09" w:rsidRDefault="00280B5A" w:rsidP="00280B5A">
            <w:pPr>
              <w:pStyle w:val="PURLMSH"/>
              <w:rPr>
                <w:lang w:val="ru-RU"/>
              </w:rPr>
            </w:pPr>
          </w:p>
        </w:tc>
      </w:tr>
    </w:tbl>
    <w:p w:rsidR="00280B5A" w:rsidRPr="007B3D09" w:rsidRDefault="00280B5A" w:rsidP="00280B5A">
      <w:pPr>
        <w:pStyle w:val="PURADDITIONALTERMSHEADERMB"/>
        <w:rPr>
          <w:lang w:val="ru-RU"/>
        </w:rPr>
      </w:pPr>
      <w:r w:rsidRPr="007B3D09">
        <w:rPr>
          <w:lang w:val="ru-RU"/>
        </w:rPr>
        <w:t>Дополнительные условия.</w:t>
      </w:r>
    </w:p>
    <w:p w:rsidR="00280B5A" w:rsidRPr="007B3D09" w:rsidRDefault="00280B5A" w:rsidP="00280B5A">
      <w:pPr>
        <w:pStyle w:val="PURBlueStrong-Indented"/>
        <w:rPr>
          <w:lang w:val="ru-RU"/>
        </w:rPr>
      </w:pPr>
      <w:r w:rsidRPr="007B3D09">
        <w:rPr>
          <w:lang w:val="ru-RU"/>
        </w:rPr>
        <w:t>Веб-компоненты Office</w:t>
      </w:r>
    </w:p>
    <w:p w:rsidR="00280B5A" w:rsidRPr="007B3D09" w:rsidRDefault="00280B5A" w:rsidP="00280B5A">
      <w:pPr>
        <w:pStyle w:val="PURBody-Indented"/>
        <w:rPr>
          <w:lang w:val="ru-RU"/>
        </w:rPr>
      </w:pPr>
      <w:r w:rsidRPr="007B3D09">
        <w:rPr>
          <w:lang w:val="ru-RU"/>
        </w:rPr>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rsidR="00280B5A" w:rsidRPr="007B3D09" w:rsidRDefault="00280B5A" w:rsidP="00280B5A">
      <w:pPr>
        <w:pStyle w:val="PURBlueStrong-Indented"/>
        <w:rPr>
          <w:lang w:val="ru-RU"/>
        </w:rPr>
      </w:pPr>
      <w:r w:rsidRPr="007B3D09">
        <w:rPr>
          <w:lang w:val="ru-RU"/>
        </w:rPr>
        <w:t>ПО .NET Framework</w:t>
      </w:r>
    </w:p>
    <w:p w:rsidR="00280B5A" w:rsidRPr="007B3D09" w:rsidRDefault="00280B5A" w:rsidP="00280B5A">
      <w:pPr>
        <w:pStyle w:val="PURBody-Indented"/>
        <w:rPr>
          <w:lang w:val="ru-RU"/>
        </w:rPr>
      </w:pPr>
      <w:r w:rsidRPr="007B3D09">
        <w:rPr>
          <w:lang w:val="ru-RU"/>
        </w:rP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rsidR="00280B5A" w:rsidRPr="007B3D09" w:rsidRDefault="00602F86" w:rsidP="00CD6E9D">
      <w:pPr>
        <w:pStyle w:val="PURBullet"/>
        <w:keepLines/>
        <w:numPr>
          <w:ilvl w:val="0"/>
          <w:numId w:val="0"/>
        </w:numPr>
        <w:spacing w:before="240" w:after="240" w:line="240" w:lineRule="auto"/>
        <w:contextualSpacing w:val="0"/>
        <w:jc w:val="right"/>
        <w:rPr>
          <w:lang w:val="ru-RU"/>
        </w:rPr>
      </w:pPr>
      <w:hyperlink w:anchor="TOC" w:history="1">
        <w:hyperlink w:anchor="Оглавление" w:history="1">
          <w:r w:rsidR="00FF5C8B" w:rsidRPr="007B3D09">
            <w:rPr>
              <w:rStyle w:val="Hyperlink"/>
              <w:rFonts w:ascii="Arial Narrow" w:hAnsi="Arial Narrow"/>
              <w:sz w:val="16"/>
              <w:lang w:val="ru-RU"/>
            </w:rPr>
            <w:t>Оглавление</w:t>
          </w:r>
        </w:hyperlink>
      </w:hyperlink>
      <w:r w:rsidR="00FF5C8B" w:rsidRPr="000829EE">
        <w:rPr>
          <w:lang w:val="ru-RU"/>
        </w:rPr>
        <w:t xml:space="preserve"> / </w:t>
      </w:r>
      <w:hyperlink w:anchor="UniversalTerms" w:history="1">
        <w:r w:rsidR="00FF5C8B" w:rsidRPr="000829EE">
          <w:rPr>
            <w:rStyle w:val="Hyperlink"/>
            <w:rFonts w:ascii="Arial Narrow" w:hAnsi="Arial Narrow"/>
            <w:sz w:val="16"/>
            <w:lang w:val="ru-RU"/>
          </w:rPr>
          <w:t xml:space="preserve">Универсальные условия лицензии </w:t>
        </w:r>
      </w:hyperlink>
    </w:p>
    <w:p w:rsidR="00280B5A" w:rsidRPr="007B3D09" w:rsidRDefault="00280B5A" w:rsidP="00280B5A">
      <w:pPr>
        <w:pStyle w:val="PURProductName"/>
        <w:rPr>
          <w:lang w:val="ru-RU"/>
        </w:rPr>
      </w:pPr>
      <w:bookmarkStart w:id="326" w:name="_Toc332094028"/>
      <w:bookmarkStart w:id="327" w:name="_Toc332094287"/>
      <w:bookmarkStart w:id="328" w:name="_Toc346536850"/>
      <w:bookmarkStart w:id="329" w:name="_Toc363552788"/>
      <w:bookmarkStart w:id="330" w:name="_Toc363552852"/>
      <w:bookmarkStart w:id="331" w:name="_Toc378682192"/>
      <w:bookmarkStart w:id="332" w:name="_Toc378682253"/>
      <w:bookmarkStart w:id="333" w:name="_Toc371268265"/>
      <w:bookmarkStart w:id="334" w:name="_Toc371268331"/>
      <w:bookmarkStart w:id="335" w:name="_Toc379278469"/>
      <w:bookmarkStart w:id="336" w:name="_Toc379278532"/>
      <w:bookmarkStart w:id="337" w:name="_Toc388436582"/>
      <w:bookmarkStart w:id="338" w:name="_Toc388443721"/>
      <w:r w:rsidRPr="007B3D09">
        <w:rPr>
          <w:lang w:val="ru-RU"/>
        </w:rPr>
        <w:t>BizTalk Server 2013 R2 Standard</w:t>
      </w:r>
      <w:bookmarkEnd w:id="326"/>
      <w:bookmarkEnd w:id="327"/>
      <w:bookmarkEnd w:id="328"/>
      <w:bookmarkEnd w:id="329"/>
      <w:bookmarkEnd w:id="330"/>
      <w:bookmarkEnd w:id="331"/>
      <w:bookmarkEnd w:id="332"/>
      <w:bookmarkEnd w:id="333"/>
      <w:bookmarkEnd w:id="334"/>
      <w:bookmarkEnd w:id="335"/>
      <w:bookmarkEnd w:id="336"/>
      <w:bookmarkEnd w:id="337"/>
      <w:bookmarkEnd w:id="338"/>
      <w:r w:rsidR="008C5BFF" w:rsidRPr="007B3D09">
        <w:rPr>
          <w:lang w:val="ru-RU"/>
        </w:rPr>
        <w:fldChar w:fldCharType="begin"/>
      </w:r>
      <w:r w:rsidRPr="007B3D09">
        <w:rPr>
          <w:lang w:val="ru-RU"/>
        </w:rPr>
        <w:instrText>XE "BizTalk Server 2013 R2 Standard"</w:instrText>
      </w:r>
      <w:r w:rsidR="008C5BFF" w:rsidRPr="007B3D09">
        <w:rPr>
          <w:lang w:val="ru-RU"/>
        </w:rPr>
        <w:fldChar w:fldCharType="end"/>
      </w:r>
    </w:p>
    <w:p w:rsidR="00280B5A" w:rsidRPr="007B3D09" w:rsidRDefault="00280B5A" w:rsidP="00280B5A">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851"/>
        <w:gridCol w:w="5078"/>
      </w:tblGrid>
      <w:tr w:rsidR="00280B5A" w:rsidRPr="007B3D09" w:rsidTr="006752BC">
        <w:tc>
          <w:tcPr>
            <w:tcW w:w="2677" w:type="pct"/>
          </w:tcPr>
          <w:p w:rsidR="00280B5A" w:rsidRPr="007B3D09" w:rsidRDefault="00280B5A" w:rsidP="00280B5A">
            <w:pPr>
              <w:pStyle w:val="PURLMSH"/>
              <w:rPr>
                <w:lang w:val="ru-RU"/>
              </w:rPr>
            </w:pPr>
            <w:r w:rsidRPr="007B3D09">
              <w:rPr>
                <w:lang w:val="ru-RU"/>
              </w:rPr>
              <w:t xml:space="preserve">Перемещение лицензий в фермах серверов: </w:t>
            </w:r>
            <w:r w:rsidRPr="007B3D09">
              <w:rPr>
                <w:b/>
                <w:lang w:val="ru-RU"/>
              </w:rPr>
              <w:t xml:space="preserve">Да </w:t>
            </w:r>
            <w:r w:rsidRPr="007B3D09">
              <w:rPr>
                <w:i/>
                <w:lang w:val="ru-RU"/>
              </w:rPr>
              <w:t xml:space="preserve">(см. </w:t>
            </w:r>
            <w:hyperlink w:anchor="Перемещение" w:history="1">
              <w:r w:rsidRPr="007B3D09">
                <w:rPr>
                  <w:rStyle w:val="Hyperlink"/>
                  <w:i/>
                  <w:lang w:val="ru-RU"/>
                </w:rPr>
                <w:t>«Общие условия»</w:t>
              </w:r>
            </w:hyperlink>
            <w:r w:rsidRPr="007B3D09">
              <w:rPr>
                <w:i/>
                <w:lang w:val="ru-RU"/>
              </w:rPr>
              <w:t>)</w:t>
            </w:r>
          </w:p>
        </w:tc>
        <w:tc>
          <w:tcPr>
            <w:tcW w:w="2323" w:type="pct"/>
          </w:tcPr>
          <w:p w:rsidR="00280B5A" w:rsidRPr="007B3D09" w:rsidRDefault="00280B5A" w:rsidP="00280B5A">
            <w:pPr>
              <w:pStyle w:val="PURLMSH"/>
              <w:rPr>
                <w:lang w:val="ru-RU"/>
              </w:rPr>
            </w:pPr>
            <w:r w:rsidRPr="007B3D09">
              <w:rPr>
                <w:lang w:val="ru-RU"/>
              </w:rPr>
              <w:t xml:space="preserve">См. соответствующее уведомление. </w:t>
            </w:r>
            <w:r w:rsidRPr="007B3D09">
              <w:rPr>
                <w:b/>
                <w:lang w:val="ru-RU"/>
              </w:rPr>
              <w:t>Нет</w:t>
            </w:r>
          </w:p>
        </w:tc>
      </w:tr>
      <w:tr w:rsidR="00280B5A" w:rsidRPr="00EC7A46" w:rsidTr="006752BC">
        <w:trPr>
          <w:trHeight w:val="284"/>
        </w:trPr>
        <w:tc>
          <w:tcPr>
            <w:tcW w:w="2677" w:type="pct"/>
          </w:tcPr>
          <w:p w:rsidR="00280B5A" w:rsidRPr="007B3D09" w:rsidRDefault="00280B5A" w:rsidP="00280B5A">
            <w:pPr>
              <w:pStyle w:val="PURLMSH"/>
              <w:rPr>
                <w:lang w:val="ru-RU"/>
              </w:rPr>
            </w:pPr>
            <w:r w:rsidRPr="007B3D09">
              <w:rPr>
                <w:lang w:val="ru-RU"/>
              </w:rPr>
              <w:t xml:space="preserve">Клиентское/Дополнительное программное обеспечение </w:t>
            </w:r>
            <w:r w:rsidRPr="007B3D09">
              <w:rPr>
                <w:b/>
                <w:lang w:val="ru-RU"/>
              </w:rPr>
              <w:t>Да</w:t>
            </w:r>
            <w:r w:rsidR="0012183E" w:rsidRPr="00835F81">
              <w:rPr>
                <w:b/>
                <w:lang w:val="ru-RU"/>
              </w:rPr>
              <w:t xml:space="preserve"> </w:t>
            </w:r>
            <w:r w:rsidRPr="007B3D09">
              <w:rPr>
                <w:i/>
                <w:lang w:val="ru-RU"/>
              </w:rPr>
              <w:t xml:space="preserve">(см. </w:t>
            </w:r>
            <w:hyperlink w:anchor="Приложение1" w:history="1">
              <w:hyperlink w:anchor="Appendix1" w:history="1">
                <w:r w:rsidR="004B390F" w:rsidRPr="007B3D09">
                  <w:rPr>
                    <w:rStyle w:val="Hyperlink"/>
                    <w:i/>
                    <w:lang w:val="ru-RU"/>
                  </w:rPr>
                  <w:t>Приложение 1</w:t>
                </w:r>
              </w:hyperlink>
            </w:hyperlink>
            <w:r w:rsidRPr="007B3D09">
              <w:rPr>
                <w:i/>
                <w:lang w:val="ru-RU"/>
              </w:rPr>
              <w:t>)</w:t>
            </w:r>
          </w:p>
        </w:tc>
        <w:tc>
          <w:tcPr>
            <w:tcW w:w="2323" w:type="pct"/>
          </w:tcPr>
          <w:p w:rsidR="00280B5A" w:rsidRPr="007B3D09" w:rsidRDefault="00280B5A" w:rsidP="00280B5A">
            <w:pPr>
              <w:pStyle w:val="PURLMSH"/>
              <w:rPr>
                <w:lang w:val="ru-RU"/>
              </w:rPr>
            </w:pPr>
          </w:p>
        </w:tc>
      </w:tr>
    </w:tbl>
    <w:p w:rsidR="00280B5A" w:rsidRPr="007B3D09" w:rsidRDefault="00280B5A" w:rsidP="00280B5A">
      <w:pPr>
        <w:pStyle w:val="PURADDITIONALTERMSHEADERMB"/>
        <w:rPr>
          <w:lang w:val="ru-RU"/>
        </w:rPr>
      </w:pPr>
      <w:r w:rsidRPr="007B3D09">
        <w:rPr>
          <w:lang w:val="ru-RU"/>
        </w:rPr>
        <w:t>Дополнительные условия.</w:t>
      </w:r>
    </w:p>
    <w:p w:rsidR="00280B5A" w:rsidRPr="007B3D09" w:rsidRDefault="00280B5A" w:rsidP="00280B5A">
      <w:pPr>
        <w:pStyle w:val="PURBlueStrong-Indented"/>
        <w:rPr>
          <w:lang w:val="ru-RU"/>
        </w:rPr>
      </w:pPr>
      <w:r w:rsidRPr="007B3D09">
        <w:rPr>
          <w:lang w:val="ru-RU"/>
        </w:rPr>
        <w:t>Веб-компоненты Office</w:t>
      </w:r>
    </w:p>
    <w:p w:rsidR="00280B5A" w:rsidRPr="007B3D09" w:rsidRDefault="00280B5A" w:rsidP="00280B5A">
      <w:pPr>
        <w:pStyle w:val="PURBody-Indented"/>
        <w:rPr>
          <w:lang w:val="ru-RU"/>
        </w:rPr>
      </w:pPr>
      <w:r w:rsidRPr="007B3D09">
        <w:rPr>
          <w:lang w:val="ru-RU"/>
        </w:rPr>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rsidR="00280B5A" w:rsidRPr="007B3D09" w:rsidRDefault="00280B5A" w:rsidP="00280B5A">
      <w:pPr>
        <w:pStyle w:val="PURBlueStrong-Indented"/>
        <w:rPr>
          <w:lang w:val="ru-RU"/>
        </w:rPr>
      </w:pPr>
      <w:r w:rsidRPr="007B3D09">
        <w:rPr>
          <w:lang w:val="ru-RU"/>
        </w:rPr>
        <w:t>Ограничения использования</w:t>
      </w:r>
    </w:p>
    <w:p w:rsidR="00280B5A" w:rsidRPr="007B3D09" w:rsidRDefault="00280B5A" w:rsidP="00280B5A">
      <w:pPr>
        <w:pStyle w:val="PURBullet-Indented"/>
        <w:numPr>
          <w:ilvl w:val="0"/>
          <w:numId w:val="0"/>
        </w:numPr>
        <w:ind w:left="270"/>
        <w:rPr>
          <w:lang w:val="ru-RU"/>
        </w:rPr>
      </w:pPr>
      <w:r w:rsidRPr="007B3D09">
        <w:rPr>
          <w:lang w:val="ru-RU"/>
        </w:rPr>
        <w:t>Вы не можете использовать серверное программное обеспечение, включая Master Secret Server, на сервере, являющемся частью сетевого кластера, или в операционной среде, являющейся частью сетевого кластера операционных сред на этом же сервере.</w:t>
      </w:r>
    </w:p>
    <w:p w:rsidR="00280B5A" w:rsidRPr="007B3D09" w:rsidRDefault="00280B5A" w:rsidP="00280B5A">
      <w:pPr>
        <w:pStyle w:val="PURBlueStrong-Indented"/>
        <w:rPr>
          <w:lang w:val="ru-RU"/>
        </w:rPr>
      </w:pPr>
      <w:r w:rsidRPr="007B3D09">
        <w:rPr>
          <w:lang w:val="ru-RU"/>
        </w:rPr>
        <w:t>ПО .NET Framework</w:t>
      </w:r>
    </w:p>
    <w:p w:rsidR="00280B5A" w:rsidRPr="007B3D09" w:rsidRDefault="00280B5A" w:rsidP="00280B5A">
      <w:pPr>
        <w:pStyle w:val="PURBody-Indented"/>
        <w:rPr>
          <w:lang w:val="ru-RU"/>
        </w:rPr>
      </w:pPr>
      <w:r w:rsidRPr="007B3D09">
        <w:rPr>
          <w:lang w:val="ru-RU"/>
        </w:rP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rsidR="00280B5A" w:rsidRPr="007B3D09" w:rsidRDefault="00602F86" w:rsidP="006752BC">
      <w:pPr>
        <w:pStyle w:val="PURBreadcrumb"/>
        <w:keepNext w:val="0"/>
        <w:keepLines w:val="0"/>
        <w:rPr>
          <w:lang w:val="ru-RU"/>
        </w:rPr>
      </w:pPr>
      <w:hyperlink w:anchor="TOC" w:history="1">
        <w:hyperlink w:anchor="Оглавление" w:history="1">
          <w:r w:rsidR="00FF5C8B" w:rsidRPr="007B3D09">
            <w:rPr>
              <w:rStyle w:val="Hyperlink"/>
              <w:rFonts w:ascii="Arial Narrow" w:hAnsi="Arial Narrow"/>
              <w:sz w:val="16"/>
              <w:lang w:val="ru-RU"/>
            </w:rPr>
            <w:t>Оглавление</w:t>
          </w:r>
        </w:hyperlink>
      </w:hyperlink>
      <w:r w:rsidR="00FF5C8B" w:rsidRPr="000829EE">
        <w:rPr>
          <w:lang w:val="ru-RU"/>
        </w:rPr>
        <w:t xml:space="preserve"> / </w:t>
      </w:r>
      <w:hyperlink w:anchor="UniversalTerms" w:history="1">
        <w:r w:rsidR="00FF5C8B" w:rsidRPr="000829EE">
          <w:rPr>
            <w:rStyle w:val="Hyperlink"/>
            <w:rFonts w:ascii="Arial Narrow" w:hAnsi="Arial Narrow"/>
            <w:sz w:val="16"/>
            <w:lang w:val="ru-RU"/>
          </w:rPr>
          <w:t xml:space="preserve">Универсальные условия лицензии </w:t>
        </w:r>
      </w:hyperlink>
    </w:p>
    <w:p w:rsidR="00280B5A" w:rsidRPr="007B3D09" w:rsidRDefault="00280B5A" w:rsidP="004E7F37">
      <w:pPr>
        <w:pStyle w:val="PURProductName"/>
        <w:keepNext w:val="0"/>
        <w:keepLines w:val="0"/>
        <w:rPr>
          <w:lang w:val="ru-RU"/>
        </w:rPr>
      </w:pPr>
      <w:bookmarkStart w:id="339" w:name="_Toc346536851"/>
      <w:bookmarkStart w:id="340" w:name="_Toc363552789"/>
      <w:bookmarkStart w:id="341" w:name="_Toc363552853"/>
      <w:bookmarkStart w:id="342" w:name="_Toc378682193"/>
      <w:bookmarkStart w:id="343" w:name="_Toc378682254"/>
      <w:bookmarkStart w:id="344" w:name="_Toc371268266"/>
      <w:bookmarkStart w:id="345" w:name="_Toc371268332"/>
      <w:bookmarkStart w:id="346" w:name="_Toc379278470"/>
      <w:bookmarkStart w:id="347" w:name="_Toc379278533"/>
      <w:bookmarkStart w:id="348" w:name="_Toc388436583"/>
      <w:bookmarkStart w:id="349" w:name="_Toc388443722"/>
      <w:r w:rsidRPr="007B3D09">
        <w:rPr>
          <w:lang w:val="ru-RU"/>
        </w:rPr>
        <w:t xml:space="preserve">BizTalk Server 2013 </w:t>
      </w:r>
      <w:bookmarkEnd w:id="324"/>
      <w:bookmarkEnd w:id="325"/>
      <w:r w:rsidRPr="007B3D09">
        <w:rPr>
          <w:lang w:val="ru-RU"/>
        </w:rPr>
        <w:t>R2 Branch</w:t>
      </w:r>
      <w:bookmarkEnd w:id="339"/>
      <w:bookmarkEnd w:id="340"/>
      <w:bookmarkEnd w:id="341"/>
      <w:bookmarkEnd w:id="342"/>
      <w:bookmarkEnd w:id="343"/>
      <w:bookmarkEnd w:id="344"/>
      <w:bookmarkEnd w:id="345"/>
      <w:bookmarkEnd w:id="346"/>
      <w:bookmarkEnd w:id="347"/>
      <w:bookmarkEnd w:id="348"/>
      <w:bookmarkEnd w:id="349"/>
      <w:r w:rsidR="008C5BFF" w:rsidRPr="007B3D09">
        <w:rPr>
          <w:lang w:val="ru-RU"/>
        </w:rPr>
        <w:fldChar w:fldCharType="begin"/>
      </w:r>
      <w:r w:rsidRPr="007B3D09">
        <w:rPr>
          <w:lang w:val="ru-RU"/>
        </w:rPr>
        <w:instrText>XE "BizTalk Server 2013 R2 Branch"</w:instrText>
      </w:r>
      <w:r w:rsidR="008C5BFF" w:rsidRPr="007B3D09">
        <w:rPr>
          <w:lang w:val="ru-RU"/>
        </w:rPr>
        <w:fldChar w:fldCharType="end"/>
      </w:r>
    </w:p>
    <w:p w:rsidR="00280B5A" w:rsidRPr="007B3D09" w:rsidRDefault="00280B5A" w:rsidP="004E7F37">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62"/>
        <w:gridCol w:w="5167"/>
      </w:tblGrid>
      <w:tr w:rsidR="00280B5A" w:rsidRPr="007B3D09" w:rsidTr="006752BC">
        <w:tc>
          <w:tcPr>
            <w:tcW w:w="2636" w:type="pct"/>
          </w:tcPr>
          <w:p w:rsidR="00280B5A" w:rsidRPr="007B3D09" w:rsidRDefault="00280B5A" w:rsidP="004E7F37">
            <w:pPr>
              <w:pStyle w:val="PURLMSH"/>
              <w:rPr>
                <w:lang w:val="ru-RU"/>
              </w:rPr>
            </w:pPr>
            <w:r w:rsidRPr="007B3D09">
              <w:rPr>
                <w:lang w:val="ru-RU"/>
              </w:rPr>
              <w:t xml:space="preserve">Перемещение лицензий в фермах серверов: </w:t>
            </w:r>
            <w:r w:rsidRPr="007B3D09">
              <w:rPr>
                <w:b/>
                <w:lang w:val="ru-RU"/>
              </w:rPr>
              <w:t xml:space="preserve">Да </w:t>
            </w:r>
            <w:r w:rsidRPr="007B3D09">
              <w:rPr>
                <w:i/>
                <w:lang w:val="ru-RU"/>
              </w:rPr>
              <w:t xml:space="preserve">(см. </w:t>
            </w:r>
            <w:hyperlink w:anchor="Перемещение" w:history="1">
              <w:r w:rsidRPr="007B3D09">
                <w:rPr>
                  <w:rStyle w:val="Hyperlink"/>
                  <w:i/>
                  <w:lang w:val="ru-RU"/>
                </w:rPr>
                <w:t>«Общие условия»</w:t>
              </w:r>
            </w:hyperlink>
            <w:r w:rsidRPr="007B3D09">
              <w:rPr>
                <w:i/>
                <w:lang w:val="ru-RU"/>
              </w:rPr>
              <w:t>)</w:t>
            </w:r>
          </w:p>
        </w:tc>
        <w:tc>
          <w:tcPr>
            <w:tcW w:w="2364" w:type="pct"/>
          </w:tcPr>
          <w:p w:rsidR="00280B5A" w:rsidRPr="007B3D09" w:rsidRDefault="00280B5A" w:rsidP="004E7F37">
            <w:pPr>
              <w:pStyle w:val="PURLMSH"/>
              <w:rPr>
                <w:lang w:val="ru-RU"/>
              </w:rPr>
            </w:pPr>
            <w:r w:rsidRPr="007B3D09">
              <w:rPr>
                <w:lang w:val="ru-RU"/>
              </w:rPr>
              <w:t xml:space="preserve">См. соответствующее уведомление. </w:t>
            </w:r>
            <w:r w:rsidRPr="007B3D09">
              <w:rPr>
                <w:b/>
                <w:lang w:val="ru-RU"/>
              </w:rPr>
              <w:t>Нет</w:t>
            </w:r>
          </w:p>
        </w:tc>
      </w:tr>
      <w:tr w:rsidR="00280B5A" w:rsidRPr="00EC7A46" w:rsidTr="006752BC">
        <w:tc>
          <w:tcPr>
            <w:tcW w:w="2636" w:type="pct"/>
          </w:tcPr>
          <w:p w:rsidR="00280B5A" w:rsidRPr="007B3D09" w:rsidRDefault="00280B5A" w:rsidP="004E7F37">
            <w:pPr>
              <w:pStyle w:val="PURLMSH"/>
              <w:rPr>
                <w:lang w:val="ru-RU"/>
              </w:rPr>
            </w:pPr>
            <w:r w:rsidRPr="007B3D09">
              <w:rPr>
                <w:lang w:val="ru-RU"/>
              </w:rPr>
              <w:t xml:space="preserve">Клиентское/Дополнительное программное обеспечение </w:t>
            </w:r>
            <w:r w:rsidRPr="007B3D09">
              <w:rPr>
                <w:b/>
                <w:lang w:val="ru-RU"/>
              </w:rPr>
              <w:t>Да</w:t>
            </w:r>
            <w:r w:rsidR="0012183E" w:rsidRPr="00835F81">
              <w:rPr>
                <w:b/>
                <w:lang w:val="ru-RU"/>
              </w:rPr>
              <w:t xml:space="preserve"> </w:t>
            </w:r>
            <w:r w:rsidRPr="007B3D09">
              <w:rPr>
                <w:i/>
                <w:lang w:val="ru-RU"/>
              </w:rPr>
              <w:t xml:space="preserve">(см. </w:t>
            </w:r>
            <w:hyperlink w:anchor="Приложение1" w:history="1">
              <w:hyperlink w:anchor="Appendix1" w:history="1">
                <w:r w:rsidR="004B390F" w:rsidRPr="007B3D09">
                  <w:rPr>
                    <w:rStyle w:val="Hyperlink"/>
                    <w:i/>
                    <w:lang w:val="ru-RU"/>
                  </w:rPr>
                  <w:t>Приложение 1</w:t>
                </w:r>
              </w:hyperlink>
            </w:hyperlink>
            <w:r w:rsidRPr="007B3D09">
              <w:rPr>
                <w:i/>
                <w:lang w:val="ru-RU"/>
              </w:rPr>
              <w:t>)</w:t>
            </w:r>
          </w:p>
        </w:tc>
        <w:tc>
          <w:tcPr>
            <w:tcW w:w="2364" w:type="pct"/>
          </w:tcPr>
          <w:p w:rsidR="00280B5A" w:rsidRPr="007B3D09" w:rsidRDefault="00280B5A" w:rsidP="004E7F37">
            <w:pPr>
              <w:pStyle w:val="PURLMSH"/>
              <w:rPr>
                <w:lang w:val="ru-RU"/>
              </w:rPr>
            </w:pPr>
          </w:p>
        </w:tc>
      </w:tr>
    </w:tbl>
    <w:p w:rsidR="00280B5A" w:rsidRPr="007B3D09" w:rsidRDefault="00280B5A" w:rsidP="006752BC">
      <w:pPr>
        <w:pStyle w:val="PURADDITIONALTERMSHEADERMB"/>
        <w:keepNext/>
        <w:keepLines/>
        <w:rPr>
          <w:lang w:val="ru-RU"/>
        </w:rPr>
      </w:pPr>
      <w:r w:rsidRPr="007B3D09">
        <w:rPr>
          <w:lang w:val="ru-RU"/>
        </w:rPr>
        <w:lastRenderedPageBreak/>
        <w:t>Дополнительные условия.</w:t>
      </w:r>
    </w:p>
    <w:p w:rsidR="00280B5A" w:rsidRPr="007B3D09" w:rsidRDefault="00280B5A" w:rsidP="00280B5A">
      <w:pPr>
        <w:pStyle w:val="PURBlueStrong-Indented"/>
        <w:rPr>
          <w:lang w:val="ru-RU"/>
        </w:rPr>
      </w:pPr>
      <w:r w:rsidRPr="007B3D09">
        <w:rPr>
          <w:lang w:val="ru-RU"/>
        </w:rPr>
        <w:t>Веб-компоненты Office</w:t>
      </w:r>
    </w:p>
    <w:p w:rsidR="00280B5A" w:rsidRPr="007B3D09" w:rsidRDefault="00280B5A" w:rsidP="00284BA1">
      <w:pPr>
        <w:pStyle w:val="PURBody-Indented"/>
        <w:spacing w:after="80"/>
        <w:ind w:left="274"/>
        <w:rPr>
          <w:lang w:val="ru-RU"/>
        </w:rPr>
      </w:pPr>
      <w:r w:rsidRPr="007B3D09">
        <w:rPr>
          <w:lang w:val="ru-RU"/>
        </w:rPr>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rsidR="00280B5A" w:rsidRPr="007B3D09" w:rsidRDefault="00280B5A" w:rsidP="00280B5A">
      <w:pPr>
        <w:pStyle w:val="PURBlueStrong-Indented"/>
        <w:rPr>
          <w:lang w:val="ru-RU"/>
        </w:rPr>
      </w:pPr>
      <w:r w:rsidRPr="007B3D09">
        <w:rPr>
          <w:lang w:val="ru-RU"/>
        </w:rPr>
        <w:t>Ограничения использования</w:t>
      </w:r>
    </w:p>
    <w:p w:rsidR="00280B5A" w:rsidRPr="007B3D09" w:rsidRDefault="00280B5A" w:rsidP="00284BA1">
      <w:pPr>
        <w:pStyle w:val="PURBody-Indented"/>
        <w:spacing w:after="80"/>
        <w:ind w:left="274"/>
        <w:rPr>
          <w:lang w:val="ru-RU"/>
        </w:rPr>
      </w:pPr>
      <w:r w:rsidRPr="007B3D09">
        <w:rPr>
          <w:lang w:val="ru-RU"/>
        </w:rPr>
        <w:t>Вы можете Запускать Экземпляры программного обеспечения только на Лицензированных серверах в конечной точке</w:t>
      </w:r>
      <w:r w:rsidR="006752BC">
        <w:t> </w:t>
      </w:r>
      <w:r w:rsidRPr="007B3D09">
        <w:rPr>
          <w:lang w:val="ru-RU"/>
        </w:rPr>
        <w:t>вашей внутренней сети (или на границе вашей организации) для подключения бизнес-событий или транзакций к</w:t>
      </w:r>
      <w:r w:rsidR="006752BC">
        <w:t> </w:t>
      </w:r>
      <w:r w:rsidRPr="007B3D09">
        <w:rPr>
          <w:lang w:val="ru-RU"/>
        </w:rPr>
        <w:t>действиям,</w:t>
      </w:r>
      <w:r w:rsidR="006752BC">
        <w:t> </w:t>
      </w:r>
      <w:r w:rsidRPr="007B3D09">
        <w:rPr>
          <w:lang w:val="ru-RU"/>
        </w:rPr>
        <w:t>обрабатываемым в этой конечной точке. Лицензированный сервер не может:</w:t>
      </w:r>
    </w:p>
    <w:p w:rsidR="00280B5A" w:rsidRPr="007B3D09" w:rsidRDefault="00280B5A" w:rsidP="00284BA1">
      <w:pPr>
        <w:pStyle w:val="PURBullet-Indented"/>
        <w:numPr>
          <w:ilvl w:val="0"/>
          <w:numId w:val="24"/>
        </w:numPr>
        <w:spacing w:after="80"/>
        <w:rPr>
          <w:lang w:val="ru-RU"/>
        </w:rPr>
      </w:pPr>
      <w:r w:rsidRPr="007B3D09">
        <w:rPr>
          <w:lang w:val="ru-RU"/>
        </w:rPr>
        <w:t>действовать в качестве центрального узла в сетевой модели типа «Звезда»;</w:t>
      </w:r>
    </w:p>
    <w:p w:rsidR="00280B5A" w:rsidRPr="007B3D09" w:rsidRDefault="00280B5A" w:rsidP="00284BA1">
      <w:pPr>
        <w:pStyle w:val="PURBullet-Indented"/>
        <w:numPr>
          <w:ilvl w:val="0"/>
          <w:numId w:val="24"/>
        </w:numPr>
        <w:spacing w:after="80"/>
        <w:rPr>
          <w:lang w:val="ru-RU"/>
        </w:rPr>
      </w:pPr>
      <w:r w:rsidRPr="007B3D09">
        <w:rPr>
          <w:lang w:val="ru-RU"/>
        </w:rPr>
        <w:t>осуществлять централизацию связи на уровне организации с другими серверами или устройствами; или</w:t>
      </w:r>
    </w:p>
    <w:p w:rsidR="00280B5A" w:rsidRPr="007B3D09" w:rsidRDefault="00280B5A" w:rsidP="00284BA1">
      <w:pPr>
        <w:pStyle w:val="PURBullet-Indented"/>
        <w:numPr>
          <w:ilvl w:val="0"/>
          <w:numId w:val="24"/>
        </w:numPr>
        <w:spacing w:after="80"/>
        <w:rPr>
          <w:lang w:val="ru-RU"/>
        </w:rPr>
      </w:pPr>
      <w:r w:rsidRPr="007B3D09">
        <w:rPr>
          <w:lang w:val="ru-RU"/>
        </w:rPr>
        <w:t>автоматизировать бизнес-процессы между подразделениями, дочерними компаниями или филиалами.</w:t>
      </w:r>
    </w:p>
    <w:p w:rsidR="00280B5A" w:rsidRPr="00284BA1" w:rsidRDefault="00280B5A" w:rsidP="00284BA1">
      <w:pPr>
        <w:pStyle w:val="PURBullet-Indented"/>
        <w:numPr>
          <w:ilvl w:val="0"/>
          <w:numId w:val="0"/>
        </w:numPr>
        <w:spacing w:after="80" w:line="200" w:lineRule="exact"/>
        <w:ind w:left="504"/>
        <w:rPr>
          <w:sz w:val="12"/>
          <w:szCs w:val="12"/>
          <w:lang w:val="ru-RU"/>
        </w:rPr>
      </w:pPr>
    </w:p>
    <w:p w:rsidR="00280B5A" w:rsidRPr="007B3D09" w:rsidRDefault="00280B5A" w:rsidP="00284BA1">
      <w:pPr>
        <w:pStyle w:val="PURBullet-Indented"/>
        <w:numPr>
          <w:ilvl w:val="0"/>
          <w:numId w:val="0"/>
        </w:numPr>
        <w:spacing w:after="60"/>
        <w:ind w:left="288"/>
        <w:rPr>
          <w:lang w:val="ru-RU"/>
        </w:rPr>
      </w:pPr>
      <w:r w:rsidRPr="007B3D09">
        <w:rPr>
          <w:lang w:val="ru-RU"/>
        </w:rPr>
        <w:t>Вы не можете использовать серверное программное обеспечение, включая Master Secret Server, на сервере, являющемся частью сетевого кластера, или в операционной среде, являющейся частью сетевого кластера операционных сред на этом же сервере.</w:t>
      </w:r>
    </w:p>
    <w:p w:rsidR="00280B5A" w:rsidRPr="007B3D09" w:rsidRDefault="00280B5A" w:rsidP="00280B5A">
      <w:pPr>
        <w:pStyle w:val="PURBlueStrong-Indented"/>
        <w:rPr>
          <w:lang w:val="ru-RU"/>
        </w:rPr>
      </w:pPr>
      <w:r w:rsidRPr="007B3D09">
        <w:rPr>
          <w:lang w:val="ru-RU"/>
        </w:rPr>
        <w:t>ПО .NET Framework</w:t>
      </w:r>
    </w:p>
    <w:p w:rsidR="00280B5A" w:rsidRPr="007B3D09" w:rsidRDefault="00280B5A" w:rsidP="00280B5A">
      <w:pPr>
        <w:pStyle w:val="PURBody-Indented"/>
        <w:rPr>
          <w:lang w:val="ru-RU"/>
        </w:rPr>
      </w:pPr>
      <w:r w:rsidRPr="007B3D09">
        <w:rPr>
          <w:lang w:val="ru-RU"/>
        </w:rP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rsidR="00280B5A" w:rsidRPr="007B3D09" w:rsidRDefault="00602F86" w:rsidP="00284BA1">
      <w:pPr>
        <w:pStyle w:val="PURBullet"/>
        <w:numPr>
          <w:ilvl w:val="0"/>
          <w:numId w:val="0"/>
        </w:numPr>
        <w:spacing w:after="80"/>
        <w:jc w:val="right"/>
        <w:rPr>
          <w:lang w:val="ru-RU"/>
        </w:rPr>
      </w:pPr>
      <w:hyperlink w:anchor="TOC" w:history="1">
        <w:hyperlink w:anchor="Оглавление" w:history="1">
          <w:r w:rsidR="00FF5C8B" w:rsidRPr="007B3D09">
            <w:rPr>
              <w:rStyle w:val="Hyperlink"/>
              <w:rFonts w:ascii="Arial Narrow" w:hAnsi="Arial Narrow"/>
              <w:sz w:val="16"/>
              <w:lang w:val="ru-RU"/>
            </w:rPr>
            <w:t>Оглавление</w:t>
          </w:r>
        </w:hyperlink>
      </w:hyperlink>
      <w:r w:rsidR="00FF5C8B" w:rsidRPr="000829EE">
        <w:rPr>
          <w:lang w:val="ru-RU"/>
        </w:rPr>
        <w:t xml:space="preserve"> / </w:t>
      </w:r>
      <w:hyperlink w:anchor="UniversalTerms" w:history="1">
        <w:r w:rsidR="00FF5C8B" w:rsidRPr="000829EE">
          <w:rPr>
            <w:rStyle w:val="Hyperlink"/>
            <w:rFonts w:ascii="Arial Narrow" w:hAnsi="Arial Narrow"/>
            <w:sz w:val="16"/>
            <w:lang w:val="ru-RU"/>
          </w:rPr>
          <w:t xml:space="preserve">Универсальные условия лицензии </w:t>
        </w:r>
      </w:hyperlink>
    </w:p>
    <w:p w:rsidR="00A748AB" w:rsidRPr="007B3D09" w:rsidRDefault="00A748AB" w:rsidP="00284BA1">
      <w:pPr>
        <w:pStyle w:val="PURProductName"/>
        <w:spacing w:before="120"/>
        <w:rPr>
          <w:lang w:val="ru-RU"/>
        </w:rPr>
      </w:pPr>
      <w:bookmarkStart w:id="350" w:name="_Toc346536852"/>
      <w:bookmarkStart w:id="351" w:name="_Toc339280316"/>
      <w:bookmarkStart w:id="352" w:name="_Toc363552790"/>
      <w:bookmarkStart w:id="353" w:name="_Toc363552854"/>
      <w:bookmarkStart w:id="354" w:name="_Toc378682194"/>
      <w:bookmarkStart w:id="355" w:name="_Toc378682255"/>
      <w:bookmarkStart w:id="356" w:name="_Toc371268267"/>
      <w:bookmarkStart w:id="357" w:name="_Toc371268333"/>
      <w:bookmarkStart w:id="358" w:name="_Toc379278471"/>
      <w:bookmarkStart w:id="359" w:name="_Toc379278534"/>
      <w:bookmarkStart w:id="360" w:name="_Toc388436584"/>
      <w:bookmarkStart w:id="361" w:name="_Toc388443723"/>
      <w:r w:rsidRPr="007B3D09">
        <w:rPr>
          <w:lang w:val="ru-RU"/>
        </w:rPr>
        <w:t>SQL Server 2014 Enterprise</w:t>
      </w:r>
      <w:bookmarkEnd w:id="350"/>
      <w:bookmarkEnd w:id="351"/>
      <w:bookmarkEnd w:id="352"/>
      <w:bookmarkEnd w:id="353"/>
      <w:bookmarkEnd w:id="354"/>
      <w:bookmarkEnd w:id="355"/>
      <w:bookmarkEnd w:id="356"/>
      <w:bookmarkEnd w:id="357"/>
      <w:r w:rsidRPr="007B3D09">
        <w:rPr>
          <w:lang w:val="ru-RU"/>
        </w:rPr>
        <w:t xml:space="preserve"> Core</w:t>
      </w:r>
      <w:bookmarkEnd w:id="358"/>
      <w:bookmarkEnd w:id="359"/>
      <w:bookmarkEnd w:id="360"/>
      <w:bookmarkEnd w:id="361"/>
      <w:r w:rsidR="008C5BFF" w:rsidRPr="007B3D09">
        <w:rPr>
          <w:lang w:val="ru-RU"/>
        </w:rPr>
        <w:fldChar w:fldCharType="begin"/>
      </w:r>
      <w:r w:rsidRPr="007B3D09">
        <w:rPr>
          <w:lang w:val="ru-RU"/>
        </w:rPr>
        <w:instrText>XE "SQL Server 2014 Enterprise Core"</w:instrText>
      </w:r>
      <w:r w:rsidR="008C5BFF" w:rsidRPr="007B3D09">
        <w:rPr>
          <w:lang w:val="ru-RU"/>
        </w:rPr>
        <w:fldChar w:fldCharType="end"/>
      </w:r>
    </w:p>
    <w:p w:rsidR="00A748AB" w:rsidRPr="007B3D09" w:rsidRDefault="00A748AB" w:rsidP="00284BA1">
      <w:pPr>
        <w:spacing w:after="80" w:line="240" w:lineRule="exact"/>
        <w:rPr>
          <w:lang w:val="ru-RU"/>
        </w:rPr>
      </w:pPr>
      <w:r w:rsidRPr="007B3D09">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60"/>
        <w:gridCol w:w="5270"/>
      </w:tblGrid>
      <w:tr w:rsidR="00A748AB" w:rsidRPr="00EC7A46" w:rsidTr="00284BA1">
        <w:tc>
          <w:tcPr>
            <w:tcW w:w="5760" w:type="dxa"/>
            <w:shd w:val="clear" w:color="auto" w:fill="auto"/>
          </w:tcPr>
          <w:p w:rsidR="00A748AB" w:rsidRPr="007B3D09" w:rsidRDefault="00A748AB" w:rsidP="00A748AB">
            <w:pPr>
              <w:pStyle w:val="PURBody"/>
              <w:spacing w:after="0"/>
              <w:rPr>
                <w:rFonts w:ascii="Arial Narrow" w:hAnsi="Arial Narrow"/>
                <w:color w:val="404040"/>
                <w:lang w:val="ru-RU"/>
              </w:rPr>
            </w:pPr>
            <w:r w:rsidRPr="007B3D09">
              <w:rPr>
                <w:rFonts w:ascii="Arial Narrow" w:hAnsi="Arial Narrow"/>
                <w:lang w:val="ru-RU"/>
              </w:rPr>
              <w:t xml:space="preserve">Перемещение лицензий в фермах серверов: </w:t>
            </w:r>
            <w:r w:rsidRPr="007B3D09">
              <w:rPr>
                <w:rFonts w:ascii="Arial Narrow" w:hAnsi="Arial Narrow"/>
                <w:b/>
                <w:lang w:val="ru-RU"/>
              </w:rPr>
              <w:t xml:space="preserve">Да </w:t>
            </w:r>
            <w:r w:rsidRPr="007B3D09">
              <w:rPr>
                <w:rFonts w:ascii="Arial Narrow" w:hAnsi="Arial Narrow"/>
                <w:i/>
                <w:lang w:val="ru-RU"/>
              </w:rPr>
              <w:t xml:space="preserve">(см. </w:t>
            </w:r>
            <w:hyperlink w:anchor="Перемещение" w:history="1">
              <w:r w:rsidRPr="007B3D09">
                <w:rPr>
                  <w:rStyle w:val="Hyperlink"/>
                  <w:rFonts w:ascii="Arial Narrow" w:hAnsi="Arial Narrow"/>
                  <w:i/>
                  <w:lang w:val="ru-RU"/>
                </w:rPr>
                <w:t>«Общие условия»</w:t>
              </w:r>
            </w:hyperlink>
            <w:r w:rsidRPr="007B3D09">
              <w:rPr>
                <w:rFonts w:ascii="Arial Narrow" w:hAnsi="Arial Narrow"/>
                <w:i/>
                <w:lang w:val="ru-RU"/>
              </w:rPr>
              <w:t>)</w:t>
            </w:r>
          </w:p>
        </w:tc>
        <w:tc>
          <w:tcPr>
            <w:tcW w:w="5270" w:type="dxa"/>
            <w:shd w:val="clear" w:color="auto" w:fill="auto"/>
          </w:tcPr>
          <w:p w:rsidR="00A748AB" w:rsidRPr="007B3D09" w:rsidRDefault="00A748AB" w:rsidP="00284BA1">
            <w:pPr>
              <w:pStyle w:val="PURBody"/>
              <w:spacing w:after="0"/>
              <w:rPr>
                <w:rFonts w:ascii="Arial Narrow" w:hAnsi="Arial Narrow"/>
                <w:color w:val="404040"/>
                <w:lang w:val="ru-RU"/>
              </w:rPr>
            </w:pPr>
            <w:r w:rsidRPr="007B3D09">
              <w:rPr>
                <w:rFonts w:ascii="Arial Narrow" w:hAnsi="Arial Narrow"/>
                <w:lang w:val="ru-RU"/>
              </w:rPr>
              <w:t xml:space="preserve">См. соответствующее уведомление. </w:t>
            </w:r>
            <w:r w:rsidRPr="007B3D09">
              <w:rPr>
                <w:rFonts w:ascii="Arial Narrow" w:hAnsi="Arial Narrow"/>
                <w:b/>
                <w:lang w:val="ru-RU"/>
              </w:rPr>
              <w:t>Автоматические обновления</w:t>
            </w:r>
            <w:r w:rsidRPr="007B3D09">
              <w:rPr>
                <w:rFonts w:ascii="Arial Narrow" w:hAnsi="Arial Narrow"/>
                <w:i/>
                <w:lang w:val="ru-RU"/>
              </w:rPr>
              <w:t>(см.</w:t>
            </w:r>
            <w:r w:rsidR="00284BA1">
              <w:rPr>
                <w:rFonts w:ascii="Arial Narrow" w:hAnsi="Arial Narrow"/>
                <w:i/>
              </w:rPr>
              <w:t> </w:t>
            </w:r>
            <w:hyperlink w:anchor="Приложение2" w:history="1">
              <w:hyperlink w:anchor="Appendix2" w:history="1">
                <w:r w:rsidR="004B390F" w:rsidRPr="007B3D09">
                  <w:rPr>
                    <w:rFonts w:ascii="Arial Narrow" w:hAnsi="Arial Narrow"/>
                    <w:i/>
                    <w:color w:val="00467F"/>
                    <w:u w:val="single"/>
                    <w:lang w:val="ru-RU"/>
                  </w:rPr>
                  <w:t>Приложение 2</w:t>
                </w:r>
              </w:hyperlink>
            </w:hyperlink>
            <w:r w:rsidRPr="007B3D09">
              <w:rPr>
                <w:rFonts w:ascii="Arial Narrow" w:hAnsi="Arial Narrow"/>
                <w:i/>
                <w:lang w:val="ru-RU"/>
              </w:rPr>
              <w:t>)</w:t>
            </w:r>
          </w:p>
        </w:tc>
      </w:tr>
      <w:tr w:rsidR="00A748AB" w:rsidRPr="007B3D09" w:rsidTr="00284BA1">
        <w:tc>
          <w:tcPr>
            <w:tcW w:w="5760" w:type="dxa"/>
            <w:shd w:val="clear" w:color="auto" w:fill="auto"/>
          </w:tcPr>
          <w:p w:rsidR="00A748AB" w:rsidRPr="007B3D09" w:rsidRDefault="00A748AB" w:rsidP="005365C8">
            <w:pPr>
              <w:pStyle w:val="PURBody"/>
              <w:spacing w:after="0"/>
              <w:rPr>
                <w:rFonts w:ascii="Arial Narrow" w:hAnsi="Arial Narrow"/>
                <w:color w:val="404040"/>
                <w:lang w:val="ru-RU"/>
              </w:rPr>
            </w:pPr>
            <w:r w:rsidRPr="007B3D09">
              <w:rPr>
                <w:rFonts w:ascii="Arial Narrow" w:hAnsi="Arial Narrow"/>
                <w:lang w:val="ru-RU"/>
              </w:rPr>
              <w:t xml:space="preserve">Клиентское/Дополнительное программное обеспечение </w:t>
            </w:r>
            <w:r w:rsidRPr="007B3D09">
              <w:rPr>
                <w:rFonts w:ascii="Arial Narrow" w:hAnsi="Arial Narrow"/>
                <w:b/>
                <w:lang w:val="ru-RU"/>
              </w:rPr>
              <w:t>Да</w:t>
            </w:r>
            <w:r w:rsidR="0012183E" w:rsidRPr="00835F81">
              <w:rPr>
                <w:rFonts w:ascii="Arial Narrow" w:hAnsi="Arial Narrow"/>
                <w:b/>
                <w:lang w:val="ru-RU"/>
              </w:rPr>
              <w:t xml:space="preserve"> </w:t>
            </w:r>
            <w:r w:rsidRPr="007B3D09">
              <w:rPr>
                <w:rFonts w:ascii="Arial Narrow" w:hAnsi="Arial Narrow"/>
                <w:i/>
                <w:lang w:val="ru-RU"/>
              </w:rPr>
              <w:t xml:space="preserve">(см. </w:t>
            </w:r>
            <w:hyperlink w:anchor="Appendix1" w:history="1">
              <w:r w:rsidRPr="007B3D09">
                <w:rPr>
                  <w:rFonts w:ascii="Arial Narrow" w:hAnsi="Arial Narrow"/>
                  <w:i/>
                  <w:color w:val="00467F"/>
                  <w:u w:val="single"/>
                  <w:lang w:val="ru-RU"/>
                </w:rPr>
                <w:t>Приложение 1</w:t>
              </w:r>
            </w:hyperlink>
            <w:r w:rsidRPr="007B3D09">
              <w:rPr>
                <w:rFonts w:ascii="Arial Narrow" w:hAnsi="Arial Narrow"/>
                <w:i/>
                <w:lang w:val="ru-RU"/>
              </w:rPr>
              <w:t>)</w:t>
            </w:r>
          </w:p>
        </w:tc>
        <w:tc>
          <w:tcPr>
            <w:tcW w:w="5270" w:type="dxa"/>
            <w:shd w:val="clear" w:color="auto" w:fill="auto"/>
          </w:tcPr>
          <w:p w:rsidR="00A748AB" w:rsidRPr="007B3D09" w:rsidRDefault="00A748AB" w:rsidP="005365C8">
            <w:pPr>
              <w:pStyle w:val="PURBody"/>
              <w:spacing w:after="0"/>
              <w:rPr>
                <w:rFonts w:ascii="Arial Narrow" w:hAnsi="Arial Narrow"/>
                <w:color w:val="404040"/>
                <w:lang w:val="ru-RU"/>
              </w:rPr>
            </w:pPr>
          </w:p>
        </w:tc>
      </w:tr>
    </w:tbl>
    <w:p w:rsidR="00A748AB" w:rsidRPr="007B3D09" w:rsidRDefault="00A748AB" w:rsidP="00A748AB">
      <w:pPr>
        <w:pStyle w:val="PURBlueBGHeader"/>
        <w:pBdr>
          <w:top w:val="none" w:sz="0" w:space="0" w:color="auto"/>
          <w:left w:val="none" w:sz="0" w:space="0" w:color="auto"/>
          <w:bottom w:val="none" w:sz="0" w:space="0" w:color="auto"/>
          <w:right w:val="none" w:sz="0" w:space="0" w:color="auto"/>
        </w:pBdr>
        <w:rPr>
          <w:lang w:val="ru-RU"/>
        </w:rPr>
      </w:pPr>
      <w:r w:rsidRPr="007B3D09">
        <w:rPr>
          <w:lang w:val="ru-RU"/>
        </w:rPr>
        <w:t>Дополнительные условия.</w:t>
      </w:r>
    </w:p>
    <w:p w:rsidR="00EA48AA" w:rsidRPr="007B3D09" w:rsidRDefault="00EA48AA" w:rsidP="00284BA1">
      <w:pPr>
        <w:pStyle w:val="PURBlueStrong-Indented"/>
        <w:spacing w:after="40"/>
        <w:ind w:left="274"/>
        <w:rPr>
          <w:lang w:val="ru-RU"/>
        </w:rPr>
      </w:pPr>
      <w:r w:rsidRPr="007B3D09">
        <w:rPr>
          <w:lang w:val="ru-RU"/>
        </w:rPr>
        <w:t>Права на использование выпусков с меньшими функциональными возможностями</w:t>
      </w:r>
    </w:p>
    <w:p w:rsidR="00EA48AA" w:rsidRPr="007B3D09" w:rsidRDefault="00EA48AA" w:rsidP="00D6363C">
      <w:pPr>
        <w:pStyle w:val="Heading4"/>
        <w:keepNext w:val="0"/>
        <w:keepLines w:val="0"/>
        <w:widowControl w:val="0"/>
        <w:spacing w:before="120" w:after="120"/>
        <w:ind w:left="270"/>
        <w:rPr>
          <w:lang w:val="ru-RU"/>
        </w:rPr>
      </w:pPr>
      <w:r w:rsidRPr="007B3D09">
        <w:rPr>
          <w:rFonts w:ascii="Arial" w:eastAsia="Arial" w:hAnsi="Arial" w:cs="Arial"/>
          <w:b w:val="0"/>
          <w:bCs w:val="0"/>
          <w:i w:val="0"/>
          <w:iCs w:val="0"/>
          <w:color w:val="404040" w:themeColor="text1" w:themeTint="BF"/>
          <w:sz w:val="18"/>
          <w:lang w:val="ru-RU"/>
        </w:rPr>
        <w:t>Вместо любого разрешенного экземпляра можно создавать, хранить и использовать экземпляр SQL Server версии 2008 R2 выпуска Datacenter, версии 2008 R2 или любой более ранней версии SQL Server выпуска Enterprise либо версии 2014 или более ранней версии следующих выпусков программного обеспечения: Business Intelligence, Standard, Workgroup или Standard Edition for Small Business.</w:t>
      </w:r>
    </w:p>
    <w:p w:rsidR="00EA48AA" w:rsidRPr="007B3D09" w:rsidRDefault="00EA48AA" w:rsidP="00284BA1">
      <w:pPr>
        <w:pStyle w:val="PURBlueStrong-Indented"/>
        <w:spacing w:after="40"/>
        <w:ind w:left="274"/>
        <w:rPr>
          <w:lang w:val="ru-RU"/>
        </w:rPr>
      </w:pPr>
      <w:r w:rsidRPr="007B3D09">
        <w:rPr>
          <w:lang w:val="ru-RU"/>
        </w:rPr>
        <w:t>Резервные серверы</w:t>
      </w:r>
    </w:p>
    <w:p w:rsidR="00EA48AA" w:rsidRPr="007B3D09" w:rsidRDefault="00EA48AA" w:rsidP="007358EF">
      <w:pPr>
        <w:pStyle w:val="Heading2"/>
        <w:widowControl w:val="0"/>
        <w:pBdr>
          <w:bottom w:val="none" w:sz="0" w:space="0" w:color="auto"/>
        </w:pBdr>
        <w:tabs>
          <w:tab w:val="left" w:pos="720"/>
        </w:tabs>
        <w:spacing w:before="0"/>
        <w:ind w:left="274"/>
        <w:rPr>
          <w:lang w:val="ru-RU"/>
        </w:rPr>
      </w:pPr>
      <w:bookmarkStart w:id="362" w:name="_Toc346894345"/>
      <w:r w:rsidRPr="007B3D09">
        <w:rPr>
          <w:b w:val="0"/>
          <w:caps w:val="0"/>
          <w:color w:val="404040" w:themeColor="text1" w:themeTint="BF"/>
          <w:sz w:val="18"/>
          <w:lang w:val="ru-RU"/>
        </w:rPr>
        <w:t>Для каждой операционной среды, в которой вы запускаете экземпляры серверного программного обеспечения, вы можете</w:t>
      </w:r>
      <w:r w:rsidR="00284BA1">
        <w:rPr>
          <w:b w:val="0"/>
          <w:caps w:val="0"/>
          <w:color w:val="404040" w:themeColor="text1" w:themeTint="BF"/>
          <w:sz w:val="18"/>
        </w:rPr>
        <w:t> </w:t>
      </w:r>
      <w:r w:rsidRPr="007B3D09">
        <w:rPr>
          <w:b w:val="0"/>
          <w:caps w:val="0"/>
          <w:color w:val="404040" w:themeColor="text1" w:themeTint="BF"/>
          <w:sz w:val="18"/>
          <w:lang w:val="ru-RU"/>
        </w:rPr>
        <w:t>запустить такое же максимальное количество пассивных резервных экземпляров в отдельной операционной среде</w:t>
      </w:r>
      <w:r w:rsidR="00284BA1">
        <w:rPr>
          <w:b w:val="0"/>
          <w:caps w:val="0"/>
          <w:color w:val="404040" w:themeColor="text1" w:themeTint="BF"/>
          <w:sz w:val="18"/>
        </w:rPr>
        <w:t> </w:t>
      </w:r>
      <w:r w:rsidRPr="007B3D09">
        <w:rPr>
          <w:b w:val="0"/>
          <w:caps w:val="0"/>
          <w:color w:val="404040" w:themeColor="text1" w:themeTint="BF"/>
          <w:sz w:val="18"/>
          <w:lang w:val="ru-RU"/>
        </w:rPr>
        <w:t>в</w:t>
      </w:r>
      <w:r w:rsidR="00FC0981">
        <w:rPr>
          <w:b w:val="0"/>
          <w:caps w:val="0"/>
          <w:color w:val="404040" w:themeColor="text1" w:themeTint="BF"/>
          <w:sz w:val="18"/>
        </w:rPr>
        <w:t> </w:t>
      </w:r>
      <w:r w:rsidRPr="007B3D09">
        <w:rPr>
          <w:b w:val="0"/>
          <w:caps w:val="0"/>
          <w:color w:val="404040" w:themeColor="text1" w:themeTint="BF"/>
          <w:sz w:val="18"/>
          <w:lang w:val="ru-RU"/>
        </w:rPr>
        <w:t>ожидании отработки отказа. Пассивные резервные экземпляры можно запускать на сервере, не являющемся лицензированным сервером. Однако, если вы лицензировали серверное программное обеспечение согласно разделу «Физические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количество аппаратных потоков, используемых в такой отдельной операционной среде, не должно превышать количество аппаратных потоков, используемых в соответствующих операционных средах, в которых запущены активные экземпляры.</w:t>
      </w:r>
      <w:bookmarkEnd w:id="362"/>
    </w:p>
    <w:p w:rsidR="009E6523" w:rsidRPr="007B3D09" w:rsidRDefault="009E6523" w:rsidP="00A748AB">
      <w:pPr>
        <w:pStyle w:val="PURBlueStrong-Indented"/>
        <w:rPr>
          <w:lang w:val="ru-RU"/>
        </w:rPr>
      </w:pPr>
      <w:r w:rsidRPr="007B3D09">
        <w:rPr>
          <w:lang w:val="ru-RU"/>
        </w:rPr>
        <w:t>ПО .NET Framework</w:t>
      </w:r>
    </w:p>
    <w:p w:rsidR="009E6523" w:rsidRPr="007B3D09" w:rsidRDefault="009E6523" w:rsidP="00A748AB">
      <w:pPr>
        <w:pStyle w:val="PURBody-Indented"/>
        <w:rPr>
          <w:lang w:val="ru-RU"/>
        </w:rPr>
      </w:pPr>
      <w:r w:rsidRPr="007B3D09">
        <w:rPr>
          <w:lang w:val="ru-RU"/>
        </w:rP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rsidR="00830DCA" w:rsidRPr="007B3D09" w:rsidRDefault="00602F86" w:rsidP="000B18F2">
      <w:pPr>
        <w:spacing w:before="240" w:after="240"/>
        <w:jc w:val="right"/>
        <w:rPr>
          <w:lang w:val="ru-RU"/>
        </w:rPr>
      </w:pPr>
      <w:hyperlink w:anchor="TOC" w:history="1">
        <w:hyperlink w:anchor="Оглавление" w:history="1">
          <w:r w:rsidR="00FF5C8B" w:rsidRPr="007B3D09">
            <w:rPr>
              <w:rStyle w:val="Hyperlink"/>
              <w:rFonts w:ascii="Arial Narrow" w:hAnsi="Arial Narrow"/>
              <w:sz w:val="16"/>
              <w:lang w:val="ru-RU"/>
            </w:rPr>
            <w:t>Оглавление</w:t>
          </w:r>
        </w:hyperlink>
      </w:hyperlink>
      <w:r w:rsidR="00FF5C8B" w:rsidRPr="000829EE">
        <w:rPr>
          <w:lang w:val="ru-RU"/>
        </w:rPr>
        <w:t xml:space="preserve"> / </w:t>
      </w:r>
      <w:hyperlink w:anchor="UniversalTerms" w:history="1">
        <w:r w:rsidR="00FF5C8B" w:rsidRPr="000829EE">
          <w:rPr>
            <w:rStyle w:val="Hyperlink"/>
            <w:rFonts w:ascii="Arial Narrow" w:hAnsi="Arial Narrow"/>
            <w:sz w:val="16"/>
            <w:lang w:val="ru-RU"/>
          </w:rPr>
          <w:t xml:space="preserve">Универсальные условия лицензии </w:t>
        </w:r>
      </w:hyperlink>
    </w:p>
    <w:p w:rsidR="00EA48AA" w:rsidRPr="007B3D09" w:rsidRDefault="00EA48AA" w:rsidP="00D6363C">
      <w:pPr>
        <w:pStyle w:val="PURProductName"/>
        <w:rPr>
          <w:lang w:val="ru-RU"/>
        </w:rPr>
      </w:pPr>
      <w:bookmarkStart w:id="363" w:name="_Toc346536853"/>
      <w:bookmarkStart w:id="364" w:name="_Toc339280317"/>
      <w:bookmarkStart w:id="365" w:name="_Toc363552791"/>
      <w:bookmarkStart w:id="366" w:name="_Toc363552855"/>
      <w:bookmarkStart w:id="367" w:name="_Toc378682195"/>
      <w:bookmarkStart w:id="368" w:name="_Toc378682256"/>
      <w:bookmarkStart w:id="369" w:name="_Toc371268268"/>
      <w:bookmarkStart w:id="370" w:name="_Toc371268334"/>
      <w:bookmarkStart w:id="371" w:name="_Toc379278472"/>
      <w:bookmarkStart w:id="372" w:name="_Toc379278535"/>
      <w:bookmarkStart w:id="373" w:name="_Toc388436585"/>
      <w:bookmarkStart w:id="374" w:name="_Toc388443724"/>
      <w:r w:rsidRPr="007B3D09">
        <w:rPr>
          <w:lang w:val="ru-RU"/>
        </w:rPr>
        <w:lastRenderedPageBreak/>
        <w:t>SQL Server 2014 Standard</w:t>
      </w:r>
      <w:bookmarkEnd w:id="363"/>
      <w:bookmarkEnd w:id="364"/>
      <w:bookmarkEnd w:id="365"/>
      <w:bookmarkEnd w:id="366"/>
      <w:bookmarkEnd w:id="367"/>
      <w:bookmarkEnd w:id="368"/>
      <w:bookmarkEnd w:id="369"/>
      <w:bookmarkEnd w:id="370"/>
      <w:r w:rsidRPr="007B3D09">
        <w:rPr>
          <w:lang w:val="ru-RU"/>
        </w:rPr>
        <w:t xml:space="preserve"> Core</w:t>
      </w:r>
      <w:bookmarkEnd w:id="371"/>
      <w:bookmarkEnd w:id="372"/>
      <w:bookmarkEnd w:id="373"/>
      <w:bookmarkEnd w:id="374"/>
      <w:r w:rsidR="008C5BFF" w:rsidRPr="007B3D09">
        <w:rPr>
          <w:lang w:val="ru-RU"/>
        </w:rPr>
        <w:fldChar w:fldCharType="begin"/>
      </w:r>
      <w:r w:rsidRPr="007B3D09">
        <w:rPr>
          <w:lang w:val="ru-RU"/>
        </w:rPr>
        <w:instrText>XE "SQL Server 2014 Standard Core"</w:instrText>
      </w:r>
      <w:r w:rsidR="008C5BFF" w:rsidRPr="007B3D09">
        <w:rPr>
          <w:lang w:val="ru-RU"/>
        </w:rPr>
        <w:fldChar w:fldCharType="end"/>
      </w:r>
    </w:p>
    <w:p w:rsidR="00A748AB" w:rsidRPr="007B3D09" w:rsidRDefault="00A748AB" w:rsidP="00A748AB">
      <w:pPr>
        <w:spacing w:line="240" w:lineRule="exact"/>
        <w:rPr>
          <w:lang w:val="ru-RU"/>
        </w:rPr>
      </w:pPr>
      <w:r w:rsidRPr="007B3D09">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60"/>
        <w:gridCol w:w="5270"/>
      </w:tblGrid>
      <w:tr w:rsidR="00573633" w:rsidRPr="00EC7A46" w:rsidTr="00284BA1">
        <w:tc>
          <w:tcPr>
            <w:tcW w:w="5760" w:type="dxa"/>
            <w:shd w:val="clear" w:color="auto" w:fill="auto"/>
          </w:tcPr>
          <w:p w:rsidR="00573633" w:rsidRPr="007B3D09" w:rsidRDefault="00573633" w:rsidP="00A748AB">
            <w:pPr>
              <w:pStyle w:val="PURBody"/>
              <w:spacing w:after="0"/>
              <w:rPr>
                <w:rFonts w:ascii="Arial Narrow" w:hAnsi="Arial Narrow"/>
                <w:color w:val="404040"/>
                <w:lang w:val="ru-RU"/>
              </w:rPr>
            </w:pPr>
            <w:r w:rsidRPr="007B3D09">
              <w:rPr>
                <w:rFonts w:ascii="Arial Narrow" w:hAnsi="Arial Narrow"/>
                <w:lang w:val="ru-RU"/>
              </w:rPr>
              <w:t xml:space="preserve">Перемещение лицензий в фермах серверов: </w:t>
            </w:r>
            <w:r w:rsidRPr="007B3D09">
              <w:rPr>
                <w:rFonts w:ascii="Arial Narrow" w:hAnsi="Arial Narrow"/>
                <w:b/>
                <w:lang w:val="ru-RU"/>
              </w:rPr>
              <w:t xml:space="preserve">Да </w:t>
            </w:r>
            <w:r w:rsidRPr="007B3D09">
              <w:rPr>
                <w:rFonts w:ascii="Arial Narrow" w:hAnsi="Arial Narrow"/>
                <w:i/>
                <w:lang w:val="ru-RU"/>
              </w:rPr>
              <w:t xml:space="preserve">(см. </w:t>
            </w:r>
            <w:hyperlink w:anchor="Перемещение" w:history="1">
              <w:r w:rsidRPr="007B3D09">
                <w:rPr>
                  <w:rStyle w:val="Hyperlink"/>
                  <w:rFonts w:ascii="Arial Narrow" w:hAnsi="Arial Narrow"/>
                  <w:i/>
                  <w:lang w:val="ru-RU"/>
                </w:rPr>
                <w:t>«Общие условия»</w:t>
              </w:r>
            </w:hyperlink>
            <w:r w:rsidRPr="007B3D09">
              <w:rPr>
                <w:rFonts w:ascii="Arial Narrow" w:hAnsi="Arial Narrow"/>
                <w:i/>
                <w:lang w:val="ru-RU"/>
              </w:rPr>
              <w:t>)</w:t>
            </w:r>
          </w:p>
        </w:tc>
        <w:tc>
          <w:tcPr>
            <w:tcW w:w="5270" w:type="dxa"/>
            <w:shd w:val="clear" w:color="auto" w:fill="auto"/>
          </w:tcPr>
          <w:p w:rsidR="00573633" w:rsidRPr="007B3D09" w:rsidRDefault="00573633" w:rsidP="00A748AB">
            <w:pPr>
              <w:pStyle w:val="PURBody"/>
              <w:spacing w:after="0"/>
              <w:rPr>
                <w:rFonts w:ascii="Arial Narrow" w:hAnsi="Arial Narrow"/>
                <w:color w:val="404040"/>
                <w:lang w:val="ru-RU"/>
              </w:rPr>
            </w:pPr>
            <w:r w:rsidRPr="007B3D09">
              <w:rPr>
                <w:rFonts w:ascii="Arial Narrow" w:hAnsi="Arial Narrow"/>
                <w:lang w:val="ru-RU"/>
              </w:rPr>
              <w:t xml:space="preserve">См. соответствующее уведомление. </w:t>
            </w:r>
            <w:r w:rsidRPr="007B3D09">
              <w:rPr>
                <w:rFonts w:ascii="Arial Narrow" w:hAnsi="Arial Narrow"/>
                <w:b/>
                <w:lang w:val="ru-RU"/>
              </w:rPr>
              <w:t>Автоматические обновления</w:t>
            </w:r>
            <w:r w:rsidR="00284BA1" w:rsidRPr="00284BA1">
              <w:rPr>
                <w:rFonts w:ascii="Arial Narrow" w:hAnsi="Arial Narrow"/>
                <w:lang w:val="ru-RU"/>
              </w:rPr>
              <w:br/>
            </w:r>
            <w:r w:rsidRPr="007B3D09">
              <w:rPr>
                <w:rFonts w:ascii="Arial Narrow" w:hAnsi="Arial Narrow"/>
                <w:i/>
                <w:lang w:val="ru-RU"/>
              </w:rPr>
              <w:t xml:space="preserve">(см. </w:t>
            </w:r>
            <w:hyperlink w:anchor="Приложение2" w:history="1">
              <w:hyperlink w:anchor="Appendix2" w:history="1">
                <w:r w:rsidR="004B390F" w:rsidRPr="007B3D09">
                  <w:rPr>
                    <w:rFonts w:ascii="Arial Narrow" w:hAnsi="Arial Narrow"/>
                    <w:i/>
                    <w:color w:val="00467F"/>
                    <w:u w:val="single"/>
                    <w:lang w:val="ru-RU"/>
                  </w:rPr>
                  <w:t>Приложение 2</w:t>
                </w:r>
              </w:hyperlink>
            </w:hyperlink>
            <w:r w:rsidRPr="007B3D09">
              <w:rPr>
                <w:rFonts w:ascii="Arial Narrow" w:hAnsi="Arial Narrow"/>
                <w:i/>
                <w:lang w:val="ru-RU"/>
              </w:rPr>
              <w:t>)</w:t>
            </w:r>
          </w:p>
        </w:tc>
      </w:tr>
      <w:tr w:rsidR="00573633" w:rsidRPr="007B3D09" w:rsidTr="00284BA1">
        <w:tc>
          <w:tcPr>
            <w:tcW w:w="5760" w:type="dxa"/>
            <w:shd w:val="clear" w:color="auto" w:fill="auto"/>
          </w:tcPr>
          <w:p w:rsidR="00573633" w:rsidRPr="007B3D09" w:rsidRDefault="00573633" w:rsidP="00A748AB">
            <w:pPr>
              <w:pStyle w:val="PURBody"/>
              <w:spacing w:after="0"/>
              <w:rPr>
                <w:rFonts w:ascii="Arial Narrow" w:hAnsi="Arial Narrow"/>
                <w:color w:val="404040"/>
                <w:lang w:val="ru-RU"/>
              </w:rPr>
            </w:pPr>
            <w:r w:rsidRPr="007B3D09">
              <w:rPr>
                <w:rFonts w:ascii="Arial Narrow" w:hAnsi="Arial Narrow"/>
                <w:lang w:val="ru-RU"/>
              </w:rPr>
              <w:t xml:space="preserve">Клиентское/Дополнительное программное обеспечение </w:t>
            </w:r>
            <w:r w:rsidRPr="007B3D09">
              <w:rPr>
                <w:rFonts w:ascii="Arial Narrow" w:hAnsi="Arial Narrow"/>
                <w:b/>
                <w:lang w:val="ru-RU"/>
              </w:rPr>
              <w:t>Да</w:t>
            </w:r>
            <w:r w:rsidR="0012183E" w:rsidRPr="000E00C9">
              <w:rPr>
                <w:rFonts w:ascii="Arial Narrow" w:hAnsi="Arial Narrow"/>
                <w:b/>
                <w:lang w:val="ru-RU"/>
              </w:rPr>
              <w:t xml:space="preserve"> </w:t>
            </w:r>
            <w:r w:rsidRPr="007B3D09">
              <w:rPr>
                <w:rFonts w:ascii="Arial Narrow" w:hAnsi="Arial Narrow"/>
                <w:i/>
                <w:lang w:val="ru-RU"/>
              </w:rPr>
              <w:t xml:space="preserve">(см. </w:t>
            </w:r>
            <w:hyperlink w:anchor="Appendix1" w:history="1">
              <w:r w:rsidRPr="007B3D09">
                <w:rPr>
                  <w:rFonts w:ascii="Arial Narrow" w:hAnsi="Arial Narrow"/>
                  <w:i/>
                  <w:color w:val="00467F"/>
                  <w:u w:val="single"/>
                  <w:lang w:val="ru-RU"/>
                </w:rPr>
                <w:t>Приложение 1</w:t>
              </w:r>
            </w:hyperlink>
            <w:r w:rsidRPr="007B3D09">
              <w:rPr>
                <w:rFonts w:ascii="Arial Narrow" w:hAnsi="Arial Narrow"/>
                <w:i/>
                <w:lang w:val="ru-RU"/>
              </w:rPr>
              <w:t>)</w:t>
            </w:r>
          </w:p>
        </w:tc>
        <w:tc>
          <w:tcPr>
            <w:tcW w:w="5270" w:type="dxa"/>
            <w:shd w:val="clear" w:color="auto" w:fill="auto"/>
          </w:tcPr>
          <w:p w:rsidR="00573633" w:rsidRPr="007B3D09" w:rsidRDefault="00573633" w:rsidP="00A748AB">
            <w:pPr>
              <w:pStyle w:val="PURBody"/>
              <w:spacing w:after="0"/>
              <w:rPr>
                <w:rFonts w:ascii="Arial Narrow" w:hAnsi="Arial Narrow"/>
                <w:color w:val="404040"/>
                <w:lang w:val="ru-RU"/>
              </w:rPr>
            </w:pPr>
          </w:p>
        </w:tc>
      </w:tr>
    </w:tbl>
    <w:p w:rsidR="00EA48AA" w:rsidRPr="007B3D09" w:rsidRDefault="00EA48AA" w:rsidP="00A748AB">
      <w:pPr>
        <w:pStyle w:val="PURBlueBGHeader"/>
        <w:pBdr>
          <w:top w:val="none" w:sz="0" w:space="0" w:color="auto"/>
          <w:left w:val="none" w:sz="0" w:space="0" w:color="auto"/>
          <w:bottom w:val="none" w:sz="0" w:space="0" w:color="auto"/>
          <w:right w:val="none" w:sz="0" w:space="0" w:color="auto"/>
        </w:pBdr>
        <w:rPr>
          <w:lang w:val="ru-RU"/>
        </w:rPr>
      </w:pPr>
      <w:r w:rsidRPr="007B3D09">
        <w:rPr>
          <w:lang w:val="ru-RU"/>
        </w:rPr>
        <w:t>Дополнительные условия.</w:t>
      </w:r>
    </w:p>
    <w:p w:rsidR="0061320A" w:rsidRPr="007B3D09" w:rsidRDefault="0061320A" w:rsidP="0061320A">
      <w:pPr>
        <w:pStyle w:val="PURBlueStrong-Indented"/>
        <w:rPr>
          <w:lang w:val="ru-RU"/>
        </w:rPr>
      </w:pPr>
      <w:r w:rsidRPr="007B3D09">
        <w:rPr>
          <w:lang w:val="ru-RU"/>
        </w:rPr>
        <w:t>Права на использование выпусков с меньшими функциональными возможностями</w:t>
      </w:r>
    </w:p>
    <w:p w:rsidR="0061320A" w:rsidRPr="007B3D09" w:rsidRDefault="0061320A" w:rsidP="0061320A">
      <w:pPr>
        <w:pStyle w:val="Heading2"/>
        <w:widowControl w:val="0"/>
        <w:pBdr>
          <w:bottom w:val="none" w:sz="0" w:space="0" w:color="auto"/>
        </w:pBdr>
        <w:tabs>
          <w:tab w:val="left" w:pos="720"/>
        </w:tabs>
        <w:ind w:left="270"/>
        <w:rPr>
          <w:lang w:val="ru-RU"/>
        </w:rPr>
      </w:pPr>
      <w:r w:rsidRPr="007B3D09">
        <w:rPr>
          <w:b w:val="0"/>
          <w:caps w:val="0"/>
          <w:color w:val="404040" w:themeColor="text1" w:themeTint="BF"/>
          <w:sz w:val="18"/>
          <w:lang w:val="ru-RU"/>
        </w:rPr>
        <w:t>Вместо любого разрешенного экземпляра можно создавать, хранить и использовать экземпляр версии 2012 или более ранней версии следующих выпусков ПО: SQL Server Standard, Workgroup или Small Business.</w:t>
      </w:r>
    </w:p>
    <w:p w:rsidR="00EA48AA" w:rsidRPr="007B3D09" w:rsidRDefault="00EA48AA" w:rsidP="00A748AB">
      <w:pPr>
        <w:pStyle w:val="PURBlueStrong-Indented"/>
        <w:rPr>
          <w:lang w:val="ru-RU"/>
        </w:rPr>
      </w:pPr>
      <w:r w:rsidRPr="007B3D09">
        <w:rPr>
          <w:lang w:val="ru-RU"/>
        </w:rPr>
        <w:t>Резервные серверы</w:t>
      </w:r>
    </w:p>
    <w:p w:rsidR="00EA48AA" w:rsidRPr="007B3D09" w:rsidRDefault="00EA48AA" w:rsidP="00284BA1">
      <w:pPr>
        <w:pStyle w:val="Heading2"/>
        <w:widowControl w:val="0"/>
        <w:pBdr>
          <w:bottom w:val="none" w:sz="0" w:space="0" w:color="auto"/>
        </w:pBdr>
        <w:tabs>
          <w:tab w:val="left" w:pos="720"/>
        </w:tabs>
        <w:ind w:left="270"/>
        <w:rPr>
          <w:lang w:val="ru-RU"/>
        </w:rPr>
      </w:pPr>
      <w:bookmarkStart w:id="375" w:name="_Toc346894346"/>
      <w:r w:rsidRPr="007B3D09">
        <w:rPr>
          <w:b w:val="0"/>
          <w:caps w:val="0"/>
          <w:color w:val="404040" w:themeColor="text1" w:themeTint="BF"/>
          <w:sz w:val="18"/>
          <w:lang w:val="ru-RU"/>
        </w:rPr>
        <w:t>Для каждой операционной среды, в которой вы запускаете экземпляры серверного программного обеспечения, вы можете</w:t>
      </w:r>
      <w:r w:rsidR="00284BA1">
        <w:rPr>
          <w:b w:val="0"/>
          <w:caps w:val="0"/>
          <w:color w:val="404040" w:themeColor="text1" w:themeTint="BF"/>
          <w:sz w:val="18"/>
        </w:rPr>
        <w:t> </w:t>
      </w:r>
      <w:r w:rsidRPr="007B3D09">
        <w:rPr>
          <w:b w:val="0"/>
          <w:caps w:val="0"/>
          <w:color w:val="404040" w:themeColor="text1" w:themeTint="BF"/>
          <w:sz w:val="18"/>
          <w:lang w:val="ru-RU"/>
        </w:rPr>
        <w:t>запустить такое же максимальное количество пассивных резервных экземпляров в отдельной операционной среде</w:t>
      </w:r>
      <w:r w:rsidR="00284BA1">
        <w:rPr>
          <w:b w:val="0"/>
          <w:caps w:val="0"/>
          <w:color w:val="404040" w:themeColor="text1" w:themeTint="BF"/>
          <w:sz w:val="18"/>
        </w:rPr>
        <w:t> </w:t>
      </w:r>
      <w:r w:rsidRPr="007B3D09">
        <w:rPr>
          <w:b w:val="0"/>
          <w:caps w:val="0"/>
          <w:color w:val="404040" w:themeColor="text1" w:themeTint="BF"/>
          <w:sz w:val="18"/>
          <w:lang w:val="ru-RU"/>
        </w:rPr>
        <w:t>в ожидании отработки отказа. Пассивные резервные экземпляры можно запускать на сервере, не являющемся лицензированным сервером. Однако, если вы лицензировали серверное программное обеспечение согласно разделу «Физические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количество аппаратных потоков, используемых в такой отдельной операционной среде, не должно превышать количество аппаратных потоков, используемых в соответствующих операционных средах, в которых запущены активные экземпляры.</w:t>
      </w:r>
      <w:bookmarkEnd w:id="375"/>
    </w:p>
    <w:p w:rsidR="009E6523" w:rsidRPr="007B3D09" w:rsidRDefault="009E6523" w:rsidP="00A748AB">
      <w:pPr>
        <w:pStyle w:val="PURBlueStrong-Indented"/>
        <w:rPr>
          <w:lang w:val="ru-RU"/>
        </w:rPr>
      </w:pPr>
      <w:r w:rsidRPr="007B3D09">
        <w:rPr>
          <w:lang w:val="ru-RU"/>
        </w:rPr>
        <w:t>ПО .NET Framework</w:t>
      </w:r>
    </w:p>
    <w:p w:rsidR="009E6523" w:rsidRPr="007B3D09" w:rsidRDefault="009E6523" w:rsidP="00A748AB">
      <w:pPr>
        <w:pStyle w:val="PURBody-Indented"/>
        <w:rPr>
          <w:lang w:val="ru-RU"/>
        </w:rPr>
      </w:pPr>
      <w:r w:rsidRPr="007B3D09">
        <w:rPr>
          <w:lang w:val="ru-RU"/>
        </w:rP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rsidR="00830DCA" w:rsidRPr="007B3D09" w:rsidRDefault="00602F86" w:rsidP="00830DCA">
      <w:pPr>
        <w:keepNext/>
        <w:keepLines/>
        <w:spacing w:before="240" w:after="240"/>
        <w:jc w:val="right"/>
        <w:rPr>
          <w:lang w:val="ru-RU"/>
        </w:rPr>
      </w:pPr>
      <w:hyperlink w:anchor="TOC" w:history="1">
        <w:hyperlink w:anchor="Оглавление" w:history="1">
          <w:r w:rsidR="00FF5C8B" w:rsidRPr="007B3D09">
            <w:rPr>
              <w:rStyle w:val="Hyperlink"/>
              <w:rFonts w:ascii="Arial Narrow" w:hAnsi="Arial Narrow"/>
              <w:sz w:val="16"/>
              <w:lang w:val="ru-RU"/>
            </w:rPr>
            <w:t>Оглавление</w:t>
          </w:r>
        </w:hyperlink>
      </w:hyperlink>
      <w:r w:rsidR="00FF5C8B" w:rsidRPr="000829EE">
        <w:rPr>
          <w:lang w:val="ru-RU"/>
        </w:rPr>
        <w:t xml:space="preserve"> / </w:t>
      </w:r>
      <w:hyperlink w:anchor="UniversalTerms" w:history="1">
        <w:r w:rsidR="00FF5C8B" w:rsidRPr="000829EE">
          <w:rPr>
            <w:rStyle w:val="Hyperlink"/>
            <w:rFonts w:ascii="Arial Narrow" w:hAnsi="Arial Narrow"/>
            <w:sz w:val="16"/>
            <w:lang w:val="ru-RU"/>
          </w:rPr>
          <w:t xml:space="preserve">Универсальные условия лицензии </w:t>
        </w:r>
      </w:hyperlink>
    </w:p>
    <w:p w:rsidR="00EA48AA" w:rsidRPr="007B3D09" w:rsidRDefault="00EA48AA" w:rsidP="00D6363C">
      <w:pPr>
        <w:pStyle w:val="PURProductName"/>
        <w:rPr>
          <w:lang w:val="ru-RU"/>
        </w:rPr>
      </w:pPr>
      <w:bookmarkStart w:id="376" w:name="_Toc346536854"/>
      <w:bookmarkStart w:id="377" w:name="_Toc339280318"/>
      <w:bookmarkStart w:id="378" w:name="_Toc363552792"/>
      <w:bookmarkStart w:id="379" w:name="_Toc363552856"/>
      <w:bookmarkStart w:id="380" w:name="_Toc378682196"/>
      <w:bookmarkStart w:id="381" w:name="_Toc378682257"/>
      <w:bookmarkStart w:id="382" w:name="_Toc371268269"/>
      <w:bookmarkStart w:id="383" w:name="_Toc371268335"/>
      <w:bookmarkStart w:id="384" w:name="_Toc379278473"/>
      <w:bookmarkStart w:id="385" w:name="_Toc379278536"/>
      <w:bookmarkStart w:id="386" w:name="_Toc388436586"/>
      <w:bookmarkStart w:id="387" w:name="_Toc388443725"/>
      <w:r w:rsidRPr="007B3D09">
        <w:rPr>
          <w:lang w:val="ru-RU"/>
        </w:rPr>
        <w:t>SQL Server 2014 Web</w:t>
      </w:r>
      <w:bookmarkEnd w:id="376"/>
      <w:bookmarkEnd w:id="377"/>
      <w:bookmarkEnd w:id="378"/>
      <w:bookmarkEnd w:id="379"/>
      <w:bookmarkEnd w:id="380"/>
      <w:bookmarkEnd w:id="381"/>
      <w:bookmarkEnd w:id="382"/>
      <w:bookmarkEnd w:id="383"/>
      <w:r w:rsidRPr="007B3D09">
        <w:rPr>
          <w:lang w:val="ru-RU"/>
        </w:rPr>
        <w:t xml:space="preserve"> Core</w:t>
      </w:r>
      <w:bookmarkEnd w:id="384"/>
      <w:bookmarkEnd w:id="385"/>
      <w:bookmarkEnd w:id="386"/>
      <w:bookmarkEnd w:id="387"/>
      <w:r w:rsidR="008C5BFF" w:rsidRPr="007B3D09">
        <w:rPr>
          <w:lang w:val="ru-RU"/>
        </w:rPr>
        <w:fldChar w:fldCharType="begin"/>
      </w:r>
      <w:r w:rsidRPr="007B3D09">
        <w:rPr>
          <w:lang w:val="ru-RU"/>
        </w:rPr>
        <w:instrText>XE "SQL Server 2014 Web Core"</w:instrText>
      </w:r>
      <w:r w:rsidR="008C5BFF" w:rsidRPr="007B3D09">
        <w:rPr>
          <w:lang w:val="ru-RU"/>
        </w:rPr>
        <w:fldChar w:fldCharType="end"/>
      </w:r>
    </w:p>
    <w:p w:rsidR="00EA48AA" w:rsidRPr="007B3D09" w:rsidRDefault="00EA48AA" w:rsidP="00EA48AA">
      <w:pPr>
        <w:spacing w:line="240" w:lineRule="exact"/>
        <w:rPr>
          <w:lang w:val="ru-RU"/>
        </w:rPr>
      </w:pPr>
      <w:r w:rsidRPr="007B3D09">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851"/>
        <w:gridCol w:w="5078"/>
      </w:tblGrid>
      <w:tr w:rsidR="00EA48AA" w:rsidRPr="00EC7A46" w:rsidTr="00284BA1">
        <w:tc>
          <w:tcPr>
            <w:tcW w:w="2677" w:type="pct"/>
          </w:tcPr>
          <w:p w:rsidR="00EA48AA" w:rsidRPr="007B3D09" w:rsidRDefault="00EA48AA" w:rsidP="00C7210E">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Перемещение лицензий в фермах серверов:</w:t>
            </w:r>
            <w:r w:rsidR="0044206F" w:rsidRPr="0044206F">
              <w:rPr>
                <w:rFonts w:ascii="Arial Narrow" w:hAnsi="Arial Narrow"/>
                <w:color w:val="404040" w:themeColor="text1" w:themeTint="BF"/>
                <w:sz w:val="18"/>
                <w:lang w:val="ru-RU"/>
              </w:rPr>
              <w:t xml:space="preserve"> </w:t>
            </w:r>
            <w:r w:rsidRPr="007B3D09">
              <w:rPr>
                <w:rFonts w:ascii="Arial Narrow" w:hAnsi="Arial Narrow"/>
                <w:b/>
                <w:color w:val="404040" w:themeColor="text1" w:themeTint="BF"/>
                <w:sz w:val="18"/>
                <w:lang w:val="ru-RU"/>
              </w:rPr>
              <w:t xml:space="preserve">Да </w:t>
            </w:r>
            <w:r w:rsidRPr="007B3D09">
              <w:rPr>
                <w:rFonts w:ascii="Arial Narrow" w:hAnsi="Arial Narrow"/>
                <w:i/>
                <w:color w:val="404040" w:themeColor="text1" w:themeTint="BF"/>
                <w:sz w:val="18"/>
                <w:lang w:val="ru-RU"/>
              </w:rPr>
              <w:t>(см.</w:t>
            </w:r>
            <w:hyperlink w:anchor="Перемещение" w:history="1">
              <w:r w:rsidR="0081524B" w:rsidRPr="004403E9">
                <w:rPr>
                  <w:lang w:val="ru-RU"/>
                </w:rPr>
                <w:t xml:space="preserve"> </w:t>
              </w:r>
              <w:r w:rsidRPr="007B3D09">
                <w:rPr>
                  <w:rStyle w:val="Hyperlink"/>
                  <w:rFonts w:ascii="Arial Narrow" w:hAnsi="Arial Narrow"/>
                  <w:i/>
                  <w:sz w:val="18"/>
                  <w:szCs w:val="18"/>
                  <w:lang w:val="ru-RU"/>
                </w:rPr>
                <w:t>«Общие условия»</w:t>
              </w:r>
            </w:hyperlink>
            <w:r w:rsidRPr="007B3D09">
              <w:rPr>
                <w:rFonts w:ascii="Arial Narrow" w:hAnsi="Arial Narrow"/>
                <w:i/>
                <w:sz w:val="18"/>
                <w:szCs w:val="18"/>
                <w:lang w:val="ru-RU"/>
              </w:rPr>
              <w:t>)</w:t>
            </w:r>
          </w:p>
        </w:tc>
        <w:tc>
          <w:tcPr>
            <w:tcW w:w="2323" w:type="pct"/>
          </w:tcPr>
          <w:p w:rsidR="00EA48AA" w:rsidRPr="007B3D09" w:rsidRDefault="00EA48AA" w:rsidP="00C7210E">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См. соответствующее уведомление. </w:t>
            </w:r>
            <w:r w:rsidRPr="007B3D09">
              <w:rPr>
                <w:rFonts w:ascii="Arial Narrow" w:hAnsi="Arial Narrow"/>
                <w:b/>
                <w:color w:val="404040" w:themeColor="text1" w:themeTint="BF"/>
                <w:sz w:val="18"/>
                <w:lang w:val="ru-RU"/>
              </w:rPr>
              <w:t xml:space="preserve">Автоматические обновления </w:t>
            </w:r>
            <w:r w:rsidRPr="007B3D09">
              <w:rPr>
                <w:rFonts w:ascii="Arial Narrow" w:hAnsi="Arial Narrow"/>
                <w:i/>
                <w:color w:val="404040" w:themeColor="text1" w:themeTint="BF"/>
                <w:sz w:val="18"/>
                <w:lang w:val="ru-RU"/>
              </w:rPr>
              <w:t xml:space="preserve">(см. </w:t>
            </w:r>
            <w:hyperlink w:anchor="Приложение2" w:history="1">
              <w:hyperlink w:anchor="Appendix2" w:history="1">
                <w:r w:rsidR="004B390F" w:rsidRPr="007B3D09">
                  <w:rPr>
                    <w:rFonts w:ascii="Arial Narrow" w:hAnsi="Arial Narrow"/>
                    <w:i/>
                    <w:color w:val="00467F"/>
                    <w:sz w:val="18"/>
                    <w:u w:val="single"/>
                    <w:lang w:val="ru-RU"/>
                  </w:rPr>
                  <w:t>Приложение 2</w:t>
                </w:r>
              </w:hyperlink>
            </w:hyperlink>
            <w:r w:rsidRPr="007B3D09">
              <w:rPr>
                <w:rFonts w:ascii="Arial Narrow" w:hAnsi="Arial Narrow"/>
                <w:i/>
                <w:color w:val="404040" w:themeColor="text1" w:themeTint="BF"/>
                <w:sz w:val="18"/>
                <w:lang w:val="ru-RU"/>
              </w:rPr>
              <w:t>)</w:t>
            </w:r>
          </w:p>
        </w:tc>
      </w:tr>
      <w:tr w:rsidR="00EA48AA" w:rsidRPr="007B3D09" w:rsidTr="00284BA1">
        <w:tc>
          <w:tcPr>
            <w:tcW w:w="2677" w:type="pct"/>
          </w:tcPr>
          <w:p w:rsidR="00EA48AA" w:rsidRPr="007B3D09" w:rsidRDefault="00EA48AA" w:rsidP="00C7210E">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Клиентское/Дополнительное программное обеспечение </w:t>
            </w:r>
            <w:r w:rsidRPr="007B3D09">
              <w:rPr>
                <w:rFonts w:ascii="Arial Narrow" w:hAnsi="Arial Narrow"/>
                <w:b/>
                <w:color w:val="404040" w:themeColor="text1" w:themeTint="BF"/>
                <w:sz w:val="18"/>
                <w:lang w:val="ru-RU"/>
              </w:rPr>
              <w:t>Да</w:t>
            </w:r>
            <w:r w:rsidR="0012183E" w:rsidRPr="000E00C9">
              <w:rPr>
                <w:rFonts w:ascii="Arial Narrow" w:hAnsi="Arial Narrow"/>
                <w:b/>
                <w:color w:val="404040" w:themeColor="text1" w:themeTint="BF"/>
                <w:sz w:val="18"/>
                <w:lang w:val="ru-RU"/>
              </w:rPr>
              <w:t xml:space="preserve"> </w:t>
            </w:r>
            <w:r w:rsidRPr="007B3D09">
              <w:rPr>
                <w:rFonts w:ascii="Arial Narrow" w:hAnsi="Arial Narrow"/>
                <w:i/>
                <w:color w:val="404040" w:themeColor="text1" w:themeTint="BF"/>
                <w:sz w:val="18"/>
                <w:lang w:val="ru-RU"/>
              </w:rPr>
              <w:t xml:space="preserve">(см. </w:t>
            </w:r>
            <w:hyperlink w:anchor="Appendix1" w:history="1">
              <w:r w:rsidRPr="007B3D09">
                <w:rPr>
                  <w:rFonts w:ascii="Arial Narrow" w:hAnsi="Arial Narrow"/>
                  <w:i/>
                  <w:color w:val="00467F"/>
                  <w:sz w:val="18"/>
                  <w:u w:val="single"/>
                  <w:lang w:val="ru-RU"/>
                </w:rPr>
                <w:t>Приложение 1</w:t>
              </w:r>
            </w:hyperlink>
            <w:r w:rsidRPr="007B3D09">
              <w:rPr>
                <w:rFonts w:ascii="Arial Narrow" w:hAnsi="Arial Narrow"/>
                <w:i/>
                <w:color w:val="404040" w:themeColor="text1" w:themeTint="BF"/>
                <w:sz w:val="18"/>
                <w:lang w:val="ru-RU"/>
              </w:rPr>
              <w:t>)</w:t>
            </w:r>
          </w:p>
        </w:tc>
        <w:tc>
          <w:tcPr>
            <w:tcW w:w="2323" w:type="pct"/>
          </w:tcPr>
          <w:p w:rsidR="00EA48AA" w:rsidRPr="007B3D09" w:rsidRDefault="00EA48AA" w:rsidP="00C7210E">
            <w:pPr>
              <w:spacing w:after="0"/>
              <w:rPr>
                <w:rFonts w:ascii="Arial Narrow" w:hAnsi="Arial Narrow"/>
                <w:color w:val="404040" w:themeColor="text1" w:themeTint="BF"/>
                <w:sz w:val="18"/>
                <w:lang w:val="ru-RU"/>
              </w:rPr>
            </w:pPr>
          </w:p>
        </w:tc>
      </w:tr>
    </w:tbl>
    <w:p w:rsidR="00EA48AA" w:rsidRPr="007B3D09" w:rsidRDefault="00EA48AA" w:rsidP="00EA48AA">
      <w:pPr>
        <w:pStyle w:val="PURADDITIONALTERMSHEADERMB"/>
        <w:rPr>
          <w:lang w:val="ru-RU"/>
        </w:rPr>
      </w:pPr>
      <w:r w:rsidRPr="007B3D09">
        <w:rPr>
          <w:lang w:val="ru-RU"/>
        </w:rPr>
        <w:t>Дополнительные условия.</w:t>
      </w:r>
    </w:p>
    <w:p w:rsidR="00EA48AA" w:rsidRPr="007B3D09" w:rsidRDefault="00EA48AA" w:rsidP="00EA48AA">
      <w:pPr>
        <w:pStyle w:val="PURBody-Indented"/>
        <w:rPr>
          <w:lang w:val="ru-RU"/>
        </w:rPr>
      </w:pPr>
      <w:r w:rsidRPr="007B3D09">
        <w:rPr>
          <w:lang w:val="ru-RU"/>
        </w:rPr>
        <w:t>Это программное обеспечение можно использовать только для поддержки общей доступности и доступности по сети Интернет следующих объектов:</w:t>
      </w:r>
    </w:p>
    <w:p w:rsidR="00EA48AA" w:rsidRPr="007B3D09" w:rsidRDefault="00830DCA" w:rsidP="000C1827">
      <w:pPr>
        <w:pStyle w:val="PURBullet-Indented"/>
        <w:rPr>
          <w:lang w:val="ru-RU"/>
        </w:rPr>
      </w:pPr>
      <w:r w:rsidRPr="007B3D09">
        <w:rPr>
          <w:lang w:val="ru-RU"/>
        </w:rPr>
        <w:t>веб-страницы,</w:t>
      </w:r>
    </w:p>
    <w:p w:rsidR="00EA48AA" w:rsidRPr="007B3D09" w:rsidRDefault="00EA48AA" w:rsidP="000C1827">
      <w:pPr>
        <w:pStyle w:val="PURBullet-Indented"/>
        <w:rPr>
          <w:lang w:val="ru-RU"/>
        </w:rPr>
      </w:pPr>
      <w:r w:rsidRPr="007B3D09">
        <w:rPr>
          <w:lang w:val="ru-RU"/>
        </w:rPr>
        <w:t>веб-сайты,</w:t>
      </w:r>
    </w:p>
    <w:p w:rsidR="00EA48AA" w:rsidRPr="007B3D09" w:rsidRDefault="00EA48AA" w:rsidP="000C1827">
      <w:pPr>
        <w:pStyle w:val="PURBullet-Indented"/>
        <w:rPr>
          <w:lang w:val="ru-RU"/>
        </w:rPr>
      </w:pPr>
      <w:r w:rsidRPr="007B3D09">
        <w:rPr>
          <w:lang w:val="ru-RU"/>
        </w:rPr>
        <w:t xml:space="preserve">веб-приложения, </w:t>
      </w:r>
    </w:p>
    <w:p w:rsidR="00EA48AA" w:rsidRPr="007B3D09" w:rsidRDefault="00EA48AA" w:rsidP="000C1827">
      <w:pPr>
        <w:pStyle w:val="PURBullet-Indented"/>
        <w:rPr>
          <w:lang w:val="ru-RU"/>
        </w:rPr>
      </w:pPr>
      <w:r w:rsidRPr="007B3D09">
        <w:rPr>
          <w:lang w:val="ru-RU"/>
        </w:rPr>
        <w:t>веб-служб.</w:t>
      </w:r>
    </w:p>
    <w:p w:rsidR="00EA48AA" w:rsidRPr="007B3D09" w:rsidRDefault="00EA48AA" w:rsidP="00EA48AA">
      <w:pPr>
        <w:pStyle w:val="PURBody-Indented"/>
        <w:rPr>
          <w:lang w:val="ru-RU"/>
        </w:rPr>
      </w:pPr>
      <w:r w:rsidRPr="007B3D09">
        <w:rPr>
          <w:lang w:val="ru-RU"/>
        </w:rPr>
        <w:t>Его нельзя использовать для поддержки линейки бизнес-приложений (например, Customer Relationship Management, Enterprise Resource Management и других подобных приложений).</w:t>
      </w:r>
    </w:p>
    <w:p w:rsidR="00EA48AA" w:rsidRPr="007B3D09" w:rsidRDefault="00EA48AA" w:rsidP="00EA48AA">
      <w:pPr>
        <w:pStyle w:val="PURBlueStrong"/>
        <w:rPr>
          <w:lang w:val="ru-RU"/>
        </w:rPr>
      </w:pPr>
      <w:r w:rsidRPr="007B3D09">
        <w:rPr>
          <w:lang w:val="ru-RU"/>
        </w:rPr>
        <w:t>Резервные серверы</w:t>
      </w:r>
    </w:p>
    <w:p w:rsidR="00EA48AA" w:rsidRPr="007B3D09" w:rsidRDefault="000942D7" w:rsidP="00284BA1">
      <w:pPr>
        <w:pStyle w:val="PURBody-Indented"/>
        <w:rPr>
          <w:lang w:val="ru-RU"/>
        </w:rPr>
      </w:pPr>
      <w:r w:rsidRPr="007B3D09">
        <w:rPr>
          <w:lang w:val="ru-RU"/>
        </w:rPr>
        <w:t>Для каждой операционной среды, в которой вы запускаете экземпляры серверного программного обеспечения, вы можете</w:t>
      </w:r>
      <w:r w:rsidR="00284BA1">
        <w:t> </w:t>
      </w:r>
      <w:r w:rsidRPr="007B3D09">
        <w:rPr>
          <w:lang w:val="ru-RU"/>
        </w:rPr>
        <w:t>запустить такое же максимальное количество пассивных резервных экземпляров в отдельной операционной среде</w:t>
      </w:r>
      <w:r w:rsidR="00284BA1">
        <w:t> </w:t>
      </w:r>
      <w:r w:rsidRPr="007B3D09">
        <w:rPr>
          <w:lang w:val="ru-RU"/>
        </w:rPr>
        <w:t xml:space="preserve">в ожидании отработки отказа. Пассивные резервные экземпляры можно запускать на сервере, не являющемся лицензированным сервером. Однако, если вы лицензировали серверное программное обеспечение согласно разделу </w:t>
      </w:r>
      <w:r w:rsidRPr="007B3D09">
        <w:rPr>
          <w:lang w:val="ru-RU"/>
        </w:rPr>
        <w:lastRenderedPageBreak/>
        <w:t>«Физические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количество аппаратных потоков, используемых в такой отдельной операционной среде, не должно превышать количество аппаратных потоков, используемых в соответствующих операционных средах, в которых запущены активные экземпляры.</w:t>
      </w:r>
    </w:p>
    <w:p w:rsidR="00EA48AA" w:rsidRPr="007B3D09" w:rsidRDefault="00EA48AA" w:rsidP="00EA48AA">
      <w:pPr>
        <w:pStyle w:val="PURBlueStrong-Indented"/>
        <w:rPr>
          <w:lang w:val="ru-RU"/>
        </w:rPr>
      </w:pPr>
      <w:r w:rsidRPr="007B3D09">
        <w:rPr>
          <w:lang w:val="ru-RU"/>
        </w:rPr>
        <w:t>ПО .NET Framework</w:t>
      </w:r>
    </w:p>
    <w:p w:rsidR="002C084A" w:rsidRPr="007B3D09" w:rsidRDefault="00EA48AA" w:rsidP="002C084A">
      <w:pPr>
        <w:pStyle w:val="PURBody-Indented"/>
        <w:rPr>
          <w:lang w:val="ru-RU"/>
        </w:rPr>
      </w:pPr>
      <w:r w:rsidRPr="007B3D09">
        <w:rPr>
          <w:lang w:val="ru-RU"/>
        </w:rP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rsidR="000C3222" w:rsidRPr="007B3D09" w:rsidRDefault="00602F86" w:rsidP="000C3222">
      <w:pPr>
        <w:pStyle w:val="PURBreadcrumb"/>
        <w:rPr>
          <w:lang w:val="ru-RU"/>
        </w:rPr>
      </w:pPr>
      <w:hyperlink w:anchor="TOC" w:history="1">
        <w:hyperlink w:anchor="Оглавление" w:history="1">
          <w:r w:rsidR="00FF5C8B" w:rsidRPr="007B3D09">
            <w:rPr>
              <w:rStyle w:val="Hyperlink"/>
              <w:rFonts w:ascii="Arial Narrow" w:hAnsi="Arial Narrow"/>
              <w:sz w:val="16"/>
              <w:lang w:val="ru-RU"/>
            </w:rPr>
            <w:t>Оглавление</w:t>
          </w:r>
        </w:hyperlink>
      </w:hyperlink>
      <w:r w:rsidR="00FF5C8B" w:rsidRPr="000829EE">
        <w:rPr>
          <w:lang w:val="ru-RU"/>
        </w:rPr>
        <w:t xml:space="preserve"> / </w:t>
      </w:r>
      <w:hyperlink w:anchor="UniversalTerms" w:history="1">
        <w:r w:rsidR="00FF5C8B" w:rsidRPr="000829EE">
          <w:rPr>
            <w:rStyle w:val="Hyperlink"/>
            <w:rFonts w:ascii="Arial Narrow" w:hAnsi="Arial Narrow"/>
            <w:sz w:val="16"/>
            <w:lang w:val="ru-RU"/>
          </w:rPr>
          <w:t xml:space="preserve">Универсальные условия лицензии </w:t>
        </w:r>
      </w:hyperlink>
    </w:p>
    <w:bookmarkEnd w:id="304"/>
    <w:p w:rsidR="000C3222" w:rsidRPr="007B3D09" w:rsidRDefault="000C3222" w:rsidP="002C084A">
      <w:pPr>
        <w:pStyle w:val="PURBody-Indented"/>
        <w:jc w:val="right"/>
        <w:rPr>
          <w:lang w:val="ru-RU"/>
        </w:rPr>
        <w:sectPr w:rsidR="000C3222" w:rsidRPr="007B3D09" w:rsidSect="00C047BC">
          <w:footerReference w:type="default" r:id="rId150"/>
          <w:type w:val="continuous"/>
          <w:pgSz w:w="12240" w:h="15840" w:code="1"/>
          <w:pgMar w:top="1166" w:right="720" w:bottom="720" w:left="720" w:header="432" w:footer="288" w:gutter="0"/>
          <w:cols w:space="360"/>
          <w:docGrid w:linePitch="360"/>
        </w:sectPr>
      </w:pPr>
    </w:p>
    <w:p w:rsidR="000C3222" w:rsidRPr="007B3D09" w:rsidRDefault="00A25EF4" w:rsidP="000C3222">
      <w:pPr>
        <w:pStyle w:val="PURSectionHeading"/>
        <w:spacing w:after="0"/>
        <w:rPr>
          <w:lang w:val="ru-RU"/>
        </w:rPr>
      </w:pPr>
      <w:bookmarkStart w:id="388" w:name="_Toc346536855"/>
      <w:bookmarkStart w:id="389" w:name="_Toc339280319"/>
      <w:bookmarkStart w:id="390" w:name="_Toc363552793"/>
      <w:bookmarkStart w:id="391" w:name="_Toc378682258"/>
      <w:bookmarkStart w:id="392" w:name="_Toc371268270"/>
      <w:bookmarkStart w:id="393" w:name="_Toc379278474"/>
      <w:bookmarkStart w:id="394" w:name="_Toc388443726"/>
      <w:bookmarkStart w:id="395" w:name="SAL"/>
      <w:r w:rsidRPr="007B3D09">
        <w:rPr>
          <w:lang w:val="ru-RU"/>
        </w:rPr>
        <w:lastRenderedPageBreak/>
        <w:t>Модель «Лицензия подписчика» (SAL) (продукты, не являющиеся веб-службами)</w:t>
      </w:r>
      <w:bookmarkEnd w:id="299"/>
      <w:bookmarkEnd w:id="300"/>
      <w:bookmarkEnd w:id="301"/>
      <w:bookmarkEnd w:id="302"/>
      <w:bookmarkEnd w:id="388"/>
      <w:bookmarkEnd w:id="389"/>
      <w:bookmarkEnd w:id="390"/>
      <w:bookmarkEnd w:id="391"/>
      <w:bookmarkEnd w:id="392"/>
      <w:bookmarkEnd w:id="393"/>
      <w:bookmarkEnd w:id="394"/>
    </w:p>
    <w:p w:rsidR="000C3222" w:rsidRPr="007B3D09" w:rsidRDefault="000C3222" w:rsidP="000C3222">
      <w:pPr>
        <w:pStyle w:val="TOC2"/>
        <w:rPr>
          <w:lang w:val="ru-RU"/>
        </w:rPr>
        <w:sectPr w:rsidR="000C3222" w:rsidRPr="007B3D09" w:rsidSect="00C047BC">
          <w:footerReference w:type="default" r:id="rId151"/>
          <w:pgSz w:w="12240" w:h="15840" w:code="1"/>
          <w:pgMar w:top="1166" w:right="720" w:bottom="720" w:left="720" w:header="432" w:footer="288" w:gutter="0"/>
          <w:cols w:space="360"/>
          <w:docGrid w:linePitch="360"/>
        </w:sectPr>
      </w:pPr>
    </w:p>
    <w:p w:rsidR="00284BA1" w:rsidRDefault="008C5BFF">
      <w:pPr>
        <w:pStyle w:val="TOC2"/>
        <w:rPr>
          <w:noProof/>
          <w:color w:val="auto"/>
          <w:sz w:val="22"/>
          <w:lang w:eastAsia="zh-CN"/>
        </w:rPr>
      </w:pPr>
      <w:r w:rsidRPr="007B3D09">
        <w:rPr>
          <w:lang w:val="ru-RU"/>
        </w:rPr>
        <w:lastRenderedPageBreak/>
        <w:fldChar w:fldCharType="begin"/>
      </w:r>
      <w:r w:rsidR="0006656D" w:rsidRPr="007B3D09">
        <w:rPr>
          <w:lang w:val="ru-RU"/>
        </w:rPr>
        <w:instrText xml:space="preserve"> TOC \b SAL \h \z \t "PUR Product Name,2" </w:instrText>
      </w:r>
      <w:r w:rsidRPr="007B3D09">
        <w:rPr>
          <w:lang w:val="ru-RU"/>
        </w:rPr>
        <w:fldChar w:fldCharType="separate"/>
      </w:r>
      <w:hyperlink w:anchor="_Toc388437619" w:history="1">
        <w:r w:rsidR="00284BA1" w:rsidRPr="004A1CE0">
          <w:rPr>
            <w:rStyle w:val="Hyperlink"/>
            <w:noProof/>
            <w:lang w:val="ru-RU"/>
          </w:rPr>
          <w:t>Exchange Server 2013, выпуски Standard и Enterprise</w:t>
        </w:r>
        <w:r w:rsidR="00284BA1">
          <w:rPr>
            <w:noProof/>
            <w:webHidden/>
          </w:rPr>
          <w:tab/>
        </w:r>
        <w:r>
          <w:rPr>
            <w:noProof/>
            <w:webHidden/>
          </w:rPr>
          <w:fldChar w:fldCharType="begin"/>
        </w:r>
        <w:r w:rsidR="00284BA1">
          <w:rPr>
            <w:noProof/>
            <w:webHidden/>
          </w:rPr>
          <w:instrText xml:space="preserve"> PAGEREF _Toc388437619 \h </w:instrText>
        </w:r>
        <w:r>
          <w:rPr>
            <w:noProof/>
            <w:webHidden/>
          </w:rPr>
        </w:r>
        <w:r>
          <w:rPr>
            <w:noProof/>
            <w:webHidden/>
          </w:rPr>
          <w:fldChar w:fldCharType="separate"/>
        </w:r>
        <w:r w:rsidR="004C44C3">
          <w:rPr>
            <w:noProof/>
            <w:webHidden/>
          </w:rPr>
          <w:t>37</w:t>
        </w:r>
        <w:r>
          <w:rPr>
            <w:noProof/>
            <w:webHidden/>
          </w:rPr>
          <w:fldChar w:fldCharType="end"/>
        </w:r>
      </w:hyperlink>
    </w:p>
    <w:p w:rsidR="00284BA1" w:rsidRDefault="00602F86">
      <w:pPr>
        <w:pStyle w:val="TOC2"/>
        <w:rPr>
          <w:noProof/>
          <w:color w:val="auto"/>
          <w:sz w:val="22"/>
          <w:lang w:eastAsia="zh-CN"/>
        </w:rPr>
      </w:pPr>
      <w:hyperlink w:anchor="_Toc388437620" w:history="1">
        <w:r w:rsidR="00284BA1" w:rsidRPr="004A1CE0">
          <w:rPr>
            <w:rStyle w:val="Hyperlink"/>
            <w:noProof/>
            <w:lang w:val="ru-RU"/>
          </w:rPr>
          <w:t>Forefront Identity Manager 2010 R2</w:t>
        </w:r>
        <w:r w:rsidR="00284BA1">
          <w:rPr>
            <w:noProof/>
            <w:webHidden/>
          </w:rPr>
          <w:tab/>
        </w:r>
        <w:r w:rsidR="008C5BFF">
          <w:rPr>
            <w:noProof/>
            <w:webHidden/>
          </w:rPr>
          <w:fldChar w:fldCharType="begin"/>
        </w:r>
        <w:r w:rsidR="00284BA1">
          <w:rPr>
            <w:noProof/>
            <w:webHidden/>
          </w:rPr>
          <w:instrText xml:space="preserve"> PAGEREF _Toc388437620 \h </w:instrText>
        </w:r>
        <w:r w:rsidR="008C5BFF">
          <w:rPr>
            <w:noProof/>
            <w:webHidden/>
          </w:rPr>
        </w:r>
        <w:r w:rsidR="008C5BFF">
          <w:rPr>
            <w:noProof/>
            <w:webHidden/>
          </w:rPr>
          <w:fldChar w:fldCharType="separate"/>
        </w:r>
        <w:r w:rsidR="004C44C3">
          <w:rPr>
            <w:noProof/>
            <w:webHidden/>
          </w:rPr>
          <w:t>39</w:t>
        </w:r>
        <w:r w:rsidR="008C5BFF">
          <w:rPr>
            <w:noProof/>
            <w:webHidden/>
          </w:rPr>
          <w:fldChar w:fldCharType="end"/>
        </w:r>
      </w:hyperlink>
    </w:p>
    <w:p w:rsidR="00284BA1" w:rsidRDefault="00602F86">
      <w:pPr>
        <w:pStyle w:val="TOC2"/>
        <w:rPr>
          <w:noProof/>
          <w:color w:val="auto"/>
          <w:sz w:val="22"/>
          <w:lang w:eastAsia="zh-CN"/>
        </w:rPr>
      </w:pPr>
      <w:hyperlink w:anchor="_Toc388437621" w:history="1">
        <w:r w:rsidR="00284BA1" w:rsidRPr="004A1CE0">
          <w:rPr>
            <w:rStyle w:val="Hyperlink"/>
            <w:noProof/>
            <w:lang w:val="ru-RU"/>
          </w:rPr>
          <w:t>Lync Server 2013</w:t>
        </w:r>
        <w:r w:rsidR="00284BA1">
          <w:rPr>
            <w:noProof/>
            <w:webHidden/>
          </w:rPr>
          <w:tab/>
        </w:r>
        <w:r w:rsidR="008C5BFF">
          <w:rPr>
            <w:noProof/>
            <w:webHidden/>
          </w:rPr>
          <w:fldChar w:fldCharType="begin"/>
        </w:r>
        <w:r w:rsidR="00284BA1">
          <w:rPr>
            <w:noProof/>
            <w:webHidden/>
          </w:rPr>
          <w:instrText xml:space="preserve"> PAGEREF _Toc388437621 \h </w:instrText>
        </w:r>
        <w:r w:rsidR="008C5BFF">
          <w:rPr>
            <w:noProof/>
            <w:webHidden/>
          </w:rPr>
        </w:r>
        <w:r w:rsidR="008C5BFF">
          <w:rPr>
            <w:noProof/>
            <w:webHidden/>
          </w:rPr>
          <w:fldChar w:fldCharType="separate"/>
        </w:r>
        <w:r w:rsidR="004C44C3">
          <w:rPr>
            <w:noProof/>
            <w:webHidden/>
          </w:rPr>
          <w:t>39</w:t>
        </w:r>
        <w:r w:rsidR="008C5BFF">
          <w:rPr>
            <w:noProof/>
            <w:webHidden/>
          </w:rPr>
          <w:fldChar w:fldCharType="end"/>
        </w:r>
      </w:hyperlink>
    </w:p>
    <w:p w:rsidR="00284BA1" w:rsidRDefault="00602F86" w:rsidP="00284BA1">
      <w:pPr>
        <w:pStyle w:val="TOC2"/>
        <w:ind w:left="144" w:firstLine="0"/>
        <w:rPr>
          <w:noProof/>
          <w:color w:val="auto"/>
          <w:sz w:val="22"/>
          <w:lang w:eastAsia="zh-CN"/>
        </w:rPr>
      </w:pPr>
      <w:hyperlink w:anchor="_Toc388437622" w:history="1">
        <w:r w:rsidR="00284BA1" w:rsidRPr="004A1CE0">
          <w:rPr>
            <w:rStyle w:val="Hyperlink"/>
            <w:noProof/>
            <w:lang w:val="ru-RU"/>
          </w:rPr>
          <w:t>Microsoft Application Virtualization Hosting для настольных компьютеров</w:t>
        </w:r>
        <w:r w:rsidR="00284BA1">
          <w:rPr>
            <w:noProof/>
            <w:webHidden/>
          </w:rPr>
          <w:tab/>
        </w:r>
        <w:r w:rsidR="008C5BFF">
          <w:rPr>
            <w:noProof/>
            <w:webHidden/>
          </w:rPr>
          <w:fldChar w:fldCharType="begin"/>
        </w:r>
        <w:r w:rsidR="00284BA1">
          <w:rPr>
            <w:noProof/>
            <w:webHidden/>
          </w:rPr>
          <w:instrText xml:space="preserve"> PAGEREF _Toc388437622 \h </w:instrText>
        </w:r>
        <w:r w:rsidR="008C5BFF">
          <w:rPr>
            <w:noProof/>
            <w:webHidden/>
          </w:rPr>
        </w:r>
        <w:r w:rsidR="008C5BFF">
          <w:rPr>
            <w:noProof/>
            <w:webHidden/>
          </w:rPr>
          <w:fldChar w:fldCharType="separate"/>
        </w:r>
        <w:r w:rsidR="004C44C3">
          <w:rPr>
            <w:noProof/>
            <w:webHidden/>
          </w:rPr>
          <w:t>42</w:t>
        </w:r>
        <w:r w:rsidR="008C5BFF">
          <w:rPr>
            <w:noProof/>
            <w:webHidden/>
          </w:rPr>
          <w:fldChar w:fldCharType="end"/>
        </w:r>
      </w:hyperlink>
    </w:p>
    <w:p w:rsidR="00284BA1" w:rsidRDefault="00602F86">
      <w:pPr>
        <w:pStyle w:val="TOC2"/>
        <w:rPr>
          <w:noProof/>
          <w:color w:val="auto"/>
          <w:sz w:val="22"/>
          <w:lang w:eastAsia="zh-CN"/>
        </w:rPr>
      </w:pPr>
      <w:hyperlink w:anchor="_Toc388437623" w:history="1">
        <w:r w:rsidR="00284BA1" w:rsidRPr="004A1CE0">
          <w:rPr>
            <w:rStyle w:val="Hyperlink"/>
            <w:noProof/>
            <w:lang w:val="ru-RU"/>
          </w:rPr>
          <w:t>Microsoft Application Virtualization for Remote Desktop Services</w:t>
        </w:r>
        <w:r w:rsidR="00284BA1">
          <w:rPr>
            <w:noProof/>
            <w:webHidden/>
          </w:rPr>
          <w:tab/>
        </w:r>
        <w:r w:rsidR="008C5BFF">
          <w:rPr>
            <w:noProof/>
            <w:webHidden/>
          </w:rPr>
          <w:fldChar w:fldCharType="begin"/>
        </w:r>
        <w:r w:rsidR="00284BA1">
          <w:rPr>
            <w:noProof/>
            <w:webHidden/>
          </w:rPr>
          <w:instrText xml:space="preserve"> PAGEREF _Toc388437623 \h </w:instrText>
        </w:r>
        <w:r w:rsidR="008C5BFF">
          <w:rPr>
            <w:noProof/>
            <w:webHidden/>
          </w:rPr>
        </w:r>
        <w:r w:rsidR="008C5BFF">
          <w:rPr>
            <w:noProof/>
            <w:webHidden/>
          </w:rPr>
          <w:fldChar w:fldCharType="separate"/>
        </w:r>
        <w:r w:rsidR="004C44C3">
          <w:rPr>
            <w:noProof/>
            <w:webHidden/>
          </w:rPr>
          <w:t>42</w:t>
        </w:r>
        <w:r w:rsidR="008C5BFF">
          <w:rPr>
            <w:noProof/>
            <w:webHidden/>
          </w:rPr>
          <w:fldChar w:fldCharType="end"/>
        </w:r>
      </w:hyperlink>
    </w:p>
    <w:p w:rsidR="00284BA1" w:rsidRDefault="00602F86">
      <w:pPr>
        <w:pStyle w:val="TOC2"/>
        <w:rPr>
          <w:noProof/>
          <w:color w:val="auto"/>
          <w:sz w:val="22"/>
          <w:lang w:eastAsia="zh-CN"/>
        </w:rPr>
      </w:pPr>
      <w:hyperlink w:anchor="_Toc388437624" w:history="1">
        <w:r w:rsidR="00284BA1" w:rsidRPr="004A1CE0">
          <w:rPr>
            <w:rStyle w:val="Hyperlink"/>
            <w:noProof/>
            <w:lang w:val="ru-RU"/>
          </w:rPr>
          <w:t>Microsoft Dynamics AX 2012 R3</w:t>
        </w:r>
        <w:r w:rsidR="00284BA1">
          <w:rPr>
            <w:noProof/>
            <w:webHidden/>
          </w:rPr>
          <w:tab/>
        </w:r>
        <w:r w:rsidR="008C5BFF">
          <w:rPr>
            <w:noProof/>
            <w:webHidden/>
          </w:rPr>
          <w:fldChar w:fldCharType="begin"/>
        </w:r>
        <w:r w:rsidR="00284BA1">
          <w:rPr>
            <w:noProof/>
            <w:webHidden/>
          </w:rPr>
          <w:instrText xml:space="preserve"> PAGEREF _Toc388437624 \h </w:instrText>
        </w:r>
        <w:r w:rsidR="008C5BFF">
          <w:rPr>
            <w:noProof/>
            <w:webHidden/>
          </w:rPr>
        </w:r>
        <w:r w:rsidR="008C5BFF">
          <w:rPr>
            <w:noProof/>
            <w:webHidden/>
          </w:rPr>
          <w:fldChar w:fldCharType="separate"/>
        </w:r>
        <w:r w:rsidR="004C44C3">
          <w:rPr>
            <w:noProof/>
            <w:webHidden/>
          </w:rPr>
          <w:t>43</w:t>
        </w:r>
        <w:r w:rsidR="008C5BFF">
          <w:rPr>
            <w:noProof/>
            <w:webHidden/>
          </w:rPr>
          <w:fldChar w:fldCharType="end"/>
        </w:r>
      </w:hyperlink>
    </w:p>
    <w:p w:rsidR="00284BA1" w:rsidRDefault="00602F86">
      <w:pPr>
        <w:pStyle w:val="TOC2"/>
        <w:rPr>
          <w:noProof/>
          <w:color w:val="auto"/>
          <w:sz w:val="22"/>
          <w:lang w:eastAsia="zh-CN"/>
        </w:rPr>
      </w:pPr>
      <w:hyperlink w:anchor="_Toc388437625" w:history="1">
        <w:r w:rsidR="00284BA1" w:rsidRPr="004A1CE0">
          <w:rPr>
            <w:rStyle w:val="Hyperlink"/>
            <w:noProof/>
            <w:lang w:val="ru-RU"/>
          </w:rPr>
          <w:t>Microsoft Dynamics C5 2012</w:t>
        </w:r>
        <w:r w:rsidR="00284BA1">
          <w:rPr>
            <w:noProof/>
            <w:webHidden/>
          </w:rPr>
          <w:tab/>
        </w:r>
        <w:r w:rsidR="008C5BFF">
          <w:rPr>
            <w:noProof/>
            <w:webHidden/>
          </w:rPr>
          <w:fldChar w:fldCharType="begin"/>
        </w:r>
        <w:r w:rsidR="00284BA1">
          <w:rPr>
            <w:noProof/>
            <w:webHidden/>
          </w:rPr>
          <w:instrText xml:space="preserve"> PAGEREF _Toc388437625 \h </w:instrText>
        </w:r>
        <w:r w:rsidR="008C5BFF">
          <w:rPr>
            <w:noProof/>
            <w:webHidden/>
          </w:rPr>
        </w:r>
        <w:r w:rsidR="008C5BFF">
          <w:rPr>
            <w:noProof/>
            <w:webHidden/>
          </w:rPr>
          <w:fldChar w:fldCharType="separate"/>
        </w:r>
        <w:r w:rsidR="004C44C3">
          <w:rPr>
            <w:noProof/>
            <w:webHidden/>
          </w:rPr>
          <w:t>44</w:t>
        </w:r>
        <w:r w:rsidR="008C5BFF">
          <w:rPr>
            <w:noProof/>
            <w:webHidden/>
          </w:rPr>
          <w:fldChar w:fldCharType="end"/>
        </w:r>
      </w:hyperlink>
    </w:p>
    <w:p w:rsidR="00284BA1" w:rsidRDefault="00602F86">
      <w:pPr>
        <w:pStyle w:val="TOC2"/>
        <w:rPr>
          <w:noProof/>
          <w:color w:val="auto"/>
          <w:sz w:val="22"/>
          <w:lang w:eastAsia="zh-CN"/>
        </w:rPr>
      </w:pPr>
      <w:hyperlink w:anchor="_Toc388437626" w:history="1">
        <w:r w:rsidR="00284BA1" w:rsidRPr="004A1CE0">
          <w:rPr>
            <w:rStyle w:val="Hyperlink"/>
            <w:noProof/>
            <w:lang w:val="ru-RU"/>
          </w:rPr>
          <w:t>Microsoft Dynamics CRM 2013 Service Provider</w:t>
        </w:r>
        <w:r w:rsidR="00284BA1">
          <w:rPr>
            <w:noProof/>
            <w:webHidden/>
          </w:rPr>
          <w:tab/>
        </w:r>
        <w:r w:rsidR="008C5BFF">
          <w:rPr>
            <w:noProof/>
            <w:webHidden/>
          </w:rPr>
          <w:fldChar w:fldCharType="begin"/>
        </w:r>
        <w:r w:rsidR="00284BA1">
          <w:rPr>
            <w:noProof/>
            <w:webHidden/>
          </w:rPr>
          <w:instrText xml:space="preserve"> PAGEREF _Toc388437626 \h </w:instrText>
        </w:r>
        <w:r w:rsidR="008C5BFF">
          <w:rPr>
            <w:noProof/>
            <w:webHidden/>
          </w:rPr>
        </w:r>
        <w:r w:rsidR="008C5BFF">
          <w:rPr>
            <w:noProof/>
            <w:webHidden/>
          </w:rPr>
          <w:fldChar w:fldCharType="separate"/>
        </w:r>
        <w:r w:rsidR="004C44C3">
          <w:rPr>
            <w:noProof/>
            <w:webHidden/>
          </w:rPr>
          <w:t>45</w:t>
        </w:r>
        <w:r w:rsidR="008C5BFF">
          <w:rPr>
            <w:noProof/>
            <w:webHidden/>
          </w:rPr>
          <w:fldChar w:fldCharType="end"/>
        </w:r>
      </w:hyperlink>
    </w:p>
    <w:p w:rsidR="00284BA1" w:rsidRDefault="00602F86">
      <w:pPr>
        <w:pStyle w:val="TOC2"/>
        <w:rPr>
          <w:noProof/>
          <w:color w:val="auto"/>
          <w:sz w:val="22"/>
          <w:lang w:eastAsia="zh-CN"/>
        </w:rPr>
      </w:pPr>
      <w:hyperlink w:anchor="_Toc388437627" w:history="1">
        <w:r w:rsidR="00284BA1" w:rsidRPr="004A1CE0">
          <w:rPr>
            <w:rStyle w:val="Hyperlink"/>
            <w:noProof/>
            <w:lang w:val="ru-RU"/>
          </w:rPr>
          <w:t>Microsoft Dynamics GP 2013</w:t>
        </w:r>
        <w:r w:rsidR="00284BA1">
          <w:rPr>
            <w:noProof/>
            <w:webHidden/>
          </w:rPr>
          <w:tab/>
        </w:r>
        <w:r w:rsidR="008C5BFF">
          <w:rPr>
            <w:noProof/>
            <w:webHidden/>
          </w:rPr>
          <w:fldChar w:fldCharType="begin"/>
        </w:r>
        <w:r w:rsidR="00284BA1">
          <w:rPr>
            <w:noProof/>
            <w:webHidden/>
          </w:rPr>
          <w:instrText xml:space="preserve"> PAGEREF _Toc388437627 \h </w:instrText>
        </w:r>
        <w:r w:rsidR="008C5BFF">
          <w:rPr>
            <w:noProof/>
            <w:webHidden/>
          </w:rPr>
        </w:r>
        <w:r w:rsidR="008C5BFF">
          <w:rPr>
            <w:noProof/>
            <w:webHidden/>
          </w:rPr>
          <w:fldChar w:fldCharType="separate"/>
        </w:r>
        <w:r w:rsidR="004C44C3">
          <w:rPr>
            <w:noProof/>
            <w:webHidden/>
          </w:rPr>
          <w:t>46</w:t>
        </w:r>
        <w:r w:rsidR="008C5BFF">
          <w:rPr>
            <w:noProof/>
            <w:webHidden/>
          </w:rPr>
          <w:fldChar w:fldCharType="end"/>
        </w:r>
      </w:hyperlink>
    </w:p>
    <w:p w:rsidR="00284BA1" w:rsidRDefault="00602F86">
      <w:pPr>
        <w:pStyle w:val="TOC2"/>
        <w:rPr>
          <w:noProof/>
          <w:color w:val="auto"/>
          <w:sz w:val="22"/>
          <w:lang w:eastAsia="zh-CN"/>
        </w:rPr>
      </w:pPr>
      <w:hyperlink w:anchor="_Toc388437628" w:history="1">
        <w:r w:rsidR="00284BA1" w:rsidRPr="004A1CE0">
          <w:rPr>
            <w:rStyle w:val="Hyperlink"/>
            <w:noProof/>
            <w:lang w:val="ru-RU"/>
          </w:rPr>
          <w:t>Microsoft Dynamics NAV 2013 R2</w:t>
        </w:r>
        <w:r w:rsidR="00284BA1">
          <w:rPr>
            <w:noProof/>
            <w:webHidden/>
          </w:rPr>
          <w:tab/>
        </w:r>
        <w:r w:rsidR="008C5BFF">
          <w:rPr>
            <w:noProof/>
            <w:webHidden/>
          </w:rPr>
          <w:fldChar w:fldCharType="begin"/>
        </w:r>
        <w:r w:rsidR="00284BA1">
          <w:rPr>
            <w:noProof/>
            <w:webHidden/>
          </w:rPr>
          <w:instrText xml:space="preserve"> PAGEREF _Toc388437628 \h </w:instrText>
        </w:r>
        <w:r w:rsidR="008C5BFF">
          <w:rPr>
            <w:noProof/>
            <w:webHidden/>
          </w:rPr>
        </w:r>
        <w:r w:rsidR="008C5BFF">
          <w:rPr>
            <w:noProof/>
            <w:webHidden/>
          </w:rPr>
          <w:fldChar w:fldCharType="separate"/>
        </w:r>
        <w:r w:rsidR="004C44C3">
          <w:rPr>
            <w:noProof/>
            <w:webHidden/>
          </w:rPr>
          <w:t>47</w:t>
        </w:r>
        <w:r w:rsidR="008C5BFF">
          <w:rPr>
            <w:noProof/>
            <w:webHidden/>
          </w:rPr>
          <w:fldChar w:fldCharType="end"/>
        </w:r>
      </w:hyperlink>
    </w:p>
    <w:p w:rsidR="00284BA1" w:rsidRDefault="00602F86">
      <w:pPr>
        <w:pStyle w:val="TOC2"/>
        <w:rPr>
          <w:noProof/>
          <w:color w:val="auto"/>
          <w:sz w:val="22"/>
          <w:lang w:eastAsia="zh-CN"/>
        </w:rPr>
      </w:pPr>
      <w:hyperlink w:anchor="_Toc388437629" w:history="1">
        <w:r w:rsidR="00284BA1" w:rsidRPr="004A1CE0">
          <w:rPr>
            <w:rStyle w:val="Hyperlink"/>
            <w:noProof/>
            <w:lang w:val="ru-RU"/>
          </w:rPr>
          <w:t>Microsoft Dynamics SL 2011</w:t>
        </w:r>
        <w:r w:rsidR="00284BA1">
          <w:rPr>
            <w:noProof/>
            <w:webHidden/>
          </w:rPr>
          <w:tab/>
        </w:r>
        <w:r w:rsidR="008C5BFF">
          <w:rPr>
            <w:noProof/>
            <w:webHidden/>
          </w:rPr>
          <w:fldChar w:fldCharType="begin"/>
        </w:r>
        <w:r w:rsidR="00284BA1">
          <w:rPr>
            <w:noProof/>
            <w:webHidden/>
          </w:rPr>
          <w:instrText xml:space="preserve"> PAGEREF _Toc388437629 \h </w:instrText>
        </w:r>
        <w:r w:rsidR="008C5BFF">
          <w:rPr>
            <w:noProof/>
            <w:webHidden/>
          </w:rPr>
        </w:r>
        <w:r w:rsidR="008C5BFF">
          <w:rPr>
            <w:noProof/>
            <w:webHidden/>
          </w:rPr>
          <w:fldChar w:fldCharType="separate"/>
        </w:r>
        <w:r w:rsidR="004C44C3">
          <w:rPr>
            <w:noProof/>
            <w:webHidden/>
          </w:rPr>
          <w:t>48</w:t>
        </w:r>
        <w:r w:rsidR="008C5BFF">
          <w:rPr>
            <w:noProof/>
            <w:webHidden/>
          </w:rPr>
          <w:fldChar w:fldCharType="end"/>
        </w:r>
      </w:hyperlink>
    </w:p>
    <w:p w:rsidR="00284BA1" w:rsidRDefault="00602F86" w:rsidP="00284BA1">
      <w:pPr>
        <w:pStyle w:val="TOC2"/>
        <w:ind w:left="144" w:firstLine="0"/>
        <w:rPr>
          <w:noProof/>
          <w:color w:val="auto"/>
          <w:sz w:val="22"/>
          <w:lang w:eastAsia="zh-CN"/>
        </w:rPr>
      </w:pPr>
      <w:hyperlink w:anchor="_Toc388437630" w:history="1">
        <w:r w:rsidR="00284BA1" w:rsidRPr="004A1CE0">
          <w:rPr>
            <w:rStyle w:val="Hyperlink"/>
            <w:noProof/>
            <w:lang w:val="ru-RU"/>
          </w:rPr>
          <w:t xml:space="preserve">Размещение Microsoft User Experience Virtualization </w:t>
        </w:r>
        <w:r w:rsidR="00284BA1">
          <w:rPr>
            <w:rStyle w:val="Hyperlink"/>
            <w:noProof/>
          </w:rPr>
          <w:br/>
        </w:r>
        <w:r w:rsidR="00284BA1" w:rsidRPr="004A1CE0">
          <w:rPr>
            <w:rStyle w:val="Hyperlink"/>
            <w:noProof/>
            <w:lang w:val="ru-RU"/>
          </w:rPr>
          <w:t>для рабочих столов 2.0</w:t>
        </w:r>
        <w:r w:rsidR="00284BA1">
          <w:rPr>
            <w:noProof/>
            <w:webHidden/>
          </w:rPr>
          <w:tab/>
        </w:r>
        <w:r w:rsidR="008C5BFF">
          <w:rPr>
            <w:noProof/>
            <w:webHidden/>
          </w:rPr>
          <w:fldChar w:fldCharType="begin"/>
        </w:r>
        <w:r w:rsidR="00284BA1">
          <w:rPr>
            <w:noProof/>
            <w:webHidden/>
          </w:rPr>
          <w:instrText xml:space="preserve"> PAGEREF _Toc388437630 \h </w:instrText>
        </w:r>
        <w:r w:rsidR="008C5BFF">
          <w:rPr>
            <w:noProof/>
            <w:webHidden/>
          </w:rPr>
        </w:r>
        <w:r w:rsidR="008C5BFF">
          <w:rPr>
            <w:noProof/>
            <w:webHidden/>
          </w:rPr>
          <w:fldChar w:fldCharType="separate"/>
        </w:r>
        <w:r w:rsidR="004C44C3">
          <w:rPr>
            <w:noProof/>
            <w:webHidden/>
          </w:rPr>
          <w:t>50</w:t>
        </w:r>
        <w:r w:rsidR="008C5BFF">
          <w:rPr>
            <w:noProof/>
            <w:webHidden/>
          </w:rPr>
          <w:fldChar w:fldCharType="end"/>
        </w:r>
      </w:hyperlink>
    </w:p>
    <w:p w:rsidR="00284BA1" w:rsidRDefault="00602F86">
      <w:pPr>
        <w:pStyle w:val="TOC2"/>
        <w:rPr>
          <w:noProof/>
          <w:color w:val="auto"/>
          <w:sz w:val="22"/>
          <w:lang w:eastAsia="zh-CN"/>
        </w:rPr>
      </w:pPr>
      <w:hyperlink w:anchor="_Toc388437631" w:history="1">
        <w:r w:rsidR="00284BA1" w:rsidRPr="004A1CE0">
          <w:rPr>
            <w:rStyle w:val="Hyperlink"/>
            <w:noProof/>
            <w:lang w:val="ru-RU"/>
          </w:rPr>
          <w:t>Пакет многоязыкового интерфейса для Office 2013</w:t>
        </w:r>
        <w:r w:rsidR="00284BA1">
          <w:rPr>
            <w:noProof/>
            <w:webHidden/>
          </w:rPr>
          <w:tab/>
        </w:r>
        <w:r w:rsidR="008C5BFF">
          <w:rPr>
            <w:noProof/>
            <w:webHidden/>
          </w:rPr>
          <w:fldChar w:fldCharType="begin"/>
        </w:r>
        <w:r w:rsidR="00284BA1">
          <w:rPr>
            <w:noProof/>
            <w:webHidden/>
          </w:rPr>
          <w:instrText xml:space="preserve"> PAGEREF _Toc388437631 \h </w:instrText>
        </w:r>
        <w:r w:rsidR="008C5BFF">
          <w:rPr>
            <w:noProof/>
            <w:webHidden/>
          </w:rPr>
        </w:r>
        <w:r w:rsidR="008C5BFF">
          <w:rPr>
            <w:noProof/>
            <w:webHidden/>
          </w:rPr>
          <w:fldChar w:fldCharType="separate"/>
        </w:r>
        <w:r w:rsidR="004C44C3">
          <w:rPr>
            <w:noProof/>
            <w:webHidden/>
          </w:rPr>
          <w:t>50</w:t>
        </w:r>
        <w:r w:rsidR="008C5BFF">
          <w:rPr>
            <w:noProof/>
            <w:webHidden/>
          </w:rPr>
          <w:fldChar w:fldCharType="end"/>
        </w:r>
      </w:hyperlink>
    </w:p>
    <w:p w:rsidR="00284BA1" w:rsidRDefault="00602F86">
      <w:pPr>
        <w:pStyle w:val="TOC2"/>
        <w:rPr>
          <w:noProof/>
          <w:color w:val="auto"/>
          <w:sz w:val="22"/>
          <w:lang w:eastAsia="zh-CN"/>
        </w:rPr>
      </w:pPr>
      <w:hyperlink w:anchor="_Toc388437632" w:history="1">
        <w:r w:rsidR="00284BA1" w:rsidRPr="004A1CE0">
          <w:rPr>
            <w:rStyle w:val="Hyperlink"/>
            <w:noProof/>
            <w:lang w:val="ru-RU"/>
          </w:rPr>
          <w:t>Office Профессиональный плюс 2013</w:t>
        </w:r>
        <w:r w:rsidR="00284BA1">
          <w:rPr>
            <w:noProof/>
            <w:webHidden/>
          </w:rPr>
          <w:tab/>
        </w:r>
        <w:r w:rsidR="008C5BFF">
          <w:rPr>
            <w:noProof/>
            <w:webHidden/>
          </w:rPr>
          <w:fldChar w:fldCharType="begin"/>
        </w:r>
        <w:r w:rsidR="00284BA1">
          <w:rPr>
            <w:noProof/>
            <w:webHidden/>
          </w:rPr>
          <w:instrText xml:space="preserve"> PAGEREF _Toc388437632 \h </w:instrText>
        </w:r>
        <w:r w:rsidR="008C5BFF">
          <w:rPr>
            <w:noProof/>
            <w:webHidden/>
          </w:rPr>
        </w:r>
        <w:r w:rsidR="008C5BFF">
          <w:rPr>
            <w:noProof/>
            <w:webHidden/>
          </w:rPr>
          <w:fldChar w:fldCharType="separate"/>
        </w:r>
        <w:r w:rsidR="004C44C3">
          <w:rPr>
            <w:noProof/>
            <w:webHidden/>
          </w:rPr>
          <w:t>50</w:t>
        </w:r>
        <w:r w:rsidR="008C5BFF">
          <w:rPr>
            <w:noProof/>
            <w:webHidden/>
          </w:rPr>
          <w:fldChar w:fldCharType="end"/>
        </w:r>
      </w:hyperlink>
    </w:p>
    <w:p w:rsidR="00284BA1" w:rsidRDefault="00602F86">
      <w:pPr>
        <w:pStyle w:val="TOC2"/>
        <w:rPr>
          <w:noProof/>
          <w:color w:val="auto"/>
          <w:sz w:val="22"/>
          <w:lang w:eastAsia="zh-CN"/>
        </w:rPr>
      </w:pPr>
      <w:hyperlink w:anchor="_Toc388437633" w:history="1">
        <w:r w:rsidR="00284BA1" w:rsidRPr="004A1CE0">
          <w:rPr>
            <w:rStyle w:val="Hyperlink"/>
            <w:noProof/>
            <w:lang w:val="ru-RU"/>
          </w:rPr>
          <w:t>Office Стандартный 2013</w:t>
        </w:r>
        <w:r w:rsidR="00284BA1">
          <w:rPr>
            <w:noProof/>
            <w:webHidden/>
          </w:rPr>
          <w:tab/>
        </w:r>
        <w:r w:rsidR="008C5BFF">
          <w:rPr>
            <w:noProof/>
            <w:webHidden/>
          </w:rPr>
          <w:fldChar w:fldCharType="begin"/>
        </w:r>
        <w:r w:rsidR="00284BA1">
          <w:rPr>
            <w:noProof/>
            <w:webHidden/>
          </w:rPr>
          <w:instrText xml:space="preserve"> PAGEREF _Toc388437633 \h </w:instrText>
        </w:r>
        <w:r w:rsidR="008C5BFF">
          <w:rPr>
            <w:noProof/>
            <w:webHidden/>
          </w:rPr>
        </w:r>
        <w:r w:rsidR="008C5BFF">
          <w:rPr>
            <w:noProof/>
            <w:webHidden/>
          </w:rPr>
          <w:fldChar w:fldCharType="separate"/>
        </w:r>
        <w:r w:rsidR="004C44C3">
          <w:rPr>
            <w:noProof/>
            <w:webHidden/>
          </w:rPr>
          <w:t>51</w:t>
        </w:r>
        <w:r w:rsidR="008C5BFF">
          <w:rPr>
            <w:noProof/>
            <w:webHidden/>
          </w:rPr>
          <w:fldChar w:fldCharType="end"/>
        </w:r>
      </w:hyperlink>
    </w:p>
    <w:p w:rsidR="00284BA1" w:rsidRDefault="00602F86">
      <w:pPr>
        <w:pStyle w:val="TOC2"/>
        <w:rPr>
          <w:noProof/>
          <w:color w:val="auto"/>
          <w:sz w:val="22"/>
          <w:lang w:eastAsia="zh-CN"/>
        </w:rPr>
      </w:pPr>
      <w:hyperlink w:anchor="_Toc388437634" w:history="1">
        <w:r w:rsidR="00284BA1" w:rsidRPr="004A1CE0">
          <w:rPr>
            <w:rStyle w:val="Hyperlink"/>
            <w:noProof/>
            <w:lang w:val="ru-RU"/>
          </w:rPr>
          <w:t>Productivity Suite</w:t>
        </w:r>
        <w:r w:rsidR="00284BA1">
          <w:rPr>
            <w:noProof/>
            <w:webHidden/>
          </w:rPr>
          <w:tab/>
        </w:r>
        <w:r w:rsidR="008C5BFF">
          <w:rPr>
            <w:noProof/>
            <w:webHidden/>
          </w:rPr>
          <w:fldChar w:fldCharType="begin"/>
        </w:r>
        <w:r w:rsidR="00284BA1">
          <w:rPr>
            <w:noProof/>
            <w:webHidden/>
          </w:rPr>
          <w:instrText xml:space="preserve"> PAGEREF _Toc388437634 \h </w:instrText>
        </w:r>
        <w:r w:rsidR="008C5BFF">
          <w:rPr>
            <w:noProof/>
            <w:webHidden/>
          </w:rPr>
        </w:r>
        <w:r w:rsidR="008C5BFF">
          <w:rPr>
            <w:noProof/>
            <w:webHidden/>
          </w:rPr>
          <w:fldChar w:fldCharType="separate"/>
        </w:r>
        <w:r w:rsidR="004C44C3">
          <w:rPr>
            <w:noProof/>
            <w:webHidden/>
          </w:rPr>
          <w:t>51</w:t>
        </w:r>
        <w:r w:rsidR="008C5BFF">
          <w:rPr>
            <w:noProof/>
            <w:webHidden/>
          </w:rPr>
          <w:fldChar w:fldCharType="end"/>
        </w:r>
      </w:hyperlink>
    </w:p>
    <w:p w:rsidR="00284BA1" w:rsidRDefault="00602F86">
      <w:pPr>
        <w:pStyle w:val="TOC2"/>
        <w:rPr>
          <w:noProof/>
          <w:color w:val="auto"/>
          <w:sz w:val="22"/>
          <w:lang w:eastAsia="zh-CN"/>
        </w:rPr>
      </w:pPr>
      <w:hyperlink w:anchor="_Toc388437635" w:history="1">
        <w:r w:rsidR="00284BA1" w:rsidRPr="004A1CE0">
          <w:rPr>
            <w:rStyle w:val="Hyperlink"/>
            <w:noProof/>
            <w:lang w:val="ru-RU"/>
          </w:rPr>
          <w:t>Project профессиональный 2013</w:t>
        </w:r>
        <w:r w:rsidR="00284BA1">
          <w:rPr>
            <w:noProof/>
            <w:webHidden/>
          </w:rPr>
          <w:tab/>
        </w:r>
        <w:r w:rsidR="008C5BFF">
          <w:rPr>
            <w:noProof/>
            <w:webHidden/>
          </w:rPr>
          <w:fldChar w:fldCharType="begin"/>
        </w:r>
        <w:r w:rsidR="00284BA1">
          <w:rPr>
            <w:noProof/>
            <w:webHidden/>
          </w:rPr>
          <w:instrText xml:space="preserve"> PAGEREF _Toc388437635 \h </w:instrText>
        </w:r>
        <w:r w:rsidR="008C5BFF">
          <w:rPr>
            <w:noProof/>
            <w:webHidden/>
          </w:rPr>
        </w:r>
        <w:r w:rsidR="008C5BFF">
          <w:rPr>
            <w:noProof/>
            <w:webHidden/>
          </w:rPr>
          <w:fldChar w:fldCharType="separate"/>
        </w:r>
        <w:r w:rsidR="004C44C3">
          <w:rPr>
            <w:noProof/>
            <w:webHidden/>
          </w:rPr>
          <w:t>52</w:t>
        </w:r>
        <w:r w:rsidR="008C5BFF">
          <w:rPr>
            <w:noProof/>
            <w:webHidden/>
          </w:rPr>
          <w:fldChar w:fldCharType="end"/>
        </w:r>
      </w:hyperlink>
    </w:p>
    <w:p w:rsidR="00284BA1" w:rsidRDefault="00602F86">
      <w:pPr>
        <w:pStyle w:val="TOC2"/>
        <w:rPr>
          <w:noProof/>
          <w:color w:val="auto"/>
          <w:sz w:val="22"/>
          <w:lang w:eastAsia="zh-CN"/>
        </w:rPr>
      </w:pPr>
      <w:hyperlink w:anchor="_Toc388437636" w:history="1">
        <w:r w:rsidR="00284BA1" w:rsidRPr="004A1CE0">
          <w:rPr>
            <w:rStyle w:val="Hyperlink"/>
            <w:noProof/>
            <w:lang w:val="ru-RU"/>
          </w:rPr>
          <w:t>Project стандартный 2013</w:t>
        </w:r>
        <w:r w:rsidR="00284BA1">
          <w:rPr>
            <w:noProof/>
            <w:webHidden/>
          </w:rPr>
          <w:tab/>
        </w:r>
        <w:r w:rsidR="008C5BFF">
          <w:rPr>
            <w:noProof/>
            <w:webHidden/>
          </w:rPr>
          <w:fldChar w:fldCharType="begin"/>
        </w:r>
        <w:r w:rsidR="00284BA1">
          <w:rPr>
            <w:noProof/>
            <w:webHidden/>
          </w:rPr>
          <w:instrText xml:space="preserve"> PAGEREF _Toc388437636 \h </w:instrText>
        </w:r>
        <w:r w:rsidR="008C5BFF">
          <w:rPr>
            <w:noProof/>
            <w:webHidden/>
          </w:rPr>
        </w:r>
        <w:r w:rsidR="008C5BFF">
          <w:rPr>
            <w:noProof/>
            <w:webHidden/>
          </w:rPr>
          <w:fldChar w:fldCharType="separate"/>
        </w:r>
        <w:r w:rsidR="004C44C3">
          <w:rPr>
            <w:noProof/>
            <w:webHidden/>
          </w:rPr>
          <w:t>52</w:t>
        </w:r>
        <w:r w:rsidR="008C5BFF">
          <w:rPr>
            <w:noProof/>
            <w:webHidden/>
          </w:rPr>
          <w:fldChar w:fldCharType="end"/>
        </w:r>
      </w:hyperlink>
    </w:p>
    <w:p w:rsidR="00284BA1" w:rsidRDefault="00602F86">
      <w:pPr>
        <w:pStyle w:val="TOC2"/>
        <w:rPr>
          <w:noProof/>
          <w:color w:val="auto"/>
          <w:sz w:val="22"/>
          <w:lang w:eastAsia="zh-CN"/>
        </w:rPr>
      </w:pPr>
      <w:hyperlink w:anchor="_Toc388437637" w:history="1">
        <w:r w:rsidR="00284BA1" w:rsidRPr="004A1CE0">
          <w:rPr>
            <w:rStyle w:val="Hyperlink"/>
            <w:noProof/>
            <w:lang w:val="ru-RU"/>
          </w:rPr>
          <w:t>Project Server 2013</w:t>
        </w:r>
        <w:r w:rsidR="00284BA1">
          <w:rPr>
            <w:noProof/>
            <w:webHidden/>
          </w:rPr>
          <w:tab/>
        </w:r>
        <w:r w:rsidR="008C5BFF">
          <w:rPr>
            <w:noProof/>
            <w:webHidden/>
          </w:rPr>
          <w:fldChar w:fldCharType="begin"/>
        </w:r>
        <w:r w:rsidR="00284BA1">
          <w:rPr>
            <w:noProof/>
            <w:webHidden/>
          </w:rPr>
          <w:instrText xml:space="preserve"> PAGEREF _Toc388437637 \h </w:instrText>
        </w:r>
        <w:r w:rsidR="008C5BFF">
          <w:rPr>
            <w:noProof/>
            <w:webHidden/>
          </w:rPr>
        </w:r>
        <w:r w:rsidR="008C5BFF">
          <w:rPr>
            <w:noProof/>
            <w:webHidden/>
          </w:rPr>
          <w:fldChar w:fldCharType="separate"/>
        </w:r>
        <w:r w:rsidR="004C44C3">
          <w:rPr>
            <w:noProof/>
            <w:webHidden/>
          </w:rPr>
          <w:t>52</w:t>
        </w:r>
        <w:r w:rsidR="008C5BFF">
          <w:rPr>
            <w:noProof/>
            <w:webHidden/>
          </w:rPr>
          <w:fldChar w:fldCharType="end"/>
        </w:r>
      </w:hyperlink>
    </w:p>
    <w:p w:rsidR="00284BA1" w:rsidRDefault="00602F86">
      <w:pPr>
        <w:pStyle w:val="TOC2"/>
        <w:rPr>
          <w:noProof/>
          <w:color w:val="auto"/>
          <w:sz w:val="22"/>
          <w:lang w:eastAsia="zh-CN"/>
        </w:rPr>
      </w:pPr>
      <w:hyperlink w:anchor="_Toc388437638" w:history="1">
        <w:r w:rsidR="00284BA1" w:rsidRPr="004A1CE0">
          <w:rPr>
            <w:rStyle w:val="Hyperlink"/>
            <w:noProof/>
            <w:lang w:val="ru-RU"/>
          </w:rPr>
          <w:t>SharePoint Server 2013</w:t>
        </w:r>
        <w:r w:rsidR="00284BA1">
          <w:rPr>
            <w:noProof/>
            <w:webHidden/>
          </w:rPr>
          <w:tab/>
        </w:r>
        <w:r w:rsidR="008C5BFF">
          <w:rPr>
            <w:noProof/>
            <w:webHidden/>
          </w:rPr>
          <w:fldChar w:fldCharType="begin"/>
        </w:r>
        <w:r w:rsidR="00284BA1">
          <w:rPr>
            <w:noProof/>
            <w:webHidden/>
          </w:rPr>
          <w:instrText xml:space="preserve"> PAGEREF _Toc388437638 \h </w:instrText>
        </w:r>
        <w:r w:rsidR="008C5BFF">
          <w:rPr>
            <w:noProof/>
            <w:webHidden/>
          </w:rPr>
        </w:r>
        <w:r w:rsidR="008C5BFF">
          <w:rPr>
            <w:noProof/>
            <w:webHidden/>
          </w:rPr>
          <w:fldChar w:fldCharType="separate"/>
        </w:r>
        <w:r w:rsidR="004C44C3">
          <w:rPr>
            <w:noProof/>
            <w:webHidden/>
          </w:rPr>
          <w:t>53</w:t>
        </w:r>
        <w:r w:rsidR="008C5BFF">
          <w:rPr>
            <w:noProof/>
            <w:webHidden/>
          </w:rPr>
          <w:fldChar w:fldCharType="end"/>
        </w:r>
      </w:hyperlink>
    </w:p>
    <w:p w:rsidR="00284BA1" w:rsidRDefault="00602F86">
      <w:pPr>
        <w:pStyle w:val="TOC2"/>
        <w:rPr>
          <w:noProof/>
          <w:color w:val="auto"/>
          <w:sz w:val="22"/>
          <w:lang w:eastAsia="zh-CN"/>
        </w:rPr>
      </w:pPr>
      <w:hyperlink w:anchor="_Toc388437639" w:history="1">
        <w:r w:rsidR="00284BA1" w:rsidRPr="004A1CE0">
          <w:rPr>
            <w:rStyle w:val="Hyperlink"/>
            <w:noProof/>
            <w:lang w:val="ru-RU"/>
          </w:rPr>
          <w:t>SQL Server 2014 Standard</w:t>
        </w:r>
        <w:r w:rsidR="00284BA1">
          <w:rPr>
            <w:noProof/>
            <w:webHidden/>
          </w:rPr>
          <w:tab/>
        </w:r>
        <w:r w:rsidR="008C5BFF">
          <w:rPr>
            <w:noProof/>
            <w:webHidden/>
          </w:rPr>
          <w:fldChar w:fldCharType="begin"/>
        </w:r>
        <w:r w:rsidR="00284BA1">
          <w:rPr>
            <w:noProof/>
            <w:webHidden/>
          </w:rPr>
          <w:instrText xml:space="preserve"> PAGEREF _Toc388437639 \h </w:instrText>
        </w:r>
        <w:r w:rsidR="008C5BFF">
          <w:rPr>
            <w:noProof/>
            <w:webHidden/>
          </w:rPr>
        </w:r>
        <w:r w:rsidR="008C5BFF">
          <w:rPr>
            <w:noProof/>
            <w:webHidden/>
          </w:rPr>
          <w:fldChar w:fldCharType="separate"/>
        </w:r>
        <w:r w:rsidR="004C44C3">
          <w:rPr>
            <w:noProof/>
            <w:webHidden/>
          </w:rPr>
          <w:t>54</w:t>
        </w:r>
        <w:r w:rsidR="008C5BFF">
          <w:rPr>
            <w:noProof/>
            <w:webHidden/>
          </w:rPr>
          <w:fldChar w:fldCharType="end"/>
        </w:r>
      </w:hyperlink>
    </w:p>
    <w:p w:rsidR="00284BA1" w:rsidRDefault="00602F86">
      <w:pPr>
        <w:pStyle w:val="TOC2"/>
        <w:rPr>
          <w:noProof/>
          <w:color w:val="auto"/>
          <w:sz w:val="22"/>
          <w:lang w:eastAsia="zh-CN"/>
        </w:rPr>
      </w:pPr>
      <w:hyperlink w:anchor="_Toc388437640" w:history="1">
        <w:r w:rsidR="00284BA1" w:rsidRPr="004A1CE0">
          <w:rPr>
            <w:rStyle w:val="Hyperlink"/>
            <w:noProof/>
            <w:lang w:val="ru-RU"/>
          </w:rPr>
          <w:t>SQL Server 2014 Business Intelligence</w:t>
        </w:r>
        <w:r w:rsidR="00284BA1">
          <w:rPr>
            <w:noProof/>
            <w:webHidden/>
          </w:rPr>
          <w:tab/>
        </w:r>
        <w:r w:rsidR="008C5BFF">
          <w:rPr>
            <w:noProof/>
            <w:webHidden/>
          </w:rPr>
          <w:fldChar w:fldCharType="begin"/>
        </w:r>
        <w:r w:rsidR="00284BA1">
          <w:rPr>
            <w:noProof/>
            <w:webHidden/>
          </w:rPr>
          <w:instrText xml:space="preserve"> PAGEREF _Toc388437640 \h </w:instrText>
        </w:r>
        <w:r w:rsidR="008C5BFF">
          <w:rPr>
            <w:noProof/>
            <w:webHidden/>
          </w:rPr>
        </w:r>
        <w:r w:rsidR="008C5BFF">
          <w:rPr>
            <w:noProof/>
            <w:webHidden/>
          </w:rPr>
          <w:fldChar w:fldCharType="separate"/>
        </w:r>
        <w:r w:rsidR="004C44C3">
          <w:rPr>
            <w:noProof/>
            <w:webHidden/>
          </w:rPr>
          <w:t>54</w:t>
        </w:r>
        <w:r w:rsidR="008C5BFF">
          <w:rPr>
            <w:noProof/>
            <w:webHidden/>
          </w:rPr>
          <w:fldChar w:fldCharType="end"/>
        </w:r>
      </w:hyperlink>
    </w:p>
    <w:p w:rsidR="00284BA1" w:rsidRDefault="00602F86">
      <w:pPr>
        <w:pStyle w:val="TOC2"/>
        <w:rPr>
          <w:noProof/>
          <w:color w:val="auto"/>
          <w:sz w:val="22"/>
          <w:lang w:eastAsia="zh-CN"/>
        </w:rPr>
      </w:pPr>
      <w:hyperlink w:anchor="_Toc388437641" w:history="1">
        <w:r w:rsidR="00284BA1" w:rsidRPr="004A1CE0">
          <w:rPr>
            <w:rStyle w:val="Hyperlink"/>
            <w:noProof/>
            <w:lang w:val="ru-RU"/>
          </w:rPr>
          <w:t>System Center 2012 R2 Client Management Suite</w:t>
        </w:r>
        <w:r w:rsidR="00284BA1">
          <w:rPr>
            <w:noProof/>
            <w:webHidden/>
          </w:rPr>
          <w:tab/>
        </w:r>
        <w:r w:rsidR="008C5BFF">
          <w:rPr>
            <w:noProof/>
            <w:webHidden/>
          </w:rPr>
          <w:fldChar w:fldCharType="begin"/>
        </w:r>
        <w:r w:rsidR="00284BA1">
          <w:rPr>
            <w:noProof/>
            <w:webHidden/>
          </w:rPr>
          <w:instrText xml:space="preserve"> PAGEREF _Toc388437641 \h </w:instrText>
        </w:r>
        <w:r w:rsidR="008C5BFF">
          <w:rPr>
            <w:noProof/>
            <w:webHidden/>
          </w:rPr>
        </w:r>
        <w:r w:rsidR="008C5BFF">
          <w:rPr>
            <w:noProof/>
            <w:webHidden/>
          </w:rPr>
          <w:fldChar w:fldCharType="separate"/>
        </w:r>
        <w:r w:rsidR="004C44C3">
          <w:rPr>
            <w:noProof/>
            <w:webHidden/>
          </w:rPr>
          <w:t>55</w:t>
        </w:r>
        <w:r w:rsidR="008C5BFF">
          <w:rPr>
            <w:noProof/>
            <w:webHidden/>
          </w:rPr>
          <w:fldChar w:fldCharType="end"/>
        </w:r>
      </w:hyperlink>
    </w:p>
    <w:p w:rsidR="00284BA1" w:rsidRDefault="00602F86">
      <w:pPr>
        <w:pStyle w:val="TOC2"/>
        <w:rPr>
          <w:noProof/>
          <w:color w:val="auto"/>
          <w:sz w:val="22"/>
          <w:lang w:eastAsia="zh-CN"/>
        </w:rPr>
      </w:pPr>
      <w:hyperlink w:anchor="_Toc388437642" w:history="1">
        <w:r w:rsidR="00284BA1" w:rsidRPr="004A1CE0">
          <w:rPr>
            <w:rStyle w:val="Hyperlink"/>
            <w:noProof/>
            <w:lang w:val="ru-RU"/>
          </w:rPr>
          <w:t>System Center 2012 R2 Configuration Manager</w:t>
        </w:r>
        <w:r w:rsidR="00284BA1">
          <w:rPr>
            <w:noProof/>
            <w:webHidden/>
          </w:rPr>
          <w:tab/>
        </w:r>
        <w:r w:rsidR="008C5BFF">
          <w:rPr>
            <w:noProof/>
            <w:webHidden/>
          </w:rPr>
          <w:fldChar w:fldCharType="begin"/>
        </w:r>
        <w:r w:rsidR="00284BA1">
          <w:rPr>
            <w:noProof/>
            <w:webHidden/>
          </w:rPr>
          <w:instrText xml:space="preserve"> PAGEREF _Toc388437642 \h </w:instrText>
        </w:r>
        <w:r w:rsidR="008C5BFF">
          <w:rPr>
            <w:noProof/>
            <w:webHidden/>
          </w:rPr>
        </w:r>
        <w:r w:rsidR="008C5BFF">
          <w:rPr>
            <w:noProof/>
            <w:webHidden/>
          </w:rPr>
          <w:fldChar w:fldCharType="separate"/>
        </w:r>
        <w:r w:rsidR="004C44C3">
          <w:rPr>
            <w:noProof/>
            <w:webHidden/>
          </w:rPr>
          <w:t>55</w:t>
        </w:r>
        <w:r w:rsidR="008C5BFF">
          <w:rPr>
            <w:noProof/>
            <w:webHidden/>
          </w:rPr>
          <w:fldChar w:fldCharType="end"/>
        </w:r>
      </w:hyperlink>
    </w:p>
    <w:p w:rsidR="00284BA1" w:rsidRDefault="00602F86">
      <w:pPr>
        <w:pStyle w:val="TOC2"/>
        <w:rPr>
          <w:noProof/>
          <w:color w:val="auto"/>
          <w:sz w:val="22"/>
          <w:lang w:eastAsia="zh-CN"/>
        </w:rPr>
      </w:pPr>
      <w:hyperlink w:anchor="_Toc388437643" w:history="1">
        <w:r w:rsidR="00284BA1" w:rsidRPr="004A1CE0">
          <w:rPr>
            <w:rStyle w:val="Hyperlink"/>
            <w:noProof/>
            <w:lang w:val="ru-RU"/>
          </w:rPr>
          <w:t>Visio профессиональный 2013</w:t>
        </w:r>
        <w:r w:rsidR="00284BA1">
          <w:rPr>
            <w:noProof/>
            <w:webHidden/>
          </w:rPr>
          <w:tab/>
        </w:r>
        <w:r w:rsidR="008C5BFF">
          <w:rPr>
            <w:noProof/>
            <w:webHidden/>
          </w:rPr>
          <w:fldChar w:fldCharType="begin"/>
        </w:r>
        <w:r w:rsidR="00284BA1">
          <w:rPr>
            <w:noProof/>
            <w:webHidden/>
          </w:rPr>
          <w:instrText xml:space="preserve"> PAGEREF _Toc388437643 \h </w:instrText>
        </w:r>
        <w:r w:rsidR="008C5BFF">
          <w:rPr>
            <w:noProof/>
            <w:webHidden/>
          </w:rPr>
        </w:r>
        <w:r w:rsidR="008C5BFF">
          <w:rPr>
            <w:noProof/>
            <w:webHidden/>
          </w:rPr>
          <w:fldChar w:fldCharType="separate"/>
        </w:r>
        <w:r w:rsidR="004C44C3">
          <w:rPr>
            <w:noProof/>
            <w:webHidden/>
          </w:rPr>
          <w:t>55</w:t>
        </w:r>
        <w:r w:rsidR="008C5BFF">
          <w:rPr>
            <w:noProof/>
            <w:webHidden/>
          </w:rPr>
          <w:fldChar w:fldCharType="end"/>
        </w:r>
      </w:hyperlink>
    </w:p>
    <w:p w:rsidR="00284BA1" w:rsidRDefault="00602F86">
      <w:pPr>
        <w:pStyle w:val="TOC2"/>
        <w:rPr>
          <w:noProof/>
          <w:color w:val="auto"/>
          <w:sz w:val="22"/>
          <w:lang w:eastAsia="zh-CN"/>
        </w:rPr>
      </w:pPr>
      <w:hyperlink w:anchor="_Toc388437644" w:history="1">
        <w:r w:rsidR="00284BA1" w:rsidRPr="004A1CE0">
          <w:rPr>
            <w:rStyle w:val="Hyperlink"/>
            <w:noProof/>
            <w:lang w:val="ru-RU"/>
          </w:rPr>
          <w:t>Visio стандартный 2013</w:t>
        </w:r>
        <w:r w:rsidR="00284BA1">
          <w:rPr>
            <w:noProof/>
            <w:webHidden/>
          </w:rPr>
          <w:tab/>
        </w:r>
        <w:r w:rsidR="008C5BFF">
          <w:rPr>
            <w:noProof/>
            <w:webHidden/>
          </w:rPr>
          <w:fldChar w:fldCharType="begin"/>
        </w:r>
        <w:r w:rsidR="00284BA1">
          <w:rPr>
            <w:noProof/>
            <w:webHidden/>
          </w:rPr>
          <w:instrText xml:space="preserve"> PAGEREF _Toc388437644 \h </w:instrText>
        </w:r>
        <w:r w:rsidR="008C5BFF">
          <w:rPr>
            <w:noProof/>
            <w:webHidden/>
          </w:rPr>
        </w:r>
        <w:r w:rsidR="008C5BFF">
          <w:rPr>
            <w:noProof/>
            <w:webHidden/>
          </w:rPr>
          <w:fldChar w:fldCharType="separate"/>
        </w:r>
        <w:r w:rsidR="004C44C3">
          <w:rPr>
            <w:noProof/>
            <w:webHidden/>
          </w:rPr>
          <w:t>56</w:t>
        </w:r>
        <w:r w:rsidR="008C5BFF">
          <w:rPr>
            <w:noProof/>
            <w:webHidden/>
          </w:rPr>
          <w:fldChar w:fldCharType="end"/>
        </w:r>
      </w:hyperlink>
    </w:p>
    <w:p w:rsidR="00284BA1" w:rsidRDefault="00602F86">
      <w:pPr>
        <w:pStyle w:val="TOC2"/>
        <w:rPr>
          <w:noProof/>
          <w:color w:val="auto"/>
          <w:sz w:val="22"/>
          <w:lang w:eastAsia="zh-CN"/>
        </w:rPr>
      </w:pPr>
      <w:hyperlink w:anchor="_Toc388437645" w:history="1">
        <w:r w:rsidR="00284BA1" w:rsidRPr="004A1CE0">
          <w:rPr>
            <w:rStyle w:val="Hyperlink"/>
            <w:noProof/>
            <w:lang w:val="ru-RU"/>
          </w:rPr>
          <w:t>Visual Studio Premium 2013</w:t>
        </w:r>
        <w:r w:rsidR="00284BA1">
          <w:rPr>
            <w:noProof/>
            <w:webHidden/>
          </w:rPr>
          <w:tab/>
        </w:r>
        <w:r w:rsidR="008C5BFF">
          <w:rPr>
            <w:noProof/>
            <w:webHidden/>
          </w:rPr>
          <w:fldChar w:fldCharType="begin"/>
        </w:r>
        <w:r w:rsidR="00284BA1">
          <w:rPr>
            <w:noProof/>
            <w:webHidden/>
          </w:rPr>
          <w:instrText xml:space="preserve"> PAGEREF _Toc388437645 \h </w:instrText>
        </w:r>
        <w:r w:rsidR="008C5BFF">
          <w:rPr>
            <w:noProof/>
            <w:webHidden/>
          </w:rPr>
        </w:r>
        <w:r w:rsidR="008C5BFF">
          <w:rPr>
            <w:noProof/>
            <w:webHidden/>
          </w:rPr>
          <w:fldChar w:fldCharType="separate"/>
        </w:r>
        <w:r w:rsidR="004C44C3">
          <w:rPr>
            <w:noProof/>
            <w:webHidden/>
          </w:rPr>
          <w:t>56</w:t>
        </w:r>
        <w:r w:rsidR="008C5BFF">
          <w:rPr>
            <w:noProof/>
            <w:webHidden/>
          </w:rPr>
          <w:fldChar w:fldCharType="end"/>
        </w:r>
      </w:hyperlink>
    </w:p>
    <w:p w:rsidR="00284BA1" w:rsidRDefault="00602F86">
      <w:pPr>
        <w:pStyle w:val="TOC2"/>
        <w:rPr>
          <w:noProof/>
          <w:color w:val="auto"/>
          <w:sz w:val="22"/>
          <w:lang w:eastAsia="zh-CN"/>
        </w:rPr>
      </w:pPr>
      <w:hyperlink w:anchor="_Toc388437646" w:history="1">
        <w:r w:rsidR="00284BA1" w:rsidRPr="004A1CE0">
          <w:rPr>
            <w:rStyle w:val="Hyperlink"/>
            <w:noProof/>
            <w:lang w:val="ru-RU"/>
          </w:rPr>
          <w:t>Visual Studio Professional 2013</w:t>
        </w:r>
        <w:r w:rsidR="00284BA1">
          <w:rPr>
            <w:noProof/>
            <w:webHidden/>
          </w:rPr>
          <w:tab/>
        </w:r>
        <w:r w:rsidR="008C5BFF">
          <w:rPr>
            <w:noProof/>
            <w:webHidden/>
          </w:rPr>
          <w:fldChar w:fldCharType="begin"/>
        </w:r>
        <w:r w:rsidR="00284BA1">
          <w:rPr>
            <w:noProof/>
            <w:webHidden/>
          </w:rPr>
          <w:instrText xml:space="preserve"> PAGEREF _Toc388437646 \h </w:instrText>
        </w:r>
        <w:r w:rsidR="008C5BFF">
          <w:rPr>
            <w:noProof/>
            <w:webHidden/>
          </w:rPr>
        </w:r>
        <w:r w:rsidR="008C5BFF">
          <w:rPr>
            <w:noProof/>
            <w:webHidden/>
          </w:rPr>
          <w:fldChar w:fldCharType="separate"/>
        </w:r>
        <w:r w:rsidR="004C44C3">
          <w:rPr>
            <w:noProof/>
            <w:webHidden/>
          </w:rPr>
          <w:t>58</w:t>
        </w:r>
        <w:r w:rsidR="008C5BFF">
          <w:rPr>
            <w:noProof/>
            <w:webHidden/>
          </w:rPr>
          <w:fldChar w:fldCharType="end"/>
        </w:r>
      </w:hyperlink>
    </w:p>
    <w:p w:rsidR="00284BA1" w:rsidRDefault="00602F86">
      <w:pPr>
        <w:pStyle w:val="TOC2"/>
        <w:rPr>
          <w:noProof/>
          <w:color w:val="auto"/>
          <w:sz w:val="22"/>
          <w:lang w:eastAsia="zh-CN"/>
        </w:rPr>
      </w:pPr>
      <w:hyperlink w:anchor="_Toc388437647" w:history="1">
        <w:r w:rsidR="00284BA1" w:rsidRPr="004A1CE0">
          <w:rPr>
            <w:rStyle w:val="Hyperlink"/>
            <w:noProof/>
            <w:lang w:val="ru-RU"/>
          </w:rPr>
          <w:t>Visual Studio Ultimate 2013</w:t>
        </w:r>
        <w:r w:rsidR="00284BA1">
          <w:rPr>
            <w:noProof/>
            <w:webHidden/>
          </w:rPr>
          <w:tab/>
        </w:r>
        <w:r w:rsidR="008C5BFF">
          <w:rPr>
            <w:noProof/>
            <w:webHidden/>
          </w:rPr>
          <w:fldChar w:fldCharType="begin"/>
        </w:r>
        <w:r w:rsidR="00284BA1">
          <w:rPr>
            <w:noProof/>
            <w:webHidden/>
          </w:rPr>
          <w:instrText xml:space="preserve"> PAGEREF _Toc388437647 \h </w:instrText>
        </w:r>
        <w:r w:rsidR="008C5BFF">
          <w:rPr>
            <w:noProof/>
            <w:webHidden/>
          </w:rPr>
        </w:r>
        <w:r w:rsidR="008C5BFF">
          <w:rPr>
            <w:noProof/>
            <w:webHidden/>
          </w:rPr>
          <w:fldChar w:fldCharType="separate"/>
        </w:r>
        <w:r w:rsidR="004C44C3">
          <w:rPr>
            <w:noProof/>
            <w:webHidden/>
          </w:rPr>
          <w:t>60</w:t>
        </w:r>
        <w:r w:rsidR="008C5BFF">
          <w:rPr>
            <w:noProof/>
            <w:webHidden/>
          </w:rPr>
          <w:fldChar w:fldCharType="end"/>
        </w:r>
      </w:hyperlink>
    </w:p>
    <w:p w:rsidR="00284BA1" w:rsidRDefault="00602F86" w:rsidP="00284BA1">
      <w:pPr>
        <w:pStyle w:val="TOC2"/>
        <w:ind w:left="144" w:firstLine="0"/>
        <w:rPr>
          <w:noProof/>
          <w:color w:val="auto"/>
          <w:sz w:val="22"/>
          <w:lang w:eastAsia="zh-CN"/>
        </w:rPr>
      </w:pPr>
      <w:hyperlink w:anchor="_Toc388437648" w:history="1">
        <w:r w:rsidR="00284BA1" w:rsidRPr="004A1CE0">
          <w:rPr>
            <w:rStyle w:val="Hyperlink"/>
            <w:noProof/>
            <w:lang w:val="ru-RU"/>
          </w:rPr>
          <w:t xml:space="preserve">Visual Studio Team Foundation Server 2013 </w:t>
        </w:r>
        <w:r w:rsidR="00284BA1">
          <w:rPr>
            <w:rStyle w:val="Hyperlink"/>
            <w:noProof/>
          </w:rPr>
          <w:br/>
        </w:r>
        <w:r w:rsidR="00284BA1" w:rsidRPr="004A1CE0">
          <w:rPr>
            <w:rStyle w:val="Hyperlink"/>
            <w:noProof/>
            <w:lang w:val="ru-RU"/>
          </w:rPr>
          <w:t>с технологией SQL Server 2014</w:t>
        </w:r>
        <w:r w:rsidR="00284BA1">
          <w:rPr>
            <w:noProof/>
            <w:webHidden/>
          </w:rPr>
          <w:tab/>
        </w:r>
        <w:r w:rsidR="008C5BFF">
          <w:rPr>
            <w:noProof/>
            <w:webHidden/>
          </w:rPr>
          <w:fldChar w:fldCharType="begin"/>
        </w:r>
        <w:r w:rsidR="00284BA1">
          <w:rPr>
            <w:noProof/>
            <w:webHidden/>
          </w:rPr>
          <w:instrText xml:space="preserve"> PAGEREF _Toc388437648 \h </w:instrText>
        </w:r>
        <w:r w:rsidR="008C5BFF">
          <w:rPr>
            <w:noProof/>
            <w:webHidden/>
          </w:rPr>
        </w:r>
        <w:r w:rsidR="008C5BFF">
          <w:rPr>
            <w:noProof/>
            <w:webHidden/>
          </w:rPr>
          <w:fldChar w:fldCharType="separate"/>
        </w:r>
        <w:r w:rsidR="004C44C3">
          <w:rPr>
            <w:noProof/>
            <w:webHidden/>
          </w:rPr>
          <w:t>62</w:t>
        </w:r>
        <w:r w:rsidR="008C5BFF">
          <w:rPr>
            <w:noProof/>
            <w:webHidden/>
          </w:rPr>
          <w:fldChar w:fldCharType="end"/>
        </w:r>
      </w:hyperlink>
    </w:p>
    <w:p w:rsidR="00284BA1" w:rsidRDefault="00602F86">
      <w:pPr>
        <w:pStyle w:val="TOC2"/>
        <w:rPr>
          <w:noProof/>
          <w:color w:val="auto"/>
          <w:sz w:val="22"/>
          <w:lang w:eastAsia="zh-CN"/>
        </w:rPr>
      </w:pPr>
      <w:hyperlink w:anchor="_Toc388437649" w:history="1">
        <w:r w:rsidR="00284BA1" w:rsidRPr="004A1CE0">
          <w:rPr>
            <w:rStyle w:val="Hyperlink"/>
            <w:noProof/>
            <w:lang w:val="ru-RU"/>
          </w:rPr>
          <w:t>Visual Studio Test Professional 2013</w:t>
        </w:r>
        <w:r w:rsidR="00284BA1">
          <w:rPr>
            <w:noProof/>
            <w:webHidden/>
          </w:rPr>
          <w:tab/>
        </w:r>
        <w:r w:rsidR="008C5BFF">
          <w:rPr>
            <w:noProof/>
            <w:webHidden/>
          </w:rPr>
          <w:fldChar w:fldCharType="begin"/>
        </w:r>
        <w:r w:rsidR="00284BA1">
          <w:rPr>
            <w:noProof/>
            <w:webHidden/>
          </w:rPr>
          <w:instrText xml:space="preserve"> PAGEREF _Toc388437649 \h </w:instrText>
        </w:r>
        <w:r w:rsidR="008C5BFF">
          <w:rPr>
            <w:noProof/>
            <w:webHidden/>
          </w:rPr>
        </w:r>
        <w:r w:rsidR="008C5BFF">
          <w:rPr>
            <w:noProof/>
            <w:webHidden/>
          </w:rPr>
          <w:fldChar w:fldCharType="separate"/>
        </w:r>
        <w:r w:rsidR="004C44C3">
          <w:rPr>
            <w:noProof/>
            <w:webHidden/>
          </w:rPr>
          <w:t>63</w:t>
        </w:r>
        <w:r w:rsidR="008C5BFF">
          <w:rPr>
            <w:noProof/>
            <w:webHidden/>
          </w:rPr>
          <w:fldChar w:fldCharType="end"/>
        </w:r>
      </w:hyperlink>
    </w:p>
    <w:p w:rsidR="00284BA1" w:rsidRDefault="00602F86" w:rsidP="00284BA1">
      <w:pPr>
        <w:pStyle w:val="TOC2"/>
        <w:ind w:left="153" w:hanging="9"/>
        <w:rPr>
          <w:noProof/>
          <w:color w:val="auto"/>
          <w:sz w:val="22"/>
          <w:lang w:eastAsia="zh-CN"/>
        </w:rPr>
      </w:pPr>
      <w:hyperlink w:anchor="_Toc388437650" w:history="1">
        <w:r w:rsidR="00284BA1" w:rsidRPr="004A1CE0">
          <w:rPr>
            <w:rStyle w:val="Hyperlink"/>
            <w:noProof/>
          </w:rPr>
          <w:t xml:space="preserve">Windows Server 2012 R2 Active </w:t>
        </w:r>
        <w:r w:rsidR="00284BA1">
          <w:rPr>
            <w:rStyle w:val="Hyperlink"/>
            <w:noProof/>
          </w:rPr>
          <w:br/>
        </w:r>
        <w:r w:rsidR="00284BA1" w:rsidRPr="004A1CE0">
          <w:rPr>
            <w:rStyle w:val="Hyperlink"/>
            <w:noProof/>
          </w:rPr>
          <w:t>Directory Rights Management Services</w:t>
        </w:r>
        <w:r w:rsidR="00284BA1">
          <w:rPr>
            <w:noProof/>
            <w:webHidden/>
          </w:rPr>
          <w:tab/>
        </w:r>
        <w:r w:rsidR="008C5BFF">
          <w:rPr>
            <w:noProof/>
            <w:webHidden/>
          </w:rPr>
          <w:fldChar w:fldCharType="begin"/>
        </w:r>
        <w:r w:rsidR="00284BA1">
          <w:rPr>
            <w:noProof/>
            <w:webHidden/>
          </w:rPr>
          <w:instrText xml:space="preserve"> PAGEREF _Toc388437650 \h </w:instrText>
        </w:r>
        <w:r w:rsidR="008C5BFF">
          <w:rPr>
            <w:noProof/>
            <w:webHidden/>
          </w:rPr>
        </w:r>
        <w:r w:rsidR="008C5BFF">
          <w:rPr>
            <w:noProof/>
            <w:webHidden/>
          </w:rPr>
          <w:fldChar w:fldCharType="separate"/>
        </w:r>
        <w:r w:rsidR="004C44C3">
          <w:rPr>
            <w:noProof/>
            <w:webHidden/>
          </w:rPr>
          <w:t>65</w:t>
        </w:r>
        <w:r w:rsidR="008C5BFF">
          <w:rPr>
            <w:noProof/>
            <w:webHidden/>
          </w:rPr>
          <w:fldChar w:fldCharType="end"/>
        </w:r>
      </w:hyperlink>
    </w:p>
    <w:p w:rsidR="00284BA1" w:rsidRDefault="00602F86">
      <w:pPr>
        <w:pStyle w:val="TOC2"/>
        <w:rPr>
          <w:noProof/>
          <w:color w:val="auto"/>
          <w:sz w:val="22"/>
          <w:lang w:eastAsia="zh-CN"/>
        </w:rPr>
      </w:pPr>
      <w:hyperlink w:anchor="_Toc388437651" w:history="1">
        <w:r w:rsidR="00284BA1" w:rsidRPr="004A1CE0">
          <w:rPr>
            <w:rStyle w:val="Hyperlink"/>
            <w:noProof/>
            <w:lang w:val="ru-RU"/>
          </w:rPr>
          <w:t>Windows Server 2012 R2 Remote Desktop Services</w:t>
        </w:r>
        <w:r w:rsidR="00284BA1">
          <w:rPr>
            <w:noProof/>
            <w:webHidden/>
          </w:rPr>
          <w:tab/>
        </w:r>
        <w:r w:rsidR="008C5BFF">
          <w:rPr>
            <w:noProof/>
            <w:webHidden/>
          </w:rPr>
          <w:fldChar w:fldCharType="begin"/>
        </w:r>
        <w:r w:rsidR="00284BA1">
          <w:rPr>
            <w:noProof/>
            <w:webHidden/>
          </w:rPr>
          <w:instrText xml:space="preserve"> PAGEREF _Toc388437651 \h </w:instrText>
        </w:r>
        <w:r w:rsidR="008C5BFF">
          <w:rPr>
            <w:noProof/>
            <w:webHidden/>
          </w:rPr>
        </w:r>
        <w:r w:rsidR="008C5BFF">
          <w:rPr>
            <w:noProof/>
            <w:webHidden/>
          </w:rPr>
          <w:fldChar w:fldCharType="separate"/>
        </w:r>
        <w:r w:rsidR="004C44C3">
          <w:rPr>
            <w:noProof/>
            <w:webHidden/>
          </w:rPr>
          <w:t>65</w:t>
        </w:r>
        <w:r w:rsidR="008C5BFF">
          <w:rPr>
            <w:noProof/>
            <w:webHidden/>
          </w:rPr>
          <w:fldChar w:fldCharType="end"/>
        </w:r>
      </w:hyperlink>
    </w:p>
    <w:p w:rsidR="000C3222" w:rsidRPr="007B3D09" w:rsidRDefault="008C5BFF" w:rsidP="009A4C7C">
      <w:pPr>
        <w:pStyle w:val="PURHeading1"/>
        <w:rPr>
          <w:lang w:val="ru-RU"/>
        </w:rPr>
        <w:sectPr w:rsidR="000C3222" w:rsidRPr="007B3D09" w:rsidSect="00C047BC">
          <w:type w:val="continuous"/>
          <w:pgSz w:w="12240" w:h="15840" w:code="1"/>
          <w:pgMar w:top="1166" w:right="720" w:bottom="720" w:left="720" w:header="720" w:footer="720" w:gutter="0"/>
          <w:cols w:num="2" w:space="360"/>
          <w:docGrid w:linePitch="360"/>
        </w:sectPr>
      </w:pPr>
      <w:r w:rsidRPr="007B3D09">
        <w:rPr>
          <w:lang w:val="ru-RU"/>
        </w:rPr>
        <w:fldChar w:fldCharType="end"/>
      </w:r>
    </w:p>
    <w:p w:rsidR="009C7C76" w:rsidRPr="007B3D09" w:rsidRDefault="009C7C76" w:rsidP="009A4C7C">
      <w:pPr>
        <w:pStyle w:val="PURHeading1"/>
        <w:rPr>
          <w:lang w:val="ru-RU"/>
        </w:rPr>
      </w:pPr>
    </w:p>
    <w:p w:rsidR="009A4C7C" w:rsidRPr="007B3D09" w:rsidRDefault="009A4C7C" w:rsidP="009A4C7C">
      <w:pPr>
        <w:pStyle w:val="PURHeading1"/>
        <w:rPr>
          <w:lang w:val="ru-RU"/>
        </w:rPr>
      </w:pPr>
      <w:r w:rsidRPr="007B3D09">
        <w:rPr>
          <w:lang w:val="ru-RU"/>
        </w:rPr>
        <w:t>Общие условия</w:t>
      </w:r>
    </w:p>
    <w:p w:rsidR="00351C31" w:rsidRPr="007B3D09" w:rsidRDefault="00BC6C4C" w:rsidP="00FD0B26">
      <w:pPr>
        <w:pStyle w:val="PURBlueStrong"/>
        <w:ind w:left="0"/>
        <w:rPr>
          <w:lang w:val="ru-RU"/>
        </w:rPr>
      </w:pPr>
      <w:r w:rsidRPr="007B3D09">
        <w:rPr>
          <w:lang w:val="ru-RU"/>
        </w:rPr>
        <w:t>Организация Общих условий лицензии SAL</w:t>
      </w:r>
    </w:p>
    <w:p w:rsidR="009A4C7C" w:rsidRPr="007B3D09" w:rsidRDefault="009A4C7C" w:rsidP="00284BA1">
      <w:pPr>
        <w:pStyle w:val="PURBody"/>
        <w:rPr>
          <w:lang w:val="ru-RU"/>
        </w:rPr>
      </w:pPr>
      <w:r w:rsidRPr="007B3D09">
        <w:rPr>
          <w:lang w:val="ru-RU"/>
        </w:rPr>
        <w:t xml:space="preserve">Указанные ниже условия разделены на три раздела: </w:t>
      </w:r>
      <w:hyperlink w:anchor="SALTerms_Server" w:history="1">
        <w:r w:rsidRPr="007B3D09">
          <w:rPr>
            <w:rStyle w:val="Hyperlink"/>
            <w:i/>
            <w:lang w:val="ru-RU"/>
          </w:rPr>
          <w:t>Серверное программное обеспечение</w:t>
        </w:r>
      </w:hyperlink>
      <w:r w:rsidRPr="007B3D09">
        <w:rPr>
          <w:lang w:val="ru-RU"/>
        </w:rPr>
        <w:t xml:space="preserve">, </w:t>
      </w:r>
      <w:hyperlink w:anchor="SALTerms_MGMT" w:history="1">
        <w:r w:rsidRPr="007B3D09">
          <w:rPr>
            <w:rStyle w:val="Hyperlink"/>
            <w:i/>
            <w:lang w:val="ru-RU"/>
          </w:rPr>
          <w:t>Серверы управления</w:t>
        </w:r>
      </w:hyperlink>
      <w:r w:rsidRPr="007B3D09">
        <w:rPr>
          <w:lang w:val="ru-RU"/>
        </w:rPr>
        <w:t xml:space="preserve"> и</w:t>
      </w:r>
      <w:r w:rsidR="00284BA1">
        <w:t> </w:t>
      </w:r>
      <w:hyperlink w:anchor="SALTerms_Desktop" w:history="1">
        <w:r w:rsidRPr="007B3D09">
          <w:rPr>
            <w:rStyle w:val="Hyperlink"/>
            <w:i/>
            <w:lang w:val="ru-RU"/>
          </w:rPr>
          <w:t>Приложения для настольных компьютеров</w:t>
        </w:r>
      </w:hyperlink>
      <w:r w:rsidRPr="007B3D09">
        <w:rPr>
          <w:lang w:val="ru-RU"/>
        </w:rPr>
        <w:t>. Раздел данных Общих условий лицензии для конкретного продукта указывается</w:t>
      </w:r>
      <w:r w:rsidR="00284BA1">
        <w:t> </w:t>
      </w:r>
      <w:r w:rsidRPr="007B3D09">
        <w:rPr>
          <w:lang w:val="ru-RU"/>
        </w:rPr>
        <w:t>под этим продуктом в разделе Условий лицензии для конкретного продукта.</w:t>
      </w:r>
    </w:p>
    <w:p w:rsidR="000C3222" w:rsidRPr="007B3D09" w:rsidRDefault="009A4C7C" w:rsidP="005E0251">
      <w:pPr>
        <w:pStyle w:val="PURHeading2"/>
        <w:pBdr>
          <w:bottom w:val="single" w:sz="4" w:space="1" w:color="auto"/>
        </w:pBdr>
        <w:rPr>
          <w:lang w:val="ru-RU"/>
        </w:rPr>
      </w:pPr>
      <w:bookmarkStart w:id="396" w:name="SALTerms_Server"/>
      <w:r w:rsidRPr="007B3D09">
        <w:rPr>
          <w:lang w:val="ru-RU"/>
        </w:rPr>
        <w:t>Серверное ПО</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rsidRPr="001333E7" w:rsidTr="008B1CCE">
        <w:tc>
          <w:tcPr>
            <w:tcW w:w="5508" w:type="dxa"/>
          </w:tcPr>
          <w:bookmarkEnd w:id="396"/>
          <w:p w:rsidR="008B1CCE" w:rsidRPr="007B3D09" w:rsidRDefault="008B1CCE" w:rsidP="009E3081">
            <w:pPr>
              <w:pStyle w:val="PURBullet-Indented"/>
              <w:rPr>
                <w:lang w:val="ru-RU"/>
              </w:rPr>
            </w:pPr>
            <w:r w:rsidRPr="007B3D09">
              <w:rPr>
                <w:lang w:val="ru-RU"/>
              </w:rPr>
              <w:t>Exchange Server 2013, выпуски Standard и Enterprise</w:t>
            </w:r>
          </w:p>
          <w:p w:rsidR="008B1CCE" w:rsidRPr="007B3D09" w:rsidRDefault="008B1CCE" w:rsidP="009E3081">
            <w:pPr>
              <w:pStyle w:val="PURBullet-Indented"/>
              <w:rPr>
                <w:lang w:val="ru-RU"/>
              </w:rPr>
            </w:pPr>
            <w:r w:rsidRPr="007B3D09">
              <w:rPr>
                <w:lang w:val="ru-RU"/>
              </w:rPr>
              <w:t>Forefront Identity Manager 2010 R2</w:t>
            </w:r>
          </w:p>
          <w:p w:rsidR="008B1CCE" w:rsidRPr="007B3D09" w:rsidRDefault="008B1CCE" w:rsidP="009E3081">
            <w:pPr>
              <w:pStyle w:val="PURBullet-Indented"/>
              <w:rPr>
                <w:lang w:val="ru-RU"/>
              </w:rPr>
            </w:pPr>
            <w:r w:rsidRPr="007B3D09">
              <w:rPr>
                <w:lang w:val="ru-RU"/>
              </w:rPr>
              <w:t>Lync Server 2013</w:t>
            </w:r>
          </w:p>
          <w:p w:rsidR="00E75ABC" w:rsidRPr="00354E22" w:rsidRDefault="00E75ABC" w:rsidP="008E38A1">
            <w:pPr>
              <w:pStyle w:val="PURBullet-Indented"/>
              <w:spacing w:after="120"/>
            </w:pPr>
            <w:r w:rsidRPr="001333E7">
              <w:t>Microsoft</w:t>
            </w:r>
            <w:r w:rsidR="008E38A1">
              <w:t xml:space="preserve"> </w:t>
            </w:r>
            <w:r w:rsidRPr="001333E7">
              <w:t>Application</w:t>
            </w:r>
            <w:r w:rsidR="00CC1902">
              <w:t xml:space="preserve"> </w:t>
            </w:r>
            <w:r w:rsidRPr="001333E7">
              <w:t>Virtualization</w:t>
            </w:r>
            <w:r w:rsidR="00284BA1" w:rsidRPr="00354E22">
              <w:br/>
            </w:r>
            <w:r w:rsidRPr="001333E7">
              <w:t>for</w:t>
            </w:r>
            <w:r w:rsidR="00CC1902">
              <w:t xml:space="preserve"> </w:t>
            </w:r>
            <w:r w:rsidRPr="001333E7">
              <w:t>Remote</w:t>
            </w:r>
            <w:r w:rsidR="00CC1902">
              <w:t xml:space="preserve"> </w:t>
            </w:r>
            <w:r w:rsidRPr="001333E7">
              <w:t>Desktop</w:t>
            </w:r>
            <w:r w:rsidR="00CC1902">
              <w:t xml:space="preserve"> </w:t>
            </w:r>
            <w:r w:rsidRPr="001333E7">
              <w:t>Services</w:t>
            </w:r>
          </w:p>
          <w:p w:rsidR="008B1CCE" w:rsidRPr="00354E22" w:rsidRDefault="008B1CCE" w:rsidP="00284BA1">
            <w:pPr>
              <w:pStyle w:val="PURBullet-Indented"/>
            </w:pPr>
            <w:r w:rsidRPr="001333E7">
              <w:t>Microsoft</w:t>
            </w:r>
            <w:r w:rsidR="00CC1902">
              <w:t xml:space="preserve"> </w:t>
            </w:r>
            <w:r w:rsidRPr="001333E7">
              <w:t>Application</w:t>
            </w:r>
            <w:r w:rsidR="00CC1902">
              <w:t xml:space="preserve"> </w:t>
            </w:r>
            <w:r w:rsidRPr="001333E7">
              <w:t>Virtualization</w:t>
            </w:r>
            <w:r w:rsidR="008E38A1">
              <w:t xml:space="preserve"> </w:t>
            </w:r>
            <w:r w:rsidRPr="001333E7">
              <w:t>Hosting</w:t>
            </w:r>
            <w:r w:rsidR="00CC1902">
              <w:t xml:space="preserve"> </w:t>
            </w:r>
            <w:r w:rsidRPr="007B3D09">
              <w:rPr>
                <w:lang w:val="ru-RU"/>
              </w:rPr>
              <w:t>длянастольных</w:t>
            </w:r>
            <w:r w:rsidR="00284BA1">
              <w:t> </w:t>
            </w:r>
            <w:r w:rsidRPr="007B3D09">
              <w:rPr>
                <w:lang w:val="ru-RU"/>
              </w:rPr>
              <w:t>компьютеров</w:t>
            </w:r>
          </w:p>
          <w:p w:rsidR="008B1CCE" w:rsidRPr="007B3D09" w:rsidRDefault="008B1CCE" w:rsidP="009E3081">
            <w:pPr>
              <w:pStyle w:val="PURBullet-Indented"/>
              <w:rPr>
                <w:lang w:val="ru-RU"/>
              </w:rPr>
            </w:pPr>
            <w:r w:rsidRPr="007B3D09">
              <w:rPr>
                <w:lang w:val="ru-RU"/>
              </w:rPr>
              <w:t>Microsoft Dynamics AX 2012 R3</w:t>
            </w:r>
          </w:p>
          <w:p w:rsidR="008B1CCE" w:rsidRPr="007B3D09" w:rsidRDefault="008B1CCE" w:rsidP="009E3081">
            <w:pPr>
              <w:pStyle w:val="PURBullet-Indented"/>
              <w:rPr>
                <w:lang w:val="ru-RU"/>
              </w:rPr>
            </w:pPr>
            <w:r w:rsidRPr="007B3D09">
              <w:rPr>
                <w:lang w:val="ru-RU"/>
              </w:rPr>
              <w:t>Microsoft Dynamics C5 2012</w:t>
            </w:r>
          </w:p>
          <w:p w:rsidR="008B1CCE" w:rsidRPr="007B3D09" w:rsidRDefault="008B1CCE" w:rsidP="00DD6505">
            <w:pPr>
              <w:pStyle w:val="PURBullet-Indented"/>
              <w:rPr>
                <w:lang w:val="ru-RU"/>
              </w:rPr>
            </w:pPr>
            <w:r w:rsidRPr="007B3D09">
              <w:rPr>
                <w:lang w:val="ru-RU"/>
              </w:rPr>
              <w:t>Microsoft Dynamics CRM 2013 Service Provider</w:t>
            </w:r>
          </w:p>
          <w:p w:rsidR="00EE7C5B" w:rsidRPr="007B3D09" w:rsidRDefault="00EE7C5B" w:rsidP="00EE7C5B">
            <w:pPr>
              <w:pStyle w:val="PURBullet-Indented"/>
              <w:rPr>
                <w:lang w:val="ru-RU"/>
              </w:rPr>
            </w:pPr>
            <w:r w:rsidRPr="007B3D09">
              <w:rPr>
                <w:lang w:val="ru-RU"/>
              </w:rPr>
              <w:t>Microsoft Dynamics GP 2013</w:t>
            </w:r>
          </w:p>
          <w:p w:rsidR="00EE7C5B" w:rsidRPr="007B3D09" w:rsidRDefault="00EE7C5B" w:rsidP="00EE7C5B">
            <w:pPr>
              <w:pStyle w:val="PURBullet-Indented"/>
              <w:rPr>
                <w:lang w:val="ru-RU"/>
              </w:rPr>
            </w:pPr>
            <w:r w:rsidRPr="007B3D09">
              <w:rPr>
                <w:lang w:val="ru-RU"/>
              </w:rPr>
              <w:t>Microsoft Dynamics NAV 2013 R2</w:t>
            </w:r>
          </w:p>
          <w:p w:rsidR="00EE7C5B" w:rsidRPr="007B3D09" w:rsidRDefault="00EE7C5B" w:rsidP="00EE7C5B">
            <w:pPr>
              <w:pStyle w:val="PURBullet-Indented"/>
              <w:rPr>
                <w:lang w:val="ru-RU"/>
              </w:rPr>
            </w:pPr>
            <w:r w:rsidRPr="007B3D09">
              <w:rPr>
                <w:lang w:val="ru-RU"/>
              </w:rPr>
              <w:t>Microsoft Dynamics SL 2011</w:t>
            </w:r>
          </w:p>
        </w:tc>
        <w:tc>
          <w:tcPr>
            <w:tcW w:w="5508" w:type="dxa"/>
          </w:tcPr>
          <w:p w:rsidR="00094CB3" w:rsidRPr="007B3D09" w:rsidRDefault="00094CB3" w:rsidP="00284BA1">
            <w:pPr>
              <w:pStyle w:val="PURBullet-Indented"/>
              <w:rPr>
                <w:lang w:val="ru-RU"/>
              </w:rPr>
            </w:pPr>
            <w:r w:rsidRPr="007B3D09">
              <w:rPr>
                <w:lang w:val="ru-RU"/>
              </w:rPr>
              <w:t>Размещение Microsoft User Experience Virtualization для</w:t>
            </w:r>
            <w:r w:rsidR="00284BA1">
              <w:t> </w:t>
            </w:r>
            <w:r w:rsidRPr="007B3D09">
              <w:rPr>
                <w:lang w:val="ru-RU"/>
              </w:rPr>
              <w:t>рабочих столов 2.0</w:t>
            </w:r>
          </w:p>
          <w:p w:rsidR="00F60F84" w:rsidRPr="007B3D09" w:rsidRDefault="00F60F84" w:rsidP="00F60F84">
            <w:pPr>
              <w:pStyle w:val="PURBullet-Indented"/>
              <w:rPr>
                <w:lang w:val="ru-RU"/>
              </w:rPr>
            </w:pPr>
            <w:r w:rsidRPr="007B3D09">
              <w:rPr>
                <w:lang w:val="ru-RU"/>
              </w:rPr>
              <w:t>Productivity Suite</w:t>
            </w:r>
          </w:p>
          <w:p w:rsidR="00F60F84" w:rsidRPr="007B3D09" w:rsidRDefault="00F60F84" w:rsidP="00F60F84">
            <w:pPr>
              <w:pStyle w:val="PURBullet-Indented"/>
              <w:rPr>
                <w:lang w:val="ru-RU"/>
              </w:rPr>
            </w:pPr>
            <w:r w:rsidRPr="007B3D09">
              <w:rPr>
                <w:lang w:val="ru-RU"/>
              </w:rPr>
              <w:t>Project Server 2013</w:t>
            </w:r>
          </w:p>
          <w:p w:rsidR="00D6363C" w:rsidRPr="007B3D09" w:rsidRDefault="001B2E39" w:rsidP="009E3081">
            <w:pPr>
              <w:pStyle w:val="PURBullet-Indented"/>
              <w:rPr>
                <w:lang w:val="ru-RU"/>
              </w:rPr>
            </w:pPr>
            <w:r w:rsidRPr="007B3D09">
              <w:rPr>
                <w:lang w:val="ru-RU"/>
              </w:rPr>
              <w:t>SharePoint Server 2013</w:t>
            </w:r>
          </w:p>
          <w:p w:rsidR="00F81C03" w:rsidRPr="007B3D09" w:rsidRDefault="00F81C03" w:rsidP="009E3081">
            <w:pPr>
              <w:pStyle w:val="PURBullet-Indented"/>
              <w:rPr>
                <w:lang w:val="ru-RU"/>
              </w:rPr>
            </w:pPr>
            <w:r w:rsidRPr="007B3D09">
              <w:rPr>
                <w:lang w:val="ru-RU"/>
              </w:rPr>
              <w:t>SQL Server 2014 Standard</w:t>
            </w:r>
          </w:p>
          <w:p w:rsidR="00F81C03" w:rsidRPr="007B3D09" w:rsidRDefault="00F81C03" w:rsidP="009E3081">
            <w:pPr>
              <w:pStyle w:val="PURBullet-Indented"/>
              <w:rPr>
                <w:lang w:val="ru-RU"/>
              </w:rPr>
            </w:pPr>
            <w:r w:rsidRPr="007B3D09">
              <w:rPr>
                <w:lang w:val="ru-RU"/>
              </w:rPr>
              <w:t>SQL Server 2014 Business Intelligence</w:t>
            </w:r>
          </w:p>
          <w:p w:rsidR="000C3222" w:rsidRPr="001333E7" w:rsidRDefault="008B1CCE" w:rsidP="00284BA1">
            <w:pPr>
              <w:pStyle w:val="PURBullet-Indented"/>
            </w:pPr>
            <w:r w:rsidRPr="001333E7">
              <w:t xml:space="preserve">Visual Studio Team Foundation Server 2013 </w:t>
            </w:r>
            <w:r w:rsidRPr="007B3D09">
              <w:rPr>
                <w:lang w:val="ru-RU"/>
              </w:rPr>
              <w:t>с</w:t>
            </w:r>
            <w:r w:rsidR="00284BA1">
              <w:t> </w:t>
            </w:r>
            <w:r w:rsidRPr="007B3D09">
              <w:rPr>
                <w:lang w:val="ru-RU"/>
              </w:rPr>
              <w:t>технологией</w:t>
            </w:r>
            <w:r w:rsidR="00284BA1">
              <w:t> </w:t>
            </w:r>
            <w:r w:rsidRPr="001333E7">
              <w:t>SQL Server 2012</w:t>
            </w:r>
          </w:p>
          <w:p w:rsidR="00632041" w:rsidRPr="007B3D09" w:rsidRDefault="00632041" w:rsidP="00811B51">
            <w:pPr>
              <w:pStyle w:val="PURBullet-Indented"/>
              <w:rPr>
                <w:lang w:val="ru-RU"/>
              </w:rPr>
            </w:pPr>
            <w:r w:rsidRPr="007B3D09">
              <w:rPr>
                <w:lang w:val="ru-RU"/>
              </w:rPr>
              <w:t>Windows Server 2012 R2 Remote Desktop Services</w:t>
            </w:r>
          </w:p>
          <w:p w:rsidR="00632041" w:rsidRPr="001333E7" w:rsidRDefault="00632041" w:rsidP="00DE591B">
            <w:pPr>
              <w:pStyle w:val="PURBullet-Indented"/>
            </w:pPr>
            <w:r w:rsidRPr="001333E7">
              <w:t>Windows Server 2012 R2 Active Directory Rights Management Services</w:t>
            </w:r>
          </w:p>
        </w:tc>
      </w:tr>
    </w:tbl>
    <w:p w:rsidR="00EE7C5B" w:rsidRPr="001333E7" w:rsidRDefault="00EE7C5B" w:rsidP="00555CBF">
      <w:pPr>
        <w:pStyle w:val="PURBody"/>
      </w:pPr>
    </w:p>
    <w:p w:rsidR="00555CBF" w:rsidRPr="007B3D09" w:rsidRDefault="00555CBF" w:rsidP="00555CBF">
      <w:pPr>
        <w:pStyle w:val="PURBody"/>
        <w:rPr>
          <w:lang w:val="ru-RU"/>
        </w:rPr>
      </w:pPr>
      <w:r w:rsidRPr="007B3D09">
        <w:rPr>
          <w:lang w:val="ru-RU"/>
        </w:rPr>
        <w:t>Каждая приобретенная вами лицензия SAL дает вам указанные ниже права.</w:t>
      </w:r>
    </w:p>
    <w:p w:rsidR="009A4C7C" w:rsidRPr="007B3D09" w:rsidRDefault="009A4C7C" w:rsidP="004403E9">
      <w:pPr>
        <w:pStyle w:val="PURBlueStrong-Indented"/>
        <w:keepNext w:val="0"/>
        <w:keepLines w:val="0"/>
        <w:ind w:left="274"/>
        <w:rPr>
          <w:lang w:val="ru-RU"/>
        </w:rPr>
      </w:pPr>
      <w:r w:rsidRPr="007B3D09">
        <w:rPr>
          <w:lang w:val="ru-RU"/>
        </w:rPr>
        <w:t>Лицензии подписчика (SAL)</w:t>
      </w:r>
    </w:p>
    <w:p w:rsidR="009A4C7C" w:rsidRPr="007B3D09" w:rsidRDefault="009A4C7C" w:rsidP="004403E9">
      <w:pPr>
        <w:pStyle w:val="PURBody-Indented"/>
        <w:ind w:left="274"/>
        <w:rPr>
          <w:lang w:val="ru-RU"/>
        </w:rPr>
      </w:pPr>
      <w:r w:rsidRPr="007B3D09">
        <w:rPr>
          <w:bCs/>
          <w:lang w:val="ru-RU"/>
        </w:rPr>
        <w:t xml:space="preserve">Вы </w:t>
      </w:r>
      <w:r w:rsidRPr="007B3D09">
        <w:rPr>
          <w:lang w:val="ru-RU"/>
        </w:rPr>
        <w:t>должны приобрести и назначить лицензию SAL каждому пользователю, который имеет право прямого или кос</w:t>
      </w:r>
      <w:r w:rsidRPr="007B3D09">
        <w:rPr>
          <w:bCs/>
          <w:lang w:val="ru-RU"/>
        </w:rPr>
        <w:t xml:space="preserve">венного доступа к экземплярам серверного программного обеспечения, независимо от наличия фактического доступа к серверному программному обеспечению. Лицензии подписчика </w:t>
      </w:r>
      <w:r w:rsidR="00263405" w:rsidRPr="00263405">
        <w:rPr>
          <w:bCs/>
          <w:lang w:val="ru-RU"/>
        </w:rPr>
        <w:t>«</w:t>
      </w:r>
      <w:r w:rsidRPr="007B3D09">
        <w:rPr>
          <w:bCs/>
          <w:lang w:val="ru-RU"/>
        </w:rPr>
        <w:t>на устройство</w:t>
      </w:r>
      <w:r w:rsidR="00263405" w:rsidRPr="007B3D09">
        <w:rPr>
          <w:bCs/>
          <w:lang w:val="ru-RU"/>
        </w:rPr>
        <w:t>»</w:t>
      </w:r>
      <w:r w:rsidRPr="007B3D09">
        <w:rPr>
          <w:bCs/>
          <w:lang w:val="ru-RU"/>
        </w:rPr>
        <w:t xml:space="preserve"> не предоставляются, за исключением продуктов, указанных в разделе «Условия лицензии для конкретного продукта». </w:t>
      </w:r>
      <w:r w:rsidRPr="007B3D09">
        <w:rPr>
          <w:lang w:val="ru-RU"/>
        </w:rPr>
        <w:t>Каждый аппаратный раздел или стоечный модуль считается отдельным устройством. Соответствующие лицензии SAL для каждого продукта указаны в разделе «Условия лицензии для конкретного продукта» ниже.</w:t>
      </w:r>
    </w:p>
    <w:p w:rsidR="009A4C7C" w:rsidRPr="007B3D09" w:rsidRDefault="00094CB3" w:rsidP="00263405">
      <w:pPr>
        <w:pStyle w:val="PURBody-Indented"/>
        <w:rPr>
          <w:lang w:val="ru-RU"/>
        </w:rPr>
      </w:pPr>
      <w:r w:rsidRPr="007B3D09">
        <w:rPr>
          <w:bCs/>
          <w:lang w:val="ru-RU"/>
        </w:rPr>
        <w:lastRenderedPageBreak/>
        <w:t xml:space="preserve">За исключением того, что изложено в разделе «Лицензирование «на процессор» настоящего документа, лицензии SAL </w:t>
      </w:r>
      <w:r w:rsidRPr="007B3D09">
        <w:rPr>
          <w:lang w:val="ru-RU"/>
        </w:rPr>
        <w:t>не</w:t>
      </w:r>
      <w:r w:rsidR="00263405">
        <w:t> </w:t>
      </w:r>
      <w:r w:rsidRPr="007B3D09">
        <w:rPr>
          <w:lang w:val="ru-RU"/>
        </w:rPr>
        <w:t>требуются для программного обеспечения, лицензированного по лицензии «на процессор» или «на ядро».</w:t>
      </w:r>
    </w:p>
    <w:p w:rsidR="00BB2971" w:rsidRPr="007B3D09" w:rsidRDefault="00BB2971" w:rsidP="00263405">
      <w:pPr>
        <w:pStyle w:val="PURBody-Indented"/>
        <w:rPr>
          <w:lang w:val="ru-RU"/>
        </w:rPr>
      </w:pPr>
      <w:r w:rsidRPr="007B3D09">
        <w:rPr>
          <w:bCs/>
          <w:lang w:val="ru-RU"/>
        </w:rPr>
        <w:t>У некоторых продуктов есть базовые и добавочные лицензии SAL. Обычно добавочные SAL предоставляют доступ к базовым и дополнительным функциям и компонентам, указанным в SAL. Несмотря на это общее правило, некоторые продукты требуют наличия и базовых, и добавочных SAL для доступа к дополнительным функциям и компонентам, а</w:t>
      </w:r>
      <w:r w:rsidR="00263405">
        <w:rPr>
          <w:bCs/>
        </w:rPr>
        <w:t> </w:t>
      </w:r>
      <w:r w:rsidRPr="007B3D09">
        <w:rPr>
          <w:bCs/>
          <w:lang w:val="ru-RU"/>
        </w:rPr>
        <w:t>некоторые продукты требуют разных SAL для конкретных функций и компонентов. Требования SAL для каждого продукта</w:t>
      </w:r>
      <w:r w:rsidR="00263405">
        <w:rPr>
          <w:bCs/>
        </w:rPr>
        <w:t> </w:t>
      </w:r>
      <w:r w:rsidRPr="007B3D09">
        <w:rPr>
          <w:bCs/>
          <w:lang w:val="ru-RU"/>
        </w:rPr>
        <w:t xml:space="preserve">указаны ниже в разделе </w:t>
      </w:r>
      <w:r w:rsidRPr="007B3D09">
        <w:rPr>
          <w:lang w:val="ru-RU"/>
        </w:rPr>
        <w:t>«Условия лицензии для конкретного продукта».</w:t>
      </w:r>
    </w:p>
    <w:p w:rsidR="009A4C7C" w:rsidRPr="007B3D09" w:rsidRDefault="009A4C7C" w:rsidP="00830DCA">
      <w:pPr>
        <w:pStyle w:val="PURBlueStrong-Indented"/>
        <w:rPr>
          <w:lang w:val="ru-RU"/>
        </w:rPr>
      </w:pPr>
      <w:r w:rsidRPr="007B3D09">
        <w:rPr>
          <w:lang w:val="ru-RU"/>
        </w:rPr>
        <w:t>Типы лицензий SAL</w:t>
      </w:r>
    </w:p>
    <w:p w:rsidR="009A4C7C" w:rsidRPr="007B3D09" w:rsidRDefault="009A4C7C" w:rsidP="00263405">
      <w:pPr>
        <w:pStyle w:val="PURBody-Indented"/>
        <w:rPr>
          <w:lang w:val="ru-RU"/>
        </w:rPr>
      </w:pPr>
      <w:r w:rsidRPr="007B3D09">
        <w:rPr>
          <w:lang w:val="ru-RU"/>
        </w:rPr>
        <w:t>Существует три типа лицензий SAL: для устройств, для пользователей и для соответствующих пользователей со статусом учебного заведения («учащиеся»). Каждая лицензия SAL «на устройство» (для продуктов, предусматривающих лицензии «на устройство») позволяет одному устройству, используемому любым пользователем, обращаться к экземплярам серверного программного обеспечения на ваших серверах. Каждая лицензия SAL «на пользователя» позволяет одному пользователю, использующему любое устройство, обращаться к экземплярам серверного программного обеспечения на ваших серверах. Продукты, для которых предлагаются лицензии SAL для учащихся, требуют выполнения требований, описанных в Приложении для Соответствующих пользователей со статусом учебного заведения. Подобно лицензиям SAL</w:t>
      </w:r>
      <w:r w:rsidR="00263405">
        <w:t> </w:t>
      </w:r>
      <w:r w:rsidRPr="007B3D09">
        <w:rPr>
          <w:lang w:val="ru-RU"/>
        </w:rPr>
        <w:t>«на пользователя», каждая лицензия SAL для учащихся позволяет одному пользователю, использующему любое устройство, обращаться к экземплярам серверного программного обеспечения на ваших серверах.</w:t>
      </w:r>
    </w:p>
    <w:p w:rsidR="00FD0B26" w:rsidRPr="007B3D09" w:rsidRDefault="00FD0B26" w:rsidP="00FD0B26">
      <w:pPr>
        <w:pStyle w:val="PURBlueStrong-Indented"/>
        <w:rPr>
          <w:lang w:val="ru-RU"/>
        </w:rPr>
      </w:pPr>
      <w:r w:rsidRPr="007B3D09">
        <w:rPr>
          <w:lang w:val="ru-RU"/>
        </w:rPr>
        <w:t>Передача лицензий подписчика (SAL)</w:t>
      </w:r>
    </w:p>
    <w:p w:rsidR="00FD0B26" w:rsidRPr="007B3D09" w:rsidRDefault="00FD0B26" w:rsidP="00263405">
      <w:pPr>
        <w:pStyle w:val="PURBody-Indented"/>
        <w:rPr>
          <w:lang w:val="ru-RU"/>
        </w:rPr>
      </w:pPr>
      <w:r w:rsidRPr="007B3D09">
        <w:rPr>
          <w:lang w:val="ru-RU"/>
        </w:rPr>
        <w:t>Вы можете переназначить SAL «на устройство» от одного устройства другому или переназначить SAL «на пользователя» от одного пользователя другому, но не в течение одного календарного месяца, если только вы не переназначаете SAL «на</w:t>
      </w:r>
      <w:r w:rsidR="00263405">
        <w:t> </w:t>
      </w:r>
      <w:r w:rsidRPr="007B3D09">
        <w:rPr>
          <w:lang w:val="ru-RU"/>
        </w:rPr>
        <w:t>устройство» другому устройству, пока первое устройство не работает, или не переназначаете SAL «на пользователя» другому пользователю, пока первый пользователь отсутствует.</w:t>
      </w:r>
    </w:p>
    <w:p w:rsidR="009A4C7C" w:rsidRPr="007B3D09" w:rsidRDefault="009A4C7C" w:rsidP="009A4C7C">
      <w:pPr>
        <w:pStyle w:val="PURBlueStrong"/>
        <w:rPr>
          <w:lang w:val="ru-RU"/>
        </w:rPr>
      </w:pPr>
      <w:r w:rsidRPr="007B3D09">
        <w:rPr>
          <w:lang w:val="ru-RU"/>
        </w:rPr>
        <w:t>Лицензии SAL для SA</w:t>
      </w:r>
    </w:p>
    <w:p w:rsidR="009A4C7C" w:rsidRPr="007B3D09" w:rsidRDefault="009A4C7C" w:rsidP="00263405">
      <w:pPr>
        <w:pStyle w:val="PURBody-Indented"/>
        <w:rPr>
          <w:lang w:val="ru-RU"/>
        </w:rPr>
      </w:pPr>
      <w:r w:rsidRPr="007B3D09">
        <w:rPr>
          <w:lang w:val="ru-RU"/>
        </w:rPr>
        <w:t>Лицензии подписчика для SA можно приобрести и назначить пользователям, которым уже назначена соответствующая клиентская лицензия (CAL) с действующим покрытием Software Assurance («SA»), приобретенная по программе корпоративного лицензирования Microsoft, либо пользователям, использующим устройство, которому назначена соответствующая клиентская лицензия «на устройство» с действующим покрытием Software Assurance. Вы не можете получить лицензии SAL для SA более чем для одного пользователя для любой соответствующей лицензии CAL. Права на</w:t>
      </w:r>
      <w:r w:rsidR="00263405">
        <w:t> </w:t>
      </w:r>
      <w:r w:rsidRPr="007B3D09">
        <w:rPr>
          <w:lang w:val="ru-RU"/>
        </w:rPr>
        <w:t>использование для лицензий подписчика для SA идентичны правам использования для соответствующих лицензий подписчика, как указано в настоящем документе. Право назначения лицензий подписчика для SA пользователям или устройствам прекращается по истечении срока действия покрытия Software Assurance для соответствующих клиентских лицензий. Использование лицензий подписчика для SA не лишает вас права на использование соответствующих клиентских лицензий. Лицензии SAL для SA могут и должны быть переданы только в том случае и тогда, когда передается соответствующая клиентская лицензия. Для получения дополнительных сведений о заказе лицензий SAL для SA, а также о</w:t>
      </w:r>
      <w:r w:rsidR="00263405">
        <w:t> </w:t>
      </w:r>
      <w:r w:rsidRPr="007B3D09">
        <w:rPr>
          <w:lang w:val="ru-RU"/>
        </w:rPr>
        <w:t xml:space="preserve">процедуре проверки заказа посетите веб-сайт </w:t>
      </w:r>
      <w:hyperlink r:id="rId152" w:history="1">
        <w:r w:rsidRPr="007B3D09">
          <w:rPr>
            <w:rStyle w:val="Hyperlink"/>
            <w:lang w:val="ru-RU"/>
          </w:rPr>
          <w:t>http://www.explore.ms</w:t>
        </w:r>
      </w:hyperlink>
      <w:r w:rsidRPr="007B3D09">
        <w:rPr>
          <w:lang w:val="ru-RU"/>
        </w:rPr>
        <w:t xml:space="preserve"> или обратитесь к своему торговому представителю по программным продуктам.</w:t>
      </w:r>
    </w:p>
    <w:p w:rsidR="009A4C7C" w:rsidRPr="007B3D09" w:rsidRDefault="009A4C7C" w:rsidP="009A4C7C">
      <w:pPr>
        <w:pStyle w:val="PURBody-Indented"/>
        <w:rPr>
          <w:lang w:val="ru-RU"/>
        </w:rPr>
      </w:pPr>
      <w:r w:rsidRPr="007B3D09">
        <w:rPr>
          <w:lang w:val="ru-RU"/>
        </w:rPr>
        <w:t>Лицензии SAL для клиентов программы SA с соответствующими лицензиями CAL, указаны под соответствующими продуктами в разделе «Условия лицензии для конкретного продукта».</w:t>
      </w:r>
    </w:p>
    <w:p w:rsidR="003814EB" w:rsidRPr="007B3D09" w:rsidRDefault="003814EB" w:rsidP="005A319B">
      <w:pPr>
        <w:pStyle w:val="PURBlueStrong"/>
        <w:rPr>
          <w:lang w:val="ru-RU"/>
        </w:rPr>
      </w:pPr>
      <w:r w:rsidRPr="007B3D09">
        <w:rPr>
          <w:lang w:val="ru-RU"/>
        </w:rPr>
        <w:t>Создание экземпляров и хранение на серверах или носителях.</w:t>
      </w:r>
    </w:p>
    <w:p w:rsidR="003814EB" w:rsidRPr="007B3D09" w:rsidRDefault="003814EB" w:rsidP="005A319B">
      <w:pPr>
        <w:pStyle w:val="PURBody-Indented"/>
        <w:keepNext/>
        <w:keepLines/>
        <w:rPr>
          <w:lang w:val="ru-RU"/>
        </w:rPr>
      </w:pPr>
      <w:r w:rsidRPr="007B3D09">
        <w:rPr>
          <w:lang w:val="ru-RU"/>
        </w:rPr>
        <w:t>Каждая приобретенная лицензия на программное обеспечение дает вам следующие дополнительные права.</w:t>
      </w:r>
    </w:p>
    <w:p w:rsidR="003814EB" w:rsidRPr="007B3D09" w:rsidRDefault="003814EB" w:rsidP="005A319B">
      <w:pPr>
        <w:pStyle w:val="PURBullet-Indented"/>
        <w:keepNext/>
        <w:keepLines/>
        <w:rPr>
          <w:lang w:val="ru-RU"/>
        </w:rPr>
      </w:pPr>
      <w:r w:rsidRPr="007B3D09">
        <w:rPr>
          <w:lang w:val="ru-RU"/>
        </w:rPr>
        <w:t>Вы можете создавать любое количество экземпляров серверного и клиентского программного обеспечения.</w:t>
      </w:r>
    </w:p>
    <w:p w:rsidR="003814EB" w:rsidRPr="007B3D09" w:rsidRDefault="003814EB" w:rsidP="005A319B">
      <w:pPr>
        <w:pStyle w:val="PURBullet-Indented"/>
        <w:keepNext/>
        <w:keepLines/>
        <w:rPr>
          <w:lang w:val="ru-RU"/>
        </w:rPr>
      </w:pPr>
      <w:r w:rsidRPr="007B3D09">
        <w:rPr>
          <w:lang w:val="ru-RU"/>
        </w:rPr>
        <w:t>Вы можете хранить экземпляры серверного и клиентского программного обеспечения на любом вашем сервере или</w:t>
      </w:r>
      <w:r w:rsidR="00F064D0" w:rsidRPr="00F064D0">
        <w:rPr>
          <w:lang w:val="ru-RU"/>
        </w:rPr>
        <w:t xml:space="preserve"> </w:t>
      </w:r>
      <w:r w:rsidRPr="007B3D09">
        <w:rPr>
          <w:lang w:val="ru-RU"/>
        </w:rPr>
        <w:t>носителе.</w:t>
      </w:r>
    </w:p>
    <w:p w:rsidR="003814EB" w:rsidRPr="007B3D09" w:rsidRDefault="003814EB" w:rsidP="005A319B">
      <w:pPr>
        <w:pStyle w:val="PURBullet-Indented"/>
        <w:rPr>
          <w:lang w:val="ru-RU"/>
        </w:rPr>
      </w:pPr>
      <w:r w:rsidRPr="007B3D09">
        <w:rPr>
          <w:lang w:val="ru-RU"/>
        </w:rPr>
        <w:t>Вы можете создавать и хранить экземпляры серверного и клиентского программного обеспечения только в рамках реализации прав на запуск экземпляров серверного ПО согласно лицензиям на программное обеспечение, как</w:t>
      </w:r>
      <w:r w:rsidR="00F064D0">
        <w:rPr>
          <w:lang w:val="ru-RU"/>
        </w:rPr>
        <w:t xml:space="preserve"> </w:t>
      </w:r>
    </w:p>
    <w:p w:rsidR="003814EB" w:rsidRPr="007B3D09" w:rsidRDefault="00D80750" w:rsidP="003814EB">
      <w:pPr>
        <w:pStyle w:val="PURBlueStrong"/>
        <w:rPr>
          <w:lang w:val="ru-RU"/>
        </w:rPr>
      </w:pPr>
      <w:r w:rsidRPr="007B3D09">
        <w:rPr>
          <w:lang w:val="ru-RU"/>
        </w:rPr>
        <w:t>Пакеты System Center</w:t>
      </w:r>
    </w:p>
    <w:p w:rsidR="003814EB" w:rsidRPr="007B3D09" w:rsidRDefault="00D80750" w:rsidP="003814EB">
      <w:pPr>
        <w:pStyle w:val="PURBody-Indented"/>
        <w:rPr>
          <w:lang w:val="ru-RU"/>
        </w:rPr>
      </w:pPr>
      <w:r w:rsidRPr="007B3D09">
        <w:rPr>
          <w:lang w:val="ru-RU"/>
        </w:rPr>
        <w:t>Условия лицензии для применимых продуктов System Center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rsidR="009A4C7C" w:rsidRPr="007B3D09" w:rsidRDefault="009A4C7C" w:rsidP="009A4C7C">
      <w:pPr>
        <w:pStyle w:val="PURBlueStrong"/>
        <w:rPr>
          <w:lang w:val="ru-RU"/>
        </w:rPr>
      </w:pPr>
      <w:r w:rsidRPr="007B3D09">
        <w:rPr>
          <w:lang w:val="ru-RU"/>
        </w:rPr>
        <w:t>Программное обеспечение</w:t>
      </w:r>
    </w:p>
    <w:p w:rsidR="009A4C7C" w:rsidRPr="007B3D09" w:rsidRDefault="009A4C7C" w:rsidP="005A319B">
      <w:pPr>
        <w:pStyle w:val="PURBody-Indented"/>
        <w:rPr>
          <w:lang w:val="ru-RU"/>
        </w:rPr>
      </w:pPr>
      <w:r w:rsidRPr="007B3D09">
        <w:rPr>
          <w:rStyle w:val="Strong"/>
          <w:lang w:val="ru-RU"/>
        </w:rPr>
        <w:t>Запуск экземпляров серверного программного обеспечения.</w:t>
      </w:r>
      <w:r w:rsidRPr="007B3D09">
        <w:rPr>
          <w:lang w:val="ru-RU"/>
        </w:rPr>
        <w:t xml:space="preserve"> Вы можете запускать или иным образом использовать любое количество экземпляров серверного программного обеспечения в физической или виртуальной операционной среде</w:t>
      </w:r>
      <w:r w:rsidR="005A319B">
        <w:t> </w:t>
      </w:r>
      <w:r w:rsidRPr="007B3D09">
        <w:rPr>
          <w:lang w:val="ru-RU"/>
        </w:rPr>
        <w:t>(или ОС) на любом количестве устройств.</w:t>
      </w:r>
    </w:p>
    <w:p w:rsidR="009A4C7C" w:rsidRPr="007B3D09" w:rsidRDefault="009A4C7C" w:rsidP="007B2A51">
      <w:pPr>
        <w:pStyle w:val="PURBody-Indented"/>
        <w:rPr>
          <w:lang w:val="ru-RU"/>
        </w:rPr>
      </w:pPr>
      <w:r w:rsidRPr="007B3D09">
        <w:rPr>
          <w:rStyle w:val="Strong"/>
          <w:lang w:val="ru-RU"/>
        </w:rPr>
        <w:t>Запуск экземпляров клиентского программного обеспечения</w:t>
      </w:r>
      <w:r w:rsidR="008D13D3" w:rsidRPr="008D13D3">
        <w:rPr>
          <w:rStyle w:val="Strong"/>
          <w:lang w:val="ru-RU"/>
        </w:rPr>
        <w:t>.</w:t>
      </w:r>
      <w:r w:rsidRPr="007B3D09">
        <w:rPr>
          <w:rStyle w:val="Strong"/>
          <w:lang w:val="ru-RU"/>
        </w:rPr>
        <w:t xml:space="preserve"> </w:t>
      </w:r>
      <w:r w:rsidRPr="007B3D09">
        <w:rPr>
          <w:lang w:val="ru-RU"/>
        </w:rPr>
        <w:t xml:space="preserve">Вы можете запускать или иным образом использовать любое количество экземпляров клиентского программного обеспечения, указанного в </w:t>
      </w:r>
      <w:hyperlink w:anchor="Приложение1" w:history="1">
        <w:r w:rsidRPr="007B3D09">
          <w:rPr>
            <w:rStyle w:val="Hyperlink"/>
            <w:lang w:val="ru-RU"/>
          </w:rPr>
          <w:t>Приложении 1</w:t>
        </w:r>
      </w:hyperlink>
      <w:r w:rsidRPr="007B3D09">
        <w:rPr>
          <w:lang w:val="ru-RU"/>
        </w:rPr>
        <w:t xml:space="preserve"> в физических или </w:t>
      </w:r>
      <w:r w:rsidRPr="007B3D09">
        <w:rPr>
          <w:lang w:val="ru-RU"/>
        </w:rPr>
        <w:lastRenderedPageBreak/>
        <w:t xml:space="preserve">виртуальных операционных средах (ОС) на любом количестве устройств. Вы имеете право использовать клиентское программное обеспечение только с данным серверным программным обеспечением или же через другое клиентское программное обеспечение. </w:t>
      </w:r>
    </w:p>
    <w:p w:rsidR="000C3222" w:rsidRPr="007B3D09" w:rsidRDefault="000C3222" w:rsidP="007B2A51">
      <w:pPr>
        <w:pStyle w:val="PURBody-Indented"/>
        <w:rPr>
          <w:lang w:val="ru-RU"/>
        </w:rPr>
      </w:pPr>
    </w:p>
    <w:p w:rsidR="000C3222" w:rsidRPr="007B3D09" w:rsidRDefault="009A4C7C" w:rsidP="006F1DFB">
      <w:pPr>
        <w:pStyle w:val="PURHeading2"/>
        <w:pBdr>
          <w:bottom w:val="single" w:sz="4" w:space="1" w:color="auto"/>
        </w:pBdr>
        <w:rPr>
          <w:lang w:val="ru-RU"/>
        </w:rPr>
      </w:pPr>
      <w:bookmarkStart w:id="397" w:name="SALTerms_MGMT"/>
      <w:r w:rsidRPr="007B3D09">
        <w:rPr>
          <w:lang w:val="ru-RU"/>
        </w:rPr>
        <w:t>Серверы управления</w:t>
      </w:r>
      <w:bookmarkEnd w:id="397"/>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EE7C5B" w:rsidRPr="001333E7" w:rsidTr="00652F97">
        <w:tc>
          <w:tcPr>
            <w:tcW w:w="5508" w:type="dxa"/>
          </w:tcPr>
          <w:p w:rsidR="00EE7C5B" w:rsidRPr="001333E7" w:rsidRDefault="00EE7C5B" w:rsidP="00EE7C5B">
            <w:pPr>
              <w:pStyle w:val="PURBullet-Indented"/>
              <w:rPr>
                <w:lang w:val="fr-FR"/>
              </w:rPr>
            </w:pPr>
            <w:r w:rsidRPr="001333E7">
              <w:rPr>
                <w:lang w:val="fr-FR"/>
              </w:rPr>
              <w:t>System Center 2012 R2 Client Management Suite</w:t>
            </w:r>
          </w:p>
        </w:tc>
        <w:tc>
          <w:tcPr>
            <w:tcW w:w="5508" w:type="dxa"/>
          </w:tcPr>
          <w:p w:rsidR="00EE7C5B" w:rsidRPr="001333E7" w:rsidRDefault="00EE7C5B" w:rsidP="00EE7C5B">
            <w:pPr>
              <w:pStyle w:val="PURBullet-Indented"/>
            </w:pPr>
            <w:r w:rsidRPr="001333E7">
              <w:t>System Center 2012 R2 Configuration Manager</w:t>
            </w:r>
          </w:p>
        </w:tc>
      </w:tr>
    </w:tbl>
    <w:p w:rsidR="00EE7C5B" w:rsidRPr="001333E7" w:rsidRDefault="00EE7C5B" w:rsidP="00CD6E9D">
      <w:pPr>
        <w:pStyle w:val="PURBullet-Indented"/>
        <w:numPr>
          <w:ilvl w:val="0"/>
          <w:numId w:val="0"/>
        </w:numPr>
        <w:ind w:left="270"/>
      </w:pPr>
    </w:p>
    <w:p w:rsidR="000C3222" w:rsidRPr="001333E7" w:rsidRDefault="000C3222" w:rsidP="002448BE">
      <w:pPr>
        <w:pStyle w:val="PURBody-Indented"/>
        <w:sectPr w:rsidR="000C3222" w:rsidRPr="001333E7" w:rsidSect="00C047BC">
          <w:type w:val="continuous"/>
          <w:pgSz w:w="12240" w:h="15840" w:code="1"/>
          <w:pgMar w:top="1166" w:right="720" w:bottom="720" w:left="720" w:header="432" w:footer="288" w:gutter="0"/>
          <w:cols w:space="360"/>
          <w:docGrid w:linePitch="360"/>
        </w:sectPr>
      </w:pPr>
    </w:p>
    <w:p w:rsidR="009A4C7C" w:rsidRPr="007B3D09" w:rsidRDefault="00AF0812" w:rsidP="000C3222">
      <w:pPr>
        <w:pStyle w:val="PURBody-Indented"/>
        <w:ind w:left="0"/>
        <w:rPr>
          <w:lang w:val="ru-RU"/>
        </w:rPr>
      </w:pPr>
      <w:r w:rsidRPr="007B3D09">
        <w:rPr>
          <w:lang w:val="ru-RU"/>
        </w:rPr>
        <w:lastRenderedPageBreak/>
        <w:t xml:space="preserve">Вы должны приобрести и назначить устройству или пользователю клиентские лицензии SAL соответствующего типа для операционных сред, для прямого или косвенного управления которыми будут использоваться ваши экземпляры серверного программного обеспечения. </w:t>
      </w:r>
    </w:p>
    <w:p w:rsidR="00414AC5" w:rsidRPr="007B3D09" w:rsidRDefault="009A4C7C" w:rsidP="009A4C7C">
      <w:pPr>
        <w:pStyle w:val="PURBody-Indented"/>
        <w:rPr>
          <w:lang w:val="ru-RU"/>
        </w:rPr>
      </w:pPr>
      <w:r w:rsidRPr="007B3D09">
        <w:rPr>
          <w:rStyle w:val="Strong"/>
          <w:lang w:val="ru-RU"/>
        </w:rPr>
        <w:t xml:space="preserve">Два типа клиентских лицензий подписчика. </w:t>
      </w:r>
    </w:p>
    <w:p w:rsidR="00414AC5" w:rsidRPr="007B3D09" w:rsidRDefault="00414AC5" w:rsidP="00414AC5">
      <w:pPr>
        <w:pStyle w:val="PURBlueStrong-Indented"/>
        <w:rPr>
          <w:lang w:val="ru-RU"/>
        </w:rPr>
      </w:pPr>
      <w:r w:rsidRPr="007B3D09">
        <w:rPr>
          <w:lang w:val="ru-RU"/>
        </w:rPr>
        <w:t>Типы клиентских лицензий SAL</w:t>
      </w:r>
    </w:p>
    <w:p w:rsidR="009A4C7C" w:rsidRPr="007B3D09" w:rsidRDefault="009A4C7C" w:rsidP="009A4C7C">
      <w:pPr>
        <w:pStyle w:val="PURBody-Indented"/>
        <w:rPr>
          <w:lang w:val="ru-RU"/>
        </w:rPr>
      </w:pPr>
      <w:r w:rsidRPr="007B3D09">
        <w:rPr>
          <w:lang w:val="ru-RU"/>
        </w:rPr>
        <w:t>Существует два типа клиентских лицензий SAL: «на управляемую ОС» и «на пользователя».</w:t>
      </w:r>
    </w:p>
    <w:p w:rsidR="009A4C7C" w:rsidRPr="007B3D09" w:rsidRDefault="009A4C7C" w:rsidP="00CF7821">
      <w:pPr>
        <w:pStyle w:val="PURBullet-Indented"/>
        <w:rPr>
          <w:lang w:val="ru-RU"/>
        </w:rPr>
      </w:pPr>
      <w:r w:rsidRPr="007B3D09">
        <w:rPr>
          <w:lang w:val="ru-RU"/>
        </w:rPr>
        <w:t>Клиентские лицензии SAL «на операционную среду» разрешают вашим экземплярам серверного программного обеспечения управлять соответствующим количеством операционных сред, используемых любыми пользователями.</w:t>
      </w:r>
    </w:p>
    <w:p w:rsidR="009A4C7C" w:rsidRPr="007B3D09" w:rsidRDefault="009A4C7C" w:rsidP="000661DD">
      <w:pPr>
        <w:pStyle w:val="PURBullet-Indented"/>
        <w:rPr>
          <w:lang w:val="ru-RU"/>
        </w:rPr>
      </w:pPr>
      <w:r w:rsidRPr="007B3D09">
        <w:rPr>
          <w:lang w:val="ru-RU"/>
        </w:rPr>
        <w:t>Клиентские лицензии SAL «на пользователя» позволяют экземплярам серверного программного обеспечения управлять операционными средами, используемыми каждым пользователем, которому назначена клиентская лицензия SAL «на</w:t>
      </w:r>
      <w:r w:rsidR="000661DD">
        <w:t> </w:t>
      </w:r>
      <w:r w:rsidRPr="007B3D09">
        <w:rPr>
          <w:lang w:val="ru-RU"/>
        </w:rPr>
        <w:t>пользователя». Если одна операционная среда используется более чем одним пользователем, и у вас нет лицензии «на операционную среду», необходимо назначить клиентские лицензии SAL «на пользователя» каждому из этих пользователей.</w:t>
      </w:r>
    </w:p>
    <w:p w:rsidR="009A4C7C" w:rsidRPr="007B3D09" w:rsidRDefault="009A4C7C" w:rsidP="00CF7821">
      <w:pPr>
        <w:pStyle w:val="PURBullet-Indented"/>
        <w:rPr>
          <w:lang w:val="ru-RU"/>
        </w:rPr>
      </w:pPr>
      <w:r w:rsidRPr="007B3D09">
        <w:rPr>
          <w:lang w:val="ru-RU"/>
        </w:rPr>
        <w:t>Клиентские лицензии SAL не разрешают управление любой операционной средой, в которой работает серверная операционная система.</w:t>
      </w:r>
    </w:p>
    <w:p w:rsidR="00AF0812" w:rsidRPr="007B3D09" w:rsidRDefault="00AF0812" w:rsidP="00830DCA">
      <w:pPr>
        <w:pStyle w:val="PURBlueStrong-Indented"/>
        <w:rPr>
          <w:lang w:val="ru-RU"/>
        </w:rPr>
      </w:pPr>
      <w:r w:rsidRPr="007B3D09">
        <w:rPr>
          <w:lang w:val="ru-RU"/>
        </w:rPr>
        <w:t>Лицензии SAL на управление</w:t>
      </w:r>
    </w:p>
    <w:p w:rsidR="00AF0812" w:rsidRPr="007B3D09" w:rsidRDefault="00AF0812" w:rsidP="00AF0812">
      <w:pPr>
        <w:pStyle w:val="PURBody-Indented"/>
        <w:rPr>
          <w:lang w:val="ru-RU"/>
        </w:rPr>
      </w:pPr>
      <w:r w:rsidRPr="007B3D09">
        <w:rPr>
          <w:lang w:val="ru-RU"/>
        </w:rPr>
        <w:t>Если у вас есть клиентские лицензии SAL «на пользователя», вам необходимо назначить их пользователям операционных сред, которыми управляют ваши экземпляры серверного программного обеспечения.</w:t>
      </w:r>
    </w:p>
    <w:p w:rsidR="00AF0812" w:rsidRPr="007B3D09" w:rsidRDefault="00AF0812" w:rsidP="00AF0812">
      <w:pPr>
        <w:pStyle w:val="PURBody-Indented"/>
        <w:rPr>
          <w:lang w:val="ru-RU"/>
        </w:rPr>
      </w:pPr>
      <w:r w:rsidRPr="007B3D09">
        <w:rPr>
          <w:lang w:val="ru-RU"/>
        </w:rPr>
        <w:t>Если у вас есть клиентские лицензии SAL «на операционную среду», вам необходимо назначить их устройствам, на которых будут работать ваши управляемые операционные среды. Каждый аппаратный раздел или стоечный модуль считается отдельным устройством. В любом случае количество управляемых операционных сред на устройстве не может превышать количество клиентских или серверных лицензий SAL на управление «на операционную среду», назначенных этому устройству.</w:t>
      </w:r>
    </w:p>
    <w:p w:rsidR="00AF0812" w:rsidRPr="007B3D09" w:rsidRDefault="00AF0812" w:rsidP="00AF0812">
      <w:pPr>
        <w:pStyle w:val="PURBody-Indented"/>
        <w:rPr>
          <w:lang w:val="ru-RU"/>
        </w:rPr>
      </w:pPr>
      <w:r w:rsidRPr="007B3D09">
        <w:rPr>
          <w:lang w:val="ru-RU"/>
        </w:rPr>
        <w:t>Лицензии SAL на управление не требуются для:</w:t>
      </w:r>
    </w:p>
    <w:p w:rsidR="00AF0812" w:rsidRPr="007B3D09" w:rsidRDefault="00AF0812" w:rsidP="00AF0812">
      <w:pPr>
        <w:pStyle w:val="PURBullet-Indented"/>
        <w:rPr>
          <w:lang w:val="ru-RU"/>
        </w:rPr>
      </w:pPr>
      <w:r w:rsidRPr="007B3D09">
        <w:rPr>
          <w:lang w:val="ru-RU"/>
        </w:rPr>
        <w:t>любых операционных сред, в которых отсутствуют работающие экземпляры программного обеспечения;</w:t>
      </w:r>
    </w:p>
    <w:p w:rsidR="00AF0812" w:rsidRPr="007B3D09" w:rsidRDefault="00AF0812" w:rsidP="00AF0812">
      <w:pPr>
        <w:pStyle w:val="PURBullet-Indented"/>
        <w:rPr>
          <w:lang w:val="ru-RU"/>
        </w:rPr>
      </w:pPr>
      <w:r w:rsidRPr="007B3D09">
        <w:rPr>
          <w:lang w:val="ru-RU"/>
        </w:rPr>
        <w:t>любых устройств, функционирующих только в качестве устройств инфраструктуры сети (3-й уровень модели OSI или ниже); либо</w:t>
      </w:r>
    </w:p>
    <w:p w:rsidR="00AF0812" w:rsidRPr="007B3D09" w:rsidRDefault="00AF0812" w:rsidP="003A7091">
      <w:pPr>
        <w:pStyle w:val="PURBullet-Indented"/>
        <w:rPr>
          <w:lang w:val="ru-RU"/>
        </w:rPr>
      </w:pPr>
      <w:r w:rsidRPr="007B3D09">
        <w:rPr>
          <w:lang w:val="ru-RU"/>
        </w:rPr>
        <w:t>устройств, для которых отдельно осуществляется нештатное управление. Нештатное управление представляет собой взаимодействие посредством сетевого соединения с аппаратным контроллером для мониторинга или управления состояниями компонентов оборудования (например, температурой системы, скоростью вентилятора, включением и</w:t>
      </w:r>
      <w:r w:rsidR="003A7091">
        <w:t> </w:t>
      </w:r>
      <w:r w:rsidRPr="007B3D09">
        <w:rPr>
          <w:lang w:val="ru-RU"/>
        </w:rPr>
        <w:t>выключением питания, сбросом системы, доступностью процессора). Мониторинг использования центрального процессора, оперативной памяти, сетевого адаптера или хранилища рассматривается как непрямое управление операционной средой и требует наличия лицензии на управление.</w:t>
      </w:r>
    </w:p>
    <w:p w:rsidR="009A4C7C" w:rsidRPr="007B3D09" w:rsidRDefault="009A4C7C" w:rsidP="00FC0981">
      <w:pPr>
        <w:pStyle w:val="PURBlueStrong"/>
        <w:rPr>
          <w:lang w:val="ru-RU"/>
        </w:rPr>
      </w:pPr>
      <w:r w:rsidRPr="007B3D09">
        <w:rPr>
          <w:lang w:val="ru-RU"/>
        </w:rPr>
        <w:t>Передача лицензий SAL</w:t>
      </w:r>
    </w:p>
    <w:p w:rsidR="00AF0812" w:rsidRPr="007B3D09" w:rsidRDefault="009A4C7C" w:rsidP="00FC0981">
      <w:pPr>
        <w:pStyle w:val="PURBody-Indented"/>
        <w:keepNext/>
        <w:keepLines/>
        <w:rPr>
          <w:lang w:val="ru-RU"/>
        </w:rPr>
      </w:pPr>
      <w:r w:rsidRPr="007B3D09">
        <w:rPr>
          <w:lang w:val="ru-RU"/>
        </w:rPr>
        <w:t>Вы можете переназначить клиентскую SAL «на операционную среду» от одного устройства другому или переназначить клиентскую SAL «на пользователя» от одного пользователя другому, но не в течение одного календарного месяца, если только вы не переназначаете клиентскую SAL «на операционную среду» другому устройству, пока первое устройство не работает, или не переназначаете клиентскую SAL «на пользователя» другому пользователю, пока первый пользователь отсутствует.</w:t>
      </w:r>
    </w:p>
    <w:p w:rsidR="009A4C7C" w:rsidRPr="007B3D09" w:rsidRDefault="009A4C7C" w:rsidP="009A4C7C">
      <w:pPr>
        <w:pStyle w:val="PURBlueStrong"/>
        <w:rPr>
          <w:lang w:val="ru-RU"/>
        </w:rPr>
      </w:pPr>
      <w:r w:rsidRPr="007B3D09">
        <w:rPr>
          <w:lang w:val="ru-RU"/>
        </w:rPr>
        <w:t>Программное обеспечение</w:t>
      </w:r>
    </w:p>
    <w:p w:rsidR="00094034" w:rsidRPr="007B3D09" w:rsidRDefault="00094034" w:rsidP="00094034">
      <w:pPr>
        <w:pStyle w:val="PURBody-Indented"/>
        <w:rPr>
          <w:lang w:val="ru-RU"/>
        </w:rPr>
      </w:pPr>
      <w:r w:rsidRPr="007B3D09">
        <w:rPr>
          <w:lang w:val="ru-RU"/>
        </w:rPr>
        <w:t>Вы имеете право использовать программное обеспечение для управления:</w:t>
      </w:r>
    </w:p>
    <w:p w:rsidR="00094034" w:rsidRPr="007B3D09" w:rsidRDefault="00094034" w:rsidP="00094034">
      <w:pPr>
        <w:pStyle w:val="PURBullet-Indented"/>
        <w:rPr>
          <w:lang w:val="ru-RU"/>
        </w:rPr>
      </w:pPr>
      <w:r w:rsidRPr="007B3D09">
        <w:rPr>
          <w:lang w:val="ru-RU"/>
        </w:rPr>
        <w:t>любым количеством операционных сред на устройстве после назначения такого же количества лицензий SAL на управление этому устройству;</w:t>
      </w:r>
    </w:p>
    <w:p w:rsidR="00094034" w:rsidRPr="007B3D09" w:rsidRDefault="00094034" w:rsidP="00094034">
      <w:pPr>
        <w:pStyle w:val="PURBullet-Indented"/>
        <w:rPr>
          <w:lang w:val="ru-RU"/>
        </w:rPr>
      </w:pPr>
      <w:r w:rsidRPr="007B3D09">
        <w:rPr>
          <w:lang w:val="ru-RU"/>
        </w:rPr>
        <w:lastRenderedPageBreak/>
        <w:t>операционными средами, используемыми пользователями, после назначения лицензий SAL на управление этим пользователям.</w:t>
      </w:r>
    </w:p>
    <w:p w:rsidR="009A4C7C" w:rsidRPr="007B3D09" w:rsidRDefault="00094034" w:rsidP="009A4C7C">
      <w:pPr>
        <w:pStyle w:val="PURBlueStrong"/>
        <w:rPr>
          <w:lang w:val="ru-RU"/>
        </w:rPr>
      </w:pPr>
      <w:r w:rsidRPr="007B3D09">
        <w:rPr>
          <w:rStyle w:val="PURBlueStrong-IndentedChar"/>
          <w:smallCaps/>
          <w:lang w:val="ru-RU"/>
        </w:rPr>
        <w:t>Пакеты System Center</w:t>
      </w:r>
    </w:p>
    <w:p w:rsidR="009A4C7C" w:rsidRPr="007B3D09" w:rsidRDefault="00094034" w:rsidP="009A4C7C">
      <w:pPr>
        <w:pStyle w:val="PURBody-Indented"/>
        <w:rPr>
          <w:lang w:val="ru-RU"/>
        </w:rPr>
      </w:pPr>
      <w:r w:rsidRPr="007B3D09">
        <w:rPr>
          <w:lang w:val="ru-RU"/>
        </w:rPr>
        <w:t>Условия лицензии для применимых продуктов System Center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rsidR="0036211F" w:rsidRPr="007B3D09" w:rsidRDefault="0036211F" w:rsidP="0036211F">
      <w:pPr>
        <w:pStyle w:val="PURBlueStrong-Indented"/>
        <w:rPr>
          <w:lang w:val="ru-RU"/>
        </w:rPr>
      </w:pPr>
      <w:r w:rsidRPr="007B3D09">
        <w:rPr>
          <w:lang w:val="ru-RU"/>
        </w:rPr>
        <w:t>Запрет на копирование или распространение комплектов данных</w:t>
      </w:r>
    </w:p>
    <w:p w:rsidR="0036211F" w:rsidRPr="007B3D09" w:rsidRDefault="0036211F" w:rsidP="0036211F">
      <w:pPr>
        <w:pStyle w:val="PURBody-Indented"/>
        <w:rPr>
          <w:lang w:val="ru-RU"/>
        </w:rPr>
      </w:pPr>
      <w:r w:rsidRPr="007B3D09">
        <w:rPr>
          <w:lang w:val="ru-RU"/>
        </w:rPr>
        <w:t>Вы не можете копировать или распространять любые комплекты данных (или любую часть комплекта данных), включенных в программное обеспечение.</w:t>
      </w:r>
    </w:p>
    <w:p w:rsidR="0036211F" w:rsidRPr="007B3D09" w:rsidRDefault="0036211F" w:rsidP="0036211F">
      <w:pPr>
        <w:pStyle w:val="PURBlueStrong-Indented"/>
        <w:rPr>
          <w:lang w:val="ru-RU"/>
        </w:rPr>
      </w:pPr>
      <w:r w:rsidRPr="007B3D09">
        <w:rPr>
          <w:lang w:val="ru-RU"/>
        </w:rPr>
        <w:t>Пакет автоматической установки Windows</w:t>
      </w:r>
    </w:p>
    <w:p w:rsidR="0036211F" w:rsidRPr="007B3D09" w:rsidRDefault="0036211F" w:rsidP="005A319B">
      <w:pPr>
        <w:pStyle w:val="PURBody-Indented"/>
        <w:rPr>
          <w:lang w:val="ru-RU"/>
        </w:rPr>
      </w:pPr>
      <w:r w:rsidRPr="007B3D09">
        <w:rPr>
          <w:lang w:val="ru-RU"/>
        </w:rPr>
        <w:t>Серверное программное обеспечение может включать Пакет автоматической установки Windows. В таком случае на его</w:t>
      </w:r>
      <w:r w:rsidR="005A319B">
        <w:t> </w:t>
      </w:r>
      <w:r w:rsidRPr="007B3D09">
        <w:rPr>
          <w:lang w:val="ru-RU"/>
        </w:rPr>
        <w:t>использование распространяются условия лицензии, приведенные ниже.</w:t>
      </w:r>
    </w:p>
    <w:p w:rsidR="0036211F" w:rsidRPr="007B3D09" w:rsidRDefault="0036211F" w:rsidP="0036211F">
      <w:pPr>
        <w:pStyle w:val="PURBody-Indented"/>
        <w:rPr>
          <w:lang w:val="ru-RU"/>
        </w:rPr>
      </w:pPr>
      <w:r w:rsidRPr="007B3D09">
        <w:rPr>
          <w:b/>
          <w:lang w:val="ru-RU"/>
        </w:rPr>
        <w:t>Среда предустановки Windows.</w:t>
      </w:r>
      <w:r w:rsidRPr="007B3D09">
        <w:rPr>
          <w:lang w:val="ru-RU"/>
        </w:rPr>
        <w:t xml:space="preserve"> Вы можете установить и использовать часть пакета WAIK — среду предустановки Windows с целью восстановления программного обеспечения операционной системы Windows. Запрещается использовать среду в качестве операционной системы общего назначения, в качестве «тонкого» клиента, клиента удаленного рабочего стола или в любых других целях.</w:t>
      </w:r>
    </w:p>
    <w:p w:rsidR="0036211F" w:rsidRPr="007B3D09" w:rsidRDefault="0036211F" w:rsidP="005A319B">
      <w:pPr>
        <w:pStyle w:val="PURBody-Indented"/>
        <w:rPr>
          <w:lang w:val="ru-RU"/>
        </w:rPr>
      </w:pPr>
      <w:r w:rsidRPr="007B3D09">
        <w:rPr>
          <w:b/>
          <w:lang w:val="ru-RU"/>
        </w:rPr>
        <w:t>ImageX.exe, Wimgapi.dll, Wimfilter и Package Manager.</w:t>
      </w:r>
      <w:r w:rsidRPr="007B3D09">
        <w:rPr>
          <w:lang w:val="ru-RU"/>
        </w:rPr>
        <w:t xml:space="preserve"> Вы можете устанавливать и использовать следующие части программного обеспечения WAIK для восстановления программного обеспечения операционной системы: Windows: ImageX.exe, Wimgapi.dll, Wimfilter и Package Manager. Вы не можете использовать эти части программного обеспечения для</w:t>
      </w:r>
      <w:r w:rsidR="005A319B">
        <w:t> </w:t>
      </w:r>
      <w:r w:rsidRPr="007B3D09">
        <w:rPr>
          <w:lang w:val="ru-RU"/>
        </w:rPr>
        <w:t>резервирования операционной системы Windows или для любых других целей.</w:t>
      </w:r>
    </w:p>
    <w:p w:rsidR="0036211F" w:rsidRPr="007B3D09" w:rsidRDefault="0036211F" w:rsidP="005A319B">
      <w:pPr>
        <w:pStyle w:val="PURBlueStrong-Indented"/>
        <w:ind w:left="274"/>
        <w:rPr>
          <w:lang w:val="ru-RU"/>
        </w:rPr>
      </w:pPr>
      <w:r w:rsidRPr="007B3D09">
        <w:rPr>
          <w:lang w:val="ru-RU"/>
        </w:rPr>
        <w:t>Иерархия сайтов — географическое представление</w:t>
      </w:r>
    </w:p>
    <w:p w:rsidR="0036211F" w:rsidRPr="007B3D09" w:rsidRDefault="0036211F" w:rsidP="005A319B">
      <w:pPr>
        <w:pStyle w:val="PURBody-Indented"/>
        <w:keepNext/>
        <w:keepLines/>
        <w:ind w:left="274"/>
        <w:rPr>
          <w:lang w:val="ru-RU"/>
        </w:rPr>
      </w:pPr>
      <w:r w:rsidRPr="007B3D09">
        <w:rPr>
          <w:lang w:val="ru-RU"/>
        </w:rPr>
        <w:t>Серверное программное обеспечение System Center 2012 R2 включает функцию, позволяющую извлекать содержимое (например, карты, изображения и прочие данные) с помощью программного интерфейса Bing Maps (Bing Maps API) или его</w:t>
      </w:r>
      <w:r w:rsidR="005A319B">
        <w:t> </w:t>
      </w:r>
      <w:r w:rsidRPr="007B3D09">
        <w:rPr>
          <w:lang w:val="ru-RU"/>
        </w:rPr>
        <w:t>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w:t>
      </w:r>
      <w:r w:rsidR="005A319B">
        <w:t> </w:t>
      </w:r>
      <w:r w:rsidRPr="007B3D09">
        <w:rPr>
          <w:lang w:val="ru-RU"/>
        </w:rPr>
        <w:t>экране или печати письменного отчета, включающего такое отображение. Это допустимо только совместно с методами и</w:t>
      </w:r>
      <w:r w:rsidR="005A319B">
        <w:t> </w:t>
      </w:r>
      <w:r w:rsidRPr="007B3D09">
        <w:rPr>
          <w:lang w:val="ru-RU"/>
        </w:rPr>
        <w:t>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Bing Maps API, каким-либо иным способом. Вы</w:t>
      </w:r>
      <w:r w:rsidR="005A319B">
        <w:t> </w:t>
      </w:r>
      <w:r w:rsidRPr="007B3D09">
        <w:rPr>
          <w:lang w:val="ru-RU"/>
        </w:rPr>
        <w:t>не имеете право использовать указанные ниже элементы с какой-либо целью, даже если они доступны с помощью Bing</w:t>
      </w:r>
      <w:r w:rsidR="005A319B">
        <w:t> </w:t>
      </w:r>
      <w:r w:rsidRPr="007B3D09">
        <w:rPr>
          <w:lang w:val="ru-RU"/>
        </w:rPr>
        <w:t>Maps API:</w:t>
      </w:r>
    </w:p>
    <w:p w:rsidR="0036211F" w:rsidRPr="007B3D09" w:rsidRDefault="0036211F" w:rsidP="003B5A77">
      <w:pPr>
        <w:pStyle w:val="PURBullet-Indented"/>
        <w:numPr>
          <w:ilvl w:val="0"/>
          <w:numId w:val="11"/>
        </w:numPr>
        <w:rPr>
          <w:lang w:val="ru-RU"/>
        </w:rPr>
      </w:pPr>
      <w:r w:rsidRPr="007B3D09">
        <w:rPr>
          <w:lang w:val="ru-RU"/>
        </w:rPr>
        <w:t>Bing Maps API для сенсорного управления движением или составления маршрута;</w:t>
      </w:r>
    </w:p>
    <w:p w:rsidR="0036211F" w:rsidRPr="007B3D09" w:rsidRDefault="0036211F" w:rsidP="003B5A77">
      <w:pPr>
        <w:pStyle w:val="PURBullet-Indented"/>
        <w:numPr>
          <w:ilvl w:val="0"/>
          <w:numId w:val="11"/>
        </w:numPr>
        <w:rPr>
          <w:lang w:val="ru-RU"/>
        </w:rPr>
      </w:pPr>
      <w:r w:rsidRPr="007B3D09">
        <w:rPr>
          <w:lang w:val="ru-RU"/>
        </w:rPr>
        <w:t>данные о дорожном движении или вид дорожного движения сверху (или связанные с ними метаданные).</w:t>
      </w:r>
    </w:p>
    <w:p w:rsidR="0036211F" w:rsidRPr="007B3D09" w:rsidRDefault="0036211F" w:rsidP="0036211F">
      <w:pPr>
        <w:pStyle w:val="PURBody-Indented"/>
        <w:rPr>
          <w:lang w:val="ru-RU"/>
        </w:rPr>
      </w:pPr>
      <w:r w:rsidRPr="007B3D09">
        <w:rPr>
          <w:lang w:val="ru-RU"/>
        </w:rPr>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rsidR="0036211F" w:rsidRPr="007B3D09" w:rsidRDefault="0036211F" w:rsidP="003B5A77">
      <w:pPr>
        <w:pStyle w:val="PURBullet-Indented"/>
        <w:numPr>
          <w:ilvl w:val="0"/>
          <w:numId w:val="11"/>
        </w:numPr>
        <w:rPr>
          <w:lang w:val="ru-RU"/>
        </w:rPr>
      </w:pPr>
      <w:r w:rsidRPr="007B3D09">
        <w:rPr>
          <w:lang w:val="ru-RU"/>
        </w:rPr>
        <w:t>эмблемы;</w:t>
      </w:r>
    </w:p>
    <w:p w:rsidR="0036211F" w:rsidRPr="007B3D09" w:rsidRDefault="0036211F" w:rsidP="003B5A77">
      <w:pPr>
        <w:pStyle w:val="PURBullet-Indented"/>
        <w:numPr>
          <w:ilvl w:val="0"/>
          <w:numId w:val="11"/>
        </w:numPr>
        <w:rPr>
          <w:lang w:val="ru-RU"/>
        </w:rPr>
      </w:pPr>
      <w:r w:rsidRPr="007B3D09">
        <w:rPr>
          <w:lang w:val="ru-RU"/>
        </w:rPr>
        <w:t>товарные знаки;</w:t>
      </w:r>
    </w:p>
    <w:p w:rsidR="0036211F" w:rsidRPr="007B3D09" w:rsidRDefault="0036211F" w:rsidP="003B5A77">
      <w:pPr>
        <w:pStyle w:val="PURBullet-Indented"/>
        <w:numPr>
          <w:ilvl w:val="0"/>
          <w:numId w:val="11"/>
        </w:numPr>
        <w:rPr>
          <w:lang w:val="ru-RU"/>
        </w:rPr>
      </w:pPr>
      <w:r w:rsidRPr="007B3D09">
        <w:rPr>
          <w:lang w:val="ru-RU"/>
        </w:rPr>
        <w:t>уведомления об авторском праве;</w:t>
      </w:r>
    </w:p>
    <w:p w:rsidR="0036211F" w:rsidRPr="007B3D09" w:rsidRDefault="0036211F" w:rsidP="003B5A77">
      <w:pPr>
        <w:pStyle w:val="PURBullet-Indented"/>
        <w:numPr>
          <w:ilvl w:val="0"/>
          <w:numId w:val="11"/>
        </w:numPr>
        <w:rPr>
          <w:lang w:val="ru-RU"/>
        </w:rPr>
      </w:pPr>
      <w:r w:rsidRPr="007B3D09">
        <w:rPr>
          <w:lang w:val="ru-RU"/>
        </w:rPr>
        <w:t>цифровые водяные знаки; или</w:t>
      </w:r>
    </w:p>
    <w:p w:rsidR="0036211F" w:rsidRPr="007B3D09" w:rsidRDefault="0036211F" w:rsidP="003B5A77">
      <w:pPr>
        <w:pStyle w:val="PURBullet-Indented"/>
        <w:numPr>
          <w:ilvl w:val="0"/>
          <w:numId w:val="11"/>
        </w:numPr>
        <w:rPr>
          <w:lang w:val="ru-RU"/>
        </w:rPr>
      </w:pPr>
      <w:r w:rsidRPr="007B3D09">
        <w:rPr>
          <w:lang w:val="ru-RU"/>
        </w:rPr>
        <w:t>другие уведомления Microsoft и ее поставщиков.</w:t>
      </w:r>
    </w:p>
    <w:p w:rsidR="0036211F" w:rsidRPr="007B3D09" w:rsidRDefault="0036211F" w:rsidP="0036211F">
      <w:pPr>
        <w:pStyle w:val="PURBody-Indented"/>
        <w:rPr>
          <w:lang w:val="ru-RU"/>
        </w:rPr>
      </w:pPr>
      <w:r w:rsidRPr="007B3D09">
        <w:rPr>
          <w:lang w:val="ru-RU"/>
        </w:rPr>
        <w:t xml:space="preserve">Использование API Карт Bing и связанного содержимого также регулируется дополнительными условиями, опубликованными по адресу </w:t>
      </w:r>
      <w:hyperlink r:id="rId153" w:history="1">
        <w:r w:rsidRPr="007B3D09">
          <w:rPr>
            <w:rStyle w:val="Hyperlink"/>
            <w:lang w:val="ru-RU"/>
          </w:rPr>
          <w:t>http://go.microsoft.com/?linkid=9710837</w:t>
        </w:r>
      </w:hyperlink>
      <w:r w:rsidRPr="007B3D09">
        <w:rPr>
          <w:lang w:val="ru-RU"/>
        </w:rPr>
        <w:t>.</w:t>
      </w:r>
    </w:p>
    <w:p w:rsidR="0036211F" w:rsidRPr="007B3D09" w:rsidRDefault="0036211F" w:rsidP="0036211F">
      <w:pPr>
        <w:pStyle w:val="PURBlueStrong-Indented"/>
        <w:rPr>
          <w:lang w:val="ru-RU"/>
        </w:rPr>
      </w:pPr>
      <w:r w:rsidRPr="007B3D09">
        <w:rPr>
          <w:lang w:val="ru-RU"/>
        </w:rPr>
        <w:t>ПО .NET Framework</w:t>
      </w:r>
    </w:p>
    <w:p w:rsidR="0036211F" w:rsidRPr="007B3D09" w:rsidRDefault="0036211F" w:rsidP="0036211F">
      <w:pPr>
        <w:pStyle w:val="PURBody-Indented"/>
        <w:rPr>
          <w:lang w:val="ru-RU"/>
        </w:rPr>
      </w:pPr>
      <w:r w:rsidRPr="007B3D09">
        <w:rPr>
          <w:lang w:val="ru-RU"/>
        </w:rP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rsidR="00F60F84" w:rsidRPr="007B3D09" w:rsidRDefault="00F60F84" w:rsidP="0036211F">
      <w:pPr>
        <w:pStyle w:val="PURBody-Indented"/>
        <w:rPr>
          <w:lang w:val="ru-RU"/>
        </w:rPr>
      </w:pPr>
    </w:p>
    <w:p w:rsidR="00F60F84" w:rsidRPr="007B3D09" w:rsidRDefault="009A4C7C" w:rsidP="00F60F84">
      <w:pPr>
        <w:pStyle w:val="PURHeading2"/>
        <w:pBdr>
          <w:bottom w:val="single" w:sz="4" w:space="1" w:color="auto"/>
        </w:pBdr>
        <w:rPr>
          <w:lang w:val="ru-RU"/>
        </w:rPr>
      </w:pPr>
      <w:bookmarkStart w:id="398" w:name="SALTerms_Desktop"/>
      <w:r w:rsidRPr="007B3D09">
        <w:rPr>
          <w:lang w:val="ru-RU"/>
        </w:rPr>
        <w:t>Приложения для настольных компьютеров (Desktop Applications)</w:t>
      </w:r>
      <w:bookmarkEnd w:id="398"/>
    </w:p>
    <w:p w:rsidR="001F7A9F" w:rsidRPr="007B3D09" w:rsidRDefault="001F7A9F" w:rsidP="00A50403">
      <w:pPr>
        <w:pStyle w:val="PURBullet-Indented"/>
        <w:numPr>
          <w:ilvl w:val="0"/>
          <w:numId w:val="0"/>
        </w:numPr>
        <w:rPr>
          <w:lang w:val="ru-RU"/>
        </w:rPr>
        <w:sectPr w:rsidR="001F7A9F" w:rsidRPr="007B3D09" w:rsidSect="00C047BC">
          <w:type w:val="continuous"/>
          <w:pgSz w:w="12240" w:h="15840" w:code="1"/>
          <w:pgMar w:top="1166" w:right="720" w:bottom="720" w:left="720" w:header="432" w:footer="288" w:gutter="0"/>
          <w:cols w:space="360"/>
          <w:docGrid w:linePitch="360"/>
        </w:sectPr>
      </w:pPr>
    </w:p>
    <w:p w:rsidR="00BF78C0" w:rsidRPr="007B3D09" w:rsidRDefault="00BF78C0" w:rsidP="00DA1A17">
      <w:pPr>
        <w:pStyle w:val="PURBullet-Indented"/>
        <w:rPr>
          <w:lang w:val="ru-RU"/>
        </w:rPr>
      </w:pPr>
      <w:r w:rsidRPr="007B3D09">
        <w:rPr>
          <w:lang w:val="ru-RU"/>
        </w:rPr>
        <w:lastRenderedPageBreak/>
        <w:t>Пакет многоязыкового интерфейса для Office 2013</w:t>
      </w:r>
    </w:p>
    <w:p w:rsidR="00BF78C0" w:rsidRPr="007B3D09" w:rsidRDefault="00BF78C0" w:rsidP="00DA1A17">
      <w:pPr>
        <w:pStyle w:val="PURBullet-Indented"/>
        <w:rPr>
          <w:lang w:val="ru-RU"/>
        </w:rPr>
      </w:pPr>
      <w:r w:rsidRPr="007B3D09">
        <w:rPr>
          <w:lang w:val="ru-RU"/>
        </w:rPr>
        <w:t xml:space="preserve">Office Профессиональный плюс 2013 </w:t>
      </w:r>
    </w:p>
    <w:p w:rsidR="00FA0FD5" w:rsidRPr="007B3D09" w:rsidRDefault="00FA0FD5" w:rsidP="00DA1A17">
      <w:pPr>
        <w:pStyle w:val="PURBullet-Indented"/>
        <w:rPr>
          <w:lang w:val="ru-RU"/>
        </w:rPr>
      </w:pPr>
      <w:r w:rsidRPr="007B3D09">
        <w:rPr>
          <w:lang w:val="ru-RU"/>
        </w:rPr>
        <w:t>Office Стандартный 2013</w:t>
      </w:r>
    </w:p>
    <w:p w:rsidR="008B1CCE" w:rsidRPr="007B3D09" w:rsidRDefault="008B1CCE" w:rsidP="00DA1A17">
      <w:pPr>
        <w:pStyle w:val="PURBullet-Indented"/>
        <w:rPr>
          <w:lang w:val="ru-RU"/>
        </w:rPr>
      </w:pPr>
      <w:r w:rsidRPr="007B3D09">
        <w:rPr>
          <w:lang w:val="ru-RU"/>
        </w:rPr>
        <w:t>Project профессиональный 2013</w:t>
      </w:r>
    </w:p>
    <w:p w:rsidR="00234924" w:rsidRPr="007B3D09" w:rsidRDefault="00BF78C0" w:rsidP="00DA1A17">
      <w:pPr>
        <w:pStyle w:val="PURBullet-Indented"/>
        <w:rPr>
          <w:lang w:val="ru-RU"/>
        </w:rPr>
      </w:pPr>
      <w:r w:rsidRPr="007B3D09">
        <w:rPr>
          <w:lang w:val="ru-RU"/>
        </w:rPr>
        <w:lastRenderedPageBreak/>
        <w:t>Project стандартный 2013</w:t>
      </w:r>
    </w:p>
    <w:p w:rsidR="00FA0FD5" w:rsidRPr="007B3D09" w:rsidRDefault="00FA0FD5" w:rsidP="00DA1A17">
      <w:pPr>
        <w:pStyle w:val="PURBullet-Indented"/>
        <w:rPr>
          <w:lang w:val="ru-RU"/>
        </w:rPr>
      </w:pPr>
      <w:r w:rsidRPr="007B3D09">
        <w:rPr>
          <w:lang w:val="ru-RU"/>
        </w:rPr>
        <w:t>Visio профессиональный 2013</w:t>
      </w:r>
    </w:p>
    <w:p w:rsidR="008B1CCE" w:rsidRPr="007B3D09" w:rsidRDefault="008B1CCE" w:rsidP="00DA1A17">
      <w:pPr>
        <w:pStyle w:val="PURBullet-Indented"/>
        <w:rPr>
          <w:lang w:val="ru-RU"/>
        </w:rPr>
      </w:pPr>
      <w:r w:rsidRPr="007B3D09">
        <w:rPr>
          <w:lang w:val="ru-RU"/>
        </w:rPr>
        <w:t>Visio стандартный 2013</w:t>
      </w:r>
    </w:p>
    <w:p w:rsidR="008B1CCE" w:rsidRPr="007B3D09" w:rsidRDefault="00830DCA" w:rsidP="00DA1A17">
      <w:pPr>
        <w:pStyle w:val="PURBullet-Indented"/>
        <w:rPr>
          <w:lang w:val="ru-RU"/>
        </w:rPr>
      </w:pPr>
      <w:r w:rsidRPr="007B3D09">
        <w:rPr>
          <w:lang w:val="ru-RU"/>
        </w:rPr>
        <w:t>Visual Studio Premium 2013</w:t>
      </w:r>
    </w:p>
    <w:p w:rsidR="00FA0FD5" w:rsidRPr="007B3D09" w:rsidRDefault="00830DCA" w:rsidP="00DA1A17">
      <w:pPr>
        <w:pStyle w:val="PURBullet-Indented"/>
        <w:rPr>
          <w:lang w:val="ru-RU"/>
        </w:rPr>
      </w:pPr>
      <w:r w:rsidRPr="007B3D09">
        <w:rPr>
          <w:lang w:val="ru-RU"/>
        </w:rPr>
        <w:lastRenderedPageBreak/>
        <w:t>Visual Studio Professional 2013</w:t>
      </w:r>
    </w:p>
    <w:p w:rsidR="00BF78C0" w:rsidRPr="007B3D09" w:rsidRDefault="00830DCA" w:rsidP="00DA1A17">
      <w:pPr>
        <w:pStyle w:val="PURBullet-Indented"/>
        <w:rPr>
          <w:lang w:val="ru-RU"/>
        </w:rPr>
      </w:pPr>
      <w:r w:rsidRPr="007B3D09">
        <w:rPr>
          <w:lang w:val="ru-RU"/>
        </w:rPr>
        <w:t>Visual Studio Ultimate 2013</w:t>
      </w:r>
    </w:p>
    <w:p w:rsidR="00BF78C0" w:rsidRPr="007B3D09" w:rsidRDefault="00BF78C0" w:rsidP="00DA1A17">
      <w:pPr>
        <w:pStyle w:val="PURBullet-Indented"/>
        <w:rPr>
          <w:lang w:val="ru-RU"/>
        </w:rPr>
      </w:pPr>
      <w:r w:rsidRPr="007B3D09">
        <w:rPr>
          <w:lang w:val="ru-RU"/>
        </w:rPr>
        <w:lastRenderedPageBreak/>
        <w:t>Visual Studio Test Professional 2013</w:t>
      </w:r>
    </w:p>
    <w:p w:rsidR="00EE7C5B" w:rsidRPr="007B3D09" w:rsidRDefault="00EE7C5B" w:rsidP="00EE7C5B">
      <w:pPr>
        <w:pStyle w:val="PURBullet-Indented"/>
        <w:numPr>
          <w:ilvl w:val="0"/>
          <w:numId w:val="0"/>
        </w:numPr>
        <w:ind w:left="270"/>
        <w:rPr>
          <w:lang w:val="ru-RU"/>
        </w:rPr>
      </w:pPr>
    </w:p>
    <w:p w:rsidR="001F7A9F" w:rsidRPr="007B3D09" w:rsidRDefault="001F7A9F" w:rsidP="0052042E">
      <w:pPr>
        <w:pStyle w:val="PURBullet-Indented"/>
        <w:numPr>
          <w:ilvl w:val="0"/>
          <w:numId w:val="0"/>
        </w:numPr>
        <w:ind w:left="486" w:hanging="216"/>
        <w:rPr>
          <w:lang w:val="ru-RU"/>
        </w:rPr>
        <w:sectPr w:rsidR="001F7A9F" w:rsidRPr="007B3D09" w:rsidSect="00823DFF">
          <w:type w:val="continuous"/>
          <w:pgSz w:w="12240" w:h="15840" w:code="1"/>
          <w:pgMar w:top="1166" w:right="720" w:bottom="720" w:left="720" w:header="432" w:footer="288" w:gutter="0"/>
          <w:cols w:num="2" w:space="360"/>
          <w:docGrid w:linePitch="360"/>
        </w:sectPr>
      </w:pPr>
    </w:p>
    <w:p w:rsidR="001F7A9F" w:rsidRPr="007B3D09" w:rsidRDefault="001F7A9F" w:rsidP="00A50403">
      <w:pPr>
        <w:pStyle w:val="PURBlueStrong"/>
        <w:rPr>
          <w:lang w:val="ru-RU"/>
        </w:rPr>
      </w:pPr>
    </w:p>
    <w:p w:rsidR="009A4C7C" w:rsidRPr="007B3D09" w:rsidRDefault="009A4C7C" w:rsidP="009A4C7C">
      <w:pPr>
        <w:pStyle w:val="PURBlueStrong"/>
        <w:rPr>
          <w:lang w:val="ru-RU"/>
        </w:rPr>
      </w:pPr>
      <w:r w:rsidRPr="007B3D09">
        <w:rPr>
          <w:rStyle w:val="PURBlueStrong-IndentedChar"/>
          <w:smallCaps/>
          <w:lang w:val="ru-RU"/>
        </w:rPr>
        <w:t>Лицензии подписчика (SAL)</w:t>
      </w:r>
    </w:p>
    <w:p w:rsidR="009A4C7C" w:rsidRPr="007B3D09" w:rsidRDefault="009A4C7C" w:rsidP="005A319B">
      <w:pPr>
        <w:pStyle w:val="PURBody-Indented"/>
        <w:rPr>
          <w:lang w:val="ru-RU"/>
        </w:rPr>
      </w:pPr>
      <w:r w:rsidRPr="007B3D09">
        <w:rPr>
          <w:lang w:val="ru-RU"/>
        </w:rPr>
        <w:t xml:space="preserve">Вы должны приобрести и назначить лицензию SAL каждому пользователю, который имеет право прямого или косвенного доступа к экземплярам программного обеспечения (независимо от наличия фактического доступа к программному обеспечению). Лицензии подписчика </w:t>
      </w:r>
      <w:r w:rsidR="005A319B" w:rsidRPr="005A319B">
        <w:rPr>
          <w:lang w:val="ru-RU"/>
        </w:rPr>
        <w:t>«</w:t>
      </w:r>
      <w:r w:rsidRPr="007B3D09">
        <w:rPr>
          <w:lang w:val="ru-RU"/>
        </w:rPr>
        <w:t>на устройство</w:t>
      </w:r>
      <w:r w:rsidR="005A319B" w:rsidRPr="007B3D09">
        <w:rPr>
          <w:lang w:val="ru-RU"/>
        </w:rPr>
        <w:t>»</w:t>
      </w:r>
      <w:r w:rsidRPr="007B3D09">
        <w:rPr>
          <w:lang w:val="ru-RU"/>
        </w:rPr>
        <w:t xml:space="preserve"> не предоставляются, за исключением продуктов, указанных в разделе «Условия лицензии для конкретного продукта»). Каждый аппаратный раздел или стоечный модуль считается отдельным устройством.</w:t>
      </w:r>
    </w:p>
    <w:p w:rsidR="009D10D5" w:rsidRPr="007B3D09" w:rsidRDefault="00C827EE" w:rsidP="009A4C7C">
      <w:pPr>
        <w:pStyle w:val="PURBody-Indented"/>
        <w:rPr>
          <w:lang w:val="ru-RU"/>
        </w:rPr>
      </w:pPr>
      <w:r w:rsidRPr="007B3D09">
        <w:rPr>
          <w:rStyle w:val="PURBlueStrong-IndentedChar"/>
          <w:lang w:val="ru-RU"/>
        </w:rPr>
        <w:t xml:space="preserve">Типы лицензий SAL. </w:t>
      </w:r>
      <w:r w:rsidRPr="007B3D09">
        <w:rPr>
          <w:lang w:val="ru-RU"/>
        </w:rPr>
        <w:t>Существует один тип лицензии SAL: лицензия SAL «на пользователя».</w:t>
      </w:r>
    </w:p>
    <w:p w:rsidR="009A4C7C" w:rsidRPr="007B3D09" w:rsidRDefault="00C827EE" w:rsidP="009A4C7C">
      <w:pPr>
        <w:pStyle w:val="PURBody-Indented"/>
        <w:rPr>
          <w:lang w:val="ru-RU"/>
        </w:rPr>
      </w:pPr>
      <w:r w:rsidRPr="007B3D09">
        <w:rPr>
          <w:rStyle w:val="Strong"/>
          <w:lang w:val="ru-RU"/>
        </w:rPr>
        <w:t xml:space="preserve">Лицензии SAL «на пользователя». </w:t>
      </w:r>
      <w:r w:rsidRPr="007B3D09">
        <w:rPr>
          <w:lang w:val="ru-RU"/>
        </w:rPr>
        <w:t>Каждая лицензия SAL «на пользователя» позволяет одному пользователю использовать любое устройство для обращения к программному обеспечению и его использования.</w:t>
      </w:r>
    </w:p>
    <w:p w:rsidR="009A4C7C" w:rsidRPr="007B3D09" w:rsidRDefault="009A4C7C" w:rsidP="00FA2F09">
      <w:pPr>
        <w:pStyle w:val="PURBlueStrong"/>
        <w:rPr>
          <w:lang w:val="ru-RU"/>
        </w:rPr>
      </w:pPr>
      <w:r w:rsidRPr="007B3D09">
        <w:rPr>
          <w:lang w:val="ru-RU"/>
        </w:rPr>
        <w:t>Одновременные подключения по лицензиям SAL «на пользователя».</w:t>
      </w:r>
    </w:p>
    <w:p w:rsidR="00923EF2" w:rsidRPr="007B3D09" w:rsidRDefault="00923EF2" w:rsidP="00FA2F09">
      <w:pPr>
        <w:pStyle w:val="PURBody-Indented"/>
        <w:keepNext/>
        <w:keepLines/>
        <w:rPr>
          <w:lang w:val="ru-RU"/>
        </w:rPr>
      </w:pPr>
      <w:r w:rsidRPr="007B3D09">
        <w:rPr>
          <w:lang w:val="ru-RU"/>
        </w:rPr>
        <w:t>Вы должны приобрести по одной лицензии SAL для всех одновременных подключений к серверу, на котором выполняется программное обеспечение (с использованием нескольких устройств). Например, для пользователя, которому требуется доступ к серверному программному обеспечению как с ПК, так и с отдельного ноутбука в разное время суток, необходимо приобрести одну лицензию подписчика. Однако в том случае, если пользователю требуется доступ к программному обеспечению с обоих устройств одновременно, необходимо приобрести две лицензии SAL.</w:t>
      </w:r>
    </w:p>
    <w:p w:rsidR="009A4C7C" w:rsidRPr="007B3D09" w:rsidRDefault="009A4C7C" w:rsidP="00A324A8">
      <w:pPr>
        <w:pStyle w:val="PURBlueStrong"/>
        <w:rPr>
          <w:lang w:val="ru-RU"/>
        </w:rPr>
      </w:pPr>
      <w:r w:rsidRPr="007B3D09">
        <w:rPr>
          <w:rStyle w:val="PURBlueStrong-IndentedChar"/>
          <w:smallCaps/>
          <w:lang w:val="ru-RU"/>
        </w:rPr>
        <w:t>Передача лицензий SAL</w:t>
      </w:r>
    </w:p>
    <w:p w:rsidR="00893CE7" w:rsidRPr="007B3D09" w:rsidRDefault="009A4C7C" w:rsidP="00FA2F09">
      <w:pPr>
        <w:pStyle w:val="PURBody-Indented"/>
        <w:rPr>
          <w:lang w:val="ru-RU"/>
        </w:rPr>
      </w:pPr>
      <w:r w:rsidRPr="007B3D09">
        <w:rPr>
          <w:rFonts w:cs="Arial"/>
          <w:szCs w:val="18"/>
          <w:lang w:val="ru-RU"/>
        </w:rPr>
        <w:t>Вы можете</w:t>
      </w:r>
      <w:r w:rsidRPr="007B3D09">
        <w:rPr>
          <w:lang w:val="ru-RU"/>
        </w:rPr>
        <w:t xml:space="preserve"> передать свою лицензию SAL от одного пользователя другому, при условии что это не происходит в пределах одного календарного месяца, кроме случаев, когда вы временно передаете лицензию SAL временному работнику в</w:t>
      </w:r>
      <w:r w:rsidR="00FA2F09">
        <w:t> </w:t>
      </w:r>
      <w:r w:rsidRPr="007B3D09">
        <w:rPr>
          <w:lang w:val="ru-RU"/>
        </w:rPr>
        <w:t>отсутствие пользователя.</w:t>
      </w:r>
    </w:p>
    <w:p w:rsidR="005F0630" w:rsidRPr="007B3D09" w:rsidRDefault="005F0630" w:rsidP="005F0630">
      <w:pPr>
        <w:pStyle w:val="PURBlueStrong"/>
        <w:rPr>
          <w:lang w:val="ru-RU"/>
        </w:rPr>
      </w:pPr>
      <w:r w:rsidRPr="007B3D09">
        <w:rPr>
          <w:lang w:val="ru-RU"/>
        </w:rPr>
        <w:t>Использование служб удаленных рабочих столов Windows Server</w:t>
      </w:r>
    </w:p>
    <w:p w:rsidR="005F0630" w:rsidRPr="007B3D09" w:rsidRDefault="005F0630" w:rsidP="005F0630">
      <w:pPr>
        <w:pStyle w:val="PURBody-Indented"/>
        <w:rPr>
          <w:lang w:val="ru-RU"/>
        </w:rPr>
      </w:pPr>
      <w:r w:rsidRPr="007B3D09">
        <w:rPr>
          <w:lang w:val="ru-RU"/>
        </w:rPr>
        <w:t>Для предоставления Приложения для настольного компьютера (например, Office), которое используется благодаря прямому или косвенному доступу к серверному программному обеспечению, на котором размещен графический пользовательский интерфейс, например Windows, (с помощью функциональных возможностей служб удаленных рабочих столов Windows Server или другой технологии) требуется лицензия SAL для служб удаленных рабочих столов Windows Server. Порядок назначения лицензий SAL для серверного программного обеспечения см. в разделе общих условий для лицензий SAL для серверного программного обеспечения.</w:t>
      </w:r>
    </w:p>
    <w:p w:rsidR="000829EE" w:rsidRPr="000829EE" w:rsidRDefault="00602F86" w:rsidP="000829EE">
      <w:pPr>
        <w:pStyle w:val="PURBody"/>
        <w:keepLines/>
        <w:spacing w:before="160" w:after="240"/>
        <w:jc w:val="right"/>
        <w:rPr>
          <w:rStyle w:val="Hyperlink"/>
          <w:lang w:val="ru-RU"/>
        </w:rPr>
      </w:pPr>
      <w:hyperlink w:anchor="TOC" w:history="1">
        <w:hyperlink w:anchor="Оглавление" w:history="1">
          <w:r w:rsidR="000E00C9" w:rsidRPr="007B3D09">
            <w:rPr>
              <w:rStyle w:val="Hyperlink"/>
              <w:rFonts w:ascii="Arial Narrow" w:hAnsi="Arial Narrow"/>
              <w:sz w:val="16"/>
              <w:lang w:val="ru-RU"/>
            </w:rPr>
            <w:t>Оглавление</w:t>
          </w:r>
        </w:hyperlink>
      </w:hyperlink>
      <w:r w:rsidR="000E00C9" w:rsidRPr="000829EE">
        <w:rPr>
          <w:lang w:val="ru-RU"/>
        </w:rPr>
        <w:t xml:space="preserve"> / </w:t>
      </w:r>
      <w:hyperlink w:anchor="UniversalTerms" w:history="1">
        <w:r w:rsidR="000E00C9" w:rsidRPr="000829EE">
          <w:rPr>
            <w:rStyle w:val="Hyperlink"/>
            <w:rFonts w:ascii="Arial Narrow" w:hAnsi="Arial Narrow"/>
            <w:sz w:val="16"/>
            <w:lang w:val="ru-RU"/>
          </w:rPr>
          <w:t xml:space="preserve">Универсальные условия лицензии </w:t>
        </w:r>
      </w:hyperlink>
    </w:p>
    <w:p w:rsidR="009A4C7C" w:rsidRPr="007B3D09" w:rsidRDefault="00830DCA" w:rsidP="009A4C7C">
      <w:pPr>
        <w:pStyle w:val="PURHeading1"/>
        <w:rPr>
          <w:lang w:val="ru-RU"/>
        </w:rPr>
      </w:pPr>
      <w:r w:rsidRPr="007B3D09">
        <w:rPr>
          <w:lang w:val="ru-RU"/>
        </w:rPr>
        <w:t>Условия лицензии для конкретного продукта</w:t>
      </w:r>
    </w:p>
    <w:p w:rsidR="009A4C7C" w:rsidRPr="007B3D09" w:rsidRDefault="009A4C7C" w:rsidP="009A4C7C">
      <w:pPr>
        <w:pStyle w:val="PURProductName"/>
        <w:rPr>
          <w:lang w:val="ru-RU"/>
        </w:rPr>
      </w:pPr>
      <w:bookmarkStart w:id="399" w:name="_Toc299519115"/>
      <w:bookmarkStart w:id="400" w:name="_Toc299531547"/>
      <w:bookmarkStart w:id="401" w:name="_Toc299531871"/>
      <w:bookmarkStart w:id="402" w:name="_Toc299957154"/>
      <w:bookmarkStart w:id="403" w:name="_Toc346536856"/>
      <w:bookmarkStart w:id="404" w:name="_Toc346895309"/>
      <w:bookmarkStart w:id="405" w:name="_Toc339280320"/>
      <w:bookmarkStart w:id="406" w:name="_Toc339280463"/>
      <w:bookmarkStart w:id="407" w:name="_Toc363552794"/>
      <w:bookmarkStart w:id="408" w:name="_Toc363552857"/>
      <w:bookmarkStart w:id="409" w:name="_Toc378682157"/>
      <w:bookmarkStart w:id="410" w:name="_Toc378682259"/>
      <w:bookmarkStart w:id="411" w:name="_Toc371268271"/>
      <w:bookmarkStart w:id="412" w:name="_Toc371268337"/>
      <w:bookmarkStart w:id="413" w:name="_Toc379278475"/>
      <w:bookmarkStart w:id="414" w:name="_Toc379278537"/>
      <w:bookmarkStart w:id="415" w:name="_Toc388437619"/>
      <w:bookmarkStart w:id="416" w:name="_Toc388443727"/>
      <w:r w:rsidRPr="007B3D09">
        <w:rPr>
          <w:lang w:val="ru-RU"/>
        </w:rPr>
        <w:t>Exchange Server 2013, выпуски Standard и Enterprise</w:t>
      </w:r>
      <w:bookmarkEnd w:id="399"/>
      <w:bookmarkEnd w:id="400"/>
      <w:bookmarkEnd w:id="401"/>
      <w:bookmarkEnd w:id="402"/>
      <w:bookmarkEnd w:id="403"/>
      <w:bookmarkEnd w:id="404"/>
      <w:bookmarkEnd w:id="405"/>
      <w:bookmarkEnd w:id="406"/>
      <w:bookmarkEnd w:id="407"/>
      <w:bookmarkEnd w:id="408"/>
      <w:bookmarkEnd w:id="409"/>
      <w:bookmarkEnd w:id="410"/>
      <w:bookmarkEnd w:id="411"/>
      <w:bookmarkEnd w:id="412"/>
      <w:bookmarkEnd w:id="413"/>
      <w:bookmarkEnd w:id="414"/>
      <w:bookmarkEnd w:id="415"/>
      <w:bookmarkEnd w:id="416"/>
      <w:r w:rsidR="008C5BFF" w:rsidRPr="007B3D09">
        <w:rPr>
          <w:lang w:val="ru-RU"/>
        </w:rPr>
        <w:fldChar w:fldCharType="begin"/>
      </w:r>
      <w:r w:rsidRPr="007B3D09">
        <w:rPr>
          <w:lang w:val="ru-RU"/>
        </w:rPr>
        <w:instrText>XE "Exchange Server 2013, выпуски Standard и Enterprise"</w:instrText>
      </w:r>
      <w:r w:rsidR="008C5BFF" w:rsidRPr="007B3D09">
        <w:rPr>
          <w:lang w:val="ru-RU"/>
        </w:rPr>
        <w:fldChar w:fldCharType="end"/>
      </w:r>
    </w:p>
    <w:p w:rsidR="009A4C7C" w:rsidRPr="007B3D09" w:rsidRDefault="009A4C7C" w:rsidP="009A4C7C">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401"/>
        <w:gridCol w:w="360"/>
        <w:gridCol w:w="4895"/>
      </w:tblGrid>
      <w:tr w:rsidR="009A4C7C" w:rsidRPr="007B3D09" w:rsidTr="00FA2F09">
        <w:tc>
          <w:tcPr>
            <w:tcW w:w="2703" w:type="pct"/>
            <w:gridSpan w:val="2"/>
            <w:tcBorders>
              <w:top w:val="single" w:sz="4" w:space="0" w:color="auto"/>
            </w:tcBorders>
          </w:tcPr>
          <w:p w:rsidR="009A4C7C" w:rsidRPr="007B3D09" w:rsidRDefault="008F7770" w:rsidP="008F7770">
            <w:pPr>
              <w:pStyle w:val="PURLMSH"/>
              <w:rPr>
                <w:lang w:val="ru-RU"/>
              </w:rPr>
            </w:pPr>
            <w:r w:rsidRPr="007B3D09">
              <w:rPr>
                <w:lang w:val="ru-RU"/>
              </w:rPr>
              <w:t xml:space="preserve">Применимый раздел Общих условий лицензии SAL: </w:t>
            </w:r>
            <w:hyperlink w:anchor="SALTerms_Server" w:history="1">
              <w:r w:rsidRPr="007B3D09">
                <w:rPr>
                  <w:rStyle w:val="Hyperlink"/>
                  <w:lang w:val="ru-RU"/>
                </w:rPr>
                <w:t>Серверное ПО</w:t>
              </w:r>
            </w:hyperlink>
          </w:p>
        </w:tc>
        <w:tc>
          <w:tcPr>
            <w:tcW w:w="2297" w:type="pct"/>
            <w:tcBorders>
              <w:top w:val="single" w:sz="4" w:space="0" w:color="auto"/>
            </w:tcBorders>
          </w:tcPr>
          <w:p w:rsidR="009A4C7C" w:rsidRPr="007B3D09" w:rsidRDefault="004F154D" w:rsidP="009A4C7C">
            <w:pPr>
              <w:pStyle w:val="PURLMSH"/>
              <w:rPr>
                <w:lang w:val="ru-RU"/>
              </w:rPr>
            </w:pPr>
            <w:r w:rsidRPr="007B3D09">
              <w:rPr>
                <w:lang w:val="ru-RU"/>
              </w:rPr>
              <w:t xml:space="preserve">См. соответствующее уведомление. </w:t>
            </w:r>
            <w:r w:rsidRPr="007B3D09">
              <w:rPr>
                <w:b/>
                <w:lang w:val="ru-RU"/>
              </w:rPr>
              <w:t>Нет</w:t>
            </w:r>
          </w:p>
        </w:tc>
      </w:tr>
      <w:tr w:rsidR="009A4C7C" w:rsidRPr="00EC4BC5" w:rsidTr="00FA2F09">
        <w:tc>
          <w:tcPr>
            <w:tcW w:w="2703" w:type="pct"/>
            <w:gridSpan w:val="2"/>
          </w:tcPr>
          <w:p w:rsidR="00F418D0" w:rsidRPr="007B3D09" w:rsidRDefault="009A4C7C" w:rsidP="009A4C7C">
            <w:pPr>
              <w:pStyle w:val="PURLMSH"/>
              <w:rPr>
                <w:i/>
                <w:lang w:val="ru-RU"/>
              </w:rPr>
            </w:pPr>
            <w:r w:rsidRPr="007B3D09">
              <w:rPr>
                <w:lang w:val="ru-RU"/>
              </w:rPr>
              <w:t xml:space="preserve">Клиентское/Дополнительное программное обеспечение </w:t>
            </w:r>
            <w:r w:rsidRPr="007B3D09">
              <w:rPr>
                <w:b/>
                <w:lang w:val="ru-RU"/>
              </w:rPr>
              <w:t>Да</w:t>
            </w:r>
            <w:r w:rsidR="0012183E" w:rsidRPr="000E00C9">
              <w:rPr>
                <w:b/>
                <w:lang w:val="ru-RU"/>
              </w:rPr>
              <w:t xml:space="preserve"> </w:t>
            </w:r>
            <w:r w:rsidRPr="007B3D09">
              <w:rPr>
                <w:i/>
                <w:lang w:val="ru-RU"/>
              </w:rPr>
              <w:t xml:space="preserve">(см. </w:t>
            </w:r>
            <w:hyperlink w:anchor="Приложение1" w:history="1">
              <w:hyperlink w:anchor="Appendix1" w:history="1">
                <w:r w:rsidR="004B390F" w:rsidRPr="007B3D09">
                  <w:rPr>
                    <w:i/>
                    <w:color w:val="00467F"/>
                    <w:u w:val="single"/>
                    <w:lang w:val="ru-RU"/>
                  </w:rPr>
                  <w:t>Приложение 1</w:t>
                </w:r>
              </w:hyperlink>
            </w:hyperlink>
            <w:r w:rsidRPr="007B3D09">
              <w:rPr>
                <w:i/>
                <w:lang w:val="ru-RU"/>
              </w:rPr>
              <w:t>)</w:t>
            </w:r>
          </w:p>
        </w:tc>
        <w:tc>
          <w:tcPr>
            <w:tcW w:w="2297" w:type="pct"/>
          </w:tcPr>
          <w:p w:rsidR="009A4C7C" w:rsidRPr="007B3D09" w:rsidRDefault="00D73DED" w:rsidP="009A4C7C">
            <w:pPr>
              <w:pStyle w:val="PURLMSH"/>
              <w:rPr>
                <w:b/>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9A4C7C" w:rsidRPr="007B3D09" w:rsidTr="00CA5725">
        <w:tc>
          <w:tcPr>
            <w:tcW w:w="5000" w:type="pct"/>
            <w:gridSpan w:val="3"/>
            <w:shd w:val="clear" w:color="auto" w:fill="E5EEF7"/>
          </w:tcPr>
          <w:p w:rsidR="009A4C7C" w:rsidRPr="007B3D09" w:rsidRDefault="00F418D0" w:rsidP="00466B45">
            <w:pPr>
              <w:pStyle w:val="PURTableHeaderBlue"/>
              <w:keepNext w:val="0"/>
              <w:rPr>
                <w:lang w:val="ru-RU"/>
              </w:rPr>
            </w:pPr>
            <w:r w:rsidRPr="007B3D09">
              <w:rPr>
                <w:lang w:val="ru-RU"/>
              </w:rPr>
              <w:t>ЛИЦЕНЗИИ ПОДПИСЧИКА (SAL).</w:t>
            </w:r>
          </w:p>
        </w:tc>
      </w:tr>
      <w:tr w:rsidR="00B262C9" w:rsidRPr="007B3D09" w:rsidTr="003A7958">
        <w:tc>
          <w:tcPr>
            <w:tcW w:w="2534" w:type="pct"/>
          </w:tcPr>
          <w:p w:rsidR="00B262C9" w:rsidRPr="007B3D09" w:rsidRDefault="00BB41EF" w:rsidP="00466B45">
            <w:pPr>
              <w:pStyle w:val="PURBody"/>
              <w:rPr>
                <w:lang w:val="ru-RU"/>
              </w:rPr>
            </w:pPr>
            <w:r w:rsidRPr="007B3D09">
              <w:rPr>
                <w:lang w:val="ru-RU"/>
              </w:rPr>
              <w:t>Необходимо:</w:t>
            </w:r>
          </w:p>
          <w:p w:rsidR="00B262C9" w:rsidRPr="001333E7" w:rsidRDefault="00B262C9" w:rsidP="00466B45">
            <w:pPr>
              <w:pStyle w:val="PURBullet-Indented"/>
            </w:pPr>
            <w:r w:rsidRPr="001333E7">
              <w:t xml:space="preserve">Exchange Server 2013 Hosted Exchange Basic SAL </w:t>
            </w:r>
            <w:r w:rsidRPr="007B3D09">
              <w:rPr>
                <w:b/>
                <w:lang w:val="ru-RU"/>
              </w:rPr>
              <w:t>или</w:t>
            </w:r>
          </w:p>
          <w:p w:rsidR="00A253BA" w:rsidRPr="007B3D09" w:rsidRDefault="00B262C9" w:rsidP="00466B45">
            <w:pPr>
              <w:pStyle w:val="PURBullet-Indented"/>
              <w:rPr>
                <w:lang w:val="ru-RU"/>
              </w:rPr>
            </w:pPr>
            <w:r w:rsidRPr="007B3D09">
              <w:rPr>
                <w:lang w:val="ru-RU"/>
              </w:rPr>
              <w:t xml:space="preserve">Exchange Server 2013 Hosted Exchange Standard SAL, </w:t>
            </w:r>
            <w:r w:rsidRPr="007B3D09">
              <w:rPr>
                <w:b/>
                <w:lang w:val="ru-RU"/>
              </w:rPr>
              <w:t>или</w:t>
            </w:r>
          </w:p>
          <w:p w:rsidR="00B262C9" w:rsidRPr="007B3D09" w:rsidRDefault="00B262C9" w:rsidP="00466B45">
            <w:pPr>
              <w:pStyle w:val="PURBullet-Indented"/>
              <w:rPr>
                <w:lang w:val="ru-RU"/>
              </w:rPr>
            </w:pPr>
            <w:r w:rsidRPr="007B3D09">
              <w:rPr>
                <w:lang w:val="ru-RU"/>
              </w:rPr>
              <w:t xml:space="preserve">Exchange Server 2013 Hosted Exchange Standard Plus SAL, </w:t>
            </w:r>
            <w:r w:rsidRPr="007B3D09">
              <w:rPr>
                <w:b/>
                <w:lang w:val="ru-RU"/>
              </w:rPr>
              <w:t>или</w:t>
            </w:r>
          </w:p>
        </w:tc>
        <w:tc>
          <w:tcPr>
            <w:tcW w:w="2466" w:type="pct"/>
            <w:gridSpan w:val="2"/>
            <w:tcBorders>
              <w:bottom w:val="nil"/>
            </w:tcBorders>
          </w:tcPr>
          <w:p w:rsidR="00830DCA" w:rsidRPr="007B3D09" w:rsidRDefault="00830DCA" w:rsidP="00466B45">
            <w:pPr>
              <w:pStyle w:val="PURBody"/>
              <w:rPr>
                <w:lang w:val="ru-RU"/>
              </w:rPr>
            </w:pPr>
          </w:p>
          <w:p w:rsidR="00B262C9" w:rsidRPr="007B3D09" w:rsidRDefault="00B262C9" w:rsidP="00466B45">
            <w:pPr>
              <w:pStyle w:val="PURBullet-Indented"/>
              <w:rPr>
                <w:lang w:val="ru-RU"/>
              </w:rPr>
            </w:pPr>
            <w:r w:rsidRPr="007B3D09">
              <w:rPr>
                <w:lang w:val="ru-RU"/>
              </w:rPr>
              <w:t>Exchange Server 2013 Hosted Exchange Enterprise</w:t>
            </w:r>
            <w:r w:rsidR="00FA2F09">
              <w:t> </w:t>
            </w:r>
            <w:r w:rsidRPr="007B3D09">
              <w:rPr>
                <w:lang w:val="ru-RU"/>
              </w:rPr>
              <w:t xml:space="preserve">SAL, </w:t>
            </w:r>
            <w:r w:rsidRPr="007B3D09">
              <w:rPr>
                <w:b/>
                <w:lang w:val="ru-RU"/>
              </w:rPr>
              <w:t>или</w:t>
            </w:r>
          </w:p>
          <w:p w:rsidR="00B262C9" w:rsidRPr="007B3D09" w:rsidRDefault="00B262C9" w:rsidP="00466B45">
            <w:pPr>
              <w:pStyle w:val="PURBullet-Indented"/>
              <w:rPr>
                <w:lang w:val="ru-RU"/>
              </w:rPr>
            </w:pPr>
            <w:r w:rsidRPr="007B3D09">
              <w:rPr>
                <w:lang w:val="ru-RU"/>
              </w:rPr>
              <w:t xml:space="preserve">Exchange Server 2013 Hosted Exchange Enterprise Plus SAL, </w:t>
            </w:r>
            <w:r w:rsidRPr="007B3D09">
              <w:rPr>
                <w:b/>
                <w:lang w:val="ru-RU"/>
              </w:rPr>
              <w:t>или</w:t>
            </w:r>
          </w:p>
          <w:p w:rsidR="00B262C9" w:rsidRPr="007B3D09" w:rsidRDefault="00B262C9" w:rsidP="00466B45">
            <w:pPr>
              <w:pStyle w:val="PURBullet-Indented"/>
              <w:rPr>
                <w:lang w:val="ru-RU"/>
              </w:rPr>
            </w:pPr>
            <w:r w:rsidRPr="007B3D09">
              <w:rPr>
                <w:lang w:val="ru-RU"/>
              </w:rPr>
              <w:t>Productivity Suite SAL</w:t>
            </w:r>
          </w:p>
        </w:tc>
      </w:tr>
      <w:tr w:rsidR="00BC6C4C" w:rsidRPr="007B3D09" w:rsidTr="003A7958">
        <w:tc>
          <w:tcPr>
            <w:tcW w:w="2534" w:type="pct"/>
            <w:tcBorders>
              <w:top w:val="nil"/>
              <w:bottom w:val="nil"/>
            </w:tcBorders>
            <w:shd w:val="clear" w:color="auto" w:fill="E5EEF7"/>
          </w:tcPr>
          <w:p w:rsidR="00BC6C4C" w:rsidRPr="007B3D09" w:rsidRDefault="00BC6C4C" w:rsidP="002A6065">
            <w:pPr>
              <w:pStyle w:val="PURBody"/>
              <w:keepNext/>
              <w:keepLines/>
              <w:spacing w:after="0"/>
              <w:rPr>
                <w:lang w:val="ru-RU"/>
              </w:rPr>
            </w:pPr>
            <w:r w:rsidRPr="007B3D09">
              <w:rPr>
                <w:b/>
                <w:i/>
                <w:lang w:val="ru-RU"/>
              </w:rPr>
              <w:lastRenderedPageBreak/>
              <w:t>Лицензии SAL для SA</w:t>
            </w:r>
          </w:p>
        </w:tc>
        <w:tc>
          <w:tcPr>
            <w:tcW w:w="2466" w:type="pct"/>
            <w:gridSpan w:val="2"/>
            <w:tcBorders>
              <w:top w:val="nil"/>
              <w:bottom w:val="nil"/>
            </w:tcBorders>
            <w:shd w:val="clear" w:color="auto" w:fill="E5EEF7"/>
          </w:tcPr>
          <w:p w:rsidR="00BC6C4C" w:rsidRPr="007B3D09" w:rsidRDefault="00BC6C4C" w:rsidP="002A6065">
            <w:pPr>
              <w:pStyle w:val="PURBody"/>
              <w:keepNext/>
              <w:keepLines/>
              <w:spacing w:after="0"/>
              <w:rPr>
                <w:lang w:val="ru-RU"/>
              </w:rPr>
            </w:pPr>
            <w:r w:rsidRPr="007B3D09">
              <w:rPr>
                <w:b/>
                <w:i/>
                <w:lang w:val="ru-RU"/>
              </w:rPr>
              <w:t>Соответствующие лицензии CAL</w:t>
            </w:r>
          </w:p>
        </w:tc>
      </w:tr>
      <w:tr w:rsidR="009A4C7C" w:rsidRPr="007B3D09" w:rsidTr="003A7958">
        <w:tc>
          <w:tcPr>
            <w:tcW w:w="2534" w:type="pct"/>
            <w:tcBorders>
              <w:top w:val="nil"/>
              <w:bottom w:val="single" w:sz="4" w:space="0" w:color="auto"/>
            </w:tcBorders>
          </w:tcPr>
          <w:p w:rsidR="009A4C7C" w:rsidRPr="007B3D09" w:rsidRDefault="009A4C7C" w:rsidP="002A6065">
            <w:pPr>
              <w:pStyle w:val="PURBullet-Indented"/>
              <w:keepNext/>
              <w:keepLines/>
              <w:rPr>
                <w:lang w:val="ru-RU"/>
              </w:rPr>
            </w:pPr>
            <w:r w:rsidRPr="007B3D09">
              <w:rPr>
                <w:lang w:val="ru-RU"/>
              </w:rPr>
              <w:t>Hosted Exchange Standard SAL</w:t>
            </w:r>
          </w:p>
        </w:tc>
        <w:tc>
          <w:tcPr>
            <w:tcW w:w="2466" w:type="pct"/>
            <w:gridSpan w:val="2"/>
            <w:tcBorders>
              <w:top w:val="nil"/>
              <w:bottom w:val="single" w:sz="4" w:space="0" w:color="auto"/>
            </w:tcBorders>
          </w:tcPr>
          <w:p w:rsidR="009A4C7C" w:rsidRPr="007B3D09" w:rsidRDefault="009A4C7C" w:rsidP="002A6065">
            <w:pPr>
              <w:pStyle w:val="PURBullet-Indented"/>
              <w:keepNext/>
              <w:keepLines/>
              <w:rPr>
                <w:lang w:val="ru-RU"/>
              </w:rPr>
            </w:pPr>
            <w:r w:rsidRPr="007B3D09">
              <w:rPr>
                <w:lang w:val="ru-RU"/>
              </w:rPr>
              <w:t xml:space="preserve">Exchange Server 2013 Standard CAL, </w:t>
            </w:r>
            <w:r w:rsidRPr="007B3D09">
              <w:rPr>
                <w:b/>
                <w:lang w:val="ru-RU"/>
              </w:rPr>
              <w:t>или</w:t>
            </w:r>
          </w:p>
          <w:p w:rsidR="009A4C7C" w:rsidRPr="007B3D09" w:rsidRDefault="009A4C7C" w:rsidP="002A6065">
            <w:pPr>
              <w:pStyle w:val="PURBullet-Indented"/>
              <w:keepNext/>
              <w:keepLines/>
              <w:rPr>
                <w:lang w:val="ru-RU"/>
              </w:rPr>
            </w:pPr>
            <w:r w:rsidRPr="007B3D09">
              <w:rPr>
                <w:lang w:val="ru-RU"/>
              </w:rPr>
              <w:t xml:space="preserve">Core CAL Suite </w:t>
            </w:r>
            <w:r w:rsidRPr="007B3D09">
              <w:rPr>
                <w:b/>
                <w:lang w:val="ru-RU"/>
              </w:rPr>
              <w:t>или</w:t>
            </w:r>
          </w:p>
          <w:p w:rsidR="009A4C7C" w:rsidRPr="007B3D09" w:rsidRDefault="009A4C7C" w:rsidP="002A6065">
            <w:pPr>
              <w:pStyle w:val="PURBullet-Indented"/>
              <w:keepNext/>
              <w:keepLines/>
              <w:rPr>
                <w:lang w:val="ru-RU"/>
              </w:rPr>
            </w:pPr>
            <w:r w:rsidRPr="007B3D09">
              <w:rPr>
                <w:lang w:val="ru-RU"/>
              </w:rPr>
              <w:t>Enterprise CAL Suite</w:t>
            </w:r>
          </w:p>
        </w:tc>
      </w:tr>
      <w:tr w:rsidR="00E54106" w:rsidRPr="007B3D09" w:rsidTr="003A7958">
        <w:tc>
          <w:tcPr>
            <w:tcW w:w="2534" w:type="pct"/>
            <w:tcBorders>
              <w:top w:val="single" w:sz="4" w:space="0" w:color="auto"/>
            </w:tcBorders>
          </w:tcPr>
          <w:p w:rsidR="00E54106" w:rsidRPr="007B3D09" w:rsidRDefault="00E54106" w:rsidP="00830DCA">
            <w:pPr>
              <w:pStyle w:val="PURBullet-Indented"/>
              <w:rPr>
                <w:lang w:val="ru-RU"/>
              </w:rPr>
            </w:pPr>
            <w:r w:rsidRPr="007B3D09">
              <w:rPr>
                <w:lang w:val="ru-RU"/>
              </w:rPr>
              <w:t>Hosted Exchange Enterprise SAL</w:t>
            </w:r>
          </w:p>
        </w:tc>
        <w:tc>
          <w:tcPr>
            <w:tcW w:w="2466" w:type="pct"/>
            <w:gridSpan w:val="2"/>
            <w:tcBorders>
              <w:top w:val="single" w:sz="4" w:space="0" w:color="auto"/>
            </w:tcBorders>
          </w:tcPr>
          <w:p w:rsidR="00E54106" w:rsidRPr="007B3D09" w:rsidRDefault="00E54106" w:rsidP="00830DCA">
            <w:pPr>
              <w:pStyle w:val="PURBullet-Indented"/>
              <w:rPr>
                <w:lang w:val="ru-RU"/>
              </w:rPr>
            </w:pPr>
            <w:r w:rsidRPr="007B3D09">
              <w:rPr>
                <w:lang w:val="ru-RU"/>
              </w:rPr>
              <w:t xml:space="preserve">Exchange Server 2013 Standard CAL и Exchange Server 2013 Enterprise CAL, </w:t>
            </w:r>
            <w:r w:rsidRPr="007B3D09">
              <w:rPr>
                <w:b/>
                <w:lang w:val="ru-RU"/>
              </w:rPr>
              <w:t>или</w:t>
            </w:r>
          </w:p>
          <w:p w:rsidR="00E54106" w:rsidRPr="001333E7" w:rsidRDefault="00E54106" w:rsidP="00830DCA">
            <w:pPr>
              <w:pStyle w:val="PURBullet-Indented"/>
              <w:rPr>
                <w:lang w:val="fr-FR"/>
              </w:rPr>
            </w:pPr>
            <w:r w:rsidRPr="001333E7">
              <w:rPr>
                <w:lang w:val="fr-FR"/>
              </w:rPr>
              <w:t xml:space="preserve">Core CAL Suite </w:t>
            </w:r>
            <w:r w:rsidRPr="007B3D09">
              <w:rPr>
                <w:lang w:val="ru-RU"/>
              </w:rPr>
              <w:t>и</w:t>
            </w:r>
            <w:r w:rsidRPr="001333E7">
              <w:rPr>
                <w:lang w:val="fr-FR"/>
              </w:rPr>
              <w:t xml:space="preserve"> Exchange Server 2013 Enterprise CAL, </w:t>
            </w:r>
            <w:r w:rsidRPr="007B3D09">
              <w:rPr>
                <w:b/>
                <w:lang w:val="ru-RU"/>
              </w:rPr>
              <w:t>или</w:t>
            </w:r>
          </w:p>
          <w:p w:rsidR="00E54106" w:rsidRPr="007B3D09" w:rsidRDefault="00E54106" w:rsidP="00830DCA">
            <w:pPr>
              <w:pStyle w:val="PURBullet-Indented"/>
              <w:rPr>
                <w:lang w:val="ru-RU"/>
              </w:rPr>
            </w:pPr>
            <w:r w:rsidRPr="007B3D09">
              <w:rPr>
                <w:lang w:val="ru-RU"/>
              </w:rPr>
              <w:t>Enterprise CAL Suite</w:t>
            </w:r>
          </w:p>
        </w:tc>
      </w:tr>
    </w:tbl>
    <w:p w:rsidR="009A4C7C" w:rsidRPr="007B3D09" w:rsidRDefault="009A4C7C" w:rsidP="00FA2F09">
      <w:pPr>
        <w:pStyle w:val="PURADDITIONALTERMSHEADERMB"/>
        <w:keepNext/>
        <w:keepLines/>
        <w:rPr>
          <w:lang w:val="ru-RU"/>
        </w:rPr>
      </w:pPr>
      <w:r w:rsidRPr="007B3D09">
        <w:rPr>
          <w:lang w:val="ru-RU"/>
        </w:rPr>
        <w:t>Дополнительные условия.</w:t>
      </w:r>
    </w:p>
    <w:p w:rsidR="009A4C7C" w:rsidRPr="007B3D09" w:rsidRDefault="009A4C7C" w:rsidP="00381D2E">
      <w:pPr>
        <w:pStyle w:val="PURBody-Indented"/>
        <w:rPr>
          <w:lang w:val="ru-RU"/>
        </w:rPr>
      </w:pPr>
      <w:r w:rsidRPr="007B3D09">
        <w:rPr>
          <w:lang w:val="ru-RU"/>
        </w:rPr>
        <w:t>Не требуется приобретать лицензии SAL для пользователей или устройств, которые имеют доступ к экземплярам серверного программного обеспечения без прямой или косвенной проверки подлинности через Active Directory.</w:t>
      </w:r>
    </w:p>
    <w:p w:rsidR="009A4C7C" w:rsidRPr="007B3D09" w:rsidRDefault="009A4C7C" w:rsidP="00381D2E">
      <w:pPr>
        <w:pStyle w:val="PURBlueStrong"/>
        <w:rPr>
          <w:lang w:val="ru-RU"/>
        </w:rPr>
      </w:pPr>
      <w:r w:rsidRPr="007B3D09">
        <w:rPr>
          <w:lang w:val="ru-RU"/>
        </w:rPr>
        <w:t>Требования для лицензий SAL «на пользователя».</w:t>
      </w:r>
    </w:p>
    <w:p w:rsidR="009A4C7C" w:rsidRPr="007B3D09" w:rsidRDefault="009A4C7C" w:rsidP="00FA2F09">
      <w:pPr>
        <w:pStyle w:val="PURBody-Indented"/>
        <w:rPr>
          <w:lang w:val="ru-RU"/>
        </w:rPr>
      </w:pPr>
      <w:r w:rsidRPr="007B3D09">
        <w:rPr>
          <w:lang w:val="ru-RU"/>
        </w:rPr>
        <w:t>Лицензии Exchange Server 2013 Hosted Exchange Basic, Exchange Server 2013 Hosted Exchange Standard, Exchange</w:t>
      </w:r>
      <w:r w:rsidR="00FA2F09">
        <w:t> </w:t>
      </w:r>
      <w:r w:rsidRPr="007B3D09">
        <w:rPr>
          <w:lang w:val="ru-RU"/>
        </w:rPr>
        <w:t>Server</w:t>
      </w:r>
      <w:r w:rsidR="00FA2F09">
        <w:t> </w:t>
      </w:r>
      <w:r w:rsidRPr="007B3D09">
        <w:rPr>
          <w:lang w:val="ru-RU"/>
        </w:rPr>
        <w:t>2013 Hosted Exchange Standard Plus, Exchange Server 2013 Hosted Exchange Enterprise, Exchange</w:t>
      </w:r>
      <w:r w:rsidR="00FA2F09">
        <w:t> </w:t>
      </w:r>
      <w:r w:rsidRPr="007B3D09">
        <w:rPr>
          <w:lang w:val="ru-RU"/>
        </w:rPr>
        <w:t>Server</w:t>
      </w:r>
      <w:r w:rsidR="00FA2F09">
        <w:t> </w:t>
      </w:r>
      <w:r w:rsidRPr="007B3D09">
        <w:rPr>
          <w:lang w:val="ru-RU"/>
        </w:rPr>
        <w:t>2013 Hosted Exchange Enterprise Plus и Productivity Suite SAL предусматривают использование Outlook</w:t>
      </w:r>
      <w:r w:rsidR="00FA2F09">
        <w:t> </w:t>
      </w:r>
      <w:r w:rsidRPr="007B3D09">
        <w:rPr>
          <w:lang w:val="ru-RU"/>
        </w:rPr>
        <w:t>Web</w:t>
      </w:r>
      <w:r w:rsidR="00F064D0" w:rsidRPr="00F064D0">
        <w:rPr>
          <w:lang w:val="ru-RU"/>
        </w:rPr>
        <w:t xml:space="preserve"> </w:t>
      </w:r>
      <w:r w:rsidRPr="007B3D09">
        <w:rPr>
          <w:lang w:val="ru-RU"/>
        </w:rPr>
        <w:t>Access. Необходимо приобрести лицензию SAL для каждого пользователя.</w:t>
      </w:r>
    </w:p>
    <w:p w:rsidR="009A4C7C" w:rsidRPr="007B3D09" w:rsidRDefault="009A4C7C" w:rsidP="009A4C7C">
      <w:pPr>
        <w:pStyle w:val="PURBlueStrong"/>
        <w:rPr>
          <w:lang w:val="ru-RU"/>
        </w:rPr>
      </w:pPr>
      <w:r w:rsidRPr="007B3D09">
        <w:rPr>
          <w:lang w:val="ru-RU"/>
        </w:rPr>
        <w:t>Ограничения использования лицензии Exchange Server 2013 Hosted Exchange Basic SAL</w:t>
      </w:r>
    </w:p>
    <w:p w:rsidR="009A4C7C" w:rsidRPr="007B3D09" w:rsidRDefault="009A4C7C" w:rsidP="009A4C7C">
      <w:pPr>
        <w:pStyle w:val="PURBody-Indented"/>
        <w:rPr>
          <w:lang w:val="ru-RU"/>
        </w:rPr>
      </w:pPr>
      <w:r w:rsidRPr="007B3D09">
        <w:rPr>
          <w:lang w:val="ru-RU"/>
        </w:rPr>
        <w:t>Каждому пользователю, на которого приобретена лицензия Exchange Server 2013 Hosted Exchange Basic SAL, разрешается использовать следующие функции этого серверного программного обеспечения:</w:t>
      </w:r>
    </w:p>
    <w:p w:rsidR="009A4C7C" w:rsidRPr="007B3D09" w:rsidRDefault="009A4C7C" w:rsidP="002C6201">
      <w:pPr>
        <w:pStyle w:val="PURBullet-Indented"/>
        <w:rPr>
          <w:lang w:val="ru-RU"/>
        </w:rPr>
      </w:pPr>
      <w:r w:rsidRPr="007B3D09">
        <w:rPr>
          <w:lang w:val="ru-RU"/>
        </w:rPr>
        <w:t>функции веб-клиента Outlook, предоставляющие функции, описанные в этой лицензии SAL;</w:t>
      </w:r>
    </w:p>
    <w:p w:rsidR="00F44E81" w:rsidRPr="007B3D09" w:rsidRDefault="00F44E81" w:rsidP="00F44E81">
      <w:pPr>
        <w:pStyle w:val="PURBullet-Indented"/>
        <w:rPr>
          <w:lang w:val="ru-RU"/>
        </w:rPr>
      </w:pPr>
      <w:r w:rsidRPr="007B3D09">
        <w:rPr>
          <w:lang w:val="ru-RU"/>
        </w:rPr>
        <w:t>обнаружение электронных данных;</w:t>
      </w:r>
    </w:p>
    <w:p w:rsidR="00B45EFB" w:rsidRPr="007B3D09" w:rsidRDefault="00B45EFB" w:rsidP="00B45EFB">
      <w:pPr>
        <w:pStyle w:val="PURBullet-Indented"/>
        <w:rPr>
          <w:lang w:val="ru-RU"/>
        </w:rPr>
      </w:pPr>
      <w:r w:rsidRPr="007B3D09">
        <w:rPr>
          <w:lang w:val="ru-RU"/>
        </w:rPr>
        <w:t>возможности Exchange 2013 для защиты от нежелательной почты;</w:t>
      </w:r>
    </w:p>
    <w:p w:rsidR="00F44E81" w:rsidRPr="007B3D09" w:rsidRDefault="00F44E81" w:rsidP="00B45EFB">
      <w:pPr>
        <w:pStyle w:val="PURBullet-Indented"/>
        <w:rPr>
          <w:lang w:val="ru-RU"/>
        </w:rPr>
      </w:pPr>
      <w:r w:rsidRPr="007B3D09">
        <w:rPr>
          <w:lang w:val="ru-RU"/>
        </w:rPr>
        <w:t>поиск в нескольких почтовых ящиках;</w:t>
      </w:r>
    </w:p>
    <w:p w:rsidR="009A4C7C" w:rsidRPr="007B3D09" w:rsidRDefault="009A4C7C" w:rsidP="002C6201">
      <w:pPr>
        <w:pStyle w:val="PURBullet-Indented"/>
        <w:rPr>
          <w:lang w:val="ru-RU"/>
        </w:rPr>
      </w:pPr>
      <w:r w:rsidRPr="007B3D09">
        <w:rPr>
          <w:lang w:val="ru-RU"/>
        </w:rPr>
        <w:t xml:space="preserve">обмен сообщениями и доступ к личным папкам по протоколам, описанным в этой лицензии SAL; </w:t>
      </w:r>
    </w:p>
    <w:p w:rsidR="009A4C7C" w:rsidRPr="007B3D09" w:rsidRDefault="009A4C7C" w:rsidP="002C6201">
      <w:pPr>
        <w:pStyle w:val="PURBullet-Indented"/>
        <w:rPr>
          <w:lang w:val="ru-RU"/>
        </w:rPr>
      </w:pPr>
      <w:r w:rsidRPr="007B3D09">
        <w:rPr>
          <w:lang w:val="ru-RU"/>
        </w:rPr>
        <w:t>Internet mail protocol (Simple Mail Transfer Protocol (SMTP), Post Office Protocol (POP), Internet Message Access Protocol (IMAP)) и доступ к веб-браузеру через любого клиента;</w:t>
      </w:r>
    </w:p>
    <w:p w:rsidR="009A4C7C" w:rsidRPr="007B3D09" w:rsidRDefault="009A4C7C" w:rsidP="002C6201">
      <w:pPr>
        <w:pStyle w:val="PURBullet-Indented"/>
        <w:rPr>
          <w:lang w:val="ru-RU"/>
        </w:rPr>
      </w:pPr>
      <w:r w:rsidRPr="007B3D09">
        <w:rPr>
          <w:lang w:val="ru-RU"/>
        </w:rPr>
        <w:t xml:space="preserve">личные папки почты (недоступные другим пользователям); </w:t>
      </w:r>
    </w:p>
    <w:p w:rsidR="009A4C7C" w:rsidRPr="007B3D09" w:rsidRDefault="009A4C7C" w:rsidP="002C6201">
      <w:pPr>
        <w:pStyle w:val="PURBullet-Indented"/>
        <w:rPr>
          <w:lang w:val="ru-RU"/>
        </w:rPr>
      </w:pPr>
      <w:r w:rsidRPr="007B3D09">
        <w:rPr>
          <w:lang w:val="ru-RU"/>
        </w:rPr>
        <w:t>личный список адресов (недоступный другим пользователям);</w:t>
      </w:r>
    </w:p>
    <w:p w:rsidR="009A4C7C" w:rsidRPr="007B3D09" w:rsidRDefault="009A4C7C" w:rsidP="002C6201">
      <w:pPr>
        <w:pStyle w:val="PURBullet-Indented"/>
        <w:rPr>
          <w:lang w:val="ru-RU"/>
        </w:rPr>
      </w:pPr>
      <w:r w:rsidRPr="007B3D09">
        <w:rPr>
          <w:lang w:val="ru-RU"/>
        </w:rPr>
        <w:t>личный календарь (недоступный другим пользователям);</w:t>
      </w:r>
    </w:p>
    <w:p w:rsidR="009A4C7C" w:rsidRPr="007B3D09" w:rsidRDefault="009A4C7C" w:rsidP="002C6201">
      <w:pPr>
        <w:pStyle w:val="PURBullet-Indented"/>
        <w:rPr>
          <w:lang w:val="ru-RU"/>
        </w:rPr>
      </w:pPr>
      <w:r w:rsidRPr="007B3D09">
        <w:rPr>
          <w:lang w:val="ru-RU"/>
        </w:rPr>
        <w:t>личный список задач (недоступный другим пользователям);</w:t>
      </w:r>
    </w:p>
    <w:p w:rsidR="009A4C7C" w:rsidRPr="007B3D09" w:rsidRDefault="009A4C7C" w:rsidP="002C6201">
      <w:pPr>
        <w:pStyle w:val="PURBullet-Indented"/>
        <w:rPr>
          <w:lang w:val="ru-RU"/>
        </w:rPr>
      </w:pPr>
      <w:r w:rsidRPr="007B3D09">
        <w:rPr>
          <w:lang w:val="ru-RU"/>
        </w:rPr>
        <w:t xml:space="preserve">Поддержка одного домена второго уровня для одного пользователя или организации (пользователь получает право использовать адреса </w:t>
      </w:r>
      <w:hyperlink r:id="rId154" w:history="1">
        <w:r w:rsidRPr="007B3D09">
          <w:rPr>
            <w:lang w:val="ru-RU"/>
          </w:rPr>
          <w:t>joe@smith.com</w:t>
        </w:r>
      </w:hyperlink>
      <w:r w:rsidRPr="007B3D09">
        <w:rPr>
          <w:lang w:val="ru-RU"/>
        </w:rPr>
        <w:t xml:space="preserve"> или joesmith@company1.com вместо joe@servicesprovider.com); Допускается использование нескольких суффиксов (.com, .net, .org и т. д., например, joe@smith.com, joe@smith.net, </w:t>
      </w:r>
      <w:r w:rsidR="00FA2F09" w:rsidRPr="00FA2F09">
        <w:rPr>
          <w:lang w:val="ru-RU"/>
        </w:rPr>
        <w:br/>
      </w:r>
      <w:r w:rsidRPr="007B3D09">
        <w:rPr>
          <w:lang w:val="ru-RU"/>
        </w:rPr>
        <w:t>joe@smith.de, etc.); а также</w:t>
      </w:r>
    </w:p>
    <w:p w:rsidR="009A4C7C" w:rsidRPr="007B3D09" w:rsidRDefault="009A4C7C" w:rsidP="002C6201">
      <w:pPr>
        <w:pStyle w:val="PURBullet-Indented"/>
        <w:rPr>
          <w:lang w:val="ru-RU"/>
        </w:rPr>
      </w:pPr>
      <w:r w:rsidRPr="007B3D09">
        <w:rPr>
          <w:lang w:val="ru-RU"/>
        </w:rPr>
        <w:t>глобальный список адресов: список адресов всех пользователей в настраиваемом домене или во всем домене поставщика услуг.</w:t>
      </w:r>
    </w:p>
    <w:p w:rsidR="009A4C7C" w:rsidRPr="001333E7" w:rsidRDefault="009A4C7C" w:rsidP="009A4C7C">
      <w:pPr>
        <w:pStyle w:val="PURBlueStrong"/>
      </w:pPr>
      <w:r w:rsidRPr="007B3D09">
        <w:rPr>
          <w:lang w:val="ru-RU"/>
        </w:rPr>
        <w:t>Ограниченияиспользованияврамкахлицензий</w:t>
      </w:r>
      <w:r w:rsidRPr="001333E7">
        <w:t xml:space="preserve"> Exchange Server 2013 Hosted Exchange Standard SAL, Exchange Server 2013 Hosted Exchange Standard Plus SAL </w:t>
      </w:r>
      <w:r w:rsidRPr="007B3D09">
        <w:rPr>
          <w:lang w:val="ru-RU"/>
        </w:rPr>
        <w:t>и</w:t>
      </w:r>
      <w:r w:rsidRPr="001333E7">
        <w:t xml:space="preserve"> Productivity Suite SAL</w:t>
      </w:r>
    </w:p>
    <w:p w:rsidR="009A4C7C" w:rsidRPr="001333E7" w:rsidRDefault="009A4C7C" w:rsidP="009A4C7C">
      <w:pPr>
        <w:pStyle w:val="PURBody-Indented"/>
      </w:pPr>
      <w:r w:rsidRPr="007B3D09">
        <w:rPr>
          <w:lang w:val="ru-RU"/>
        </w:rPr>
        <w:t>Каждомупользователю</w:t>
      </w:r>
      <w:r w:rsidRPr="001333E7">
        <w:t xml:space="preserve">, </w:t>
      </w:r>
      <w:r w:rsidRPr="007B3D09">
        <w:rPr>
          <w:lang w:val="ru-RU"/>
        </w:rPr>
        <w:t>накоторогоприобретеналицензия</w:t>
      </w:r>
      <w:r w:rsidRPr="001333E7">
        <w:t xml:space="preserve"> Exchange Server 2013 Hosted Exchange Standard SAL, Exchange Server 2013 Hosted Exchange Standard Plus SAL </w:t>
      </w:r>
      <w:r w:rsidRPr="007B3D09">
        <w:rPr>
          <w:lang w:val="ru-RU"/>
        </w:rPr>
        <w:t>или</w:t>
      </w:r>
      <w:r w:rsidRPr="001333E7">
        <w:t xml:space="preserve"> Productivity Suite SAL, </w:t>
      </w:r>
      <w:r w:rsidRPr="007B3D09">
        <w:rPr>
          <w:lang w:val="ru-RU"/>
        </w:rPr>
        <w:t>разрешаетсяиспользоватьследующиефункцииэтогосерверногопрограммногообеспечения</w:t>
      </w:r>
      <w:r w:rsidRPr="001333E7">
        <w:t>:</w:t>
      </w:r>
    </w:p>
    <w:p w:rsidR="009A4C7C" w:rsidRPr="007B3D09" w:rsidRDefault="009A4C7C" w:rsidP="002C6201">
      <w:pPr>
        <w:pStyle w:val="PURBullet-Indented"/>
        <w:rPr>
          <w:lang w:val="ru-RU"/>
        </w:rPr>
      </w:pPr>
      <w:r w:rsidRPr="007B3D09">
        <w:rPr>
          <w:lang w:val="ru-RU"/>
        </w:rPr>
        <w:t>описанные выше функции, подпадающие под действие лицензии Exchange Server 2013 Hosted Exchange Basic SAL;</w:t>
      </w:r>
    </w:p>
    <w:p w:rsidR="00706057" w:rsidRPr="007B3D09" w:rsidRDefault="00706057" w:rsidP="002C6201">
      <w:pPr>
        <w:pStyle w:val="PURBullet-Indented"/>
        <w:rPr>
          <w:lang w:val="ru-RU"/>
        </w:rPr>
      </w:pPr>
      <w:r w:rsidRPr="007B3D09">
        <w:rPr>
          <w:lang w:val="ru-RU"/>
        </w:rPr>
        <w:t>поддержка одного домена второго уровня для одного пользователя или организации;</w:t>
      </w:r>
    </w:p>
    <w:p w:rsidR="009A4C7C" w:rsidRPr="007B3D09" w:rsidRDefault="009A4C7C" w:rsidP="002C6201">
      <w:pPr>
        <w:pStyle w:val="PURBullet-Indented"/>
        <w:rPr>
          <w:lang w:val="ru-RU"/>
        </w:rPr>
      </w:pPr>
      <w:r w:rsidRPr="007B3D09">
        <w:rPr>
          <w:lang w:val="ru-RU"/>
        </w:rPr>
        <w:t>функции веб-клиента Outlook, предоставляющие функции, описанные в этой лицензии SAL;</w:t>
      </w:r>
    </w:p>
    <w:p w:rsidR="009A4C7C" w:rsidRPr="007B3D09" w:rsidRDefault="009A4C7C" w:rsidP="002C6201">
      <w:pPr>
        <w:pStyle w:val="PURBullet-Indented"/>
        <w:rPr>
          <w:lang w:val="ru-RU"/>
        </w:rPr>
      </w:pPr>
      <w:r w:rsidRPr="007B3D09">
        <w:rPr>
          <w:lang w:val="ru-RU"/>
        </w:rPr>
        <w:t>сетевой протокол MAPI;</w:t>
      </w:r>
    </w:p>
    <w:p w:rsidR="009A4C7C" w:rsidRPr="007B3D09" w:rsidRDefault="009A4C7C" w:rsidP="002C6201">
      <w:pPr>
        <w:pStyle w:val="PURBullet-Indented"/>
        <w:rPr>
          <w:lang w:val="ru-RU"/>
        </w:rPr>
      </w:pPr>
      <w:r w:rsidRPr="007B3D09">
        <w:rPr>
          <w:lang w:val="ru-RU"/>
        </w:rPr>
        <w:t>общие папки;</w:t>
      </w:r>
    </w:p>
    <w:p w:rsidR="009A4C7C" w:rsidRPr="007B3D09" w:rsidRDefault="009A4C7C" w:rsidP="002C6201">
      <w:pPr>
        <w:pStyle w:val="PURBullet-Indented"/>
        <w:rPr>
          <w:lang w:val="ru-RU"/>
        </w:rPr>
      </w:pPr>
      <w:r w:rsidRPr="007B3D09">
        <w:rPr>
          <w:lang w:val="ru-RU"/>
        </w:rPr>
        <w:t>общедоступные папки;</w:t>
      </w:r>
    </w:p>
    <w:p w:rsidR="009A4C7C" w:rsidRPr="007B3D09" w:rsidRDefault="009A4C7C" w:rsidP="002C6201">
      <w:pPr>
        <w:pStyle w:val="PURBullet-Indented"/>
        <w:rPr>
          <w:lang w:val="ru-RU"/>
        </w:rPr>
      </w:pPr>
      <w:r w:rsidRPr="007B3D09">
        <w:rPr>
          <w:lang w:val="ru-RU"/>
        </w:rPr>
        <w:t xml:space="preserve">общий список адресов; </w:t>
      </w:r>
    </w:p>
    <w:p w:rsidR="009A4C7C" w:rsidRPr="007B3D09" w:rsidRDefault="009A4C7C" w:rsidP="002C6201">
      <w:pPr>
        <w:pStyle w:val="PURBullet-Indented"/>
        <w:rPr>
          <w:lang w:val="ru-RU"/>
        </w:rPr>
      </w:pPr>
      <w:r w:rsidRPr="007B3D09">
        <w:rPr>
          <w:lang w:val="ru-RU"/>
        </w:rPr>
        <w:t>общие контакты;</w:t>
      </w:r>
    </w:p>
    <w:p w:rsidR="009A4C7C" w:rsidRPr="007B3D09" w:rsidRDefault="009A4C7C" w:rsidP="002C6201">
      <w:pPr>
        <w:pStyle w:val="PURBullet-Indented"/>
        <w:rPr>
          <w:lang w:val="ru-RU"/>
        </w:rPr>
      </w:pPr>
      <w:r w:rsidRPr="007B3D09">
        <w:rPr>
          <w:lang w:val="ru-RU"/>
        </w:rPr>
        <w:lastRenderedPageBreak/>
        <w:t>общие задачи;</w:t>
      </w:r>
    </w:p>
    <w:p w:rsidR="009A4C7C" w:rsidRPr="007B3D09" w:rsidRDefault="009A4C7C" w:rsidP="005E2B07">
      <w:pPr>
        <w:pStyle w:val="PURBullet-Indented"/>
        <w:rPr>
          <w:lang w:val="ru-RU"/>
        </w:rPr>
      </w:pPr>
      <w:r w:rsidRPr="007B3D09">
        <w:rPr>
          <w:lang w:val="ru-RU"/>
        </w:rPr>
        <w:t>общий календарь;</w:t>
      </w:r>
    </w:p>
    <w:p w:rsidR="009A4C7C" w:rsidRPr="007B3D09" w:rsidRDefault="009A4C7C" w:rsidP="005E2B07">
      <w:pPr>
        <w:pStyle w:val="PURBullet-Indented"/>
        <w:rPr>
          <w:lang w:val="ru-RU"/>
        </w:rPr>
      </w:pPr>
      <w:r w:rsidRPr="007B3D09">
        <w:rPr>
          <w:lang w:val="ru-RU"/>
        </w:rPr>
        <w:t>планирование расписания работы в группах, в том числе просмотр сведений о занятости;</w:t>
      </w:r>
    </w:p>
    <w:p w:rsidR="009A4C7C" w:rsidRPr="007B3D09" w:rsidRDefault="009A4C7C" w:rsidP="005E2B07">
      <w:pPr>
        <w:pStyle w:val="PURBullet-Indented"/>
        <w:rPr>
          <w:lang w:val="ru-RU"/>
        </w:rPr>
      </w:pPr>
      <w:r w:rsidRPr="007B3D09">
        <w:rPr>
          <w:lang w:val="ru-RU"/>
        </w:rPr>
        <w:t>мобильные уведомления: получение уведомлений о событиях серверного программного обеспечения на мобильные устройства;</w:t>
      </w:r>
    </w:p>
    <w:p w:rsidR="009A4C7C" w:rsidRPr="007B3D09" w:rsidRDefault="009A4C7C" w:rsidP="00FA2F09">
      <w:pPr>
        <w:pStyle w:val="PURBullet-Indented"/>
        <w:keepNext/>
        <w:keepLines/>
        <w:ind w:left="490"/>
        <w:rPr>
          <w:lang w:val="ru-RU"/>
        </w:rPr>
      </w:pPr>
      <w:r w:rsidRPr="007B3D09">
        <w:rPr>
          <w:lang w:val="ru-RU"/>
        </w:rPr>
        <w:t>мобильный доступ к Интернету: доступ к расположенным на сервере папке входящих сообщений, календарю, адресной книге, глобальной адресной книге и задачам с мобильных устройств; а также</w:t>
      </w:r>
    </w:p>
    <w:p w:rsidR="009A4C7C" w:rsidRPr="007B3D09" w:rsidRDefault="009A4C7C" w:rsidP="005E2B07">
      <w:pPr>
        <w:pStyle w:val="PURBullet-Indented"/>
        <w:rPr>
          <w:lang w:val="ru-RU"/>
        </w:rPr>
      </w:pPr>
      <w:r w:rsidRPr="007B3D09">
        <w:rPr>
          <w:lang w:val="ru-RU"/>
        </w:rPr>
        <w:t>мобильная синхронизация: синхронизация мобильных устройств по беспроводным сетям с расположенными на сервере папкой входящих сообщений, календарем, адресной книгой и задачами.</w:t>
      </w:r>
    </w:p>
    <w:p w:rsidR="00DD75C4" w:rsidRPr="007B3D09" w:rsidRDefault="00DD75C4" w:rsidP="005E2B07">
      <w:pPr>
        <w:pStyle w:val="PURBullet-Indented"/>
        <w:rPr>
          <w:lang w:val="ru-RU"/>
        </w:rPr>
      </w:pPr>
      <w:r w:rsidRPr="007B3D09">
        <w:rPr>
          <w:lang w:val="ru-RU"/>
        </w:rPr>
        <w:t>единая система обмена сообщениями;</w:t>
      </w:r>
    </w:p>
    <w:p w:rsidR="009A4C7C" w:rsidRPr="007B3D09" w:rsidRDefault="009A4C7C" w:rsidP="009A4C7C">
      <w:pPr>
        <w:pStyle w:val="PURBlueStrong"/>
        <w:rPr>
          <w:lang w:val="ru-RU"/>
        </w:rPr>
      </w:pPr>
      <w:r w:rsidRPr="007B3D09">
        <w:rPr>
          <w:lang w:val="ru-RU"/>
        </w:rPr>
        <w:t>Ограничения использования лицензий Exchange Server 2013 Hosted Exchange Enterprise SAL и Exchange Server 2013 Hosted Exchange Enterprise Plus SAL.</w:t>
      </w:r>
    </w:p>
    <w:p w:rsidR="009A4C7C" w:rsidRPr="007B3D09" w:rsidRDefault="009A4C7C" w:rsidP="00FA2F09">
      <w:pPr>
        <w:pStyle w:val="PURBody-Indented"/>
        <w:rPr>
          <w:lang w:val="ru-RU"/>
        </w:rPr>
      </w:pPr>
      <w:r w:rsidRPr="007B3D09">
        <w:rPr>
          <w:lang w:val="ru-RU"/>
        </w:rPr>
        <w:t>Каждому пользователю, на которого приобретены лицензии Exchange Server 2013 Hosted Exchange Enterprise SAL и</w:t>
      </w:r>
      <w:r w:rsidR="00FA2F09">
        <w:t> </w:t>
      </w:r>
      <w:r w:rsidRPr="007B3D09">
        <w:rPr>
          <w:lang w:val="ru-RU"/>
        </w:rPr>
        <w:t>Exchange Server 2013 Hosted Exchange Enterprise Plus SAL, разрешается использовать следующие функции этого серверного программного обеспечения:</w:t>
      </w:r>
    </w:p>
    <w:p w:rsidR="009A4C7C" w:rsidRPr="007B3D09" w:rsidRDefault="009A4C7C" w:rsidP="005E2B07">
      <w:pPr>
        <w:pStyle w:val="PURBullet-Indented"/>
        <w:rPr>
          <w:lang w:val="ru-RU"/>
        </w:rPr>
      </w:pPr>
      <w:r w:rsidRPr="007B3D09">
        <w:rPr>
          <w:lang w:val="ru-RU"/>
        </w:rPr>
        <w:t>описанные выше функции, подпадающие под действие лицензии Exchange Server 2013 Hosted Exchange Standard SAL;</w:t>
      </w:r>
    </w:p>
    <w:p w:rsidR="009A4C7C" w:rsidRPr="007B3D09" w:rsidRDefault="009A4C7C" w:rsidP="005E2B07">
      <w:pPr>
        <w:pStyle w:val="PURBullet-Indented"/>
        <w:rPr>
          <w:lang w:val="ru-RU"/>
        </w:rPr>
      </w:pPr>
      <w:r w:rsidRPr="007B3D09">
        <w:rPr>
          <w:lang w:val="ru-RU"/>
        </w:rPr>
        <w:t>управление соответствием требованиям;</w:t>
      </w:r>
    </w:p>
    <w:p w:rsidR="00F44E81" w:rsidRPr="007B3D09" w:rsidRDefault="00F44E81" w:rsidP="005E2B07">
      <w:pPr>
        <w:pStyle w:val="PURBullet-Indented"/>
        <w:rPr>
          <w:lang w:val="ru-RU"/>
        </w:rPr>
      </w:pPr>
      <w:r w:rsidRPr="007B3D09">
        <w:rPr>
          <w:lang w:val="ru-RU"/>
        </w:rPr>
        <w:t>предотвращение потери данных;</w:t>
      </w:r>
    </w:p>
    <w:p w:rsidR="00F44E81" w:rsidRPr="007B3D09" w:rsidRDefault="00F44E81" w:rsidP="005E2B07">
      <w:pPr>
        <w:pStyle w:val="PURBullet-Indented"/>
        <w:rPr>
          <w:lang w:val="ru-RU"/>
        </w:rPr>
      </w:pPr>
      <w:r w:rsidRPr="007B3D09">
        <w:rPr>
          <w:lang w:val="ru-RU"/>
        </w:rPr>
        <w:t>встроенные удержания (на неопределенный срок, по запросу и на основе времени);</w:t>
      </w:r>
    </w:p>
    <w:p w:rsidR="0028224D" w:rsidRPr="007B3D09" w:rsidRDefault="0028224D" w:rsidP="005E2B07">
      <w:pPr>
        <w:pStyle w:val="PURBullet-Indented"/>
        <w:rPr>
          <w:lang w:val="ru-RU"/>
        </w:rPr>
      </w:pPr>
      <w:r w:rsidRPr="007B3D09">
        <w:rPr>
          <w:lang w:val="ru-RU"/>
        </w:rPr>
        <w:t>встроенная архивация;</w:t>
      </w:r>
    </w:p>
    <w:p w:rsidR="009A4C7C" w:rsidRPr="007B3D09" w:rsidRDefault="009A4C7C" w:rsidP="009A4C7C">
      <w:pPr>
        <w:pStyle w:val="PURBlueStrong"/>
        <w:rPr>
          <w:lang w:val="ru-RU"/>
        </w:rPr>
      </w:pPr>
      <w:r w:rsidRPr="007B3D09">
        <w:rPr>
          <w:lang w:val="ru-RU"/>
        </w:rPr>
        <w:t>Outlook Mac 2011 и Outlook 2013</w:t>
      </w:r>
    </w:p>
    <w:p w:rsidR="00C30E7B" w:rsidRPr="007B3D09" w:rsidRDefault="00C30E7B" w:rsidP="00FA2F09">
      <w:pPr>
        <w:pStyle w:val="PURBody-Indented"/>
        <w:rPr>
          <w:lang w:val="ru-RU"/>
        </w:rPr>
      </w:pPr>
      <w:r w:rsidRPr="007B3D09">
        <w:rPr>
          <w:lang w:val="ru-RU"/>
        </w:rPr>
        <w:t>Помимо вышеперечисленных ограничений, к лицензиям Exchange Server 2013 Hosted Exchange Enterprise Plus SAL и</w:t>
      </w:r>
      <w:r w:rsidR="00FA2F09">
        <w:t> </w:t>
      </w:r>
      <w:r w:rsidRPr="007B3D09">
        <w:rPr>
          <w:lang w:val="ru-RU"/>
        </w:rPr>
        <w:t>Standard Plus SAL применяются следующие дополнительные условия. Вы можете создавать и запускать один экземпляр клиентского программного обеспечения Outlook Mac 2011 или Outlook 2013 в одной физической или виртуальной Операционной среде на (а) любом устройстве, для которого вы приобрели лицензию SAL «на устройство», и на (б) одном устройстве, используемом любым пользователем, для которого вы приобрели лицензию SAL «на пользователя».</w:t>
      </w:r>
    </w:p>
    <w:bookmarkStart w:id="417" w:name="_Toc299519119"/>
    <w:bookmarkStart w:id="418" w:name="_Toc299531551"/>
    <w:bookmarkStart w:id="419" w:name="_Toc299531875"/>
    <w:bookmarkStart w:id="420" w:name="_Toc299957158"/>
    <w:bookmarkStart w:id="421" w:name="_Toc346536860"/>
    <w:bookmarkStart w:id="422" w:name="_Toc346895311"/>
    <w:bookmarkStart w:id="423" w:name="_Toc339280324"/>
    <w:bookmarkStart w:id="424" w:name="_Toc339280467"/>
    <w:bookmarkStart w:id="425" w:name="_Toc363552796"/>
    <w:bookmarkStart w:id="426" w:name="_Toc363552859"/>
    <w:bookmarkStart w:id="427" w:name="_Toc378682158"/>
    <w:bookmarkStart w:id="428" w:name="_Toc378682260"/>
    <w:bookmarkStart w:id="429" w:name="_Toc371268272"/>
    <w:bookmarkStart w:id="430" w:name="_Toc371268338"/>
    <w:bookmarkStart w:id="431" w:name="_Toc379278476"/>
    <w:bookmarkStart w:id="432" w:name="_Toc379278538"/>
    <w:bookmarkStart w:id="433" w:name="_Toc388437620"/>
    <w:bookmarkStart w:id="434" w:name="_Toc388443728"/>
    <w:p w:rsidR="000829EE" w:rsidRPr="000829EE" w:rsidRDefault="000E00C9" w:rsidP="000829EE">
      <w:pPr>
        <w:pStyle w:val="PURBody"/>
        <w:keepLines/>
        <w:spacing w:before="160" w:after="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9A4C7C" w:rsidRPr="007B3D09" w:rsidRDefault="009A4C7C" w:rsidP="009A4C7C">
      <w:pPr>
        <w:pStyle w:val="PURProductName"/>
        <w:rPr>
          <w:lang w:val="ru-RU"/>
        </w:rPr>
      </w:pPr>
      <w:r w:rsidRPr="007B3D09">
        <w:rPr>
          <w:lang w:val="ru-RU"/>
        </w:rPr>
        <w:t>Forefront Identity Manager 2010</w:t>
      </w:r>
      <w:bookmarkEnd w:id="417"/>
      <w:bookmarkEnd w:id="418"/>
      <w:bookmarkEnd w:id="419"/>
      <w:bookmarkEnd w:id="420"/>
      <w:r w:rsidRPr="007B3D09">
        <w:rPr>
          <w:lang w:val="ru-RU"/>
        </w:rPr>
        <w:t xml:space="preserve"> R2</w:t>
      </w:r>
      <w:bookmarkEnd w:id="421"/>
      <w:bookmarkEnd w:id="422"/>
      <w:bookmarkEnd w:id="423"/>
      <w:bookmarkEnd w:id="424"/>
      <w:bookmarkEnd w:id="425"/>
      <w:bookmarkEnd w:id="426"/>
      <w:bookmarkEnd w:id="427"/>
      <w:bookmarkEnd w:id="428"/>
      <w:bookmarkEnd w:id="429"/>
      <w:bookmarkEnd w:id="430"/>
      <w:bookmarkEnd w:id="431"/>
      <w:bookmarkEnd w:id="432"/>
      <w:bookmarkEnd w:id="433"/>
      <w:bookmarkEnd w:id="434"/>
      <w:r w:rsidR="008C5BFF" w:rsidRPr="007B3D09">
        <w:rPr>
          <w:lang w:val="ru-RU"/>
        </w:rPr>
        <w:fldChar w:fldCharType="begin"/>
      </w:r>
      <w:r w:rsidRPr="007B3D09">
        <w:rPr>
          <w:lang w:val="ru-RU"/>
        </w:rPr>
        <w:instrText>XE "Forefront Identity Manager 2010 R2"</w:instrText>
      </w:r>
      <w:r w:rsidR="008C5BFF" w:rsidRPr="007B3D09">
        <w:rPr>
          <w:lang w:val="ru-RU"/>
        </w:rPr>
        <w:fldChar w:fldCharType="end"/>
      </w:r>
    </w:p>
    <w:p w:rsidR="009A4C7C" w:rsidRPr="007B3D09" w:rsidRDefault="009A4C7C" w:rsidP="009A4C7C">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851"/>
        <w:gridCol w:w="5078"/>
      </w:tblGrid>
      <w:tr w:rsidR="0043663F" w:rsidRPr="007B3D09" w:rsidTr="00FA2F09">
        <w:tc>
          <w:tcPr>
            <w:tcW w:w="2677" w:type="pct"/>
          </w:tcPr>
          <w:p w:rsidR="0043663F" w:rsidRPr="007B3D09" w:rsidRDefault="0043663F" w:rsidP="0043663F">
            <w:pPr>
              <w:pStyle w:val="PURLMSH"/>
              <w:rPr>
                <w:lang w:val="ru-RU"/>
              </w:rPr>
            </w:pPr>
            <w:r w:rsidRPr="007B3D09">
              <w:rPr>
                <w:lang w:val="ru-RU"/>
              </w:rPr>
              <w:t xml:space="preserve">Применимый раздел Общих условий лицензии SAL: </w:t>
            </w:r>
            <w:hyperlink w:anchor="SALTerms_Server" w:history="1">
              <w:r w:rsidRPr="007B3D09">
                <w:rPr>
                  <w:rStyle w:val="Hyperlink"/>
                  <w:lang w:val="ru-RU"/>
                </w:rPr>
                <w:t>Серверное ПО</w:t>
              </w:r>
            </w:hyperlink>
          </w:p>
        </w:tc>
        <w:tc>
          <w:tcPr>
            <w:tcW w:w="2323" w:type="pct"/>
          </w:tcPr>
          <w:p w:rsidR="0043663F" w:rsidRPr="007B3D09" w:rsidRDefault="0043663F" w:rsidP="0043663F">
            <w:pPr>
              <w:pStyle w:val="PURLMSH"/>
              <w:rPr>
                <w:lang w:val="ru-RU"/>
              </w:rPr>
            </w:pPr>
            <w:r w:rsidRPr="007B3D09">
              <w:rPr>
                <w:lang w:val="ru-RU"/>
              </w:rPr>
              <w:t xml:space="preserve">См. соответствующее уведомление. </w:t>
            </w:r>
            <w:r w:rsidRPr="007B3D09">
              <w:rPr>
                <w:b/>
                <w:lang w:val="ru-RU"/>
              </w:rPr>
              <w:t>Нет</w:t>
            </w:r>
          </w:p>
        </w:tc>
      </w:tr>
      <w:tr w:rsidR="0043663F" w:rsidRPr="00EC4BC5" w:rsidTr="00FA2F09">
        <w:tc>
          <w:tcPr>
            <w:tcW w:w="2677" w:type="pct"/>
          </w:tcPr>
          <w:p w:rsidR="0043663F" w:rsidRPr="007B3D09" w:rsidRDefault="0043663F" w:rsidP="0043663F">
            <w:pPr>
              <w:pStyle w:val="PURLMSH"/>
              <w:rPr>
                <w:lang w:val="ru-RU"/>
              </w:rPr>
            </w:pPr>
            <w:r w:rsidRPr="007B3D09">
              <w:rPr>
                <w:lang w:val="ru-RU"/>
              </w:rPr>
              <w:t xml:space="preserve">Клиентское/Дополнительное программное обеспечение </w:t>
            </w:r>
            <w:r w:rsidRPr="007B3D09">
              <w:rPr>
                <w:b/>
                <w:lang w:val="ru-RU"/>
              </w:rPr>
              <w:t>Да</w:t>
            </w:r>
            <w:r w:rsidR="0012183E" w:rsidRPr="000E00C9">
              <w:rPr>
                <w:b/>
                <w:lang w:val="ru-RU"/>
              </w:rPr>
              <w:t xml:space="preserve"> </w:t>
            </w:r>
            <w:r w:rsidRPr="007B3D09">
              <w:rPr>
                <w:i/>
                <w:lang w:val="ru-RU"/>
              </w:rPr>
              <w:t xml:space="preserve">(см. </w:t>
            </w:r>
            <w:hyperlink w:anchor="Приложение1" w:history="1">
              <w:hyperlink w:anchor="Appendix1" w:history="1">
                <w:r w:rsidR="004B390F" w:rsidRPr="007B3D09">
                  <w:rPr>
                    <w:i/>
                    <w:color w:val="00467F"/>
                    <w:u w:val="single"/>
                    <w:lang w:val="ru-RU"/>
                  </w:rPr>
                  <w:t>Приложение 1</w:t>
                </w:r>
              </w:hyperlink>
            </w:hyperlink>
            <w:r w:rsidRPr="007B3D09">
              <w:rPr>
                <w:i/>
                <w:lang w:val="ru-RU"/>
              </w:rPr>
              <w:t>)</w:t>
            </w:r>
          </w:p>
        </w:tc>
        <w:tc>
          <w:tcPr>
            <w:tcW w:w="2323" w:type="pct"/>
          </w:tcPr>
          <w:p w:rsidR="0043663F" w:rsidRPr="007B3D09" w:rsidRDefault="00D73DED" w:rsidP="0043663F">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43663F" w:rsidRPr="007B3D09" w:rsidTr="00E53A62">
        <w:tc>
          <w:tcPr>
            <w:tcW w:w="5000" w:type="pct"/>
            <w:gridSpan w:val="2"/>
            <w:shd w:val="clear" w:color="auto" w:fill="E5EEF7"/>
            <w:vAlign w:val="center"/>
          </w:tcPr>
          <w:p w:rsidR="0043663F" w:rsidRPr="007B3D09" w:rsidRDefault="0043663F" w:rsidP="0043663F">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43663F" w:rsidRPr="007B3D09" w:rsidTr="00E53A62">
        <w:tc>
          <w:tcPr>
            <w:tcW w:w="5000" w:type="pct"/>
            <w:gridSpan w:val="2"/>
            <w:shd w:val="clear" w:color="auto" w:fill="auto"/>
          </w:tcPr>
          <w:p w:rsidR="0043663F" w:rsidRPr="007B3D09" w:rsidRDefault="0043663F" w:rsidP="0043663F">
            <w:pPr>
              <w:pStyle w:val="PURBody"/>
              <w:rPr>
                <w:lang w:val="ru-RU"/>
              </w:rPr>
            </w:pPr>
            <w:r w:rsidRPr="007B3D09">
              <w:rPr>
                <w:b/>
                <w:lang w:val="ru-RU"/>
              </w:rPr>
              <w:t>Необходимо:</w:t>
            </w:r>
          </w:p>
          <w:p w:rsidR="0043663F" w:rsidRPr="007B3D09" w:rsidRDefault="0043663F" w:rsidP="00531887">
            <w:pPr>
              <w:pStyle w:val="PURBullet-Indented"/>
              <w:rPr>
                <w:lang w:val="ru-RU"/>
              </w:rPr>
            </w:pPr>
            <w:r w:rsidRPr="007B3D09">
              <w:rPr>
                <w:lang w:val="ru-RU"/>
              </w:rPr>
              <w:t>Forefront Identity Manager 2010 R2 SAL</w:t>
            </w:r>
          </w:p>
        </w:tc>
      </w:tr>
    </w:tbl>
    <w:p w:rsidR="00652F97" w:rsidRPr="007B3D09" w:rsidRDefault="00652F97" w:rsidP="00652F97">
      <w:pPr>
        <w:pStyle w:val="PURADDITIONALTERMSHEADERMB"/>
        <w:rPr>
          <w:lang w:val="ru-RU"/>
        </w:rPr>
      </w:pPr>
      <w:r w:rsidRPr="007B3D09">
        <w:rPr>
          <w:lang w:val="ru-RU"/>
        </w:rPr>
        <w:t>Дополнительные условия.</w:t>
      </w:r>
    </w:p>
    <w:p w:rsidR="00652F97" w:rsidRPr="007B3D09" w:rsidRDefault="00652F97" w:rsidP="00652F97">
      <w:pPr>
        <w:pStyle w:val="PURBlueStrong-Indented"/>
        <w:rPr>
          <w:lang w:val="ru-RU"/>
        </w:rPr>
      </w:pPr>
      <w:r w:rsidRPr="007B3D09">
        <w:rPr>
          <w:lang w:val="ru-RU"/>
        </w:rPr>
        <w:t>Управление сертификатами и удостоверениями</w:t>
      </w:r>
    </w:p>
    <w:p w:rsidR="00652F97" w:rsidRPr="007B3D09" w:rsidRDefault="00652F97" w:rsidP="00652F97">
      <w:pPr>
        <w:pStyle w:val="PURBody-Indented"/>
        <w:rPr>
          <w:lang w:val="ru-RU"/>
        </w:rPr>
      </w:pPr>
      <w:r w:rsidRPr="007B3D09">
        <w:rPr>
          <w:lang w:val="ru-RU"/>
        </w:rPr>
        <w:t>Лицензия SAL также требуется любому лицу, для которого программное обеспечение выдает идентификационные сведения или управляет ими.</w:t>
      </w:r>
    </w:p>
    <w:bookmarkStart w:id="435" w:name="_Toc346895313"/>
    <w:bookmarkStart w:id="436" w:name="_Toc363552798"/>
    <w:bookmarkStart w:id="437" w:name="_Toc363552861"/>
    <w:bookmarkStart w:id="438" w:name="_Toc378682160"/>
    <w:bookmarkStart w:id="439" w:name="_Toc378682262"/>
    <w:bookmarkStart w:id="440" w:name="_Toc371268274"/>
    <w:bookmarkStart w:id="441" w:name="_Toc371268340"/>
    <w:bookmarkStart w:id="442" w:name="_Toc379278477"/>
    <w:bookmarkStart w:id="443" w:name="_Toc379278539"/>
    <w:bookmarkStart w:id="444" w:name="_Toc388437621"/>
    <w:bookmarkStart w:id="445" w:name="_Toc388443729"/>
    <w:bookmarkStart w:id="446" w:name="_Toc299519122"/>
    <w:bookmarkStart w:id="447" w:name="_Toc299531554"/>
    <w:bookmarkStart w:id="448" w:name="_Toc299531878"/>
    <w:bookmarkStart w:id="449" w:name="_Toc299957161"/>
    <w:bookmarkStart w:id="450" w:name="_Toc346536862"/>
    <w:bookmarkStart w:id="451" w:name="_Toc339280326"/>
    <w:bookmarkStart w:id="452" w:name="_Toc339280469"/>
    <w:p w:rsidR="000829EE" w:rsidRPr="000829EE" w:rsidRDefault="000E00C9" w:rsidP="000829EE">
      <w:pPr>
        <w:pStyle w:val="PURBody"/>
        <w:keepLines/>
        <w:spacing w:before="240" w:after="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9A4C7C" w:rsidRPr="007B3D09" w:rsidRDefault="009A4C7C" w:rsidP="00FA2F09">
      <w:pPr>
        <w:pStyle w:val="PURProductName"/>
        <w:rPr>
          <w:lang w:val="ru-RU"/>
        </w:rPr>
      </w:pPr>
      <w:r w:rsidRPr="007B3D09">
        <w:rPr>
          <w:lang w:val="ru-RU"/>
        </w:rPr>
        <w:t>Lync Server 2013</w:t>
      </w:r>
      <w:bookmarkEnd w:id="435"/>
      <w:bookmarkEnd w:id="436"/>
      <w:bookmarkEnd w:id="437"/>
      <w:bookmarkEnd w:id="438"/>
      <w:bookmarkEnd w:id="439"/>
      <w:bookmarkEnd w:id="440"/>
      <w:bookmarkEnd w:id="441"/>
      <w:bookmarkEnd w:id="442"/>
      <w:bookmarkEnd w:id="443"/>
      <w:bookmarkEnd w:id="444"/>
      <w:bookmarkEnd w:id="445"/>
      <w:bookmarkEnd w:id="446"/>
      <w:bookmarkEnd w:id="447"/>
      <w:bookmarkEnd w:id="448"/>
      <w:bookmarkEnd w:id="449"/>
      <w:bookmarkEnd w:id="450"/>
      <w:bookmarkEnd w:id="451"/>
      <w:bookmarkEnd w:id="452"/>
      <w:r w:rsidR="008C5BFF" w:rsidRPr="007B3D09">
        <w:rPr>
          <w:lang w:val="ru-RU"/>
        </w:rPr>
        <w:fldChar w:fldCharType="begin"/>
      </w:r>
      <w:r w:rsidRPr="007B3D09">
        <w:rPr>
          <w:lang w:val="ru-RU"/>
        </w:rPr>
        <w:instrText>XE "Lync Server 2013"</w:instrText>
      </w:r>
      <w:r w:rsidR="008C5BFF" w:rsidRPr="007B3D09">
        <w:rPr>
          <w:lang w:val="ru-RU"/>
        </w:rPr>
        <w:fldChar w:fldCharType="end"/>
      </w:r>
    </w:p>
    <w:p w:rsidR="009A4C7C" w:rsidRPr="007B3D09" w:rsidRDefault="009A4C7C" w:rsidP="00FA2F09">
      <w:pPr>
        <w:pStyle w:val="PURLicenseTerm"/>
        <w:keepNext/>
        <w:keepLines/>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7"/>
        <w:gridCol w:w="5400"/>
        <w:gridCol w:w="267"/>
        <w:gridCol w:w="4990"/>
        <w:gridCol w:w="256"/>
      </w:tblGrid>
      <w:tr w:rsidR="00B90B55" w:rsidRPr="001E14B0" w:rsidTr="00FA2F09">
        <w:tc>
          <w:tcPr>
            <w:tcW w:w="2622" w:type="pct"/>
            <w:gridSpan w:val="3"/>
            <w:tcBorders>
              <w:top w:val="nil"/>
            </w:tcBorders>
          </w:tcPr>
          <w:p w:rsidR="00B90B55" w:rsidRPr="007B3D09" w:rsidRDefault="00B90B55" w:rsidP="00E53A62">
            <w:pPr>
              <w:pStyle w:val="PURLMSH"/>
              <w:rPr>
                <w:lang w:val="ru-RU"/>
              </w:rPr>
            </w:pPr>
            <w:r w:rsidRPr="007B3D09">
              <w:rPr>
                <w:lang w:val="ru-RU"/>
              </w:rPr>
              <w:t xml:space="preserve">Применимый раздел Общих условий лицензии SAL: </w:t>
            </w:r>
            <w:hyperlink w:anchor="SALTerms_Server" w:history="1">
              <w:r w:rsidRPr="007B3D09">
                <w:rPr>
                  <w:rStyle w:val="Hyperlink"/>
                  <w:lang w:val="ru-RU"/>
                </w:rPr>
                <w:t>Серверное ПО</w:t>
              </w:r>
            </w:hyperlink>
          </w:p>
        </w:tc>
        <w:tc>
          <w:tcPr>
            <w:tcW w:w="2378" w:type="pct"/>
            <w:gridSpan w:val="2"/>
            <w:tcBorders>
              <w:top w:val="nil"/>
            </w:tcBorders>
          </w:tcPr>
          <w:p w:rsidR="00B90B55" w:rsidRPr="007B3D09" w:rsidRDefault="00B90B55" w:rsidP="001A228C">
            <w:pPr>
              <w:pStyle w:val="PURLMSH"/>
              <w:rPr>
                <w:lang w:val="ru-RU"/>
              </w:rPr>
            </w:pPr>
            <w:r w:rsidRPr="007B3D09">
              <w:rPr>
                <w:lang w:val="ru-RU"/>
              </w:rPr>
              <w:t xml:space="preserve">См. соответствующее уведомление. </w:t>
            </w:r>
            <w:r w:rsidRPr="007B3D09">
              <w:rPr>
                <w:b/>
                <w:lang w:val="ru-RU"/>
              </w:rPr>
              <w:t xml:space="preserve">Запись, VC-1 </w:t>
            </w:r>
            <w:r w:rsidRPr="007B3D09">
              <w:rPr>
                <w:i/>
                <w:lang w:val="ru-RU"/>
              </w:rPr>
              <w:t xml:space="preserve">(см. </w:t>
            </w:r>
            <w:hyperlink w:anchor="Приложение2" w:history="1">
              <w:hyperlink w:anchor="Appendix2" w:history="1">
                <w:r w:rsidR="004B390F" w:rsidRPr="007B3D09">
                  <w:rPr>
                    <w:i/>
                    <w:color w:val="00467F"/>
                    <w:u w:val="single"/>
                    <w:lang w:val="ru-RU"/>
                  </w:rPr>
                  <w:t>Приложение 2</w:t>
                </w:r>
              </w:hyperlink>
            </w:hyperlink>
            <w:r w:rsidRPr="007B3D09">
              <w:rPr>
                <w:i/>
                <w:lang w:val="ru-RU"/>
              </w:rPr>
              <w:t>)</w:t>
            </w:r>
          </w:p>
        </w:tc>
      </w:tr>
      <w:tr w:rsidR="00B90B55" w:rsidRPr="001E14B0" w:rsidTr="00830DCA">
        <w:tc>
          <w:tcPr>
            <w:tcW w:w="5000" w:type="pct"/>
            <w:gridSpan w:val="5"/>
          </w:tcPr>
          <w:p w:rsidR="00B90B55" w:rsidRPr="007B3D09" w:rsidRDefault="00B90B55" w:rsidP="00CC3661">
            <w:pPr>
              <w:pStyle w:val="PURLMSH"/>
              <w:tabs>
                <w:tab w:val="left" w:pos="5256"/>
                <w:tab w:val="left" w:pos="5814"/>
              </w:tabs>
              <w:rPr>
                <w:lang w:val="ru-RU"/>
              </w:rPr>
            </w:pPr>
            <w:r w:rsidRPr="007B3D09">
              <w:rPr>
                <w:lang w:val="ru-RU"/>
              </w:rPr>
              <w:lastRenderedPageBreak/>
              <w:t xml:space="preserve">Клиентское/Дополнительное программное обеспечение </w:t>
            </w:r>
            <w:r w:rsidRPr="007B3D09">
              <w:rPr>
                <w:b/>
                <w:lang w:val="ru-RU"/>
              </w:rPr>
              <w:t>Да</w:t>
            </w:r>
            <w:r w:rsidR="0012183E" w:rsidRPr="000E00C9">
              <w:rPr>
                <w:b/>
                <w:lang w:val="ru-RU"/>
              </w:rPr>
              <w:t xml:space="preserve"> </w:t>
            </w:r>
            <w:r w:rsidRPr="007B3D09">
              <w:rPr>
                <w:i/>
                <w:lang w:val="ru-RU"/>
              </w:rPr>
              <w:t xml:space="preserve">(см. </w:t>
            </w:r>
            <w:hyperlink w:anchor="Приложение1" w:history="1">
              <w:hyperlink w:anchor="Appendix1" w:history="1">
                <w:r w:rsidR="004B390F" w:rsidRPr="007B3D09">
                  <w:rPr>
                    <w:i/>
                    <w:color w:val="00467F"/>
                    <w:u w:val="single"/>
                    <w:lang w:val="ru-RU"/>
                  </w:rPr>
                  <w:t>Приложение 1</w:t>
                </w:r>
              </w:hyperlink>
            </w:hyperlink>
            <w:r w:rsidRPr="007B3D09">
              <w:rPr>
                <w:i/>
                <w:lang w:val="ru-RU"/>
              </w:rPr>
              <w:t>)</w:t>
            </w:r>
            <w:r w:rsidRPr="007B3D09">
              <w:rPr>
                <w:i/>
                <w:lang w:val="ru-RU"/>
              </w:rPr>
              <w:tab/>
            </w:r>
            <w:r w:rsidRPr="007B3D09">
              <w:rPr>
                <w:lang w:val="ru-RU"/>
              </w:rPr>
              <w:t xml:space="preserve">Право на получение программных услуг на серверах поставщиков </w:t>
            </w:r>
            <w:r w:rsidR="00CC3661" w:rsidRPr="00CC3661">
              <w:rPr>
                <w:lang w:val="ru-RU"/>
              </w:rPr>
              <w:tab/>
            </w:r>
            <w:r w:rsidR="00CC3661" w:rsidRPr="00CC3661">
              <w:rPr>
                <w:lang w:val="ru-RU"/>
              </w:rPr>
              <w:tab/>
            </w:r>
            <w:r w:rsidR="00CC3661" w:rsidRPr="00CC3661">
              <w:rPr>
                <w:lang w:val="ru-RU"/>
              </w:rPr>
              <w:tab/>
            </w:r>
            <w:r w:rsidRPr="007B3D09">
              <w:rPr>
                <w:lang w:val="ru-RU"/>
              </w:rPr>
              <w:t xml:space="preserve">центров обработки данных: </w:t>
            </w:r>
            <w:r w:rsidRPr="007B3D09">
              <w:rPr>
                <w:b/>
                <w:lang w:val="ru-RU"/>
              </w:rPr>
              <w:t>Да</w:t>
            </w:r>
          </w:p>
        </w:tc>
      </w:tr>
      <w:tr w:rsidR="009A4C7C" w:rsidRPr="007B3D09" w:rsidTr="00830DCA">
        <w:tc>
          <w:tcPr>
            <w:tcW w:w="5000" w:type="pct"/>
            <w:gridSpan w:val="5"/>
            <w:shd w:val="clear" w:color="auto" w:fill="E5EEF7"/>
          </w:tcPr>
          <w:p w:rsidR="009A4C7C" w:rsidRPr="007B3D09" w:rsidRDefault="009A4C7C" w:rsidP="009A4C7C">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9A4C7C" w:rsidRPr="007B3D09" w:rsidTr="00830DCA">
        <w:tc>
          <w:tcPr>
            <w:tcW w:w="5000" w:type="pct"/>
            <w:gridSpan w:val="5"/>
          </w:tcPr>
          <w:p w:rsidR="009A4C7C" w:rsidRPr="007B3D09" w:rsidRDefault="00BB41EF" w:rsidP="009A4C7C">
            <w:pPr>
              <w:pStyle w:val="PURBody"/>
              <w:rPr>
                <w:lang w:val="ru-RU"/>
              </w:rPr>
            </w:pPr>
            <w:r w:rsidRPr="007B3D09">
              <w:rPr>
                <w:b/>
                <w:lang w:val="ru-RU"/>
              </w:rPr>
              <w:t>Необходимо:</w:t>
            </w:r>
          </w:p>
          <w:p w:rsidR="009A4C7C" w:rsidRPr="007B3D09" w:rsidRDefault="009A4C7C" w:rsidP="00100CA4">
            <w:pPr>
              <w:pStyle w:val="PURBullet-Indented"/>
              <w:rPr>
                <w:lang w:val="ru-RU"/>
              </w:rPr>
            </w:pPr>
            <w:r w:rsidRPr="007B3D09">
              <w:rPr>
                <w:lang w:val="ru-RU"/>
              </w:rPr>
              <w:t>Lync Server 2013 Standard</w:t>
            </w:r>
            <w:r w:rsidRPr="007B3D09">
              <w:rPr>
                <w:szCs w:val="18"/>
                <w:lang w:val="ru-RU"/>
              </w:rPr>
              <w:t xml:space="preserve"> SAL </w:t>
            </w:r>
            <w:r w:rsidRPr="007B3D09">
              <w:rPr>
                <w:b/>
                <w:szCs w:val="18"/>
                <w:lang w:val="ru-RU"/>
              </w:rPr>
              <w:t>или</w:t>
            </w:r>
          </w:p>
          <w:p w:rsidR="009A4C7C" w:rsidRPr="007B3D09" w:rsidRDefault="009A4C7C" w:rsidP="00100CA4">
            <w:pPr>
              <w:pStyle w:val="PURBullet-Indented"/>
              <w:rPr>
                <w:lang w:val="ru-RU"/>
              </w:rPr>
            </w:pPr>
            <w:r w:rsidRPr="007B3D09">
              <w:rPr>
                <w:lang w:val="ru-RU"/>
              </w:rPr>
              <w:t xml:space="preserve">Lync Server 2013 Enterprise SAL, </w:t>
            </w:r>
            <w:r w:rsidRPr="007B3D09">
              <w:rPr>
                <w:b/>
                <w:lang w:val="ru-RU"/>
              </w:rPr>
              <w:t>или</w:t>
            </w:r>
          </w:p>
          <w:p w:rsidR="009A4C7C" w:rsidRPr="007B3D09" w:rsidRDefault="009A4C7C" w:rsidP="00100CA4">
            <w:pPr>
              <w:pStyle w:val="PURBullet-Indented"/>
              <w:rPr>
                <w:lang w:val="ru-RU"/>
              </w:rPr>
            </w:pPr>
            <w:r w:rsidRPr="007B3D09">
              <w:rPr>
                <w:lang w:val="ru-RU"/>
              </w:rPr>
              <w:t xml:space="preserve">Lync Server 2013 Plus SAL, </w:t>
            </w:r>
            <w:r w:rsidRPr="007B3D09">
              <w:rPr>
                <w:b/>
                <w:lang w:val="ru-RU"/>
              </w:rPr>
              <w:t>или</w:t>
            </w:r>
          </w:p>
          <w:p w:rsidR="009A4C7C" w:rsidRPr="001333E7" w:rsidRDefault="009A4C7C" w:rsidP="00100CA4">
            <w:pPr>
              <w:pStyle w:val="PURBullet-Indented"/>
              <w:rPr>
                <w:lang w:val="fr-FR"/>
              </w:rPr>
            </w:pPr>
            <w:r w:rsidRPr="001333E7">
              <w:rPr>
                <w:lang w:val="fr-FR"/>
              </w:rPr>
              <w:t xml:space="preserve">Lync Server 2013 Enterprise Plus SAL, </w:t>
            </w:r>
            <w:r w:rsidRPr="007B3D09">
              <w:rPr>
                <w:b/>
                <w:lang w:val="ru-RU"/>
              </w:rPr>
              <w:t>или</w:t>
            </w:r>
          </w:p>
          <w:p w:rsidR="009A4C7C" w:rsidRPr="007B3D09" w:rsidRDefault="009A4C7C" w:rsidP="00100CA4">
            <w:pPr>
              <w:pStyle w:val="PURBullet-Indented"/>
              <w:rPr>
                <w:lang w:val="ru-RU"/>
              </w:rPr>
            </w:pPr>
            <w:r w:rsidRPr="007B3D09">
              <w:rPr>
                <w:lang w:val="ru-RU"/>
              </w:rPr>
              <w:t>Productivity Suite SAL</w:t>
            </w:r>
          </w:p>
        </w:tc>
      </w:tr>
      <w:tr w:rsidR="00830DCA" w:rsidRPr="007B3D09" w:rsidTr="00830DCA">
        <w:tblPrEx>
          <w:tblBorders>
            <w:top w:val="none" w:sz="0" w:space="0" w:color="auto"/>
          </w:tblBorders>
        </w:tblPrEx>
        <w:trPr>
          <w:gridBefore w:val="1"/>
          <w:gridAfter w:val="1"/>
          <w:wBefore w:w="53" w:type="pct"/>
          <w:wAfter w:w="116" w:type="pct"/>
        </w:trPr>
        <w:tc>
          <w:tcPr>
            <w:tcW w:w="2448" w:type="pct"/>
            <w:tcBorders>
              <w:top w:val="nil"/>
              <w:bottom w:val="nil"/>
            </w:tcBorders>
            <w:shd w:val="clear" w:color="auto" w:fill="E5EEF7"/>
          </w:tcPr>
          <w:p w:rsidR="00830DCA" w:rsidRPr="007B3D09" w:rsidRDefault="00830DCA" w:rsidP="000D5951">
            <w:pPr>
              <w:pStyle w:val="PURBody"/>
              <w:spacing w:after="0"/>
              <w:rPr>
                <w:lang w:val="ru-RU"/>
              </w:rPr>
            </w:pPr>
            <w:r w:rsidRPr="007B3D09">
              <w:rPr>
                <w:b/>
                <w:i/>
                <w:lang w:val="ru-RU"/>
              </w:rPr>
              <w:t>Лицензии SAL для SA</w:t>
            </w:r>
          </w:p>
        </w:tc>
        <w:tc>
          <w:tcPr>
            <w:tcW w:w="2383" w:type="pct"/>
            <w:gridSpan w:val="2"/>
            <w:tcBorders>
              <w:top w:val="nil"/>
              <w:bottom w:val="nil"/>
            </w:tcBorders>
            <w:shd w:val="clear" w:color="auto" w:fill="E5EEF7"/>
          </w:tcPr>
          <w:p w:rsidR="00830DCA" w:rsidRPr="007B3D09" w:rsidRDefault="00830DCA" w:rsidP="000D5951">
            <w:pPr>
              <w:pStyle w:val="PURBody"/>
              <w:spacing w:after="0"/>
              <w:rPr>
                <w:lang w:val="ru-RU"/>
              </w:rPr>
            </w:pPr>
            <w:r w:rsidRPr="007B3D09">
              <w:rPr>
                <w:b/>
                <w:i/>
                <w:lang w:val="ru-RU"/>
              </w:rPr>
              <w:t>Соответствующие лицензии CAL</w:t>
            </w:r>
          </w:p>
        </w:tc>
      </w:tr>
      <w:tr w:rsidR="009A4C7C" w:rsidRPr="007B3D09" w:rsidTr="00FA2F09">
        <w:tc>
          <w:tcPr>
            <w:tcW w:w="2622" w:type="pct"/>
            <w:gridSpan w:val="3"/>
            <w:tcBorders>
              <w:top w:val="nil"/>
              <w:bottom w:val="single" w:sz="4" w:space="0" w:color="auto"/>
            </w:tcBorders>
          </w:tcPr>
          <w:p w:rsidR="009A4C7C" w:rsidRPr="007B3D09" w:rsidRDefault="009A4C7C" w:rsidP="009E3081">
            <w:pPr>
              <w:pStyle w:val="PURBullet-Indented"/>
              <w:rPr>
                <w:lang w:val="ru-RU"/>
              </w:rPr>
            </w:pPr>
            <w:r w:rsidRPr="007B3D09">
              <w:rPr>
                <w:lang w:val="ru-RU"/>
              </w:rPr>
              <w:t>Lync Server Standard SAL</w:t>
            </w:r>
          </w:p>
        </w:tc>
        <w:tc>
          <w:tcPr>
            <w:tcW w:w="2378" w:type="pct"/>
            <w:gridSpan w:val="2"/>
            <w:tcBorders>
              <w:top w:val="nil"/>
              <w:bottom w:val="single" w:sz="4" w:space="0" w:color="auto"/>
            </w:tcBorders>
          </w:tcPr>
          <w:p w:rsidR="009A4C7C" w:rsidRPr="007B3D09" w:rsidRDefault="009A4C7C" w:rsidP="009E3081">
            <w:pPr>
              <w:pStyle w:val="PURBullet-Indented"/>
              <w:rPr>
                <w:lang w:val="ru-RU"/>
              </w:rPr>
            </w:pPr>
            <w:r w:rsidRPr="007B3D09">
              <w:rPr>
                <w:lang w:val="ru-RU"/>
              </w:rPr>
              <w:t xml:space="preserve">Lync Server 2013 Standard CAL, </w:t>
            </w:r>
            <w:r w:rsidRPr="007B3D09">
              <w:rPr>
                <w:b/>
                <w:lang w:val="ru-RU"/>
              </w:rPr>
              <w:t>или</w:t>
            </w:r>
          </w:p>
          <w:p w:rsidR="009A4C7C" w:rsidRPr="007B3D09" w:rsidRDefault="009A4C7C" w:rsidP="009E3081">
            <w:pPr>
              <w:pStyle w:val="PURBullet-Indented"/>
              <w:rPr>
                <w:lang w:val="ru-RU"/>
              </w:rPr>
            </w:pPr>
            <w:r w:rsidRPr="007B3D09">
              <w:rPr>
                <w:lang w:val="ru-RU"/>
              </w:rPr>
              <w:t>Enterprise CAL Suite</w:t>
            </w:r>
          </w:p>
        </w:tc>
      </w:tr>
      <w:tr w:rsidR="007A662B" w:rsidRPr="001E14B0" w:rsidTr="00FA2F09">
        <w:tc>
          <w:tcPr>
            <w:tcW w:w="2622" w:type="pct"/>
            <w:gridSpan w:val="3"/>
            <w:tcBorders>
              <w:top w:val="single" w:sz="4" w:space="0" w:color="auto"/>
              <w:bottom w:val="single" w:sz="4" w:space="0" w:color="auto"/>
            </w:tcBorders>
          </w:tcPr>
          <w:p w:rsidR="007A662B" w:rsidRPr="007B3D09" w:rsidRDefault="007A662B" w:rsidP="00100CA4">
            <w:pPr>
              <w:pStyle w:val="PURBullet-Indented"/>
              <w:rPr>
                <w:i/>
                <w:lang w:val="ru-RU"/>
              </w:rPr>
            </w:pPr>
            <w:r w:rsidRPr="007B3D09">
              <w:rPr>
                <w:lang w:val="ru-RU"/>
              </w:rPr>
              <w:t>Lync Server Enterprise SAL</w:t>
            </w:r>
          </w:p>
        </w:tc>
        <w:tc>
          <w:tcPr>
            <w:tcW w:w="2378" w:type="pct"/>
            <w:gridSpan w:val="2"/>
            <w:tcBorders>
              <w:top w:val="single" w:sz="4" w:space="0" w:color="auto"/>
              <w:bottom w:val="single" w:sz="4" w:space="0" w:color="auto"/>
            </w:tcBorders>
          </w:tcPr>
          <w:p w:rsidR="007A662B" w:rsidRPr="007B3D09" w:rsidRDefault="007A662B" w:rsidP="009E3081">
            <w:pPr>
              <w:pStyle w:val="PURBullet-Indented"/>
              <w:rPr>
                <w:lang w:val="ru-RU"/>
              </w:rPr>
            </w:pPr>
            <w:r w:rsidRPr="007B3D09">
              <w:rPr>
                <w:lang w:val="ru-RU"/>
              </w:rPr>
              <w:t xml:space="preserve">Lync Server 2013 Standard CAL и Lync Server 2013 Enterprise CAL, </w:t>
            </w:r>
            <w:r w:rsidRPr="007B3D09">
              <w:rPr>
                <w:b/>
                <w:lang w:val="ru-RU"/>
              </w:rPr>
              <w:t>или</w:t>
            </w:r>
          </w:p>
          <w:p w:rsidR="007A662B" w:rsidRPr="001333E7" w:rsidRDefault="007A662B" w:rsidP="009E3081">
            <w:pPr>
              <w:pStyle w:val="PURBullet-Indented"/>
              <w:rPr>
                <w:lang w:val="fr-FR"/>
              </w:rPr>
            </w:pPr>
            <w:r w:rsidRPr="001333E7">
              <w:rPr>
                <w:lang w:val="fr-FR"/>
              </w:rPr>
              <w:t xml:space="preserve">Core CAL Suite </w:t>
            </w:r>
            <w:r w:rsidRPr="007B3D09">
              <w:rPr>
                <w:lang w:val="ru-RU"/>
              </w:rPr>
              <w:t>и</w:t>
            </w:r>
            <w:r w:rsidRPr="001333E7">
              <w:rPr>
                <w:lang w:val="fr-FR"/>
              </w:rPr>
              <w:t xml:space="preserve"> Lync Server Enterprise CAL, </w:t>
            </w:r>
            <w:r w:rsidRPr="007B3D09">
              <w:rPr>
                <w:b/>
                <w:lang w:val="ru-RU"/>
              </w:rPr>
              <w:t>или</w:t>
            </w:r>
          </w:p>
          <w:p w:rsidR="00BB2971" w:rsidRPr="007B3D09" w:rsidRDefault="007A662B" w:rsidP="00DA66C0">
            <w:pPr>
              <w:pStyle w:val="PURBullet-Indented"/>
              <w:rPr>
                <w:lang w:val="ru-RU"/>
              </w:rPr>
            </w:pPr>
            <w:r w:rsidRPr="007B3D09">
              <w:rPr>
                <w:lang w:val="ru-RU"/>
              </w:rPr>
              <w:t xml:space="preserve">Enterprise CAL Suite, </w:t>
            </w:r>
            <w:r w:rsidRPr="007B3D09">
              <w:rPr>
                <w:b/>
                <w:lang w:val="ru-RU"/>
              </w:rPr>
              <w:t>или</w:t>
            </w:r>
          </w:p>
          <w:p w:rsidR="00BB2971" w:rsidRPr="007B3D09" w:rsidRDefault="00BB2971" w:rsidP="00BB2971">
            <w:pPr>
              <w:pStyle w:val="PURBullet-Indented"/>
              <w:rPr>
                <w:lang w:val="ru-RU"/>
              </w:rPr>
            </w:pPr>
            <w:r w:rsidRPr="007B3D09">
              <w:rPr>
                <w:lang w:val="ru-RU"/>
              </w:rPr>
              <w:t xml:space="preserve">Lync Online Plan 3 User SL, </w:t>
            </w:r>
            <w:r w:rsidRPr="007B3D09">
              <w:rPr>
                <w:b/>
                <w:lang w:val="ru-RU"/>
              </w:rPr>
              <w:t>или</w:t>
            </w:r>
          </w:p>
          <w:p w:rsidR="00BB2971" w:rsidRPr="007B3D09" w:rsidRDefault="00BB2971" w:rsidP="00BB2971">
            <w:pPr>
              <w:pStyle w:val="PURBullet-Indented"/>
              <w:rPr>
                <w:lang w:val="ru-RU"/>
              </w:rPr>
            </w:pPr>
            <w:r w:rsidRPr="007B3D09">
              <w:rPr>
                <w:lang w:val="ru-RU"/>
              </w:rPr>
              <w:t xml:space="preserve">лицензия SL «на пользователя» для Office 365 Enterprise E3 или E4, Academic A3 или A4 </w:t>
            </w:r>
            <w:r w:rsidRPr="007B3D09">
              <w:rPr>
                <w:b/>
                <w:lang w:val="ru-RU"/>
              </w:rPr>
              <w:t>либо</w:t>
            </w:r>
            <w:r w:rsidRPr="007B3D09">
              <w:rPr>
                <w:lang w:val="ru-RU"/>
              </w:rPr>
              <w:t xml:space="preserve"> Government G3 или G4*</w:t>
            </w:r>
          </w:p>
          <w:p w:rsidR="00BB2971" w:rsidRPr="007B3D09" w:rsidRDefault="00BB2971" w:rsidP="00BB2971">
            <w:pPr>
              <w:pStyle w:val="PURBullet-Indented"/>
              <w:numPr>
                <w:ilvl w:val="0"/>
                <w:numId w:val="0"/>
              </w:numPr>
              <w:ind w:left="486" w:hanging="216"/>
              <w:rPr>
                <w:lang w:val="ru-RU"/>
              </w:rPr>
            </w:pPr>
          </w:p>
          <w:p w:rsidR="007A662B" w:rsidRPr="007B3D09" w:rsidRDefault="00BB2971" w:rsidP="00CC3661">
            <w:pPr>
              <w:pStyle w:val="PURBullet-Indented"/>
              <w:numPr>
                <w:ilvl w:val="0"/>
                <w:numId w:val="0"/>
              </w:numPr>
              <w:ind w:left="270"/>
              <w:rPr>
                <w:lang w:val="ru-RU"/>
              </w:rPr>
            </w:pPr>
            <w:r w:rsidRPr="007B3D09">
              <w:rPr>
                <w:lang w:val="ru-RU"/>
              </w:rPr>
              <w:t>*</w:t>
            </w:r>
            <w:r w:rsidRPr="007B3D09">
              <w:rPr>
                <w:i/>
                <w:iCs/>
                <w:lang w:val="ru-RU"/>
              </w:rPr>
              <w:t>Использование лицензий SL «на пользователя» для</w:t>
            </w:r>
            <w:r w:rsidR="00CC3661">
              <w:rPr>
                <w:i/>
                <w:iCs/>
              </w:rPr>
              <w:t> </w:t>
            </w:r>
            <w:r w:rsidRPr="007B3D09">
              <w:rPr>
                <w:i/>
                <w:iCs/>
                <w:lang w:val="ru-RU"/>
              </w:rPr>
              <w:t>Office 365 Government G3 или G4 в качестве соответствующих лицензий CAL может включать пожелание вашего клиента о том, чтобы данные обрабатывались и хранились на серверах, с</w:t>
            </w:r>
            <w:r w:rsidR="00CC3661">
              <w:rPr>
                <w:i/>
                <w:iCs/>
              </w:rPr>
              <w:t> </w:t>
            </w:r>
            <w:r w:rsidRPr="007B3D09">
              <w:rPr>
                <w:i/>
                <w:iCs/>
                <w:lang w:val="ru-RU"/>
              </w:rPr>
              <w:t>которыми работают исключительно государственные клиенты. Обязательность такого</w:t>
            </w:r>
            <w:r w:rsidR="00CC3661">
              <w:rPr>
                <w:i/>
                <w:iCs/>
              </w:rPr>
              <w:t> </w:t>
            </w:r>
            <w:r w:rsidRPr="007B3D09">
              <w:rPr>
                <w:i/>
                <w:iCs/>
                <w:lang w:val="ru-RU"/>
              </w:rPr>
              <w:t>требования и порядок его выполнения — исключительно вопрос договоренности между вами</w:t>
            </w:r>
            <w:r w:rsidR="00CC3661">
              <w:rPr>
                <w:i/>
                <w:iCs/>
              </w:rPr>
              <w:t> </w:t>
            </w:r>
            <w:r w:rsidRPr="007B3D09">
              <w:rPr>
                <w:i/>
                <w:iCs/>
                <w:lang w:val="ru-RU"/>
              </w:rPr>
              <w:t>и</w:t>
            </w:r>
            <w:r w:rsidR="00CC3661">
              <w:rPr>
                <w:i/>
                <w:iCs/>
              </w:rPr>
              <w:t> </w:t>
            </w:r>
            <w:r w:rsidRPr="007B3D09">
              <w:rPr>
                <w:i/>
                <w:iCs/>
                <w:lang w:val="ru-RU"/>
              </w:rPr>
              <w:t>вашим клиентом.</w:t>
            </w:r>
          </w:p>
        </w:tc>
      </w:tr>
      <w:tr w:rsidR="007A662B" w:rsidRPr="001E14B0" w:rsidTr="00FA2F09">
        <w:tc>
          <w:tcPr>
            <w:tcW w:w="2622" w:type="pct"/>
            <w:gridSpan w:val="3"/>
            <w:tcBorders>
              <w:top w:val="single" w:sz="4" w:space="0" w:color="auto"/>
            </w:tcBorders>
          </w:tcPr>
          <w:p w:rsidR="007A662B" w:rsidRPr="007B3D09" w:rsidRDefault="007A662B" w:rsidP="00100CA4">
            <w:pPr>
              <w:pStyle w:val="PURBullet-Indented"/>
              <w:rPr>
                <w:i/>
                <w:lang w:val="ru-RU"/>
              </w:rPr>
            </w:pPr>
            <w:r w:rsidRPr="007B3D09">
              <w:rPr>
                <w:lang w:val="ru-RU"/>
              </w:rPr>
              <w:t>Lync Server Plus SAL</w:t>
            </w:r>
          </w:p>
        </w:tc>
        <w:tc>
          <w:tcPr>
            <w:tcW w:w="2378" w:type="pct"/>
            <w:gridSpan w:val="2"/>
            <w:tcBorders>
              <w:top w:val="single" w:sz="4" w:space="0" w:color="auto"/>
            </w:tcBorders>
          </w:tcPr>
          <w:p w:rsidR="003A7958" w:rsidRPr="007B3D09" w:rsidRDefault="007A662B" w:rsidP="00100CA4">
            <w:pPr>
              <w:pStyle w:val="PURBullet-Indented"/>
              <w:rPr>
                <w:lang w:val="ru-RU"/>
              </w:rPr>
            </w:pPr>
            <w:r w:rsidRPr="007B3D09">
              <w:rPr>
                <w:lang w:val="ru-RU"/>
              </w:rPr>
              <w:t xml:space="preserve">Lync Server 2013 Standard CAL и Lync Server 2013 Plus CAL, </w:t>
            </w:r>
            <w:r w:rsidRPr="007B3D09">
              <w:rPr>
                <w:b/>
                <w:lang w:val="ru-RU"/>
              </w:rPr>
              <w:t>или</w:t>
            </w:r>
          </w:p>
          <w:p w:rsidR="003A7958" w:rsidRPr="001333E7" w:rsidRDefault="007A662B" w:rsidP="00100CA4">
            <w:pPr>
              <w:pStyle w:val="PURBullet-Indented"/>
              <w:rPr>
                <w:lang w:val="fr-FR"/>
              </w:rPr>
            </w:pPr>
            <w:r w:rsidRPr="001333E7">
              <w:rPr>
                <w:lang w:val="fr-FR"/>
              </w:rPr>
              <w:t xml:space="preserve">Core CAL Suite </w:t>
            </w:r>
            <w:r w:rsidRPr="007B3D09">
              <w:rPr>
                <w:lang w:val="ru-RU"/>
              </w:rPr>
              <w:t>и</w:t>
            </w:r>
            <w:r w:rsidRPr="001333E7">
              <w:rPr>
                <w:lang w:val="fr-FR"/>
              </w:rPr>
              <w:t xml:space="preserve"> Lync Server Plus CAL, </w:t>
            </w:r>
            <w:r w:rsidRPr="007B3D09">
              <w:rPr>
                <w:b/>
                <w:lang w:val="ru-RU"/>
              </w:rPr>
              <w:t>или</w:t>
            </w:r>
          </w:p>
          <w:p w:rsidR="00BB2971" w:rsidRPr="001333E7" w:rsidRDefault="003A7958" w:rsidP="00BB2971">
            <w:pPr>
              <w:pStyle w:val="PURBullet-Indented"/>
              <w:rPr>
                <w:lang w:val="fr-FR"/>
              </w:rPr>
            </w:pPr>
            <w:r w:rsidRPr="001333E7">
              <w:rPr>
                <w:lang w:val="fr-FR"/>
              </w:rPr>
              <w:t xml:space="preserve">Enterprise CAL Suite </w:t>
            </w:r>
            <w:r w:rsidRPr="007B3D09">
              <w:rPr>
                <w:lang w:val="ru-RU"/>
              </w:rPr>
              <w:t>и</w:t>
            </w:r>
            <w:r w:rsidRPr="001333E7">
              <w:rPr>
                <w:lang w:val="fr-FR"/>
              </w:rPr>
              <w:t xml:space="preserve"> Lync Server Plus CAL </w:t>
            </w:r>
            <w:r w:rsidRPr="007B3D09">
              <w:rPr>
                <w:b/>
                <w:lang w:val="ru-RU"/>
              </w:rPr>
              <w:t>либо</w:t>
            </w:r>
          </w:p>
          <w:p w:rsidR="00BB2971" w:rsidRPr="007B3D09" w:rsidRDefault="00BB2971" w:rsidP="00BB2971">
            <w:pPr>
              <w:pStyle w:val="PURBullet-Indented"/>
              <w:rPr>
                <w:lang w:val="ru-RU"/>
              </w:rPr>
            </w:pPr>
            <w:r w:rsidRPr="007B3D09">
              <w:rPr>
                <w:lang w:val="ru-RU"/>
              </w:rPr>
              <w:t xml:space="preserve">Lync Online Plan 3 User SL, </w:t>
            </w:r>
            <w:r w:rsidRPr="007B3D09">
              <w:rPr>
                <w:b/>
                <w:lang w:val="ru-RU"/>
              </w:rPr>
              <w:t>или</w:t>
            </w:r>
          </w:p>
          <w:p w:rsidR="00BB2971" w:rsidRPr="00CC3661" w:rsidRDefault="00BB2971" w:rsidP="00BB2971">
            <w:pPr>
              <w:pStyle w:val="PURBullet-Indented"/>
              <w:rPr>
                <w:lang w:val="ru-RU"/>
              </w:rPr>
            </w:pPr>
            <w:r w:rsidRPr="007B3D09">
              <w:rPr>
                <w:lang w:val="ru-RU"/>
              </w:rPr>
              <w:t xml:space="preserve">Office 365 Корпоративный E4, Academic A4 </w:t>
            </w:r>
            <w:r w:rsidRPr="007B3D09">
              <w:rPr>
                <w:b/>
                <w:lang w:val="ru-RU"/>
              </w:rPr>
              <w:t>или</w:t>
            </w:r>
            <w:r w:rsidRPr="007B3D09">
              <w:rPr>
                <w:lang w:val="ru-RU"/>
              </w:rPr>
              <w:t xml:space="preserve"> Government G4* User SL</w:t>
            </w:r>
          </w:p>
          <w:p w:rsidR="00BB2971" w:rsidRPr="007B3D09" w:rsidRDefault="00BB2971" w:rsidP="00BB2971">
            <w:pPr>
              <w:pStyle w:val="PURBullet-Indented"/>
              <w:numPr>
                <w:ilvl w:val="0"/>
                <w:numId w:val="0"/>
              </w:numPr>
              <w:ind w:left="486" w:hanging="216"/>
              <w:rPr>
                <w:lang w:val="ru-RU"/>
              </w:rPr>
            </w:pPr>
          </w:p>
          <w:p w:rsidR="003A7958" w:rsidRPr="007B3D09" w:rsidRDefault="00BB2971" w:rsidP="00CC3661">
            <w:pPr>
              <w:pStyle w:val="PURBullet-Indented"/>
              <w:numPr>
                <w:ilvl w:val="0"/>
                <w:numId w:val="0"/>
              </w:numPr>
              <w:ind w:left="270"/>
              <w:rPr>
                <w:lang w:val="ru-RU"/>
              </w:rPr>
            </w:pPr>
            <w:r w:rsidRPr="007B3D09">
              <w:rPr>
                <w:lang w:val="ru-RU"/>
              </w:rPr>
              <w:t>*</w:t>
            </w:r>
            <w:r w:rsidRPr="007B3D09">
              <w:rPr>
                <w:i/>
                <w:iCs/>
                <w:lang w:val="ru-RU"/>
              </w:rPr>
              <w:t>Использование лицензий SL «на пользователя» для</w:t>
            </w:r>
            <w:r w:rsidR="00CC3661">
              <w:rPr>
                <w:i/>
                <w:iCs/>
              </w:rPr>
              <w:t> </w:t>
            </w:r>
            <w:r w:rsidRPr="007B3D09">
              <w:rPr>
                <w:i/>
                <w:iCs/>
                <w:lang w:val="ru-RU"/>
              </w:rPr>
              <w:t>Office 365 Government G3 или G4 в качестве соответствующих лицензий CAL может включать пожелание вашего клиента о том, чтобы данные обрабатывались и хранились на серверах, с</w:t>
            </w:r>
            <w:r w:rsidR="00CC3661">
              <w:rPr>
                <w:i/>
                <w:iCs/>
              </w:rPr>
              <w:t> </w:t>
            </w:r>
            <w:r w:rsidRPr="007B3D09">
              <w:rPr>
                <w:i/>
                <w:iCs/>
                <w:lang w:val="ru-RU"/>
              </w:rPr>
              <w:t>которыми работают исключительно государственные клиенты. Обязательность такого</w:t>
            </w:r>
            <w:r w:rsidR="00CC3661">
              <w:rPr>
                <w:i/>
                <w:iCs/>
              </w:rPr>
              <w:t> </w:t>
            </w:r>
            <w:r w:rsidRPr="007B3D09">
              <w:rPr>
                <w:i/>
                <w:iCs/>
                <w:lang w:val="ru-RU"/>
              </w:rPr>
              <w:t>требования и порядок его выполнения — исключительно вопрос договоренности между</w:t>
            </w:r>
            <w:r w:rsidR="00CC3661">
              <w:rPr>
                <w:i/>
                <w:iCs/>
              </w:rPr>
              <w:t> </w:t>
            </w:r>
            <w:r w:rsidRPr="007B3D09">
              <w:rPr>
                <w:i/>
                <w:iCs/>
                <w:lang w:val="ru-RU"/>
              </w:rPr>
              <w:t>вами</w:t>
            </w:r>
            <w:r w:rsidR="00CC3661">
              <w:rPr>
                <w:i/>
                <w:iCs/>
              </w:rPr>
              <w:t> </w:t>
            </w:r>
            <w:r w:rsidRPr="007B3D09">
              <w:rPr>
                <w:i/>
                <w:iCs/>
                <w:lang w:val="ru-RU"/>
              </w:rPr>
              <w:t>и</w:t>
            </w:r>
            <w:r w:rsidR="00CC3661">
              <w:rPr>
                <w:i/>
                <w:iCs/>
              </w:rPr>
              <w:t> </w:t>
            </w:r>
            <w:r w:rsidRPr="007B3D09">
              <w:rPr>
                <w:i/>
                <w:iCs/>
                <w:lang w:val="ru-RU"/>
              </w:rPr>
              <w:t>вашим клиентом.</w:t>
            </w:r>
          </w:p>
        </w:tc>
      </w:tr>
    </w:tbl>
    <w:p w:rsidR="009A4C7C" w:rsidRPr="007B3D09" w:rsidRDefault="009A4C7C" w:rsidP="00A11A7A">
      <w:pPr>
        <w:pStyle w:val="PURADDITIONALTERMSHEADERMB"/>
        <w:rPr>
          <w:lang w:val="ru-RU"/>
        </w:rPr>
      </w:pPr>
      <w:r w:rsidRPr="007B3D09">
        <w:rPr>
          <w:lang w:val="ru-RU"/>
        </w:rPr>
        <w:lastRenderedPageBreak/>
        <w:t>Дополнительные условия.</w:t>
      </w:r>
    </w:p>
    <w:p w:rsidR="003D2E2C" w:rsidRPr="007B3D09" w:rsidRDefault="003D2E2C" w:rsidP="003D2E2C">
      <w:pPr>
        <w:pStyle w:val="PURBlueStrong"/>
        <w:rPr>
          <w:lang w:val="ru-RU"/>
        </w:rPr>
      </w:pPr>
      <w:r w:rsidRPr="007B3D09">
        <w:rPr>
          <w:lang w:val="ru-RU"/>
        </w:rPr>
        <w:t>Типы лицензий SAL</w:t>
      </w:r>
    </w:p>
    <w:p w:rsidR="003D2E2C" w:rsidRPr="007B3D09" w:rsidRDefault="00615D50" w:rsidP="00BB41EF">
      <w:pPr>
        <w:pStyle w:val="PURBody-Indented"/>
        <w:rPr>
          <w:lang w:val="ru-RU"/>
        </w:rPr>
      </w:pPr>
      <w:r w:rsidRPr="007B3D09">
        <w:rPr>
          <w:b/>
          <w:lang w:val="ru-RU"/>
        </w:rPr>
        <w:t>Доступны следующие типы лицензий SAL:</w:t>
      </w:r>
    </w:p>
    <w:p w:rsidR="00CC7455" w:rsidRPr="007B3D09" w:rsidRDefault="00CC7455" w:rsidP="00100CA4">
      <w:pPr>
        <w:pStyle w:val="PURBullet-Indented"/>
        <w:rPr>
          <w:lang w:val="ru-RU"/>
        </w:rPr>
      </w:pPr>
      <w:r w:rsidRPr="007B3D09">
        <w:rPr>
          <w:lang w:val="ru-RU"/>
        </w:rPr>
        <w:t>Lync Server 2013 Standard</w:t>
      </w:r>
      <w:r w:rsidRPr="007B3D09">
        <w:rPr>
          <w:szCs w:val="18"/>
          <w:lang w:val="ru-RU"/>
        </w:rPr>
        <w:t xml:space="preserve"> SAL (на пользователя/на устройство)</w:t>
      </w:r>
    </w:p>
    <w:p w:rsidR="00CC7455" w:rsidRPr="007B3D09" w:rsidRDefault="00CC7455" w:rsidP="00100CA4">
      <w:pPr>
        <w:pStyle w:val="PURBullet-Indented"/>
        <w:rPr>
          <w:lang w:val="ru-RU"/>
        </w:rPr>
      </w:pPr>
      <w:r w:rsidRPr="007B3D09">
        <w:rPr>
          <w:lang w:val="ru-RU"/>
        </w:rPr>
        <w:t>Lync Server 2013 Enterprise SAL (на пользователя/на устройство)</w:t>
      </w:r>
    </w:p>
    <w:p w:rsidR="00CC7455" w:rsidRPr="007B3D09" w:rsidRDefault="00CC7455" w:rsidP="00100CA4">
      <w:pPr>
        <w:pStyle w:val="PURBullet-Indented"/>
        <w:rPr>
          <w:lang w:val="ru-RU"/>
        </w:rPr>
      </w:pPr>
      <w:r w:rsidRPr="007B3D09">
        <w:rPr>
          <w:lang w:val="ru-RU"/>
        </w:rPr>
        <w:t>Lync Server 2013 Plus SAL (на пользователя/на устройство)</w:t>
      </w:r>
    </w:p>
    <w:p w:rsidR="003D2E2C" w:rsidRPr="007B3D09" w:rsidRDefault="00CC7455" w:rsidP="00100CA4">
      <w:pPr>
        <w:pStyle w:val="PURBullet-Indented"/>
        <w:rPr>
          <w:lang w:val="ru-RU"/>
        </w:rPr>
      </w:pPr>
      <w:r w:rsidRPr="007B3D09">
        <w:rPr>
          <w:lang w:val="ru-RU"/>
        </w:rPr>
        <w:t>Lync Server 2013 Enterprise Plus SAL (на пользователя/на устройство)</w:t>
      </w:r>
    </w:p>
    <w:p w:rsidR="00CC7455" w:rsidRPr="007B3D09" w:rsidRDefault="00CC7455" w:rsidP="00100CA4">
      <w:pPr>
        <w:pStyle w:val="PURBullet-Indented"/>
        <w:rPr>
          <w:lang w:val="ru-RU"/>
        </w:rPr>
      </w:pPr>
      <w:r w:rsidRPr="007B3D09">
        <w:rPr>
          <w:lang w:val="ru-RU"/>
        </w:rPr>
        <w:t>Productivity Suite SAL (только на пользователя)</w:t>
      </w:r>
    </w:p>
    <w:p w:rsidR="009A4C7C" w:rsidRPr="007B3D09" w:rsidRDefault="009A4C7C" w:rsidP="00CC3661">
      <w:pPr>
        <w:pStyle w:val="PURBody-Indented"/>
        <w:rPr>
          <w:lang w:val="ru-RU"/>
        </w:rPr>
      </w:pPr>
      <w:r w:rsidRPr="007B3D09">
        <w:rPr>
          <w:lang w:val="ru-RU"/>
        </w:rPr>
        <w:t>Лицензии SAL не требуются для пользователей или устройств, которые обращаются к вашим экземплярам серверного программного обеспечения без прямой или опосредованной проверки подлинности службой Active Directory или Lync</w:t>
      </w:r>
      <w:r w:rsidR="00CC3661">
        <w:t> </w:t>
      </w:r>
      <w:r w:rsidRPr="007B3D09">
        <w:rPr>
          <w:lang w:val="ru-RU"/>
        </w:rPr>
        <w:t>Server.</w:t>
      </w:r>
    </w:p>
    <w:p w:rsidR="009A4C7C" w:rsidRPr="007B3D09" w:rsidRDefault="009A4C7C" w:rsidP="009A4C7C">
      <w:pPr>
        <w:pStyle w:val="PURBlueStrong"/>
        <w:rPr>
          <w:lang w:val="ru-RU"/>
        </w:rPr>
      </w:pPr>
      <w:r w:rsidRPr="007B3D09">
        <w:rPr>
          <w:lang w:val="ru-RU"/>
        </w:rPr>
        <w:t>Лицензии Standard SAL</w:t>
      </w:r>
    </w:p>
    <w:p w:rsidR="009A4C7C" w:rsidRPr="007B3D09" w:rsidRDefault="009A4C7C" w:rsidP="00CC3661">
      <w:pPr>
        <w:pStyle w:val="PURBody-Indented"/>
        <w:rPr>
          <w:lang w:val="ru-RU"/>
        </w:rPr>
      </w:pPr>
      <w:r w:rsidRPr="007B3D09">
        <w:rPr>
          <w:lang w:val="ru-RU"/>
        </w:rPr>
        <w:t>Каждому пользователю или устройству, для которого приобретена лицензия Standard SAL или Productivity Suite SAL (только</w:t>
      </w:r>
      <w:r w:rsidR="00CC3661">
        <w:t> </w:t>
      </w:r>
      <w:r w:rsidRPr="007B3D09">
        <w:rPr>
          <w:lang w:val="ru-RU"/>
        </w:rPr>
        <w:t>«на пользователя»), разрешается использовать следующие функции этого серверного программного обеспечения:</w:t>
      </w:r>
    </w:p>
    <w:p w:rsidR="009A4C7C" w:rsidRPr="007B3D09" w:rsidRDefault="009A4C7C" w:rsidP="00D97775">
      <w:pPr>
        <w:pStyle w:val="PURBullet-Indented"/>
        <w:rPr>
          <w:lang w:val="ru-RU"/>
        </w:rPr>
      </w:pPr>
      <w:r w:rsidRPr="007B3D09">
        <w:rPr>
          <w:lang w:val="ru-RU"/>
        </w:rPr>
        <w:t>все возможности обмена мгновенными сообщениями;</w:t>
      </w:r>
    </w:p>
    <w:p w:rsidR="009A4C7C" w:rsidRPr="007B3D09" w:rsidRDefault="009A4C7C" w:rsidP="00D97775">
      <w:pPr>
        <w:pStyle w:val="PURBullet-Indented"/>
        <w:rPr>
          <w:lang w:val="ru-RU"/>
        </w:rPr>
      </w:pPr>
      <w:r w:rsidRPr="007B3D09">
        <w:rPr>
          <w:lang w:val="ru-RU"/>
        </w:rPr>
        <w:t>все возможности предоставления сведений о присутствии;</w:t>
      </w:r>
    </w:p>
    <w:p w:rsidR="009A4C7C" w:rsidRPr="007B3D09" w:rsidRDefault="009A4C7C" w:rsidP="00D97775">
      <w:pPr>
        <w:pStyle w:val="PURBullet-Indented"/>
        <w:rPr>
          <w:lang w:val="ru-RU"/>
        </w:rPr>
      </w:pPr>
      <w:r w:rsidRPr="007B3D09">
        <w:rPr>
          <w:lang w:val="ru-RU"/>
        </w:rPr>
        <w:t>все возможности групповых бесед.</w:t>
      </w:r>
    </w:p>
    <w:p w:rsidR="00087B3F" w:rsidRPr="007B3D09" w:rsidRDefault="00087B3F" w:rsidP="00D97775">
      <w:pPr>
        <w:pStyle w:val="PURBullet-Indented"/>
        <w:rPr>
          <w:lang w:val="ru-RU"/>
        </w:rPr>
      </w:pPr>
      <w:r w:rsidRPr="007B3D09">
        <w:rPr>
          <w:lang w:val="ru-RU"/>
        </w:rPr>
        <w:t>Все аудио и видеовозможности для ПК-ПК</w:t>
      </w:r>
    </w:p>
    <w:p w:rsidR="009A4C7C" w:rsidRPr="007B3D09" w:rsidRDefault="009A4C7C" w:rsidP="009A4C7C">
      <w:pPr>
        <w:pStyle w:val="PURBlueStrong"/>
        <w:rPr>
          <w:lang w:val="ru-RU"/>
        </w:rPr>
      </w:pPr>
      <w:r w:rsidRPr="007B3D09">
        <w:rPr>
          <w:lang w:val="ru-RU"/>
        </w:rPr>
        <w:t>Лицензии Enterprise SAL</w:t>
      </w:r>
    </w:p>
    <w:p w:rsidR="009A4C7C" w:rsidRPr="007B3D09" w:rsidRDefault="009A4C7C" w:rsidP="009A4C7C">
      <w:pPr>
        <w:pStyle w:val="PURBody-Indented"/>
        <w:rPr>
          <w:lang w:val="ru-RU"/>
        </w:rPr>
      </w:pPr>
      <w:r w:rsidRPr="007B3D09">
        <w:rPr>
          <w:lang w:val="ru-RU"/>
        </w:rPr>
        <w:t>Каждому пользователю или устройству, для которого приобретена лицензия Enterprise SAL или Productivity Suite SAL (только «на пользователя»), разрешается использовать следующие функции этого серверного программного обеспечения:</w:t>
      </w:r>
    </w:p>
    <w:p w:rsidR="009A4C7C" w:rsidRPr="007B3D09" w:rsidRDefault="009A4C7C" w:rsidP="00D97775">
      <w:pPr>
        <w:pStyle w:val="PURBullet-Indented"/>
        <w:rPr>
          <w:lang w:val="ru-RU"/>
        </w:rPr>
      </w:pPr>
      <w:r w:rsidRPr="007B3D09">
        <w:rPr>
          <w:lang w:val="ru-RU"/>
        </w:rPr>
        <w:t>Возможности лицензии Standard SAL, описанные выше</w:t>
      </w:r>
    </w:p>
    <w:p w:rsidR="009A4C7C" w:rsidRPr="007B3D09" w:rsidRDefault="009A4C7C" w:rsidP="00D97775">
      <w:pPr>
        <w:pStyle w:val="PURBullet-Indented"/>
        <w:rPr>
          <w:lang w:val="ru-RU"/>
        </w:rPr>
      </w:pPr>
      <w:r w:rsidRPr="007B3D09">
        <w:rPr>
          <w:lang w:val="ru-RU"/>
        </w:rPr>
        <w:t>Все возможности проведения аудио, видео и веб-конференций</w:t>
      </w:r>
    </w:p>
    <w:p w:rsidR="009A4C7C" w:rsidRPr="007B3D09" w:rsidRDefault="009A4C7C" w:rsidP="00D97775">
      <w:pPr>
        <w:pStyle w:val="PURBullet-Indented"/>
        <w:rPr>
          <w:lang w:val="ru-RU"/>
        </w:rPr>
      </w:pPr>
      <w:r w:rsidRPr="007B3D09">
        <w:rPr>
          <w:lang w:val="ru-RU"/>
        </w:rPr>
        <w:t>все возможности совместного доступа к рабочему столу.</w:t>
      </w:r>
    </w:p>
    <w:p w:rsidR="00D6363C" w:rsidRPr="007B3D09" w:rsidRDefault="00D6363C" w:rsidP="00D97775">
      <w:pPr>
        <w:pStyle w:val="PURBullet-Indented"/>
        <w:rPr>
          <w:lang w:val="ru-RU"/>
        </w:rPr>
      </w:pPr>
      <w:r w:rsidRPr="007B3D09">
        <w:rPr>
          <w:lang w:val="ru-RU"/>
        </w:rPr>
        <w:t>Функциональные возможности комнатных систем</w:t>
      </w:r>
    </w:p>
    <w:p w:rsidR="00D6363C" w:rsidRPr="007B3D09" w:rsidRDefault="00D6363C" w:rsidP="00D97775">
      <w:pPr>
        <w:pStyle w:val="PURBullet-Indented"/>
        <w:rPr>
          <w:lang w:val="ru-RU"/>
        </w:rPr>
      </w:pPr>
      <w:r w:rsidRPr="007B3D09">
        <w:rPr>
          <w:lang w:val="ru-RU"/>
        </w:rPr>
        <w:t>Функциональные возможности множественных HD-видеопотоков</w:t>
      </w:r>
    </w:p>
    <w:p w:rsidR="009A4C7C" w:rsidRPr="007B3D09" w:rsidRDefault="009A4C7C" w:rsidP="009A4C7C">
      <w:pPr>
        <w:pStyle w:val="PURBlueStrong"/>
        <w:rPr>
          <w:lang w:val="ru-RU"/>
        </w:rPr>
      </w:pPr>
      <w:r w:rsidRPr="007B3D09">
        <w:rPr>
          <w:lang w:val="ru-RU"/>
        </w:rPr>
        <w:t>Plus SAL</w:t>
      </w:r>
    </w:p>
    <w:p w:rsidR="009A4C7C" w:rsidRPr="007B3D09" w:rsidRDefault="009A4C7C" w:rsidP="009A4C7C">
      <w:pPr>
        <w:pStyle w:val="PURBody-Indented"/>
        <w:rPr>
          <w:lang w:val="ru-RU"/>
        </w:rPr>
      </w:pPr>
      <w:r w:rsidRPr="007B3D09">
        <w:rPr>
          <w:lang w:val="ru-RU"/>
        </w:rPr>
        <w:t>Каждый пользователь или устройство, для которого вы приобретаете лицензию Plus SAL, может использовать следующие функции данного серверного программного обеспечения:</w:t>
      </w:r>
    </w:p>
    <w:p w:rsidR="009A4C7C" w:rsidRPr="007B3D09" w:rsidRDefault="009A4C7C" w:rsidP="00D97775">
      <w:pPr>
        <w:pStyle w:val="PURBullet-Indented"/>
        <w:rPr>
          <w:lang w:val="ru-RU"/>
        </w:rPr>
      </w:pPr>
      <w:r w:rsidRPr="007B3D09">
        <w:rPr>
          <w:lang w:val="ru-RU"/>
        </w:rPr>
        <w:t>Возможности лицензии Standard SAL, описанные выше</w:t>
      </w:r>
    </w:p>
    <w:p w:rsidR="009A4C7C" w:rsidRPr="007B3D09" w:rsidRDefault="009A4C7C" w:rsidP="00D97775">
      <w:pPr>
        <w:pStyle w:val="PURBullet-Indented"/>
        <w:rPr>
          <w:lang w:val="ru-RU"/>
        </w:rPr>
      </w:pPr>
      <w:r w:rsidRPr="007B3D09">
        <w:rPr>
          <w:lang w:val="ru-RU"/>
        </w:rPr>
        <w:t>Все возможности голосовой связи (телефонии)</w:t>
      </w:r>
    </w:p>
    <w:p w:rsidR="009A4C7C" w:rsidRPr="007B3D09" w:rsidRDefault="009A4C7C" w:rsidP="00D97775">
      <w:pPr>
        <w:pStyle w:val="PURBullet-Indented"/>
        <w:rPr>
          <w:lang w:val="ru-RU"/>
        </w:rPr>
      </w:pPr>
      <w:r w:rsidRPr="007B3D09">
        <w:rPr>
          <w:lang w:val="ru-RU"/>
        </w:rPr>
        <w:t>Все возможности управления звонками</w:t>
      </w:r>
    </w:p>
    <w:p w:rsidR="009A4C7C" w:rsidRPr="007B3D09" w:rsidRDefault="009A4C7C" w:rsidP="00CC3661">
      <w:pPr>
        <w:pStyle w:val="PURBlueStrong"/>
        <w:rPr>
          <w:lang w:val="ru-RU"/>
        </w:rPr>
      </w:pPr>
      <w:r w:rsidRPr="007B3D09">
        <w:rPr>
          <w:lang w:val="ru-RU"/>
        </w:rPr>
        <w:t>Enterprise Plus SAL</w:t>
      </w:r>
    </w:p>
    <w:p w:rsidR="009A4C7C" w:rsidRPr="007B3D09" w:rsidRDefault="009A4C7C" w:rsidP="00CC3661">
      <w:pPr>
        <w:pStyle w:val="PURBody-Indented"/>
        <w:keepNext/>
        <w:keepLines/>
        <w:rPr>
          <w:lang w:val="ru-RU"/>
        </w:rPr>
      </w:pPr>
      <w:r w:rsidRPr="007B3D09">
        <w:rPr>
          <w:lang w:val="ru-RU"/>
        </w:rPr>
        <w:t>Каждому пользователю или устройству, для которого приобретена лицензия Enterprise Plus SAL, разрешается использовать следующие функции этого серверного программного обеспечения:</w:t>
      </w:r>
    </w:p>
    <w:p w:rsidR="009A4C7C" w:rsidRPr="007B3D09" w:rsidRDefault="009A4C7C" w:rsidP="00D97775">
      <w:pPr>
        <w:pStyle w:val="PURBullet-Indented"/>
        <w:rPr>
          <w:lang w:val="ru-RU"/>
        </w:rPr>
      </w:pPr>
      <w:r w:rsidRPr="007B3D09">
        <w:rPr>
          <w:lang w:val="ru-RU"/>
        </w:rPr>
        <w:t>Возможности лицензии Standard SAL, описанные выше</w:t>
      </w:r>
    </w:p>
    <w:p w:rsidR="009A4C7C" w:rsidRPr="007B3D09" w:rsidRDefault="009A4C7C" w:rsidP="00D97775">
      <w:pPr>
        <w:pStyle w:val="PURBullet-Indented"/>
        <w:rPr>
          <w:lang w:val="ru-RU"/>
        </w:rPr>
      </w:pPr>
      <w:r w:rsidRPr="007B3D09">
        <w:rPr>
          <w:lang w:val="ru-RU"/>
        </w:rPr>
        <w:t>Все возможности проведения аудио, видео и веб-конференций</w:t>
      </w:r>
    </w:p>
    <w:p w:rsidR="009A4C7C" w:rsidRPr="007B3D09" w:rsidRDefault="009A4C7C" w:rsidP="00D97775">
      <w:pPr>
        <w:pStyle w:val="PURBullet-Indented"/>
        <w:rPr>
          <w:lang w:val="ru-RU"/>
        </w:rPr>
      </w:pPr>
      <w:r w:rsidRPr="007B3D09">
        <w:rPr>
          <w:lang w:val="ru-RU"/>
        </w:rPr>
        <w:t>все возможности совместного доступа к рабочему столу.</w:t>
      </w:r>
    </w:p>
    <w:p w:rsidR="009A4C7C" w:rsidRPr="007B3D09" w:rsidRDefault="009A4C7C" w:rsidP="00D97775">
      <w:pPr>
        <w:pStyle w:val="PURBullet-Indented"/>
        <w:rPr>
          <w:lang w:val="ru-RU"/>
        </w:rPr>
      </w:pPr>
      <w:r w:rsidRPr="007B3D09">
        <w:rPr>
          <w:lang w:val="ru-RU"/>
        </w:rPr>
        <w:t>Все возможности голосовой связи (телефонии)</w:t>
      </w:r>
    </w:p>
    <w:p w:rsidR="00091B14" w:rsidRPr="007B3D09" w:rsidRDefault="009A4C7C" w:rsidP="00D97775">
      <w:pPr>
        <w:pStyle w:val="PURBullet-Indented"/>
        <w:rPr>
          <w:lang w:val="ru-RU"/>
        </w:rPr>
      </w:pPr>
      <w:r w:rsidRPr="007B3D09">
        <w:rPr>
          <w:lang w:val="ru-RU"/>
        </w:rPr>
        <w:t>Все возможности управления звонками</w:t>
      </w:r>
    </w:p>
    <w:p w:rsidR="00091B14" w:rsidRPr="007B3D09" w:rsidRDefault="00091B14" w:rsidP="001F772F">
      <w:pPr>
        <w:pStyle w:val="PURBlueStrong-Indented"/>
        <w:ind w:left="274"/>
        <w:rPr>
          <w:lang w:val="ru-RU"/>
        </w:rPr>
      </w:pPr>
      <w:r w:rsidRPr="007B3D09">
        <w:rPr>
          <w:lang w:val="ru-RU"/>
        </w:rPr>
        <w:t>ПО .NET Framework</w:t>
      </w:r>
    </w:p>
    <w:p w:rsidR="00091B14" w:rsidRPr="007B3D09" w:rsidRDefault="00091B14" w:rsidP="001F772F">
      <w:pPr>
        <w:pStyle w:val="PURBody-Indented"/>
        <w:keepNext/>
        <w:keepLines/>
        <w:ind w:left="274"/>
        <w:rPr>
          <w:lang w:val="ru-RU"/>
        </w:rPr>
      </w:pPr>
      <w:r w:rsidRPr="007B3D09">
        <w:rPr>
          <w:lang w:val="ru-RU"/>
        </w:rP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rsidR="009A4C7C" w:rsidRPr="007B3D09" w:rsidRDefault="009A4C7C" w:rsidP="009A4C7C">
      <w:pPr>
        <w:pStyle w:val="PURBody"/>
        <w:rPr>
          <w:lang w:val="ru-RU"/>
        </w:rPr>
      </w:pPr>
      <w:r w:rsidRPr="007B3D09">
        <w:rPr>
          <w:lang w:val="ru-RU"/>
        </w:rPr>
        <w:t>Помимо описанных выше прав, к лицензиям Lync Standard, Enterprise, Plus, Enterprise Plus и Productivity Suite SAL применяются следующие дополнительные условия.</w:t>
      </w:r>
    </w:p>
    <w:p w:rsidR="009A4C7C" w:rsidRPr="007B3D09" w:rsidRDefault="009A4C7C" w:rsidP="009A4C7C">
      <w:pPr>
        <w:pStyle w:val="PURBlueStrong"/>
        <w:rPr>
          <w:lang w:val="ru-RU"/>
        </w:rPr>
      </w:pPr>
      <w:r w:rsidRPr="007B3D09">
        <w:rPr>
          <w:lang w:val="ru-RU"/>
        </w:rPr>
        <w:lastRenderedPageBreak/>
        <w:t>Lync 2013 и Lync для Mac 2011.</w:t>
      </w:r>
    </w:p>
    <w:p w:rsidR="002D1613" w:rsidRPr="007B3D09" w:rsidRDefault="009A4C7C" w:rsidP="008920FD">
      <w:pPr>
        <w:pStyle w:val="PURBody-Indented"/>
        <w:rPr>
          <w:lang w:val="ru-RU"/>
        </w:rPr>
      </w:pPr>
      <w:r w:rsidRPr="007B3D09">
        <w:rPr>
          <w:lang w:val="ru-RU"/>
        </w:rPr>
        <w:t>Вы можете создавать и запускать один экземпляр клиентского программного обеспечения Lync 2013 или Lync для Mac 2011 в одной физической или виртуальной Операционной среде на (а) любом устройстве, для которого вы приобрели лицензию SAL «на устройство», и на (б) одном устройстве, используемом любым пользователем, для которого вы приобрели лицензию SAL «на пользователя».</w:t>
      </w:r>
    </w:p>
    <w:bookmarkStart w:id="453" w:name="_Toc299519123"/>
    <w:bookmarkStart w:id="454" w:name="_Toc299531555"/>
    <w:bookmarkStart w:id="455" w:name="_Toc299531879"/>
    <w:bookmarkStart w:id="456" w:name="_Toc299957162"/>
    <w:bookmarkStart w:id="457" w:name="_Toc346536863"/>
    <w:bookmarkStart w:id="458" w:name="_Toc346895314"/>
    <w:bookmarkStart w:id="459" w:name="_Toc339280327"/>
    <w:bookmarkStart w:id="460" w:name="_Toc339280470"/>
    <w:bookmarkStart w:id="461" w:name="_Toc363552799"/>
    <w:bookmarkStart w:id="462" w:name="_Toc363552862"/>
    <w:bookmarkStart w:id="463" w:name="_Toc378682161"/>
    <w:bookmarkStart w:id="464" w:name="_Toc378682263"/>
    <w:bookmarkStart w:id="465" w:name="_Toc371268275"/>
    <w:bookmarkStart w:id="466" w:name="_Toc371268341"/>
    <w:bookmarkStart w:id="467" w:name="_Toc379278478"/>
    <w:bookmarkStart w:id="468" w:name="_Toc379278540"/>
    <w:bookmarkStart w:id="469" w:name="_Toc388437622"/>
    <w:bookmarkStart w:id="470" w:name="_Toc388443730"/>
    <w:p w:rsidR="000829EE" w:rsidRPr="000829EE" w:rsidRDefault="000E00C9" w:rsidP="000829EE">
      <w:pPr>
        <w:pStyle w:val="PURBody"/>
        <w:keepLines/>
        <w:spacing w:before="160" w:after="16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9A4C7C" w:rsidRPr="007B3D09" w:rsidRDefault="009A4C7C" w:rsidP="009A4C7C">
      <w:pPr>
        <w:pStyle w:val="PURProductName"/>
        <w:rPr>
          <w:lang w:val="ru-RU"/>
        </w:rPr>
      </w:pPr>
      <w:r w:rsidRPr="007B3D09">
        <w:rPr>
          <w:lang w:val="ru-RU"/>
        </w:rPr>
        <w:t>Microsoft Application Virtualization Hosting для настольных компьютеров</w:t>
      </w:r>
      <w:bookmarkEnd w:id="453"/>
      <w:bookmarkEnd w:id="454"/>
      <w:bookmarkEnd w:id="455"/>
      <w:bookmarkEnd w:id="456"/>
      <w:bookmarkEnd w:id="457"/>
      <w:bookmarkEnd w:id="458"/>
      <w:bookmarkEnd w:id="459"/>
      <w:bookmarkEnd w:id="460"/>
      <w:bookmarkEnd w:id="461"/>
      <w:bookmarkEnd w:id="462"/>
      <w:bookmarkEnd w:id="463"/>
      <w:bookmarkEnd w:id="464"/>
      <w:bookmarkEnd w:id="465"/>
      <w:bookmarkEnd w:id="466"/>
      <w:bookmarkEnd w:id="467"/>
      <w:bookmarkEnd w:id="468"/>
      <w:bookmarkEnd w:id="469"/>
      <w:bookmarkEnd w:id="470"/>
      <w:r w:rsidR="008C5BFF" w:rsidRPr="007B3D09">
        <w:rPr>
          <w:lang w:val="ru-RU"/>
        </w:rPr>
        <w:fldChar w:fldCharType="begin"/>
      </w:r>
      <w:r w:rsidRPr="007B3D09">
        <w:rPr>
          <w:lang w:val="ru-RU"/>
        </w:rPr>
        <w:instrText>XE "Microsoft Application Virtualization Hosting для настольных компьютеров"</w:instrText>
      </w:r>
      <w:r w:rsidR="008C5BFF" w:rsidRPr="007B3D09">
        <w:rPr>
          <w:lang w:val="ru-RU"/>
        </w:rPr>
        <w:fldChar w:fldCharType="end"/>
      </w:r>
    </w:p>
    <w:p w:rsidR="009A4C7C" w:rsidRPr="007B3D09" w:rsidRDefault="009A4C7C" w:rsidP="009A4C7C">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7B3D09" w:rsidTr="0015145F">
        <w:tc>
          <w:tcPr>
            <w:tcW w:w="2571" w:type="pct"/>
            <w:tcBorders>
              <w:top w:val="single" w:sz="4" w:space="0" w:color="auto"/>
              <w:bottom w:val="nil"/>
            </w:tcBorders>
          </w:tcPr>
          <w:p w:rsidR="00831C1F" w:rsidRPr="007B3D09" w:rsidRDefault="00831C1F" w:rsidP="00831C1F">
            <w:pPr>
              <w:pStyle w:val="PURLMSH"/>
              <w:rPr>
                <w:lang w:val="ru-RU"/>
              </w:rPr>
            </w:pPr>
            <w:r w:rsidRPr="007B3D09">
              <w:rPr>
                <w:lang w:val="ru-RU"/>
              </w:rPr>
              <w:t xml:space="preserve">Применимый раздел Общих условий лицензии SAL: </w:t>
            </w:r>
            <w:hyperlink w:anchor="SALTerms_Server" w:history="1">
              <w:r w:rsidRPr="007B3D09">
                <w:rPr>
                  <w:rStyle w:val="Hyperlink"/>
                  <w:lang w:val="ru-RU"/>
                </w:rPr>
                <w:t>Серверное ПО</w:t>
              </w:r>
            </w:hyperlink>
          </w:p>
        </w:tc>
        <w:tc>
          <w:tcPr>
            <w:tcW w:w="2429" w:type="pct"/>
            <w:tcBorders>
              <w:top w:val="single" w:sz="4" w:space="0" w:color="auto"/>
              <w:bottom w:val="nil"/>
            </w:tcBorders>
          </w:tcPr>
          <w:p w:rsidR="00831C1F" w:rsidRPr="007B3D09" w:rsidRDefault="004F154D" w:rsidP="00831C1F">
            <w:pPr>
              <w:pStyle w:val="PURLMSH"/>
              <w:rPr>
                <w:lang w:val="ru-RU"/>
              </w:rPr>
            </w:pPr>
            <w:r w:rsidRPr="007B3D09">
              <w:rPr>
                <w:lang w:val="ru-RU"/>
              </w:rPr>
              <w:t xml:space="preserve">См. соответствующее уведомление. </w:t>
            </w:r>
            <w:r w:rsidRPr="007B3D09">
              <w:rPr>
                <w:b/>
                <w:lang w:val="ru-RU"/>
              </w:rPr>
              <w:t>Нет</w:t>
            </w:r>
          </w:p>
        </w:tc>
      </w:tr>
      <w:tr w:rsidR="009A4C7C" w:rsidRPr="001E14B0" w:rsidTr="0015145F">
        <w:tc>
          <w:tcPr>
            <w:tcW w:w="2571" w:type="pct"/>
            <w:tcBorders>
              <w:top w:val="nil"/>
            </w:tcBorders>
          </w:tcPr>
          <w:p w:rsidR="009A4C7C" w:rsidRPr="007B3D09" w:rsidRDefault="009A4C7C" w:rsidP="009A4C7C">
            <w:pPr>
              <w:pStyle w:val="PURLMSH"/>
              <w:rPr>
                <w:lang w:val="ru-RU"/>
              </w:rPr>
            </w:pPr>
            <w:r w:rsidRPr="007B3D09">
              <w:rPr>
                <w:lang w:val="ru-RU"/>
              </w:rPr>
              <w:t xml:space="preserve">Клиентское/Дополнительное программное обеспечение </w:t>
            </w:r>
            <w:r w:rsidRPr="007B3D09">
              <w:rPr>
                <w:b/>
                <w:lang w:val="ru-RU"/>
              </w:rPr>
              <w:t>Нет</w:t>
            </w:r>
          </w:p>
        </w:tc>
        <w:tc>
          <w:tcPr>
            <w:tcW w:w="2429" w:type="pct"/>
            <w:tcBorders>
              <w:top w:val="nil"/>
            </w:tcBorders>
          </w:tcPr>
          <w:p w:rsidR="009A4C7C" w:rsidRPr="007B3D09" w:rsidRDefault="003B0799" w:rsidP="009A4C7C">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AD5AED" w:rsidRPr="007B3D09"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AD5AED" w:rsidRPr="007B3D09" w:rsidRDefault="00AD5AED" w:rsidP="00CF11D8">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AD5AED" w:rsidRPr="001E14B0"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AD5AED" w:rsidRPr="007B3D09" w:rsidRDefault="00BB41EF" w:rsidP="00CF11D8">
            <w:pPr>
              <w:pStyle w:val="PURBody"/>
              <w:rPr>
                <w:lang w:val="ru-RU"/>
              </w:rPr>
            </w:pPr>
            <w:r w:rsidRPr="007B3D09">
              <w:rPr>
                <w:b/>
                <w:lang w:val="ru-RU"/>
              </w:rPr>
              <w:t>Необходимо:</w:t>
            </w:r>
          </w:p>
          <w:p w:rsidR="00AD5AED" w:rsidRPr="007B3D09" w:rsidRDefault="00AD5AED" w:rsidP="009E3081">
            <w:pPr>
              <w:pStyle w:val="PURBullet-Indented"/>
              <w:rPr>
                <w:lang w:val="ru-RU"/>
              </w:rPr>
            </w:pPr>
            <w:r w:rsidRPr="007B3D09">
              <w:rPr>
                <w:lang w:val="ru-RU"/>
              </w:rPr>
              <w:t>Лицензия SAL Microsoft Application Virtualization Hosting для настольных компьютеров</w:t>
            </w:r>
          </w:p>
        </w:tc>
      </w:tr>
    </w:tbl>
    <w:p w:rsidR="009A4C7C" w:rsidRPr="007B3D09" w:rsidRDefault="009A4C7C" w:rsidP="0085206E">
      <w:pPr>
        <w:pStyle w:val="PURADDITIONALTERMSHEADERMB"/>
        <w:rPr>
          <w:lang w:val="ru-RU"/>
        </w:rPr>
      </w:pPr>
      <w:r w:rsidRPr="007B3D09">
        <w:rPr>
          <w:lang w:val="ru-RU"/>
        </w:rPr>
        <w:t>Дополнительные условия.</w:t>
      </w:r>
    </w:p>
    <w:p w:rsidR="009A4C7C" w:rsidRPr="007B3D09" w:rsidRDefault="009A4C7C" w:rsidP="009A4C7C">
      <w:pPr>
        <w:pStyle w:val="PURBlueStrong"/>
        <w:rPr>
          <w:lang w:val="ru-RU"/>
        </w:rPr>
      </w:pPr>
      <w:r w:rsidRPr="007B3D09">
        <w:rPr>
          <w:lang w:val="ru-RU"/>
        </w:rPr>
        <w:t>Использование виртуализации приложений с продуктами Microsoft и компонентами продуктов Microsoft</w:t>
      </w:r>
    </w:p>
    <w:p w:rsidR="009A4C7C" w:rsidRPr="007B3D09" w:rsidRDefault="00FE3B33" w:rsidP="009A4C7C">
      <w:pPr>
        <w:pStyle w:val="PURBody-Indented"/>
        <w:rPr>
          <w:lang w:val="ru-RU"/>
        </w:rPr>
      </w:pPr>
      <w:r w:rsidRPr="007B3D09">
        <w:rPr>
          <w:lang w:val="ru-RU"/>
        </w:rPr>
        <w:t>Следующие продукты Microsoft могут использоваться с Microsoft Application Virtualization Hosting для настольных компьютеров или другими сторонними технологиями виртуализации приложений.</w:t>
      </w:r>
    </w:p>
    <w:p w:rsidR="009A4C7C" w:rsidRPr="007B3D09" w:rsidRDefault="009A4C7C" w:rsidP="009E3081">
      <w:pPr>
        <w:pStyle w:val="PURBullet-Indented"/>
        <w:rPr>
          <w:lang w:val="ru-RU"/>
        </w:rPr>
      </w:pPr>
      <w:r w:rsidRPr="007B3D09">
        <w:rPr>
          <w:lang w:val="ru-RU"/>
        </w:rPr>
        <w:t>Microsoft Dynamics NAV 2013 R2</w:t>
      </w:r>
    </w:p>
    <w:p w:rsidR="00A11A7A" w:rsidRPr="007B3D09" w:rsidRDefault="009A4C7C" w:rsidP="00446366">
      <w:pPr>
        <w:pStyle w:val="PURBody-Indented"/>
        <w:rPr>
          <w:lang w:val="ru-RU"/>
        </w:rPr>
      </w:pPr>
      <w:r w:rsidRPr="007B3D09">
        <w:rPr>
          <w:lang w:val="ru-RU"/>
        </w:rPr>
        <w:t>Использование каких-либо других продуктов Microsoft или их компонентов запрещено.</w:t>
      </w:r>
    </w:p>
    <w:bookmarkStart w:id="471" w:name="_Toc363552800"/>
    <w:bookmarkStart w:id="472" w:name="_Toc363552863"/>
    <w:bookmarkStart w:id="473" w:name="_Toc378682162"/>
    <w:bookmarkStart w:id="474" w:name="_Toc378682264"/>
    <w:bookmarkStart w:id="475" w:name="_Toc371268276"/>
    <w:bookmarkStart w:id="476" w:name="_Toc371268342"/>
    <w:bookmarkStart w:id="477" w:name="_Toc379278479"/>
    <w:bookmarkStart w:id="478" w:name="_Toc379278541"/>
    <w:bookmarkStart w:id="479" w:name="_Toc388437623"/>
    <w:bookmarkStart w:id="480" w:name="_Toc388443731"/>
    <w:bookmarkStart w:id="481" w:name="_Toc299519124"/>
    <w:bookmarkStart w:id="482" w:name="_Toc299531556"/>
    <w:bookmarkStart w:id="483" w:name="_Toc299531880"/>
    <w:bookmarkStart w:id="484" w:name="_Toc299957163"/>
    <w:bookmarkStart w:id="485" w:name="_Toc346536864"/>
    <w:bookmarkStart w:id="486" w:name="_Toc346895315"/>
    <w:bookmarkStart w:id="487" w:name="_Toc339280328"/>
    <w:bookmarkStart w:id="488" w:name="_Toc339280471"/>
    <w:p w:rsidR="000829EE" w:rsidRPr="000829EE" w:rsidRDefault="000E00C9" w:rsidP="000829EE">
      <w:pPr>
        <w:pStyle w:val="PURBody"/>
        <w:keepLines/>
        <w:spacing w:after="8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C079D4" w:rsidRPr="007B3D09" w:rsidRDefault="00C079D4" w:rsidP="00CC3661">
      <w:pPr>
        <w:pStyle w:val="PURProductName"/>
        <w:spacing w:before="200"/>
        <w:rPr>
          <w:lang w:val="ru-RU"/>
        </w:rPr>
      </w:pPr>
      <w:r w:rsidRPr="007B3D09">
        <w:rPr>
          <w:lang w:val="ru-RU"/>
        </w:rPr>
        <w:t>Microsoft Application Virtualization for Remote Desktop Services</w:t>
      </w:r>
      <w:bookmarkEnd w:id="471"/>
      <w:bookmarkEnd w:id="472"/>
      <w:bookmarkEnd w:id="473"/>
      <w:bookmarkEnd w:id="474"/>
      <w:bookmarkEnd w:id="475"/>
      <w:bookmarkEnd w:id="476"/>
      <w:bookmarkEnd w:id="477"/>
      <w:bookmarkEnd w:id="478"/>
      <w:bookmarkEnd w:id="479"/>
      <w:bookmarkEnd w:id="480"/>
      <w:r w:rsidR="008C5BFF" w:rsidRPr="007B3D09">
        <w:rPr>
          <w:lang w:val="ru-RU"/>
        </w:rPr>
        <w:fldChar w:fldCharType="begin"/>
      </w:r>
      <w:r w:rsidRPr="007B3D09">
        <w:rPr>
          <w:lang w:val="ru-RU"/>
        </w:rPr>
        <w:instrText>XE "Microsoft Application Virtualization for Remote Desktop Services"</w:instrText>
      </w:r>
      <w:r w:rsidR="008C5BFF" w:rsidRPr="007B3D09">
        <w:rPr>
          <w:lang w:val="ru-RU"/>
        </w:rPr>
        <w:fldChar w:fldCharType="end"/>
      </w:r>
    </w:p>
    <w:p w:rsidR="00C079D4" w:rsidRPr="007B3D09" w:rsidRDefault="00C079D4" w:rsidP="00C079D4">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1E14B0" w:rsidTr="00E964A3">
        <w:tc>
          <w:tcPr>
            <w:tcW w:w="2477" w:type="pct"/>
            <w:gridSpan w:val="2"/>
            <w:tcBorders>
              <w:top w:val="single" w:sz="4" w:space="0" w:color="auto"/>
              <w:bottom w:val="nil"/>
            </w:tcBorders>
          </w:tcPr>
          <w:p w:rsidR="007331A1" w:rsidRPr="007B3D09" w:rsidRDefault="007331A1" w:rsidP="007331A1">
            <w:pPr>
              <w:pStyle w:val="PURLMSH"/>
              <w:rPr>
                <w:lang w:val="ru-RU"/>
              </w:rPr>
            </w:pPr>
            <w:r w:rsidRPr="007B3D09">
              <w:rPr>
                <w:lang w:val="ru-RU"/>
              </w:rPr>
              <w:t xml:space="preserve">Применимый раздел Общих условий лицензии SAL: </w:t>
            </w:r>
            <w:hyperlink w:anchor="SALTerms_Server" w:history="1">
              <w:r w:rsidRPr="007B3D09">
                <w:rPr>
                  <w:rStyle w:val="Hyperlink"/>
                  <w:lang w:val="ru-RU"/>
                </w:rPr>
                <w:t>Серверное ПО</w:t>
              </w:r>
            </w:hyperlink>
          </w:p>
        </w:tc>
        <w:tc>
          <w:tcPr>
            <w:tcW w:w="2523" w:type="pct"/>
            <w:gridSpan w:val="2"/>
            <w:tcBorders>
              <w:top w:val="single" w:sz="4" w:space="0" w:color="auto"/>
              <w:bottom w:val="nil"/>
            </w:tcBorders>
          </w:tcPr>
          <w:p w:rsidR="007331A1" w:rsidRPr="007B3D09" w:rsidRDefault="007331A1" w:rsidP="007331A1">
            <w:pPr>
              <w:pStyle w:val="PURLMSH"/>
              <w:rPr>
                <w:i/>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7331A1" w:rsidRPr="007B3D09"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7331A1" w:rsidRPr="007B3D09" w:rsidRDefault="007331A1" w:rsidP="007331A1">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7331A1" w:rsidRPr="001333E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7331A1" w:rsidRPr="007B3D09" w:rsidRDefault="007331A1" w:rsidP="007331A1">
            <w:pPr>
              <w:pStyle w:val="PURBody"/>
              <w:rPr>
                <w:lang w:val="ru-RU"/>
              </w:rPr>
            </w:pPr>
            <w:r w:rsidRPr="007B3D09">
              <w:rPr>
                <w:b/>
                <w:lang w:val="ru-RU"/>
              </w:rPr>
              <w:t>Необходимо:</w:t>
            </w:r>
          </w:p>
          <w:p w:rsidR="007331A1" w:rsidRPr="001333E7" w:rsidRDefault="007331A1" w:rsidP="007331A1">
            <w:pPr>
              <w:pStyle w:val="PURBullet-Indented"/>
              <w:rPr>
                <w:b/>
                <w:bCs/>
              </w:rPr>
            </w:pPr>
            <w:r w:rsidRPr="007B3D09">
              <w:rPr>
                <w:lang w:val="ru-RU"/>
              </w:rPr>
              <w:t>Лицензия</w:t>
            </w:r>
            <w:r w:rsidRPr="001333E7">
              <w:t xml:space="preserve"> Windows Server 2012 Remote Desktop Services SAL</w:t>
            </w:r>
          </w:p>
        </w:tc>
      </w:tr>
    </w:tbl>
    <w:p w:rsidR="00C079D4" w:rsidRPr="007B3D09" w:rsidRDefault="00C079D4" w:rsidP="001F772F">
      <w:pPr>
        <w:pStyle w:val="PURADDITIONALTERMSHEADERMB"/>
        <w:rPr>
          <w:lang w:val="ru-RU"/>
        </w:rPr>
      </w:pPr>
      <w:r w:rsidRPr="007B3D09">
        <w:rPr>
          <w:lang w:val="ru-RU"/>
        </w:rPr>
        <w:t>Дополнительные условия.</w:t>
      </w:r>
    </w:p>
    <w:p w:rsidR="00C079D4" w:rsidRPr="007B3D09" w:rsidRDefault="00C079D4" w:rsidP="001F772F">
      <w:pPr>
        <w:pStyle w:val="PURBlueStrong-Indented"/>
        <w:keepNext w:val="0"/>
        <w:keepLines w:val="0"/>
        <w:ind w:left="274"/>
        <w:rPr>
          <w:lang w:val="ru-RU"/>
        </w:rPr>
      </w:pPr>
      <w:r w:rsidRPr="007B3D09">
        <w:rPr>
          <w:lang w:val="ru-RU"/>
        </w:rPr>
        <w:t>Только права на доступ</w:t>
      </w:r>
    </w:p>
    <w:p w:rsidR="00C079D4" w:rsidRPr="007B3D09" w:rsidRDefault="00C079D4" w:rsidP="001F772F">
      <w:pPr>
        <w:pStyle w:val="PURBody-Indented"/>
        <w:spacing w:after="80"/>
        <w:ind w:left="274"/>
        <w:rPr>
          <w:lang w:val="ru-RU"/>
        </w:rPr>
      </w:pPr>
      <w:r w:rsidRPr="007B3D09">
        <w:rPr>
          <w:lang w:val="ru-RU"/>
        </w:rPr>
        <w:t>Лицензии SAL необходимы, как указано далее в условиях лицензии Windows Server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Microsoft Application Virtualization для служб удаленных рабочих столов.</w:t>
      </w:r>
    </w:p>
    <w:p w:rsidR="00C079D4" w:rsidRPr="007B3D09" w:rsidRDefault="00C079D4" w:rsidP="001F772F">
      <w:pPr>
        <w:pStyle w:val="PURBlueStrong-Indented"/>
        <w:ind w:left="274"/>
        <w:rPr>
          <w:lang w:val="ru-RU"/>
        </w:rPr>
      </w:pPr>
      <w:r w:rsidRPr="007B3D09">
        <w:rPr>
          <w:lang w:val="ru-RU"/>
        </w:rPr>
        <w:t>Серверное ПО</w:t>
      </w:r>
    </w:p>
    <w:p w:rsidR="00C079D4" w:rsidRPr="007B3D09" w:rsidRDefault="00C079D4" w:rsidP="009B3250">
      <w:pPr>
        <w:pStyle w:val="PURBody-Indented"/>
        <w:spacing w:after="80"/>
        <w:ind w:left="274"/>
        <w:rPr>
          <w:lang w:val="ru-RU"/>
        </w:rPr>
      </w:pPr>
      <w:r w:rsidRPr="007B3D09">
        <w:rPr>
          <w:lang w:val="ru-RU"/>
        </w:rPr>
        <w:t>Невзирая на Общие условия для Серверного программного обеспечения, серверное программное обеспечение должно отдельно обеспечиваться лицензиями Windows Server 2012 «на процессор», как указано далее в условиях лицензии Windows Server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SAL для служб удаленных рабочих столов Windows Server.</w:t>
      </w:r>
    </w:p>
    <w:bookmarkStart w:id="489" w:name="_Toc363552801"/>
    <w:bookmarkStart w:id="490" w:name="_Toc363552864"/>
    <w:bookmarkStart w:id="491" w:name="_Toc378682163"/>
    <w:bookmarkStart w:id="492" w:name="_Toc378682265"/>
    <w:bookmarkStart w:id="493" w:name="_Toc371268277"/>
    <w:bookmarkStart w:id="494" w:name="_Toc371268343"/>
    <w:bookmarkStart w:id="495" w:name="_Toc379278480"/>
    <w:bookmarkStart w:id="496" w:name="_Toc379278542"/>
    <w:bookmarkStart w:id="497" w:name="_Toc388437624"/>
    <w:bookmarkStart w:id="498" w:name="_Toc388443732"/>
    <w:p w:rsidR="000829EE" w:rsidRPr="000829EE" w:rsidRDefault="000E00C9" w:rsidP="009B3250">
      <w:pPr>
        <w:pStyle w:val="PURBody"/>
        <w:keepLines/>
        <w:spacing w:before="12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9A4C7C" w:rsidRPr="007B3D09" w:rsidRDefault="009A4C7C" w:rsidP="009A4C7C">
      <w:pPr>
        <w:pStyle w:val="PURProductName"/>
        <w:rPr>
          <w:lang w:val="ru-RU"/>
        </w:rPr>
      </w:pPr>
      <w:r w:rsidRPr="007B3D09">
        <w:rPr>
          <w:lang w:val="ru-RU"/>
        </w:rPr>
        <w:lastRenderedPageBreak/>
        <w:t>Microsoft Dynamics AX 2012</w:t>
      </w:r>
      <w:bookmarkEnd w:id="481"/>
      <w:bookmarkEnd w:id="482"/>
      <w:bookmarkEnd w:id="483"/>
      <w:bookmarkEnd w:id="484"/>
      <w:bookmarkEnd w:id="485"/>
      <w:bookmarkEnd w:id="486"/>
      <w:bookmarkEnd w:id="487"/>
      <w:bookmarkEnd w:id="488"/>
      <w:bookmarkEnd w:id="489"/>
      <w:bookmarkEnd w:id="490"/>
      <w:bookmarkEnd w:id="491"/>
      <w:bookmarkEnd w:id="492"/>
      <w:bookmarkEnd w:id="493"/>
      <w:bookmarkEnd w:id="494"/>
      <w:r w:rsidR="006D5BA4" w:rsidRPr="000E00C9">
        <w:rPr>
          <w:lang w:val="ru-RU"/>
        </w:rPr>
        <w:t xml:space="preserve"> </w:t>
      </w:r>
      <w:r w:rsidRPr="007B3D09">
        <w:rPr>
          <w:lang w:val="ru-RU"/>
        </w:rPr>
        <w:t>R3</w:t>
      </w:r>
      <w:bookmarkEnd w:id="495"/>
      <w:bookmarkEnd w:id="496"/>
      <w:bookmarkEnd w:id="497"/>
      <w:bookmarkEnd w:id="498"/>
      <w:r w:rsidR="008C5BFF" w:rsidRPr="007B3D09">
        <w:rPr>
          <w:lang w:val="ru-RU"/>
        </w:rPr>
        <w:fldChar w:fldCharType="begin"/>
      </w:r>
      <w:r w:rsidRPr="007B3D09">
        <w:rPr>
          <w:lang w:val="ru-RU"/>
        </w:rPr>
        <w:instrText>XE "Microsoft Dynamics AX 2012 R3"</w:instrText>
      </w:r>
      <w:r w:rsidR="008C5BFF" w:rsidRPr="007B3D09">
        <w:rPr>
          <w:lang w:val="ru-RU"/>
        </w:rPr>
        <w:fldChar w:fldCharType="end"/>
      </w:r>
    </w:p>
    <w:p w:rsidR="009A4C7C" w:rsidRPr="007B3D09" w:rsidRDefault="009A4C7C" w:rsidP="009A4C7C">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2"/>
        <w:gridCol w:w="389"/>
        <w:gridCol w:w="4771"/>
      </w:tblGrid>
      <w:tr w:rsidR="00831C1F" w:rsidRPr="007B3D09" w:rsidTr="006F1DD8">
        <w:tc>
          <w:tcPr>
            <w:tcW w:w="2754" w:type="pct"/>
            <w:gridSpan w:val="2"/>
          </w:tcPr>
          <w:p w:rsidR="00831C1F" w:rsidRPr="007B3D09" w:rsidRDefault="00831C1F" w:rsidP="00831C1F">
            <w:pPr>
              <w:pStyle w:val="PURLMSH"/>
              <w:rPr>
                <w:lang w:val="ru-RU"/>
              </w:rPr>
            </w:pPr>
            <w:r w:rsidRPr="007B3D09">
              <w:rPr>
                <w:lang w:val="ru-RU"/>
              </w:rPr>
              <w:t xml:space="preserve">Применимый раздел Общих условий лицензии SAL: </w:t>
            </w:r>
            <w:hyperlink w:anchor="SALTerms_Server" w:history="1">
              <w:r w:rsidRPr="007B3D09">
                <w:rPr>
                  <w:rStyle w:val="Hyperlink"/>
                  <w:lang w:val="ru-RU"/>
                </w:rPr>
                <w:t>Серверное ПО</w:t>
              </w:r>
            </w:hyperlink>
          </w:p>
        </w:tc>
        <w:tc>
          <w:tcPr>
            <w:tcW w:w="2246" w:type="pct"/>
          </w:tcPr>
          <w:p w:rsidR="00831C1F" w:rsidRPr="007B3D09" w:rsidRDefault="004F154D" w:rsidP="00831C1F">
            <w:pPr>
              <w:pStyle w:val="PURLMSH"/>
              <w:rPr>
                <w:lang w:val="ru-RU"/>
              </w:rPr>
            </w:pPr>
            <w:r w:rsidRPr="007B3D09">
              <w:rPr>
                <w:lang w:val="ru-RU"/>
              </w:rPr>
              <w:t xml:space="preserve">См. соответствующее уведомление. </w:t>
            </w:r>
            <w:r w:rsidRPr="007B3D09">
              <w:rPr>
                <w:b/>
                <w:lang w:val="ru-RU"/>
              </w:rPr>
              <w:t>Нет</w:t>
            </w:r>
          </w:p>
        </w:tc>
      </w:tr>
      <w:tr w:rsidR="009A4C7C" w:rsidRPr="001E14B0" w:rsidTr="006F1DD8">
        <w:tc>
          <w:tcPr>
            <w:tcW w:w="2754" w:type="pct"/>
            <w:gridSpan w:val="2"/>
          </w:tcPr>
          <w:p w:rsidR="009A4C7C" w:rsidRPr="007B3D09" w:rsidRDefault="006B55FB" w:rsidP="00803002">
            <w:pPr>
              <w:pStyle w:val="PURLMSH"/>
              <w:rPr>
                <w:lang w:val="ru-RU"/>
              </w:rPr>
            </w:pPr>
            <w:r w:rsidRPr="007B3D09">
              <w:rPr>
                <w:lang w:val="ru-RU"/>
              </w:rPr>
              <w:t xml:space="preserve">Клиентское/Дополнительное программное обеспечение </w:t>
            </w:r>
            <w:r w:rsidRPr="007B3D09">
              <w:rPr>
                <w:b/>
                <w:lang w:val="ru-RU"/>
              </w:rPr>
              <w:t>Да</w:t>
            </w:r>
            <w:r w:rsidR="0012183E" w:rsidRPr="000E00C9">
              <w:rPr>
                <w:b/>
                <w:lang w:val="ru-RU"/>
              </w:rPr>
              <w:t xml:space="preserve"> </w:t>
            </w:r>
            <w:r w:rsidRPr="007B3D09">
              <w:rPr>
                <w:i/>
                <w:lang w:val="ru-RU"/>
              </w:rPr>
              <w:t xml:space="preserve">(см. </w:t>
            </w:r>
            <w:hyperlink w:anchor="Приложение1" w:history="1">
              <w:hyperlink w:anchor="Appendix1" w:history="1">
                <w:r w:rsidR="004B390F" w:rsidRPr="007B3D09">
                  <w:rPr>
                    <w:i/>
                    <w:color w:val="00467F"/>
                    <w:u w:val="single"/>
                    <w:lang w:val="ru-RU"/>
                  </w:rPr>
                  <w:t>Приложение 1</w:t>
                </w:r>
              </w:hyperlink>
            </w:hyperlink>
            <w:r w:rsidRPr="007B3D09">
              <w:rPr>
                <w:i/>
                <w:lang w:val="ru-RU"/>
              </w:rPr>
              <w:t>)</w:t>
            </w:r>
          </w:p>
        </w:tc>
        <w:tc>
          <w:tcPr>
            <w:tcW w:w="2246" w:type="pct"/>
          </w:tcPr>
          <w:p w:rsidR="009A4C7C" w:rsidRPr="007B3D09" w:rsidRDefault="003B0799" w:rsidP="009A4C7C">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B90B55" w:rsidRPr="007B3D09" w:rsidTr="0015145F">
        <w:trPr>
          <w:trHeight w:val="20"/>
        </w:trPr>
        <w:tc>
          <w:tcPr>
            <w:tcW w:w="5000" w:type="pct"/>
            <w:gridSpan w:val="3"/>
            <w:shd w:val="clear" w:color="auto" w:fill="E5EEF7"/>
          </w:tcPr>
          <w:p w:rsidR="00B90B55" w:rsidRPr="007B3D09" w:rsidRDefault="00B90B55" w:rsidP="002351F3">
            <w:pPr>
              <w:pStyle w:val="PURTableHeaderBlue"/>
              <w:rPr>
                <w:lang w:val="ru-RU"/>
              </w:rPr>
            </w:pPr>
            <w:r w:rsidRPr="007B3D09">
              <w:rPr>
                <w:lang w:val="ru-RU"/>
              </w:rPr>
              <w:t>ЛИЦЕНЗИИ ПОДПИСЧИКА (SAL).</w:t>
            </w:r>
          </w:p>
        </w:tc>
      </w:tr>
      <w:tr w:rsidR="00411C10" w:rsidRPr="007B3D09" w:rsidTr="0015145F">
        <w:tblPrEx>
          <w:tblBorders>
            <w:top w:val="none" w:sz="0" w:space="0" w:color="auto"/>
            <w:bottom w:val="none" w:sz="0" w:space="0" w:color="auto"/>
          </w:tblBorders>
        </w:tblPrEx>
        <w:tc>
          <w:tcPr>
            <w:tcW w:w="2571" w:type="pct"/>
          </w:tcPr>
          <w:p w:rsidR="00411C10" w:rsidRPr="007B3D09" w:rsidRDefault="00411C10" w:rsidP="009B3250">
            <w:pPr>
              <w:pStyle w:val="PURBody-Indented"/>
              <w:spacing w:after="80"/>
              <w:ind w:left="274"/>
              <w:rPr>
                <w:lang w:val="ru-RU"/>
              </w:rPr>
            </w:pPr>
            <w:r w:rsidRPr="007B3D09">
              <w:rPr>
                <w:b/>
                <w:lang w:val="ru-RU"/>
              </w:rPr>
              <w:t>Необходимо:</w:t>
            </w:r>
          </w:p>
          <w:p w:rsidR="00411C10" w:rsidRPr="007B3D09" w:rsidRDefault="00411C10" w:rsidP="00411C10">
            <w:pPr>
              <w:pStyle w:val="PURBullet-Indented"/>
              <w:rPr>
                <w:lang w:val="ru-RU"/>
              </w:rPr>
            </w:pPr>
            <w:r w:rsidRPr="007B3D09">
              <w:rPr>
                <w:lang w:val="ru-RU"/>
              </w:rPr>
              <w:t>Microsoft Dynamics AX 2012 R3 Self-Serve SAL, либо</w:t>
            </w:r>
          </w:p>
          <w:p w:rsidR="00411C10" w:rsidRPr="007B3D09" w:rsidRDefault="00411C10" w:rsidP="00411C10">
            <w:pPr>
              <w:pStyle w:val="PURBullet-Indented"/>
              <w:rPr>
                <w:lang w:val="ru-RU"/>
              </w:rPr>
            </w:pPr>
            <w:r w:rsidRPr="007B3D09">
              <w:rPr>
                <w:lang w:val="ru-RU"/>
              </w:rPr>
              <w:t>Microsoft Dynamics AX 2012 R3 Task SAL, либо</w:t>
            </w:r>
          </w:p>
          <w:p w:rsidR="00411C10" w:rsidRPr="001333E7" w:rsidRDefault="00411C10" w:rsidP="00411C10">
            <w:pPr>
              <w:pStyle w:val="PURBullet-Indented"/>
              <w:rPr>
                <w:lang w:val="pt-BR"/>
              </w:rPr>
            </w:pPr>
            <w:r w:rsidRPr="001333E7">
              <w:rPr>
                <w:lang w:val="pt-BR"/>
              </w:rPr>
              <w:t xml:space="preserve">Microsoft Dynamics AX 2012 R3 Functional SAL, </w:t>
            </w:r>
            <w:r w:rsidRPr="007B3D09">
              <w:rPr>
                <w:lang w:val="ru-RU"/>
              </w:rPr>
              <w:t>либо</w:t>
            </w:r>
          </w:p>
          <w:p w:rsidR="00411C10" w:rsidRPr="007B3D09" w:rsidRDefault="00411C10" w:rsidP="00204150">
            <w:pPr>
              <w:pStyle w:val="PURBullet-Indented"/>
              <w:rPr>
                <w:rFonts w:ascii="Tahoma" w:eastAsia="Calibri" w:hAnsi="Tahoma" w:cs="Tahoma"/>
                <w:b/>
                <w:szCs w:val="19"/>
                <w:lang w:val="ru-RU"/>
              </w:rPr>
            </w:pPr>
            <w:r w:rsidRPr="007B3D09">
              <w:rPr>
                <w:lang w:val="ru-RU"/>
              </w:rPr>
              <w:t>Microsoft Dynamics AX 2012 R3 Enterprise SAL</w:t>
            </w:r>
          </w:p>
        </w:tc>
        <w:tc>
          <w:tcPr>
            <w:tcW w:w="2429" w:type="pct"/>
            <w:gridSpan w:val="2"/>
          </w:tcPr>
          <w:p w:rsidR="00411C10" w:rsidRPr="007B3D09" w:rsidRDefault="00411C10" w:rsidP="00411C10">
            <w:pPr>
              <w:pStyle w:val="PURBody-Indented"/>
              <w:rPr>
                <w:lang w:val="ru-RU"/>
              </w:rPr>
            </w:pPr>
          </w:p>
          <w:p w:rsidR="00411C10" w:rsidRPr="007B3D09" w:rsidRDefault="00411C10" w:rsidP="00830DCA">
            <w:pPr>
              <w:pStyle w:val="PURBullet-Indented"/>
              <w:numPr>
                <w:ilvl w:val="0"/>
                <w:numId w:val="0"/>
              </w:numPr>
              <w:ind w:left="810"/>
              <w:rPr>
                <w:lang w:val="ru-RU"/>
              </w:rPr>
            </w:pPr>
          </w:p>
        </w:tc>
      </w:tr>
    </w:tbl>
    <w:p w:rsidR="009A4C7C" w:rsidRPr="007B3D09" w:rsidRDefault="009A4C7C" w:rsidP="0085206E">
      <w:pPr>
        <w:pStyle w:val="PURADDITIONALTERMSHEADERMB"/>
        <w:rPr>
          <w:lang w:val="ru-RU"/>
        </w:rPr>
      </w:pPr>
      <w:r w:rsidRPr="007B3D09">
        <w:rPr>
          <w:lang w:val="ru-RU"/>
        </w:rPr>
        <w:t>Дополнительные условия.</w:t>
      </w:r>
    </w:p>
    <w:p w:rsidR="002A34F3" w:rsidRPr="007B3D09" w:rsidRDefault="002A34F3" w:rsidP="00411C10">
      <w:pPr>
        <w:pStyle w:val="PURBlueStrong"/>
        <w:rPr>
          <w:lang w:val="ru-RU"/>
        </w:rPr>
      </w:pPr>
      <w:r w:rsidRPr="007B3D09">
        <w:rPr>
          <w:rStyle w:val="PURBlueStrongChar"/>
          <w:smallCaps/>
          <w:lang w:val="ru-RU"/>
        </w:rPr>
        <w:t>Права на переход к использованию более ранней версии</w:t>
      </w:r>
    </w:p>
    <w:p w:rsidR="002A34F3" w:rsidRPr="007B3D09" w:rsidRDefault="002A34F3" w:rsidP="009B3250">
      <w:pPr>
        <w:pStyle w:val="PURBlueStrong"/>
        <w:keepNext w:val="0"/>
        <w:keepLines w:val="0"/>
        <w:spacing w:after="80" w:line="240" w:lineRule="auto"/>
        <w:rPr>
          <w:lang w:val="ru-RU"/>
        </w:rPr>
      </w:pPr>
      <w:r w:rsidRPr="007B3D09">
        <w:rPr>
          <w:smallCaps w:val="0"/>
          <w:color w:val="404040" w:themeColor="text1" w:themeTint="BF"/>
          <w:lang w:val="ru-RU"/>
        </w:rPr>
        <w:t>Вы можете использовать только версию ПО, непосредственно предшествующую текущей версии, согласно пункту «Права на использование других версий» в разделе универсальных условий лицензии данного документа.</w:t>
      </w:r>
    </w:p>
    <w:p w:rsidR="00411C10" w:rsidRPr="007B3D09" w:rsidRDefault="00411C10" w:rsidP="00411C10">
      <w:pPr>
        <w:pStyle w:val="PURBlueStrong"/>
        <w:rPr>
          <w:lang w:val="ru-RU"/>
        </w:rPr>
      </w:pPr>
      <w:r w:rsidRPr="007B3D09">
        <w:rPr>
          <w:rStyle w:val="PURBlueStrongChar"/>
          <w:smallCaps/>
          <w:lang w:val="ru-RU"/>
        </w:rPr>
        <w:t>Типы лицензий SAL</w:t>
      </w:r>
    </w:p>
    <w:p w:rsidR="00B10A08" w:rsidRPr="007B3D09" w:rsidRDefault="00411C10" w:rsidP="009B3250">
      <w:pPr>
        <w:pStyle w:val="PURBlueStrong"/>
        <w:keepNext w:val="0"/>
        <w:keepLines w:val="0"/>
        <w:spacing w:after="80" w:line="240" w:lineRule="auto"/>
        <w:rPr>
          <w:lang w:val="ru-RU"/>
        </w:rPr>
      </w:pPr>
      <w:r w:rsidRPr="007B3D09">
        <w:rPr>
          <w:smallCaps w:val="0"/>
          <w:color w:val="404040" w:themeColor="text1" w:themeTint="BF"/>
          <w:lang w:val="ru-RU"/>
        </w:rPr>
        <w:t>Все перечисленные выше лицензии SAL предлагаются в вариантах «на устройство» и «на пользователя».</w:t>
      </w:r>
    </w:p>
    <w:p w:rsidR="00411C10" w:rsidRPr="007B3D09" w:rsidRDefault="00411C10" w:rsidP="00411C10">
      <w:pPr>
        <w:pStyle w:val="PURBlueStrong"/>
        <w:rPr>
          <w:lang w:val="ru-RU"/>
        </w:rPr>
      </w:pPr>
      <w:r w:rsidRPr="007B3D09">
        <w:rPr>
          <w:rStyle w:val="PURBlueStrongChar"/>
          <w:smallCaps/>
          <w:lang w:val="ru-RU"/>
        </w:rPr>
        <w:t>Лицензия SAL не требуется</w:t>
      </w:r>
    </w:p>
    <w:p w:rsidR="009A4C7C" w:rsidRPr="007B3D09" w:rsidRDefault="00411C10" w:rsidP="009B3250">
      <w:pPr>
        <w:pStyle w:val="PURBody-Indented"/>
        <w:spacing w:after="80"/>
        <w:ind w:left="274"/>
        <w:rPr>
          <w:lang w:val="ru-RU"/>
        </w:rPr>
      </w:pPr>
      <w:r w:rsidRPr="007B3D09">
        <w:rPr>
          <w:lang w:val="ru-RU"/>
        </w:rPr>
        <w:t>Вам не нужно приобретать и назначать лицензии SAL пользователям, которые являются сотрудниками сторонних организаций и обращаются к Microsoft Dynamics AX 2012 R3 только с целью предоставления профессиональных бухгалтерских услуг, связанных с проведением аудита.</w:t>
      </w:r>
    </w:p>
    <w:p w:rsidR="009A4C7C" w:rsidRPr="007B3D09" w:rsidRDefault="009A4C7C" w:rsidP="009A4C7C">
      <w:pPr>
        <w:pStyle w:val="PURBlueStrong"/>
        <w:rPr>
          <w:lang w:val="ru-RU"/>
        </w:rPr>
      </w:pPr>
      <w:r w:rsidRPr="007B3D09">
        <w:rPr>
          <w:rStyle w:val="PURBlueStrongChar"/>
          <w:smallCaps/>
          <w:lang w:val="ru-RU"/>
        </w:rPr>
        <w:t>Локализация и перевод</w:t>
      </w:r>
    </w:p>
    <w:p w:rsidR="009A4C7C" w:rsidRPr="007B3D09" w:rsidRDefault="007B0B99" w:rsidP="009B3250">
      <w:pPr>
        <w:pStyle w:val="PURBody-Indented"/>
        <w:spacing w:after="80"/>
        <w:ind w:left="274"/>
        <w:rPr>
          <w:lang w:val="ru-RU"/>
        </w:rPr>
      </w:pPr>
      <w:r w:rsidRPr="007B3D09">
        <w:rPr>
          <w:rFonts w:cs="Tahoma"/>
          <w:lang w:val="ru-RU"/>
        </w:rPr>
        <w:t>Microsoft Dynamics AX локализуется, переводится и поддерживается корпорацией Microsoft и доступен во многих странах</w:t>
      </w:r>
      <w:r w:rsidR="006F1DD8">
        <w:rPr>
          <w:rFonts w:cs="Tahoma"/>
        </w:rPr>
        <w:t> </w:t>
      </w:r>
      <w:r w:rsidRPr="007B3D09">
        <w:rPr>
          <w:rFonts w:cs="Tahoma"/>
          <w:lang w:val="ru-RU"/>
        </w:rPr>
        <w:t>и</w:t>
      </w:r>
      <w:r w:rsidR="006F1DD8">
        <w:rPr>
          <w:rFonts w:cs="Tahoma"/>
        </w:rPr>
        <w:t> </w:t>
      </w:r>
      <w:r w:rsidRPr="007B3D09">
        <w:rPr>
          <w:rFonts w:cs="Tahoma"/>
          <w:lang w:val="ru-RU"/>
        </w:rPr>
        <w:t xml:space="preserve">на многих языках. Дополнительные сведения о доступности переводов и локализаций см. по адресу </w:t>
      </w:r>
      <w:hyperlink r:id="rId155" w:history="1">
        <w:r w:rsidRPr="007B3D09">
          <w:rPr>
            <w:rStyle w:val="Hyperlink"/>
            <w:rFonts w:cs="Tahoma"/>
            <w:lang w:val="ru-RU"/>
          </w:rPr>
          <w:t>http://www.microsoft.com/en-us/dynamics/erp-explore-ax-capabilities.aspx</w:t>
        </w:r>
      </w:hyperlink>
      <w:r w:rsidRPr="007B3D09">
        <w:rPr>
          <w:rFonts w:cs="Tahoma"/>
          <w:lang w:val="ru-RU"/>
        </w:rPr>
        <w:t>.</w:t>
      </w:r>
    </w:p>
    <w:p w:rsidR="009A4C7C" w:rsidRPr="007B3D09" w:rsidRDefault="009A4C7C" w:rsidP="009B3250">
      <w:pPr>
        <w:pStyle w:val="PURBody-Indented"/>
        <w:spacing w:after="80"/>
        <w:ind w:left="274"/>
        <w:rPr>
          <w:lang w:val="ru-RU"/>
        </w:rPr>
      </w:pPr>
      <w:r w:rsidRPr="007B3D09">
        <w:rPr>
          <w:rFonts w:cs="Tahoma"/>
          <w:lang w:val="ru-RU"/>
        </w:rP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w:t>
      </w:r>
      <w:r w:rsidR="006F1DD8">
        <w:rPr>
          <w:rFonts w:cs="Tahoma"/>
        </w:rPr>
        <w:t> </w:t>
      </w:r>
      <w:r w:rsidRPr="007B3D09">
        <w:rPr>
          <w:rFonts w:cs="Tahoma"/>
          <w:lang w:val="ru-RU"/>
        </w:rPr>
        <w:t>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rsidR="009A4C7C" w:rsidRPr="007B3D09" w:rsidRDefault="009A4C7C" w:rsidP="006F1DD8">
      <w:pPr>
        <w:pStyle w:val="PURBody-Indented"/>
        <w:rPr>
          <w:lang w:val="ru-RU"/>
        </w:rPr>
      </w:pPr>
      <w:r w:rsidRPr="007B3D09">
        <w:rPr>
          <w:rFonts w:cs="Tahoma"/>
          <w:lang w:val="ru-RU"/>
        </w:rPr>
        <w:t>Если вы хотите выполнить локализацию и (или) перевод программного обеспечения, у вас должно быть действующее</w:t>
      </w:r>
      <w:r w:rsidR="006F1DD8">
        <w:rPr>
          <w:rFonts w:cs="Tahoma"/>
        </w:rPr>
        <w:t> </w:t>
      </w:r>
      <w:r w:rsidRPr="007B3D09">
        <w:rPr>
          <w:rFonts w:cs="Tahoma"/>
          <w:lang w:val="ru-RU"/>
        </w:rPr>
        <w:t>и</w:t>
      </w:r>
      <w:r w:rsidR="006F1DD8">
        <w:rPr>
          <w:rFonts w:cs="Tahoma"/>
        </w:rPr>
        <w:t> </w:t>
      </w:r>
      <w:r w:rsidRPr="007B3D09">
        <w:rPr>
          <w:rFonts w:cs="Tahoma"/>
          <w:lang w:val="ru-RU"/>
        </w:rPr>
        <w:t>действительное соглашение MPLLA. Для получения дополнительных сведений о соглашении MPLLA</w:t>
      </w:r>
      <w:r w:rsidR="006F1DD8">
        <w:rPr>
          <w:rFonts w:cs="Tahoma"/>
        </w:rPr>
        <w:t> </w:t>
      </w:r>
      <w:r w:rsidRPr="007B3D09">
        <w:rPr>
          <w:rFonts w:cs="Tahoma"/>
          <w:lang w:val="ru-RU"/>
        </w:rPr>
        <w:t>и</w:t>
      </w:r>
      <w:r w:rsidR="006F1DD8">
        <w:rPr>
          <w:rFonts w:cs="Tahoma"/>
        </w:rPr>
        <w:t> </w:t>
      </w:r>
      <w:r w:rsidRPr="007B3D09">
        <w:rPr>
          <w:rFonts w:cs="Tahoma"/>
          <w:lang w:val="ru-RU"/>
        </w:rPr>
        <w:t xml:space="preserve">программе Microsoft Dynamics Partner Localization and Translation Licensing Program посетите веб-сайт </w:t>
      </w:r>
      <w:hyperlink r:id="rId156" w:history="1">
        <w:r w:rsidRPr="007B3D09">
          <w:rPr>
            <w:rStyle w:val="Hyperlink"/>
            <w:rFonts w:cs="Tahoma"/>
            <w:lang w:val="ru-RU"/>
          </w:rPr>
          <w:t>https://mbs.microsoft.com/partnersource/partneressentials/pllp</w:t>
        </w:r>
      </w:hyperlink>
      <w:r w:rsidRPr="007B3D09">
        <w:rPr>
          <w:rFonts w:cs="Tahoma"/>
          <w:lang w:val="ru-RU"/>
        </w:rPr>
        <w:t xml:space="preserve"> или обратитесь к своему Менеджеру по работе с партнерами.</w:t>
      </w:r>
    </w:p>
    <w:p w:rsidR="007B0B99" w:rsidRPr="007B3D09" w:rsidRDefault="007B0B99" w:rsidP="007B0B99">
      <w:pPr>
        <w:pStyle w:val="PURBlueStrong"/>
        <w:rPr>
          <w:lang w:val="ru-RU"/>
        </w:rPr>
      </w:pPr>
      <w:r w:rsidRPr="007B3D09">
        <w:rPr>
          <w:rStyle w:val="PURBlueStrongChar"/>
          <w:smallCaps/>
          <w:lang w:val="ru-RU"/>
        </w:rPr>
        <w:t>Права использования для лицензий SAL</w:t>
      </w:r>
    </w:p>
    <w:p w:rsidR="007B0B99" w:rsidRPr="007B3D09" w:rsidRDefault="007B0B99" w:rsidP="006F1DD8">
      <w:pPr>
        <w:ind w:left="270" w:firstLine="4"/>
        <w:contextualSpacing/>
        <w:rPr>
          <w:lang w:val="ru-RU"/>
        </w:rPr>
      </w:pPr>
      <w:r w:rsidRPr="007B3D09">
        <w:rPr>
          <w:color w:val="404040" w:themeColor="text1" w:themeTint="BF"/>
          <w:sz w:val="18"/>
          <w:lang w:val="ru-RU"/>
        </w:rPr>
        <w:t xml:space="preserve">Ниже представлены варианты использования, разрешенные согласно различным лицензиям SAL на </w:t>
      </w:r>
      <w:r w:rsidR="006F1DD8" w:rsidRPr="006F1DD8">
        <w:rPr>
          <w:color w:val="404040" w:themeColor="text1" w:themeTint="BF"/>
          <w:sz w:val="18"/>
          <w:lang w:val="ru-RU"/>
        </w:rPr>
        <w:br/>
      </w:r>
      <w:r w:rsidRPr="007B3D09">
        <w:rPr>
          <w:color w:val="404040" w:themeColor="text1" w:themeTint="BF"/>
          <w:sz w:val="18"/>
          <w:lang w:val="ru-RU"/>
        </w:rPr>
        <w:t>Microsoft Dynamics AX</w:t>
      </w:r>
      <w:r w:rsidR="006F1DD8">
        <w:rPr>
          <w:color w:val="404040" w:themeColor="text1" w:themeTint="BF"/>
          <w:sz w:val="18"/>
        </w:rPr>
        <w:t> </w:t>
      </w:r>
      <w:r w:rsidRPr="007B3D09">
        <w:rPr>
          <w:color w:val="404040" w:themeColor="text1" w:themeTint="BF"/>
          <w:sz w:val="18"/>
          <w:lang w:val="ru-RU"/>
        </w:rPr>
        <w:t>2012 R3.</w:t>
      </w:r>
    </w:p>
    <w:p w:rsidR="0028224D" w:rsidRPr="007B3D09" w:rsidRDefault="0028224D" w:rsidP="009E4027">
      <w:pPr>
        <w:pStyle w:val="ProductList-Body"/>
        <w:tabs>
          <w:tab w:val="clear" w:pos="158"/>
          <w:tab w:val="left" w:pos="270"/>
        </w:tabs>
        <w:spacing w:after="120"/>
        <w:ind w:left="270"/>
        <w:rPr>
          <w:lang w:val="ru-RU"/>
        </w:rPr>
      </w:pPr>
      <w:r w:rsidRPr="007B3D09">
        <w:rPr>
          <w:rFonts w:ascii="Arial" w:hAnsi="Arial" w:cs="Arial"/>
          <w:b/>
          <w:color w:val="404040" w:themeColor="text1" w:themeTint="BF"/>
          <w:lang w:val="ru-RU"/>
        </w:rPr>
        <w:t>Self-Serve SAL (Базовая клиентская лицензия)</w:t>
      </w:r>
      <w:r w:rsidR="001804B2" w:rsidRPr="001804B2">
        <w:rPr>
          <w:rFonts w:ascii="Arial" w:hAnsi="Arial" w:cs="Arial"/>
          <w:b/>
          <w:color w:val="404040" w:themeColor="text1" w:themeTint="BF"/>
          <w:lang w:val="ru-RU"/>
        </w:rPr>
        <w:t>:</w:t>
      </w:r>
      <w:r w:rsidRPr="007B3D09">
        <w:rPr>
          <w:rFonts w:ascii="Arial" w:hAnsi="Arial" w:cs="Arial"/>
          <w:color w:val="404040" w:themeColor="text1" w:themeTint="BF"/>
          <w:lang w:val="ru-RU"/>
        </w:rPr>
        <w:t xml:space="preserve"> Предоставляет пользователю права на личное использование (использование посторонними лицами или от их имени запрещено) в следующих целях: (i) запись данных о времени исключительно для обработки информации о заработной плате, (ii) запись расходов исключительно для расчета компенсаций, (iii) управление персональными данными, (iv) создание заявок и (v) контроль бюджетов, связанных с этими действиями.</w:t>
      </w:r>
    </w:p>
    <w:p w:rsidR="0028224D" w:rsidRPr="007B3D09" w:rsidRDefault="0028224D" w:rsidP="006F1DD8">
      <w:pPr>
        <w:pStyle w:val="ProductList-Body"/>
        <w:tabs>
          <w:tab w:val="clear" w:pos="158"/>
          <w:tab w:val="left" w:pos="270"/>
        </w:tabs>
        <w:spacing w:after="120"/>
        <w:ind w:left="270"/>
        <w:rPr>
          <w:lang w:val="ru-RU"/>
        </w:rPr>
      </w:pPr>
      <w:r w:rsidRPr="007B3D09">
        <w:rPr>
          <w:rFonts w:ascii="Arial" w:hAnsi="Arial" w:cs="Arial"/>
          <w:b/>
          <w:color w:val="404040" w:themeColor="text1" w:themeTint="BF"/>
          <w:lang w:val="ru-RU"/>
        </w:rPr>
        <w:t>Task SAL (Self-Serve SAL + Task Additive SAL)</w:t>
      </w:r>
      <w:r w:rsidR="001804B2" w:rsidRPr="001804B2">
        <w:rPr>
          <w:rFonts w:ascii="Arial" w:hAnsi="Arial" w:cs="Arial"/>
          <w:b/>
          <w:color w:val="404040" w:themeColor="text1" w:themeTint="BF"/>
          <w:lang w:val="ru-RU"/>
        </w:rPr>
        <w:t>:</w:t>
      </w:r>
      <w:r w:rsidRPr="007B3D09">
        <w:rPr>
          <w:rFonts w:ascii="Arial" w:hAnsi="Arial" w:cs="Arial"/>
          <w:b/>
          <w:color w:val="404040" w:themeColor="text1" w:themeTint="BF"/>
          <w:lang w:val="ru-RU"/>
        </w:rPr>
        <w:t xml:space="preserve"> </w:t>
      </w:r>
      <w:r w:rsidRPr="007B3D09">
        <w:rPr>
          <w:rFonts w:ascii="Arial" w:hAnsi="Arial" w:cs="Arial"/>
          <w:color w:val="404040" w:themeColor="text1" w:themeTint="BF"/>
          <w:lang w:val="ru-RU"/>
        </w:rPr>
        <w:t>Предоставляет пользователю права на (i) запись и утверждение любых</w:t>
      </w:r>
      <w:r w:rsidR="006F1DD8">
        <w:rPr>
          <w:rFonts w:ascii="Arial" w:hAnsi="Arial" w:cs="Arial"/>
          <w:color w:val="404040" w:themeColor="text1" w:themeTint="BF"/>
        </w:rPr>
        <w:t> </w:t>
      </w:r>
      <w:r w:rsidRPr="007B3D09">
        <w:rPr>
          <w:rFonts w:ascii="Arial" w:hAnsi="Arial" w:cs="Arial"/>
          <w:color w:val="404040" w:themeColor="text1" w:themeTint="BF"/>
          <w:lang w:val="ru-RU"/>
        </w:rPr>
        <w:t>данных о времени и затратах, (ii) утверждение накладных, (iii) утверждение всех транзакций, связанных с</w:t>
      </w:r>
      <w:r w:rsidR="006F1DD8">
        <w:rPr>
          <w:rFonts w:ascii="Arial" w:hAnsi="Arial" w:cs="Arial"/>
          <w:color w:val="404040" w:themeColor="text1" w:themeTint="BF"/>
        </w:rPr>
        <w:t> </w:t>
      </w:r>
      <w:r w:rsidRPr="007B3D09">
        <w:rPr>
          <w:rFonts w:ascii="Arial" w:hAnsi="Arial" w:cs="Arial"/>
          <w:color w:val="404040" w:themeColor="text1" w:themeTint="BF"/>
          <w:lang w:val="ru-RU"/>
        </w:rPr>
        <w:t xml:space="preserve">самообслуживанием, и (iv) эксплуатацию устройств для пунктов торговли или складов. </w:t>
      </w:r>
    </w:p>
    <w:p w:rsidR="00F958B2" w:rsidRPr="007B3D09" w:rsidRDefault="00F958B2" w:rsidP="006F1DD8">
      <w:pPr>
        <w:pStyle w:val="ProductList-Body"/>
        <w:numPr>
          <w:ilvl w:val="0"/>
          <w:numId w:val="47"/>
        </w:numPr>
        <w:tabs>
          <w:tab w:val="clear" w:pos="158"/>
          <w:tab w:val="left" w:pos="270"/>
        </w:tabs>
        <w:spacing w:after="120"/>
        <w:rPr>
          <w:lang w:val="ru-RU"/>
        </w:rPr>
      </w:pPr>
      <w:r w:rsidRPr="007B3D09">
        <w:rPr>
          <w:rFonts w:ascii="Arial" w:hAnsi="Arial" w:cs="Arial"/>
          <w:color w:val="404040" w:themeColor="text1" w:themeTint="BF"/>
          <w:lang w:val="ru-RU"/>
        </w:rPr>
        <w:lastRenderedPageBreak/>
        <w:t>Понятие «Коммерческая точка» или «Магазин» означает физическое расположение (статическое или передвижное), в</w:t>
      </w:r>
      <w:r w:rsidR="006F1DD8">
        <w:rPr>
          <w:rFonts w:ascii="Arial" w:hAnsi="Arial" w:cs="Arial"/>
          <w:color w:val="404040" w:themeColor="text1" w:themeTint="BF"/>
        </w:rPr>
        <w:t> </w:t>
      </w:r>
      <w:r w:rsidRPr="007B3D09">
        <w:rPr>
          <w:rFonts w:ascii="Arial" w:hAnsi="Arial" w:cs="Arial"/>
          <w:color w:val="404040" w:themeColor="text1" w:themeTint="BF"/>
          <w:lang w:val="ru-RU"/>
        </w:rPr>
        <w:t>котором работает пользователь при осуществлении транзакций по товарам или услугам с клиентами.</w:t>
      </w:r>
    </w:p>
    <w:p w:rsidR="00F958B2" w:rsidRPr="002B1B96" w:rsidRDefault="00F958B2" w:rsidP="009E4027">
      <w:pPr>
        <w:pStyle w:val="ProductList-Body"/>
        <w:numPr>
          <w:ilvl w:val="0"/>
          <w:numId w:val="47"/>
        </w:numPr>
        <w:tabs>
          <w:tab w:val="clear" w:pos="158"/>
          <w:tab w:val="left" w:pos="270"/>
        </w:tabs>
        <w:spacing w:after="120"/>
        <w:rPr>
          <w:spacing w:val="-2"/>
          <w:lang w:val="ru-RU"/>
        </w:rPr>
      </w:pPr>
      <w:r w:rsidRPr="002B1B96">
        <w:rPr>
          <w:rFonts w:ascii="Arial" w:hAnsi="Arial" w:cs="Arial"/>
          <w:color w:val="404040" w:themeColor="text1" w:themeTint="BF"/>
          <w:spacing w:val="-2"/>
          <w:lang w:val="ru-RU"/>
        </w:rPr>
        <w:t>Выражение «Выполнение функций, которые связаны с работой складов» означает получение, размещение на хранение, взятие, упаковку и доставку товаров, а также внутреннее перемещение запасов. Кроме того, к этому понятию относятся проверка запасов в контексте системы управления складом и публикация данных о результатах работы и потреблении материалов по производственным заказам, если операции задокументированы как перемещение сырья и готовых товаров между складом и производственной линией (транзакции всех других типов исключены).</w:t>
      </w:r>
    </w:p>
    <w:p w:rsidR="0028224D" w:rsidRPr="007B3D09" w:rsidRDefault="0028224D" w:rsidP="006F1DD8">
      <w:pPr>
        <w:pStyle w:val="ProductList-Body"/>
        <w:numPr>
          <w:ilvl w:val="0"/>
          <w:numId w:val="47"/>
        </w:numPr>
        <w:tabs>
          <w:tab w:val="clear" w:pos="158"/>
          <w:tab w:val="left" w:pos="270"/>
        </w:tabs>
        <w:spacing w:after="120"/>
        <w:rPr>
          <w:lang w:val="ru-RU"/>
        </w:rPr>
      </w:pPr>
      <w:r w:rsidRPr="007B3D09">
        <w:rPr>
          <w:rFonts w:ascii="Arial" w:hAnsi="Arial" w:cs="Arial"/>
          <w:color w:val="404040" w:themeColor="text1" w:themeTint="BF"/>
          <w:lang w:val="ru-RU"/>
        </w:rPr>
        <w:t>Понятие «Устройство для пунктов торговли» означает устройство, расположенное в коммерческой точке и</w:t>
      </w:r>
      <w:r w:rsidR="006F1DD8">
        <w:rPr>
          <w:rFonts w:ascii="Arial" w:hAnsi="Arial" w:cs="Arial"/>
          <w:color w:val="404040" w:themeColor="text1" w:themeTint="BF"/>
        </w:rPr>
        <w:t> </w:t>
      </w:r>
      <w:r w:rsidRPr="007B3D09">
        <w:rPr>
          <w:rFonts w:ascii="Arial" w:hAnsi="Arial" w:cs="Arial"/>
          <w:color w:val="404040" w:themeColor="text1" w:themeTint="BF"/>
          <w:lang w:val="ru-RU"/>
        </w:rPr>
        <w:t>используемое кем-либо для оформления транзакций по продаже товаров или оказанию услуг клиентам.</w:t>
      </w:r>
    </w:p>
    <w:p w:rsidR="0028224D" w:rsidRPr="007B3D09" w:rsidRDefault="0028224D" w:rsidP="009E4027">
      <w:pPr>
        <w:pStyle w:val="ProductList-Body"/>
        <w:numPr>
          <w:ilvl w:val="0"/>
          <w:numId w:val="47"/>
        </w:numPr>
        <w:tabs>
          <w:tab w:val="clear" w:pos="158"/>
          <w:tab w:val="left" w:pos="270"/>
        </w:tabs>
        <w:spacing w:after="120"/>
        <w:rPr>
          <w:lang w:val="ru-RU"/>
        </w:rPr>
      </w:pPr>
      <w:r w:rsidRPr="007B3D09">
        <w:rPr>
          <w:rFonts w:ascii="Arial" w:hAnsi="Arial" w:cs="Arial"/>
          <w:color w:val="404040" w:themeColor="text1" w:themeTint="BF"/>
          <w:lang w:val="ru-RU"/>
        </w:rPr>
        <w:t>Понятие «Устройство для складов» означает устройство, предназначенное исключительно для выполнения функций, которые связаны с работой складов. Каждое устройство для складов (i) не должно иметь функций для работы в сети мобильной связи и (ii) должно быть оборудовано сканером штрихкодов, если является портативным.</w:t>
      </w:r>
    </w:p>
    <w:p w:rsidR="0028224D" w:rsidRPr="007B3D09" w:rsidRDefault="0028224D" w:rsidP="006F1DD8">
      <w:pPr>
        <w:pStyle w:val="ProductList-Body"/>
        <w:tabs>
          <w:tab w:val="clear" w:pos="158"/>
          <w:tab w:val="left" w:pos="270"/>
        </w:tabs>
        <w:spacing w:after="120"/>
        <w:ind w:left="270"/>
        <w:rPr>
          <w:lang w:val="ru-RU"/>
        </w:rPr>
      </w:pPr>
      <w:r w:rsidRPr="007B3D09">
        <w:rPr>
          <w:b/>
          <w:color w:val="404040" w:themeColor="text1" w:themeTint="BF"/>
          <w:lang w:val="ru-RU"/>
        </w:rPr>
        <w:t>Functional SAL</w:t>
      </w:r>
      <w:r w:rsidRPr="007B3D09">
        <w:rPr>
          <w:rFonts w:cs="Arial"/>
          <w:b/>
          <w:color w:val="404040" w:themeColor="text1" w:themeTint="BF"/>
          <w:lang w:val="ru-RU"/>
        </w:rPr>
        <w:t xml:space="preserve"> (</w:t>
      </w:r>
      <w:r w:rsidRPr="007B3D09">
        <w:rPr>
          <w:b/>
          <w:color w:val="404040" w:themeColor="text1" w:themeTint="BF"/>
          <w:lang w:val="ru-RU"/>
        </w:rPr>
        <w:t>Task SAL</w:t>
      </w:r>
      <w:r w:rsidRPr="007B3D09">
        <w:rPr>
          <w:rFonts w:cs="Arial"/>
          <w:b/>
          <w:color w:val="404040" w:themeColor="text1" w:themeTint="BF"/>
          <w:szCs w:val="18"/>
          <w:lang w:val="ru-RU"/>
        </w:rPr>
        <w:t xml:space="preserve"> + Functional Additive SAL)</w:t>
      </w:r>
      <w:r w:rsidR="001804B2" w:rsidRPr="0035246F">
        <w:rPr>
          <w:rFonts w:cs="Arial"/>
          <w:b/>
          <w:color w:val="404040" w:themeColor="text1" w:themeTint="BF"/>
          <w:szCs w:val="18"/>
          <w:lang w:val="ru-RU"/>
        </w:rPr>
        <w:t>:</w:t>
      </w:r>
      <w:r w:rsidRPr="007B3D09">
        <w:rPr>
          <w:rFonts w:cs="Arial"/>
          <w:b/>
          <w:color w:val="404040" w:themeColor="text1" w:themeTint="BF"/>
          <w:szCs w:val="18"/>
          <w:lang w:val="ru-RU"/>
        </w:rPr>
        <w:t xml:space="preserve"> </w:t>
      </w:r>
      <w:r w:rsidRPr="007B3D09">
        <w:rPr>
          <w:rFonts w:cs="Arial"/>
          <w:color w:val="404040" w:themeColor="text1" w:themeTint="BF"/>
          <w:szCs w:val="18"/>
          <w:lang w:val="ru-RU"/>
        </w:rPr>
        <w:t>Предоставляет пользователю права на (i) использование устоявшихся рабочих</w:t>
      </w:r>
      <w:r w:rsidRPr="007B3D09">
        <w:rPr>
          <w:color w:val="404040" w:themeColor="text1" w:themeTint="BF"/>
          <w:szCs w:val="18"/>
          <w:lang w:val="ru-RU"/>
        </w:rPr>
        <w:t xml:space="preserve"> циклов</w:t>
      </w:r>
      <w:r w:rsidRPr="007B3D09">
        <w:rPr>
          <w:rFonts w:cs="Arial"/>
          <w:color w:val="404040" w:themeColor="text1" w:themeTint="BF"/>
          <w:szCs w:val="18"/>
          <w:lang w:val="ru-RU"/>
        </w:rPr>
        <w:t xml:space="preserve"> и бизнес-процессов, доступных в рамках программного обеспечения, (ii) создание и</w:t>
      </w:r>
      <w:r w:rsidR="006F1DD8">
        <w:rPr>
          <w:rFonts w:cs="Arial"/>
          <w:color w:val="404040" w:themeColor="text1" w:themeTint="BF"/>
          <w:szCs w:val="18"/>
        </w:rPr>
        <w:t> </w:t>
      </w:r>
      <w:r w:rsidRPr="007B3D09">
        <w:rPr>
          <w:rFonts w:cs="Arial"/>
          <w:color w:val="404040" w:themeColor="text1" w:themeTint="BF"/>
          <w:szCs w:val="18"/>
          <w:lang w:val="ru-RU"/>
        </w:rPr>
        <w:t>обновление (а) заявок на должности или (б)</w:t>
      </w:r>
      <w:r w:rsidRPr="007B3D09">
        <w:rPr>
          <w:color w:val="404040" w:themeColor="text1" w:themeTint="BF"/>
          <w:szCs w:val="18"/>
          <w:lang w:val="ru-RU"/>
        </w:rPr>
        <w:t xml:space="preserve"> записей основных данных, относящихся к </w:t>
      </w:r>
      <w:r w:rsidRPr="007B3D09">
        <w:rPr>
          <w:rFonts w:cs="Arial"/>
          <w:color w:val="404040" w:themeColor="text1" w:themeTint="BF"/>
          <w:szCs w:val="18"/>
          <w:lang w:val="ru-RU"/>
        </w:rPr>
        <w:t>кандидатам, сотрудникам, клиентам, поставщикам</w:t>
      </w:r>
      <w:r w:rsidRPr="007B3D09">
        <w:rPr>
          <w:color w:val="404040" w:themeColor="text1" w:themeTint="BF"/>
          <w:szCs w:val="18"/>
          <w:lang w:val="ru-RU"/>
        </w:rPr>
        <w:t xml:space="preserve"> или </w:t>
      </w:r>
      <w:r w:rsidRPr="007B3D09">
        <w:rPr>
          <w:rFonts w:cs="Arial"/>
          <w:color w:val="404040" w:themeColor="text1" w:themeTint="BF"/>
          <w:szCs w:val="18"/>
          <w:lang w:val="ru-RU"/>
        </w:rPr>
        <w:t>каталогам</w:t>
      </w:r>
      <w:r w:rsidRPr="007B3D09">
        <w:rPr>
          <w:color w:val="404040" w:themeColor="text1" w:themeTint="BF"/>
          <w:szCs w:val="18"/>
          <w:lang w:val="ru-RU"/>
        </w:rPr>
        <w:t xml:space="preserve"> запчастей</w:t>
      </w:r>
      <w:r w:rsidRPr="007B3D09">
        <w:rPr>
          <w:rFonts w:ascii="Arial" w:hAnsi="Arial" w:cs="Arial"/>
          <w:color w:val="404040" w:themeColor="text1" w:themeTint="BF"/>
          <w:lang w:val="ru-RU"/>
        </w:rPr>
        <w:t>, (iii) использование устройства менеджера магазина и (iv) утверждение всех</w:t>
      </w:r>
      <w:r w:rsidRPr="007B3D09">
        <w:rPr>
          <w:rFonts w:ascii="Arial" w:hAnsi="Arial"/>
          <w:color w:val="404040" w:themeColor="text1" w:themeTint="BF"/>
          <w:lang w:val="ru-RU"/>
        </w:rPr>
        <w:t xml:space="preserve"> транзакций, </w:t>
      </w:r>
      <w:r w:rsidRPr="007B3D09">
        <w:rPr>
          <w:rFonts w:ascii="Arial" w:hAnsi="Arial" w:cs="Arial"/>
          <w:color w:val="404040" w:themeColor="text1" w:themeTint="BF"/>
          <w:lang w:val="ru-RU"/>
        </w:rPr>
        <w:t>связанных с задачами и самообслуживанием.</w:t>
      </w:r>
      <w:r w:rsidRPr="007B3D09">
        <w:rPr>
          <w:rFonts w:ascii="Arial" w:hAnsi="Arial"/>
          <w:color w:val="404040" w:themeColor="text1" w:themeTint="BF"/>
          <w:lang w:val="ru-RU"/>
        </w:rPr>
        <w:t>.</w:t>
      </w:r>
    </w:p>
    <w:p w:rsidR="0028224D" w:rsidRPr="007B3D09" w:rsidRDefault="0028224D" w:rsidP="006F1DD8">
      <w:pPr>
        <w:pStyle w:val="ProductList-Body"/>
        <w:keepNext/>
        <w:keepLines/>
        <w:numPr>
          <w:ilvl w:val="0"/>
          <w:numId w:val="47"/>
        </w:numPr>
        <w:tabs>
          <w:tab w:val="clear" w:pos="158"/>
          <w:tab w:val="left" w:pos="270"/>
        </w:tabs>
        <w:spacing w:after="120"/>
        <w:rPr>
          <w:lang w:val="ru-RU"/>
        </w:rPr>
      </w:pPr>
      <w:r w:rsidRPr="007B3D09">
        <w:rPr>
          <w:rFonts w:ascii="Arial" w:hAnsi="Arial" w:cs="Arial"/>
          <w:color w:val="404040" w:themeColor="text1" w:themeTint="BF"/>
          <w:lang w:val="ru-RU"/>
        </w:rPr>
        <w:t>Понятие «Устройство менеджера магазина» означает устройство, расположенное в коммерческой точке и</w:t>
      </w:r>
      <w:r w:rsidR="006F1DD8">
        <w:rPr>
          <w:rFonts w:ascii="Arial" w:hAnsi="Arial" w:cs="Arial"/>
          <w:color w:val="404040" w:themeColor="text1" w:themeTint="BF"/>
        </w:rPr>
        <w:t> </w:t>
      </w:r>
      <w:r w:rsidRPr="007B3D09">
        <w:rPr>
          <w:rFonts w:ascii="Arial" w:hAnsi="Arial" w:cs="Arial"/>
          <w:color w:val="404040" w:themeColor="text1" w:themeTint="BF"/>
          <w:lang w:val="ru-RU"/>
        </w:rPr>
        <w:t>используемое лицом, которое отвечает за выполнение следующих задач исключительно в данной точке: (i) контроль и восполнение запасов, (ii) распределение работы по кассам и обработка данных о дневной выручке, (iii) настройка и</w:t>
      </w:r>
      <w:r w:rsidR="006F1DD8">
        <w:rPr>
          <w:rFonts w:ascii="Arial" w:hAnsi="Arial" w:cs="Arial"/>
          <w:color w:val="404040" w:themeColor="text1" w:themeTint="BF"/>
        </w:rPr>
        <w:t> </w:t>
      </w:r>
      <w:r w:rsidRPr="007B3D09">
        <w:rPr>
          <w:rFonts w:ascii="Arial" w:hAnsi="Arial" w:cs="Arial"/>
          <w:color w:val="404040" w:themeColor="text1" w:themeTint="BF"/>
          <w:lang w:val="ru-RU"/>
        </w:rPr>
        <w:t>поддержание в рабочем состоянии пунктов меню, отображаемых на устройствах ISV, (iv) приобретение расходных материалов и услуг, необходимых для выполнения операций коммерческой точки, (v) управление персоналом коммерческой точки, (vi) обработка отчетов, нужных для анализа и контроля результатов работы коммерческой точки,</w:t>
      </w:r>
      <w:r w:rsidR="006F1DD8">
        <w:rPr>
          <w:rFonts w:ascii="Arial" w:hAnsi="Arial" w:cs="Arial"/>
          <w:color w:val="404040" w:themeColor="text1" w:themeTint="BF"/>
        </w:rPr>
        <w:t> </w:t>
      </w:r>
      <w:r w:rsidRPr="007B3D09">
        <w:rPr>
          <w:rFonts w:ascii="Arial" w:hAnsi="Arial" w:cs="Arial"/>
          <w:color w:val="404040" w:themeColor="text1" w:themeTint="BF"/>
          <w:lang w:val="ru-RU"/>
        </w:rPr>
        <w:t>а также (vii) работа с основными данными, связанными с операциями коммерческой точки.</w:t>
      </w:r>
    </w:p>
    <w:p w:rsidR="0028224D" w:rsidRPr="007B3D09" w:rsidRDefault="0028224D" w:rsidP="006F1DD8">
      <w:pPr>
        <w:pStyle w:val="ProductList-Body"/>
        <w:tabs>
          <w:tab w:val="clear" w:pos="158"/>
          <w:tab w:val="left" w:pos="270"/>
        </w:tabs>
        <w:spacing w:after="120"/>
        <w:ind w:left="270"/>
        <w:rPr>
          <w:lang w:val="ru-RU"/>
        </w:rPr>
      </w:pPr>
      <w:r w:rsidRPr="007B3D09">
        <w:rPr>
          <w:rFonts w:ascii="Arial" w:hAnsi="Arial" w:cs="Arial"/>
          <w:b/>
          <w:color w:val="404040" w:themeColor="text1" w:themeTint="BF"/>
          <w:lang w:val="ru-RU"/>
        </w:rPr>
        <w:t>Enterprise SAL (Functional SAL + Enterprise Additive SAL)</w:t>
      </w:r>
      <w:r w:rsidR="0035246F" w:rsidRPr="0035246F">
        <w:rPr>
          <w:rFonts w:ascii="Arial" w:hAnsi="Arial" w:cs="Arial"/>
          <w:b/>
          <w:color w:val="404040" w:themeColor="text1" w:themeTint="BF"/>
          <w:lang w:val="ru-RU"/>
        </w:rPr>
        <w:t>:</w:t>
      </w:r>
      <w:r w:rsidRPr="007B3D09">
        <w:rPr>
          <w:rFonts w:ascii="Arial" w:hAnsi="Arial" w:cs="Arial"/>
          <w:b/>
          <w:color w:val="404040" w:themeColor="text1" w:themeTint="BF"/>
          <w:lang w:val="ru-RU"/>
        </w:rPr>
        <w:t xml:space="preserve"> </w:t>
      </w:r>
      <w:r w:rsidRPr="007B3D09">
        <w:rPr>
          <w:rFonts w:ascii="Arial" w:hAnsi="Arial" w:cs="Arial"/>
          <w:color w:val="404040" w:themeColor="text1" w:themeTint="BF"/>
          <w:lang w:val="ru-RU"/>
        </w:rPr>
        <w:t>Предоставляет пользователю полный неограниченный доступ</w:t>
      </w:r>
      <w:r w:rsidR="006F1DD8">
        <w:rPr>
          <w:rFonts w:ascii="Arial" w:hAnsi="Arial" w:cs="Arial"/>
          <w:color w:val="404040" w:themeColor="text1" w:themeTint="BF"/>
        </w:rPr>
        <w:t> </w:t>
      </w:r>
      <w:r w:rsidRPr="007B3D09">
        <w:rPr>
          <w:rFonts w:ascii="Arial" w:hAnsi="Arial" w:cs="Arial"/>
          <w:color w:val="404040" w:themeColor="text1" w:themeTint="BF"/>
          <w:lang w:val="ru-RU"/>
        </w:rPr>
        <w:t>ко всем функциональным возможностям серверного программного обеспечения в рамках решения ERP.</w:t>
      </w:r>
    </w:p>
    <w:p w:rsidR="007B0B99" w:rsidRPr="007B3D09" w:rsidRDefault="007B0B99" w:rsidP="006F1DD8">
      <w:pPr>
        <w:pStyle w:val="PURBody-Indented"/>
        <w:ind w:left="274"/>
        <w:contextualSpacing/>
        <w:rPr>
          <w:lang w:val="ru-RU"/>
        </w:rPr>
      </w:pPr>
      <w:r w:rsidRPr="007B3D09">
        <w:rPr>
          <w:rFonts w:eastAsia="Calibri" w:cs="Arial"/>
          <w:szCs w:val="18"/>
          <w:lang w:val="ru-RU"/>
        </w:rPr>
        <w:t>Для большей детализации и лучшего понимания необходимых лицензий SAL см. Руководство по лицензированию Microsoft</w:t>
      </w:r>
      <w:r w:rsidR="006F1DD8">
        <w:rPr>
          <w:rFonts w:eastAsia="Calibri" w:cs="Arial"/>
          <w:szCs w:val="18"/>
        </w:rPr>
        <w:t> </w:t>
      </w:r>
      <w:r w:rsidRPr="007B3D09">
        <w:rPr>
          <w:rFonts w:eastAsia="Calibri" w:cs="Arial"/>
          <w:szCs w:val="18"/>
          <w:lang w:val="ru-RU"/>
        </w:rPr>
        <w:t xml:space="preserve">Dynamics AX 2012 R3, доступное на веб-сайте </w:t>
      </w:r>
      <w:hyperlink r:id="rId157" w:history="1">
        <w:r w:rsidRPr="007B3D09">
          <w:rPr>
            <w:rStyle w:val="Hyperlink"/>
            <w:rFonts w:eastAsia="Calibri" w:cs="Arial"/>
            <w:szCs w:val="18"/>
            <w:lang w:val="ru-RU"/>
          </w:rPr>
          <w:t>www.microsoft.com</w:t>
        </w:r>
      </w:hyperlink>
      <w:r w:rsidRPr="007B3D09">
        <w:rPr>
          <w:rFonts w:eastAsia="Calibri" w:cs="Arial"/>
          <w:szCs w:val="18"/>
          <w:lang w:val="ru-RU"/>
        </w:rPr>
        <w:t>.</w:t>
      </w:r>
    </w:p>
    <w:p w:rsidR="007B0B99" w:rsidRPr="007B3D09" w:rsidRDefault="007B0B99" w:rsidP="007B0B99">
      <w:pPr>
        <w:pStyle w:val="PURBlueStrong"/>
        <w:rPr>
          <w:lang w:val="ru-RU"/>
        </w:rPr>
      </w:pPr>
      <w:r w:rsidRPr="007B3D09">
        <w:rPr>
          <w:rStyle w:val="PURBlueStrongChar"/>
          <w:smallCaps/>
          <w:lang w:val="ru-RU"/>
        </w:rPr>
        <w:t>Дополнительные условия лицензирования</w:t>
      </w:r>
    </w:p>
    <w:p w:rsidR="007B0B99" w:rsidRPr="000E00C9" w:rsidRDefault="007B0B99" w:rsidP="007B0B99">
      <w:pPr>
        <w:pStyle w:val="PURBody-Indented"/>
      </w:pPr>
      <w:r w:rsidRPr="007B3D09">
        <w:rPr>
          <w:lang w:val="ru-RU"/>
        </w:rPr>
        <w:t xml:space="preserve">На использование компонентов Ecommerce, Point of Sale и похожих обновлений и дополнений к Microsoft Dynamics AX 2012 R3 распространяется действие дополнительных условий лицензирования, которые можно найти по следующему адресу. </w:t>
      </w:r>
      <w:hyperlink r:id="rId158" w:history="1">
        <w:r w:rsidRPr="000E00C9">
          <w:rPr>
            <w:rStyle w:val="Hyperlink"/>
          </w:rPr>
          <w:t>http://www.microsoft.com/en-us/dynamics/erp-buy-ax-software.aspx</w:t>
        </w:r>
      </w:hyperlink>
      <w:r w:rsidRPr="000E00C9">
        <w:t>.</w:t>
      </w:r>
    </w:p>
    <w:bookmarkStart w:id="499" w:name="_Toc299519126"/>
    <w:bookmarkStart w:id="500" w:name="_Toc299531558"/>
    <w:bookmarkStart w:id="501" w:name="_Toc299531882"/>
    <w:bookmarkStart w:id="502" w:name="_Toc299957165"/>
    <w:bookmarkStart w:id="503" w:name="_Toc346536865"/>
    <w:bookmarkStart w:id="504" w:name="_Toc346895316"/>
    <w:bookmarkStart w:id="505" w:name="_Toc339280329"/>
    <w:bookmarkStart w:id="506" w:name="_Toc339280472"/>
    <w:bookmarkStart w:id="507" w:name="_Toc363552802"/>
    <w:bookmarkStart w:id="508" w:name="_Toc363552865"/>
    <w:bookmarkStart w:id="509" w:name="_Toc378682164"/>
    <w:bookmarkStart w:id="510" w:name="_Toc378682266"/>
    <w:bookmarkStart w:id="511" w:name="_Toc371268278"/>
    <w:bookmarkStart w:id="512" w:name="_Toc371268344"/>
    <w:bookmarkStart w:id="513" w:name="_Toc379278481"/>
    <w:bookmarkStart w:id="514" w:name="_Toc379278543"/>
    <w:bookmarkStart w:id="515" w:name="_Toc388437625"/>
    <w:bookmarkStart w:id="516" w:name="_Toc388443733"/>
    <w:bookmarkStart w:id="517" w:name="_Toc299519125"/>
    <w:bookmarkStart w:id="518" w:name="_Toc299531557"/>
    <w:bookmarkStart w:id="519" w:name="_Toc299531881"/>
    <w:bookmarkStart w:id="520" w:name="_Toc299957164"/>
    <w:p w:rsidR="000829EE" w:rsidRPr="000829EE" w:rsidRDefault="000E00C9" w:rsidP="000829EE">
      <w:pPr>
        <w:pStyle w:val="PURBody"/>
        <w:keepLines/>
        <w:spacing w:before="120" w:after="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2733A7" w:rsidRPr="007B3D09" w:rsidRDefault="002733A7" w:rsidP="002E07C5">
      <w:pPr>
        <w:pStyle w:val="PURProductName"/>
        <w:spacing w:before="160"/>
        <w:rPr>
          <w:lang w:val="ru-RU"/>
        </w:rPr>
      </w:pPr>
      <w:r w:rsidRPr="007B3D09">
        <w:rPr>
          <w:lang w:val="ru-RU"/>
        </w:rPr>
        <w:t>Microsoft Dynamics C5 2012</w:t>
      </w:r>
      <w:bookmarkEnd w:id="499"/>
      <w:bookmarkEnd w:id="500"/>
      <w:bookmarkEnd w:id="501"/>
      <w:bookmarkEnd w:id="502"/>
      <w:bookmarkEnd w:id="503"/>
      <w:bookmarkEnd w:id="504"/>
      <w:bookmarkEnd w:id="505"/>
      <w:bookmarkEnd w:id="506"/>
      <w:bookmarkEnd w:id="507"/>
      <w:bookmarkEnd w:id="508"/>
      <w:bookmarkEnd w:id="509"/>
      <w:bookmarkEnd w:id="510"/>
      <w:bookmarkEnd w:id="511"/>
      <w:bookmarkEnd w:id="512"/>
      <w:bookmarkEnd w:id="513"/>
      <w:bookmarkEnd w:id="514"/>
      <w:bookmarkEnd w:id="515"/>
      <w:bookmarkEnd w:id="516"/>
      <w:r w:rsidR="008C5BFF" w:rsidRPr="007B3D09">
        <w:rPr>
          <w:lang w:val="ru-RU"/>
        </w:rPr>
        <w:fldChar w:fldCharType="begin"/>
      </w:r>
      <w:r w:rsidRPr="007B3D09">
        <w:rPr>
          <w:lang w:val="ru-RU"/>
        </w:rPr>
        <w:instrText>XE "Microsoft Dynamics C5 2012"</w:instrText>
      </w:r>
      <w:r w:rsidR="008C5BFF" w:rsidRPr="007B3D09">
        <w:rPr>
          <w:lang w:val="ru-RU"/>
        </w:rPr>
        <w:fldChar w:fldCharType="end"/>
      </w:r>
    </w:p>
    <w:p w:rsidR="002733A7" w:rsidRPr="007B3D09" w:rsidRDefault="002733A7" w:rsidP="002E07C5">
      <w:pPr>
        <w:pStyle w:val="PURLicenseTerm"/>
        <w:keepNext/>
        <w:keepLines/>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p w:rsidR="002733A7" w:rsidRPr="007B3D09" w:rsidRDefault="003D33E5" w:rsidP="002E07C5">
      <w:pPr>
        <w:pStyle w:val="PURBody"/>
        <w:keepNext/>
        <w:keepLines/>
        <w:rPr>
          <w:lang w:val="ru-RU"/>
        </w:rPr>
      </w:pPr>
      <w:r w:rsidRPr="007B3D09">
        <w:rPr>
          <w:b/>
          <w:lang w:val="ru-RU"/>
        </w:rPr>
        <w:t>Только для использования в Исландии и Дании</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760"/>
        <w:gridCol w:w="4833"/>
      </w:tblGrid>
      <w:tr w:rsidR="002733A7" w:rsidRPr="007B3D09" w:rsidTr="00F646F4">
        <w:tc>
          <w:tcPr>
            <w:tcW w:w="2719" w:type="pct"/>
          </w:tcPr>
          <w:p w:rsidR="002733A7" w:rsidRPr="007B3D09" w:rsidRDefault="002733A7" w:rsidP="005F6596">
            <w:pPr>
              <w:pStyle w:val="PURLMSH"/>
              <w:rPr>
                <w:lang w:val="ru-RU"/>
              </w:rPr>
            </w:pPr>
            <w:r w:rsidRPr="007B3D09">
              <w:rPr>
                <w:lang w:val="ru-RU"/>
              </w:rPr>
              <w:t xml:space="preserve">Применимый раздел Общих условий лицензии SAL: </w:t>
            </w:r>
            <w:hyperlink w:anchor="SALTerms_Server" w:history="1">
              <w:r w:rsidRPr="007B3D09">
                <w:rPr>
                  <w:rStyle w:val="Hyperlink"/>
                  <w:lang w:val="ru-RU"/>
                </w:rPr>
                <w:t>Серверное ПО</w:t>
              </w:r>
            </w:hyperlink>
          </w:p>
        </w:tc>
        <w:tc>
          <w:tcPr>
            <w:tcW w:w="2281" w:type="pct"/>
          </w:tcPr>
          <w:p w:rsidR="002733A7" w:rsidRPr="007B3D09" w:rsidRDefault="002733A7" w:rsidP="005F6596">
            <w:pPr>
              <w:pStyle w:val="PURLMSH"/>
              <w:rPr>
                <w:lang w:val="ru-RU"/>
              </w:rPr>
            </w:pPr>
            <w:r w:rsidRPr="007B3D09">
              <w:rPr>
                <w:lang w:val="ru-RU"/>
              </w:rPr>
              <w:t xml:space="preserve">См. соответствующее уведомление. </w:t>
            </w:r>
            <w:r w:rsidRPr="007B3D09">
              <w:rPr>
                <w:b/>
                <w:lang w:val="ru-RU"/>
              </w:rPr>
              <w:t>Нет</w:t>
            </w:r>
          </w:p>
        </w:tc>
      </w:tr>
      <w:tr w:rsidR="002733A7" w:rsidRPr="001E14B0" w:rsidTr="00F646F4">
        <w:tc>
          <w:tcPr>
            <w:tcW w:w="2719" w:type="pct"/>
          </w:tcPr>
          <w:p w:rsidR="002733A7" w:rsidRPr="007B3D09" w:rsidRDefault="006B55FB" w:rsidP="005F6596">
            <w:pPr>
              <w:pStyle w:val="PURLMSH"/>
              <w:rPr>
                <w:lang w:val="ru-RU"/>
              </w:rPr>
            </w:pPr>
            <w:r w:rsidRPr="007B3D09">
              <w:rPr>
                <w:lang w:val="ru-RU"/>
              </w:rPr>
              <w:t xml:space="preserve">Клиентское/Дополнительное программное обеспечение </w:t>
            </w:r>
            <w:r w:rsidRPr="007B3D09">
              <w:rPr>
                <w:b/>
                <w:lang w:val="ru-RU"/>
              </w:rPr>
              <w:t>Да</w:t>
            </w:r>
            <w:r w:rsidR="0012183E" w:rsidRPr="000E00C9">
              <w:rPr>
                <w:b/>
                <w:lang w:val="ru-RU"/>
              </w:rPr>
              <w:t xml:space="preserve"> </w:t>
            </w:r>
            <w:r w:rsidRPr="007B3D09">
              <w:rPr>
                <w:i/>
                <w:lang w:val="ru-RU"/>
              </w:rPr>
              <w:t xml:space="preserve">(см. </w:t>
            </w:r>
            <w:hyperlink w:anchor="Приложение1" w:history="1">
              <w:hyperlink w:anchor="Appendix1" w:history="1">
                <w:r w:rsidR="004B390F" w:rsidRPr="007B3D09">
                  <w:rPr>
                    <w:i/>
                    <w:color w:val="00467F"/>
                    <w:u w:val="single"/>
                    <w:lang w:val="ru-RU"/>
                  </w:rPr>
                  <w:t>Приложение 1</w:t>
                </w:r>
              </w:hyperlink>
            </w:hyperlink>
            <w:r w:rsidRPr="007B3D09">
              <w:rPr>
                <w:i/>
                <w:lang w:val="ru-RU"/>
              </w:rPr>
              <w:t>)</w:t>
            </w:r>
          </w:p>
        </w:tc>
        <w:tc>
          <w:tcPr>
            <w:tcW w:w="2281" w:type="pct"/>
          </w:tcPr>
          <w:p w:rsidR="002733A7" w:rsidRPr="007B3D09" w:rsidRDefault="003B0799" w:rsidP="005F6596">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2733A7" w:rsidRPr="007B3D09" w:rsidTr="005F6596">
        <w:tc>
          <w:tcPr>
            <w:tcW w:w="5000" w:type="pct"/>
            <w:gridSpan w:val="2"/>
            <w:shd w:val="clear" w:color="auto" w:fill="E5EEF7"/>
          </w:tcPr>
          <w:p w:rsidR="002733A7" w:rsidRPr="007B3D09" w:rsidRDefault="002733A7" w:rsidP="005F6596">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2733A7" w:rsidRPr="007B3D09" w:rsidTr="005F6596">
        <w:tc>
          <w:tcPr>
            <w:tcW w:w="5000" w:type="pct"/>
            <w:gridSpan w:val="2"/>
          </w:tcPr>
          <w:p w:rsidR="002733A7" w:rsidRPr="007B3D09" w:rsidRDefault="002733A7" w:rsidP="005F6596">
            <w:pPr>
              <w:pStyle w:val="PURBody"/>
              <w:rPr>
                <w:lang w:val="ru-RU"/>
              </w:rPr>
            </w:pPr>
            <w:r w:rsidRPr="007B3D09">
              <w:rPr>
                <w:b/>
                <w:lang w:val="ru-RU"/>
              </w:rPr>
              <w:t>Необходимо:</w:t>
            </w:r>
          </w:p>
          <w:p w:rsidR="002733A7" w:rsidRPr="007B3D09" w:rsidRDefault="002733A7" w:rsidP="00E82B58">
            <w:pPr>
              <w:pStyle w:val="PURBullet-Indented"/>
              <w:rPr>
                <w:lang w:val="ru-RU"/>
              </w:rPr>
            </w:pPr>
            <w:r w:rsidRPr="007B3D09">
              <w:rPr>
                <w:lang w:val="ru-RU"/>
              </w:rPr>
              <w:t xml:space="preserve">Dynamics C5 2012 Basic SAL, </w:t>
            </w:r>
            <w:r w:rsidRPr="007B3D09">
              <w:rPr>
                <w:b/>
                <w:lang w:val="ru-RU"/>
              </w:rPr>
              <w:t>или</w:t>
            </w:r>
          </w:p>
          <w:p w:rsidR="002733A7" w:rsidRPr="007B3D09" w:rsidRDefault="002733A7" w:rsidP="00E82B58">
            <w:pPr>
              <w:pStyle w:val="PURBullet-Indented"/>
              <w:rPr>
                <w:lang w:val="ru-RU"/>
              </w:rPr>
            </w:pPr>
            <w:r w:rsidRPr="007B3D09">
              <w:rPr>
                <w:lang w:val="ru-RU"/>
              </w:rPr>
              <w:t>Dynamics C5 2012 Advanced SAL</w:t>
            </w:r>
          </w:p>
        </w:tc>
      </w:tr>
    </w:tbl>
    <w:p w:rsidR="002733A7" w:rsidRPr="007B3D09" w:rsidRDefault="002733A7" w:rsidP="002733A7">
      <w:pPr>
        <w:pStyle w:val="PURADDITIONALTERMSHEADERMB"/>
        <w:rPr>
          <w:lang w:val="ru-RU"/>
        </w:rPr>
      </w:pPr>
      <w:r w:rsidRPr="007B3D09">
        <w:rPr>
          <w:lang w:val="ru-RU"/>
        </w:rPr>
        <w:t>Дополнительные условия.</w:t>
      </w:r>
    </w:p>
    <w:p w:rsidR="002733A7" w:rsidRPr="007B3D09" w:rsidRDefault="002733A7" w:rsidP="002733A7">
      <w:pPr>
        <w:pStyle w:val="PURBody-Indented"/>
        <w:rPr>
          <w:lang w:val="ru-RU"/>
        </w:rPr>
      </w:pPr>
      <w:r w:rsidRPr="007B3D09">
        <w:rPr>
          <w:iCs/>
          <w:szCs w:val="18"/>
          <w:lang w:val="ru-RU"/>
        </w:rPr>
        <w:t>Для C5 2012 предусматриваются только лицензии SAL «на пользователя».</w:t>
      </w:r>
    </w:p>
    <w:p w:rsidR="002A34F3" w:rsidRPr="007B3D09" w:rsidRDefault="002A34F3" w:rsidP="002A34F3">
      <w:pPr>
        <w:pStyle w:val="PURBlueStrong"/>
        <w:rPr>
          <w:lang w:val="ru-RU"/>
        </w:rPr>
      </w:pPr>
      <w:r w:rsidRPr="007B3D09">
        <w:rPr>
          <w:rStyle w:val="PURBlueStrongChar"/>
          <w:smallCaps/>
          <w:lang w:val="ru-RU"/>
        </w:rPr>
        <w:lastRenderedPageBreak/>
        <w:t>Права на переход к использованию более ранней версии</w:t>
      </w:r>
    </w:p>
    <w:p w:rsidR="002A34F3" w:rsidRPr="007B3D09" w:rsidRDefault="002A34F3" w:rsidP="002A34F3">
      <w:pPr>
        <w:pStyle w:val="PURBlueStrong"/>
        <w:rPr>
          <w:lang w:val="ru-RU"/>
        </w:rPr>
      </w:pPr>
      <w:r w:rsidRPr="007B3D09">
        <w:rPr>
          <w:smallCaps w:val="0"/>
          <w:color w:val="404040" w:themeColor="text1" w:themeTint="BF"/>
          <w:lang w:val="ru-RU"/>
        </w:rPr>
        <w:t>Вы можете использовать только версию ПО, непосредственно предшествующую текущей версии, согласно пункту «Права на использование других версий» в разделе универсальных условий лицензии данного документа.</w:t>
      </w:r>
    </w:p>
    <w:p w:rsidR="002733A7" w:rsidRPr="007B3D09" w:rsidRDefault="002733A7" w:rsidP="002733A7">
      <w:pPr>
        <w:pStyle w:val="PURBlueStrong"/>
        <w:rPr>
          <w:lang w:val="ru-RU"/>
        </w:rPr>
      </w:pPr>
      <w:r w:rsidRPr="007B3D09">
        <w:rPr>
          <w:lang w:val="ru-RU"/>
        </w:rPr>
        <w:t>Выпуски SAL</w:t>
      </w:r>
    </w:p>
    <w:p w:rsidR="002733A7" w:rsidRPr="007B3D09" w:rsidRDefault="002733A7" w:rsidP="00F646F4">
      <w:pPr>
        <w:pStyle w:val="PURBody-Indented"/>
        <w:spacing w:after="80"/>
        <w:ind w:left="274"/>
        <w:rPr>
          <w:lang w:val="ru-RU"/>
        </w:rPr>
      </w:pPr>
      <w:r w:rsidRPr="007B3D09">
        <w:rPr>
          <w:lang w:val="ru-RU"/>
        </w:rPr>
        <w:t>Необходимо выбрать один из двух выпусков лицензии Microsoft Dynamics SAL. Ваш выбор распространяется на все лицензии SAL.</w:t>
      </w:r>
    </w:p>
    <w:p w:rsidR="002733A7" w:rsidRPr="007B3D09" w:rsidRDefault="002733A7" w:rsidP="00F646F4">
      <w:pPr>
        <w:pStyle w:val="PURBody-Indented"/>
        <w:spacing w:after="80"/>
        <w:ind w:left="274"/>
        <w:rPr>
          <w:lang w:val="ru-RU"/>
        </w:rPr>
      </w:pPr>
      <w:r w:rsidRPr="007B3D09">
        <w:rPr>
          <w:lang w:val="ru-RU"/>
        </w:rPr>
        <w:t>Для Microsoft Dynamics C5 2012 доступны следующие выпуски SAL на пользователя:</w:t>
      </w:r>
    </w:p>
    <w:p w:rsidR="002733A7" w:rsidRPr="007B3D09" w:rsidRDefault="002733A7" w:rsidP="00E82B58">
      <w:pPr>
        <w:pStyle w:val="PURBullet-Indented"/>
        <w:rPr>
          <w:lang w:val="ru-RU"/>
        </w:rPr>
      </w:pPr>
      <w:r w:rsidRPr="007B3D09">
        <w:rPr>
          <w:lang w:val="ru-RU"/>
        </w:rPr>
        <w:t>Microsoft Dynamics C5 2012 Basic SAL</w:t>
      </w:r>
    </w:p>
    <w:p w:rsidR="002733A7" w:rsidRPr="007B3D09" w:rsidRDefault="002733A7" w:rsidP="00E82B58">
      <w:pPr>
        <w:pStyle w:val="PURBullet-Indented"/>
        <w:rPr>
          <w:lang w:val="ru-RU"/>
        </w:rPr>
      </w:pPr>
      <w:r w:rsidRPr="007B3D09">
        <w:rPr>
          <w:lang w:val="ru-RU"/>
        </w:rPr>
        <w:t>Microsoft Dynamics C5 2012 Advanced SAL</w:t>
      </w:r>
    </w:p>
    <w:p w:rsidR="00543C9A" w:rsidRPr="007B3D09" w:rsidRDefault="00543C9A" w:rsidP="00543C9A">
      <w:pPr>
        <w:pStyle w:val="PURBlueStrong"/>
        <w:rPr>
          <w:lang w:val="ru-RU"/>
        </w:rPr>
      </w:pPr>
      <w:r w:rsidRPr="007B3D09">
        <w:rPr>
          <w:lang w:val="ru-RU"/>
        </w:rPr>
        <w:t>Лицензия SAL не требуется</w:t>
      </w:r>
    </w:p>
    <w:p w:rsidR="00543C9A" w:rsidRPr="007B3D09" w:rsidRDefault="00543C9A" w:rsidP="00F646F4">
      <w:pPr>
        <w:pStyle w:val="PURBullet"/>
        <w:numPr>
          <w:ilvl w:val="0"/>
          <w:numId w:val="0"/>
        </w:numPr>
        <w:spacing w:after="80"/>
        <w:ind w:left="274"/>
        <w:rPr>
          <w:lang w:val="ru-RU"/>
        </w:rPr>
      </w:pPr>
      <w:r w:rsidRPr="007B3D09">
        <w:rPr>
          <w:lang w:val="ru-RU"/>
        </w:rPr>
        <w:t>Вам не нужно приобретать и назначать лицензии SAL пользователям, которые являются сотрудниками сторонних организаций и обращаются к Microsoft Dynamics C5 2012 только с целью предоставления профессиональных бухгалтерских услуг, связанных с проведением аудита.</w:t>
      </w:r>
    </w:p>
    <w:bookmarkStart w:id="521" w:name="_Toc346536866"/>
    <w:bookmarkStart w:id="522" w:name="_Toc346895317"/>
    <w:bookmarkStart w:id="523" w:name="_Toc339280330"/>
    <w:bookmarkStart w:id="524" w:name="_Toc339280473"/>
    <w:bookmarkStart w:id="525" w:name="_Toc363552803"/>
    <w:bookmarkStart w:id="526" w:name="_Toc363552866"/>
    <w:bookmarkStart w:id="527" w:name="_Toc378682165"/>
    <w:bookmarkStart w:id="528" w:name="_Toc378682267"/>
    <w:bookmarkStart w:id="529" w:name="_Toc371268279"/>
    <w:bookmarkStart w:id="530" w:name="_Toc371268345"/>
    <w:bookmarkStart w:id="531" w:name="_Toc379278482"/>
    <w:bookmarkStart w:id="532" w:name="_Toc379278544"/>
    <w:bookmarkStart w:id="533" w:name="_Toc388437626"/>
    <w:bookmarkStart w:id="534" w:name="_Toc388443734"/>
    <w:p w:rsidR="000829EE" w:rsidRPr="000829EE" w:rsidRDefault="000E00C9" w:rsidP="000829EE">
      <w:pPr>
        <w:pStyle w:val="PURBody"/>
        <w:keepLines/>
        <w:spacing w:before="20" w:after="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9A4C7C" w:rsidRPr="007B3D09" w:rsidRDefault="009A4C7C" w:rsidP="009A4C7C">
      <w:pPr>
        <w:pStyle w:val="PURProductName"/>
        <w:rPr>
          <w:lang w:val="ru-RU"/>
        </w:rPr>
      </w:pPr>
      <w:r w:rsidRPr="007B3D09">
        <w:rPr>
          <w:lang w:val="ru-RU"/>
        </w:rPr>
        <w:t>Microsoft Dynamics CRM 2013 Service Provider</w:t>
      </w:r>
      <w:bookmarkEnd w:id="517"/>
      <w:bookmarkEnd w:id="518"/>
      <w:bookmarkEnd w:id="519"/>
      <w:bookmarkEnd w:id="520"/>
      <w:bookmarkEnd w:id="521"/>
      <w:bookmarkEnd w:id="522"/>
      <w:bookmarkEnd w:id="523"/>
      <w:bookmarkEnd w:id="524"/>
      <w:bookmarkEnd w:id="525"/>
      <w:bookmarkEnd w:id="526"/>
      <w:bookmarkEnd w:id="527"/>
      <w:bookmarkEnd w:id="528"/>
      <w:bookmarkEnd w:id="529"/>
      <w:bookmarkEnd w:id="530"/>
      <w:bookmarkEnd w:id="531"/>
      <w:bookmarkEnd w:id="532"/>
      <w:bookmarkEnd w:id="533"/>
      <w:bookmarkEnd w:id="534"/>
      <w:r w:rsidR="008C5BFF" w:rsidRPr="007B3D09">
        <w:rPr>
          <w:lang w:val="ru-RU"/>
        </w:rPr>
        <w:fldChar w:fldCharType="begin"/>
      </w:r>
      <w:r w:rsidRPr="007B3D09">
        <w:rPr>
          <w:lang w:val="ru-RU"/>
        </w:rPr>
        <w:instrText>XE "Microsoft Dynamics CRM 2013 Service Provider"</w:instrText>
      </w:r>
      <w:r w:rsidR="008C5BFF" w:rsidRPr="007B3D09">
        <w:rPr>
          <w:lang w:val="ru-RU"/>
        </w:rPr>
        <w:fldChar w:fldCharType="end"/>
      </w:r>
    </w:p>
    <w:p w:rsidR="009A4C7C" w:rsidRPr="007B3D09" w:rsidRDefault="009A4C7C" w:rsidP="009A4C7C">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60"/>
        <w:gridCol w:w="4829"/>
      </w:tblGrid>
      <w:tr w:rsidR="00831C1F" w:rsidRPr="001E14B0" w:rsidTr="00F646F4">
        <w:tc>
          <w:tcPr>
            <w:tcW w:w="2720" w:type="pct"/>
            <w:tcBorders>
              <w:top w:val="single" w:sz="4" w:space="0" w:color="auto"/>
              <w:bottom w:val="nil"/>
            </w:tcBorders>
          </w:tcPr>
          <w:p w:rsidR="00831C1F" w:rsidRPr="007B3D09" w:rsidRDefault="00831C1F" w:rsidP="00831C1F">
            <w:pPr>
              <w:pStyle w:val="PURLMSH"/>
              <w:rPr>
                <w:lang w:val="ru-RU"/>
              </w:rPr>
            </w:pPr>
            <w:r w:rsidRPr="007B3D09">
              <w:rPr>
                <w:lang w:val="ru-RU"/>
              </w:rPr>
              <w:t xml:space="preserve">Применимый раздел Общих условий лицензии SAL: </w:t>
            </w:r>
            <w:hyperlink w:anchor="SALTerms_Server" w:history="1">
              <w:r w:rsidRPr="007B3D09">
                <w:rPr>
                  <w:rStyle w:val="Hyperlink"/>
                  <w:lang w:val="ru-RU"/>
                </w:rPr>
                <w:t>Серверное ПО</w:t>
              </w:r>
            </w:hyperlink>
          </w:p>
        </w:tc>
        <w:tc>
          <w:tcPr>
            <w:tcW w:w="2280" w:type="pct"/>
            <w:tcBorders>
              <w:top w:val="single" w:sz="4" w:space="0" w:color="auto"/>
              <w:bottom w:val="nil"/>
            </w:tcBorders>
          </w:tcPr>
          <w:p w:rsidR="00831C1F" w:rsidRPr="007B3D09" w:rsidRDefault="004F154D" w:rsidP="00F646F4">
            <w:pPr>
              <w:pStyle w:val="PURLMSH"/>
              <w:rPr>
                <w:lang w:val="ru-RU"/>
              </w:rPr>
            </w:pPr>
            <w:r w:rsidRPr="007B3D09">
              <w:rPr>
                <w:lang w:val="ru-RU"/>
              </w:rPr>
              <w:t>См. соответствующее уведомление.</w:t>
            </w:r>
            <w:r w:rsidRPr="007B3D09">
              <w:rPr>
                <w:b/>
                <w:lang w:val="ru-RU"/>
              </w:rPr>
              <w:t xml:space="preserve"> Передача данных, Карты</w:t>
            </w:r>
            <w:r w:rsidR="00F646F4">
              <w:rPr>
                <w:b/>
              </w:rPr>
              <w:t> </w:t>
            </w:r>
            <w:r w:rsidRPr="007B3D09">
              <w:rPr>
                <w:b/>
                <w:lang w:val="ru-RU"/>
              </w:rPr>
              <w:t>Bing, Yammer</w:t>
            </w:r>
            <w:r w:rsidRPr="007B3D09">
              <w:rPr>
                <w:i/>
                <w:lang w:val="ru-RU"/>
              </w:rPr>
              <w:t xml:space="preserve">(см. </w:t>
            </w:r>
            <w:hyperlink w:anchor="Приложение2" w:history="1">
              <w:hyperlink w:anchor="Appendix2" w:history="1">
                <w:r w:rsidR="004B390F" w:rsidRPr="007B3D09">
                  <w:rPr>
                    <w:i/>
                    <w:color w:val="00467F"/>
                    <w:u w:val="single"/>
                    <w:lang w:val="ru-RU"/>
                  </w:rPr>
                  <w:t>Приложение 2</w:t>
                </w:r>
              </w:hyperlink>
            </w:hyperlink>
            <w:r w:rsidRPr="007B3D09">
              <w:rPr>
                <w:i/>
                <w:lang w:val="ru-RU"/>
              </w:rPr>
              <w:t>)</w:t>
            </w:r>
          </w:p>
        </w:tc>
      </w:tr>
      <w:tr w:rsidR="009A4C7C" w:rsidRPr="001E14B0" w:rsidTr="00F646F4">
        <w:tc>
          <w:tcPr>
            <w:tcW w:w="2720" w:type="pct"/>
            <w:tcBorders>
              <w:top w:val="nil"/>
            </w:tcBorders>
          </w:tcPr>
          <w:p w:rsidR="009A4C7C" w:rsidRPr="007B3D09" w:rsidRDefault="009A4C7C" w:rsidP="009A4C7C">
            <w:pPr>
              <w:pStyle w:val="PURLMSH"/>
              <w:rPr>
                <w:lang w:val="ru-RU"/>
              </w:rPr>
            </w:pPr>
            <w:r w:rsidRPr="007B3D09">
              <w:rPr>
                <w:lang w:val="ru-RU"/>
              </w:rPr>
              <w:t xml:space="preserve">Клиентское/Дополнительное программное обеспечение </w:t>
            </w:r>
            <w:r w:rsidRPr="007B3D09">
              <w:rPr>
                <w:b/>
                <w:lang w:val="ru-RU"/>
              </w:rPr>
              <w:t>Да</w:t>
            </w:r>
            <w:r w:rsidR="0012183E" w:rsidRPr="000E00C9">
              <w:rPr>
                <w:b/>
                <w:lang w:val="ru-RU"/>
              </w:rPr>
              <w:t xml:space="preserve"> </w:t>
            </w:r>
            <w:r w:rsidRPr="007B3D09">
              <w:rPr>
                <w:i/>
                <w:lang w:val="ru-RU"/>
              </w:rPr>
              <w:t xml:space="preserve">(см. </w:t>
            </w:r>
            <w:hyperlink w:anchor="Приложение1" w:history="1">
              <w:hyperlink w:anchor="Appendix1" w:history="1">
                <w:r w:rsidR="004B390F" w:rsidRPr="007B3D09">
                  <w:rPr>
                    <w:i/>
                    <w:color w:val="00467F"/>
                    <w:u w:val="single"/>
                    <w:lang w:val="ru-RU"/>
                  </w:rPr>
                  <w:t>Приложение 1</w:t>
                </w:r>
              </w:hyperlink>
            </w:hyperlink>
            <w:r w:rsidRPr="007B3D09">
              <w:rPr>
                <w:i/>
                <w:lang w:val="ru-RU"/>
              </w:rPr>
              <w:t>)</w:t>
            </w:r>
          </w:p>
        </w:tc>
        <w:tc>
          <w:tcPr>
            <w:tcW w:w="2280" w:type="pct"/>
            <w:tcBorders>
              <w:top w:val="nil"/>
            </w:tcBorders>
          </w:tcPr>
          <w:p w:rsidR="009A4C7C" w:rsidRPr="007B3D09" w:rsidRDefault="003B0799" w:rsidP="009A4C7C">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9A4C7C" w:rsidRPr="007B3D09" w:rsidTr="0015145F">
        <w:tblPrEx>
          <w:tblBorders>
            <w:top w:val="none" w:sz="0" w:space="0" w:color="auto"/>
            <w:bottom w:val="none" w:sz="0" w:space="0" w:color="auto"/>
          </w:tblBorders>
        </w:tblPrEx>
        <w:tc>
          <w:tcPr>
            <w:tcW w:w="5000" w:type="pct"/>
            <w:gridSpan w:val="2"/>
            <w:shd w:val="clear" w:color="auto" w:fill="E5EEF7"/>
          </w:tcPr>
          <w:p w:rsidR="009A4C7C" w:rsidRPr="007B3D09" w:rsidRDefault="009A4C7C" w:rsidP="009A4C7C">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9A4C7C" w:rsidRPr="007B3D09" w:rsidTr="0015145F">
        <w:tblPrEx>
          <w:tblBorders>
            <w:top w:val="none" w:sz="0" w:space="0" w:color="auto"/>
            <w:bottom w:val="none" w:sz="0" w:space="0" w:color="auto"/>
          </w:tblBorders>
        </w:tblPrEx>
        <w:tc>
          <w:tcPr>
            <w:tcW w:w="5000" w:type="pct"/>
            <w:gridSpan w:val="2"/>
          </w:tcPr>
          <w:p w:rsidR="009A4C7C" w:rsidRPr="007B3D09" w:rsidRDefault="00BB41EF" w:rsidP="009A4C7C">
            <w:pPr>
              <w:pStyle w:val="PURBody"/>
              <w:rPr>
                <w:lang w:val="ru-RU"/>
              </w:rPr>
            </w:pPr>
            <w:r w:rsidRPr="007B3D09">
              <w:rPr>
                <w:b/>
                <w:lang w:val="ru-RU"/>
              </w:rPr>
              <w:t>Необходимо:</w:t>
            </w:r>
          </w:p>
          <w:p w:rsidR="009A4C7C" w:rsidRPr="007B3D09" w:rsidRDefault="009A4C7C" w:rsidP="00E82B58">
            <w:pPr>
              <w:pStyle w:val="PURBullet-Indented"/>
              <w:rPr>
                <w:lang w:val="ru-RU"/>
              </w:rPr>
            </w:pPr>
            <w:r w:rsidRPr="007B3D09">
              <w:rPr>
                <w:lang w:val="ru-RU"/>
              </w:rPr>
              <w:t xml:space="preserve">Microsoft Dynamics CRM 2013 Essential SAL, </w:t>
            </w:r>
            <w:r w:rsidRPr="007B3D09">
              <w:rPr>
                <w:b/>
                <w:lang w:val="ru-RU"/>
              </w:rPr>
              <w:t>или</w:t>
            </w:r>
          </w:p>
          <w:p w:rsidR="00F5704B" w:rsidRPr="007B3D09" w:rsidRDefault="009A4C7C" w:rsidP="00E82B58">
            <w:pPr>
              <w:pStyle w:val="PURBullet-Indented"/>
              <w:rPr>
                <w:lang w:val="ru-RU"/>
              </w:rPr>
            </w:pPr>
            <w:r w:rsidRPr="007B3D09">
              <w:rPr>
                <w:lang w:val="ru-RU"/>
              </w:rPr>
              <w:t xml:space="preserve">Microsoft Dynamics CRM 2013 Basic SAL, </w:t>
            </w:r>
            <w:r w:rsidRPr="007B3D09">
              <w:rPr>
                <w:b/>
                <w:lang w:val="ru-RU"/>
              </w:rPr>
              <w:t>или</w:t>
            </w:r>
          </w:p>
          <w:p w:rsidR="009A4C7C" w:rsidRPr="007B3D09" w:rsidRDefault="00F5704B" w:rsidP="00AF7E1F">
            <w:pPr>
              <w:pStyle w:val="PURBullet-Indented"/>
              <w:rPr>
                <w:lang w:val="ru-RU"/>
              </w:rPr>
            </w:pPr>
            <w:r w:rsidRPr="007B3D09">
              <w:rPr>
                <w:lang w:val="ru-RU"/>
              </w:rPr>
              <w:t>Microsoft Dynamics CRM 2013 Professional SAL</w:t>
            </w:r>
          </w:p>
        </w:tc>
      </w:tr>
    </w:tbl>
    <w:p w:rsidR="009A4C7C" w:rsidRPr="007B3D09" w:rsidRDefault="009A4C7C" w:rsidP="002E07C5">
      <w:pPr>
        <w:pStyle w:val="PURADDITIONALTERMSHEADERMB"/>
        <w:keepNext/>
        <w:keepLines/>
        <w:rPr>
          <w:lang w:val="ru-RU"/>
        </w:rPr>
      </w:pPr>
      <w:r w:rsidRPr="007B3D09">
        <w:rPr>
          <w:lang w:val="ru-RU"/>
        </w:rPr>
        <w:t>Дополнительные условия.</w:t>
      </w:r>
    </w:p>
    <w:p w:rsidR="002A34F3" w:rsidRPr="007B3D09" w:rsidRDefault="002A34F3" w:rsidP="002A34F3">
      <w:pPr>
        <w:pStyle w:val="PURBlueStrong"/>
        <w:rPr>
          <w:lang w:val="ru-RU"/>
        </w:rPr>
      </w:pPr>
      <w:r w:rsidRPr="007B3D09">
        <w:rPr>
          <w:rStyle w:val="PURBlueStrongChar"/>
          <w:smallCaps/>
          <w:lang w:val="ru-RU"/>
        </w:rPr>
        <w:t>Права на переход к использованию более ранней версии</w:t>
      </w:r>
    </w:p>
    <w:p w:rsidR="002A34F3" w:rsidRPr="007B3D09" w:rsidRDefault="002A34F3" w:rsidP="00F646F4">
      <w:pPr>
        <w:pStyle w:val="PURBlueStrong"/>
        <w:rPr>
          <w:lang w:val="ru-RU"/>
        </w:rPr>
      </w:pPr>
      <w:r w:rsidRPr="007B3D09">
        <w:rPr>
          <w:smallCaps w:val="0"/>
          <w:color w:val="404040" w:themeColor="text1" w:themeTint="BF"/>
          <w:lang w:val="ru-RU"/>
        </w:rPr>
        <w:t>Вы можете использовать только версию ПО, непосредственно предшествующую текущей версии, согласно пункту «Права на</w:t>
      </w:r>
      <w:r w:rsidR="00F646F4">
        <w:rPr>
          <w:smallCaps w:val="0"/>
          <w:color w:val="404040" w:themeColor="text1" w:themeTint="BF"/>
        </w:rPr>
        <w:t> </w:t>
      </w:r>
      <w:r w:rsidRPr="007B3D09">
        <w:rPr>
          <w:smallCaps w:val="0"/>
          <w:color w:val="404040" w:themeColor="text1" w:themeTint="BF"/>
          <w:lang w:val="ru-RU"/>
        </w:rPr>
        <w:t>использование других версий» в разделе универсальных условий лицензии данного документа.</w:t>
      </w:r>
    </w:p>
    <w:p w:rsidR="009A4C7C" w:rsidRPr="007B3D09" w:rsidRDefault="009A4C7C" w:rsidP="00F646F4">
      <w:pPr>
        <w:pStyle w:val="PURBody-Indented"/>
        <w:rPr>
          <w:lang w:val="ru-RU"/>
        </w:rPr>
      </w:pPr>
      <w:r w:rsidRPr="007B3D09">
        <w:rPr>
          <w:lang w:val="ru-RU"/>
        </w:rPr>
        <w:t>Для внешних пользователей, обращающихся к Microsoft Dynamics CRM 2013 через какое-либо приложение или графический пользовательский интерфейс (GUI), кроме клиентов Microsoft Dynamics CRM 2013, лицензия SAL не требуется. Под «внешними пользователями» подразумеваются пользователи, (i) не работающие в организации клиента</w:t>
      </w:r>
      <w:r w:rsidR="00F646F4">
        <w:t> </w:t>
      </w:r>
      <w:r w:rsidRPr="007B3D09">
        <w:rPr>
          <w:lang w:val="ru-RU"/>
        </w:rPr>
        <w:t>или его аффилированных лиц и (ii) не являющиеся подрядчиками или агентами организации клиента или его</w:t>
      </w:r>
      <w:r w:rsidR="00F646F4">
        <w:t> </w:t>
      </w:r>
      <w:r w:rsidRPr="007B3D09">
        <w:rPr>
          <w:lang w:val="ru-RU"/>
        </w:rPr>
        <w:t>аффилированных лиц.</w:t>
      </w:r>
    </w:p>
    <w:p w:rsidR="000944DC" w:rsidRPr="007B3D09" w:rsidRDefault="009A4C7C" w:rsidP="009A4C7C">
      <w:pPr>
        <w:pStyle w:val="PURBody-Indented"/>
        <w:rPr>
          <w:lang w:val="ru-RU"/>
        </w:rPr>
      </w:pPr>
      <w:r w:rsidRPr="007B3D09">
        <w:rPr>
          <w:b/>
          <w:lang w:val="ru-RU"/>
        </w:rPr>
        <w:t>Microsoft Dynamics CRM 2013 Essential SAL:</w:t>
      </w:r>
      <w:r w:rsidR="006D5BA4" w:rsidRPr="000E00C9">
        <w:rPr>
          <w:b/>
          <w:lang w:val="ru-RU"/>
        </w:rPr>
        <w:t xml:space="preserve"> </w:t>
      </w:r>
      <w:r w:rsidRPr="007B3D09">
        <w:rPr>
          <w:rFonts w:eastAsia="MS PGothic" w:cs="Arial"/>
          <w:iCs/>
          <w:color w:val="000000"/>
          <w:szCs w:val="18"/>
          <w:lang w:val="ru-RU"/>
        </w:rPr>
        <w:t>Р</w:t>
      </w:r>
      <w:r w:rsidRPr="007B3D09">
        <w:rPr>
          <w:rFonts w:cs="Arial"/>
          <w:szCs w:val="18"/>
          <w:lang w:val="ru-RU"/>
        </w:rPr>
        <w:t>азрешает доступ с использованием на уровне Essential к Поставщику услуг Microsoft Dynamics CRM 2013.</w:t>
      </w:r>
    </w:p>
    <w:p w:rsidR="009A4C7C" w:rsidRPr="007B3D09" w:rsidRDefault="009A4C7C" w:rsidP="009A4C7C">
      <w:pPr>
        <w:pStyle w:val="PURBody-Indented"/>
        <w:rPr>
          <w:lang w:val="ru-RU"/>
        </w:rPr>
      </w:pPr>
      <w:r w:rsidRPr="007B3D09">
        <w:rPr>
          <w:b/>
          <w:lang w:val="ru-RU"/>
        </w:rPr>
        <w:t>Microsoft Dynamics CRM 2013 Basic SAL:</w:t>
      </w:r>
      <w:r w:rsidR="006D5BA4" w:rsidRPr="000E00C9">
        <w:rPr>
          <w:b/>
          <w:lang w:val="ru-RU"/>
        </w:rPr>
        <w:t xml:space="preserve"> </w:t>
      </w:r>
      <w:r w:rsidRPr="007B3D09">
        <w:rPr>
          <w:rFonts w:eastAsia="MS PGothic" w:cs="Arial"/>
          <w:iCs/>
          <w:lang w:val="ru-RU"/>
        </w:rPr>
        <w:t>Разрешает доступ с использованием на уровне Basic к Поставщику услуг Microsoft Dynamics CRM 2013.</w:t>
      </w:r>
    </w:p>
    <w:p w:rsidR="00366E49" w:rsidRPr="007B3D09" w:rsidRDefault="00F5704B" w:rsidP="00366E49">
      <w:pPr>
        <w:pStyle w:val="PURBody-Indented"/>
        <w:rPr>
          <w:lang w:val="ru-RU"/>
        </w:rPr>
      </w:pPr>
      <w:r w:rsidRPr="007B3D09">
        <w:rPr>
          <w:b/>
          <w:lang w:val="ru-RU"/>
        </w:rPr>
        <w:t>Microsoft Dynamics CRM 2013 Professional SAL:</w:t>
      </w:r>
      <w:r w:rsidRPr="007B3D09">
        <w:rPr>
          <w:lang w:val="ru-RU"/>
        </w:rPr>
        <w:t xml:space="preserve"> Разрешает доступ с использованием на уровне Professional к Поставщику услуг Microsoft Dynamics CRM 2013.</w:t>
      </w:r>
    </w:p>
    <w:bookmarkStart w:id="535" w:name="_Toc299519127"/>
    <w:bookmarkStart w:id="536" w:name="_Toc299531559"/>
    <w:bookmarkStart w:id="537" w:name="_Toc299531883"/>
    <w:bookmarkStart w:id="538" w:name="_Toc299957166"/>
    <w:bookmarkStart w:id="539" w:name="_Toc346536867"/>
    <w:bookmarkStart w:id="540" w:name="_Toc346895318"/>
    <w:bookmarkStart w:id="541" w:name="_Toc339280331"/>
    <w:bookmarkStart w:id="542" w:name="_Toc339280474"/>
    <w:bookmarkStart w:id="543" w:name="_Toc363552804"/>
    <w:bookmarkStart w:id="544" w:name="_Toc363552867"/>
    <w:bookmarkStart w:id="545" w:name="_Toc378682166"/>
    <w:bookmarkStart w:id="546" w:name="_Toc378682268"/>
    <w:bookmarkStart w:id="547" w:name="_Toc371268280"/>
    <w:bookmarkStart w:id="548" w:name="_Toc371268346"/>
    <w:bookmarkStart w:id="549" w:name="_Toc379278483"/>
    <w:bookmarkStart w:id="550" w:name="_Toc379278545"/>
    <w:bookmarkStart w:id="551" w:name="_Toc388437627"/>
    <w:bookmarkStart w:id="552" w:name="_Toc388443735"/>
    <w:p w:rsidR="000829EE" w:rsidRPr="000829EE" w:rsidRDefault="000E00C9" w:rsidP="000829EE">
      <w:pPr>
        <w:pStyle w:val="PURBody"/>
        <w:keepLines/>
        <w:spacing w:before="120" w:after="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9A4C7C" w:rsidRPr="007B3D09" w:rsidRDefault="009A4C7C" w:rsidP="009A4C7C">
      <w:pPr>
        <w:pStyle w:val="PURProductName"/>
        <w:rPr>
          <w:lang w:val="ru-RU"/>
        </w:rPr>
      </w:pPr>
      <w:r w:rsidRPr="007B3D09">
        <w:rPr>
          <w:lang w:val="ru-RU"/>
        </w:rPr>
        <w:t xml:space="preserve">Microsoft Dynamics GP </w:t>
      </w:r>
      <w:bookmarkEnd w:id="535"/>
      <w:bookmarkEnd w:id="536"/>
      <w:bookmarkEnd w:id="537"/>
      <w:bookmarkEnd w:id="538"/>
      <w:r w:rsidRPr="007B3D09">
        <w:rPr>
          <w:lang w:val="ru-RU"/>
        </w:rPr>
        <w:t>2013</w:t>
      </w:r>
      <w:bookmarkEnd w:id="539"/>
      <w:bookmarkEnd w:id="540"/>
      <w:bookmarkEnd w:id="541"/>
      <w:bookmarkEnd w:id="542"/>
      <w:bookmarkEnd w:id="543"/>
      <w:bookmarkEnd w:id="544"/>
      <w:bookmarkEnd w:id="545"/>
      <w:bookmarkEnd w:id="546"/>
      <w:bookmarkEnd w:id="547"/>
      <w:bookmarkEnd w:id="548"/>
      <w:bookmarkEnd w:id="549"/>
      <w:bookmarkEnd w:id="550"/>
      <w:bookmarkEnd w:id="551"/>
      <w:bookmarkEnd w:id="552"/>
      <w:r w:rsidR="008C5BFF" w:rsidRPr="007B3D09">
        <w:rPr>
          <w:lang w:val="ru-RU"/>
        </w:rPr>
        <w:fldChar w:fldCharType="begin"/>
      </w:r>
      <w:r w:rsidRPr="007B3D09">
        <w:rPr>
          <w:lang w:val="ru-RU"/>
        </w:rPr>
        <w:instrText>XE "Microsoft Dynamics GP 2013"</w:instrText>
      </w:r>
      <w:r w:rsidR="008C5BFF" w:rsidRPr="007B3D09">
        <w:rPr>
          <w:lang w:val="ru-RU"/>
        </w:rPr>
        <w:fldChar w:fldCharType="end"/>
      </w:r>
    </w:p>
    <w:p w:rsidR="009A4C7C" w:rsidRPr="007B3D09" w:rsidRDefault="009A4C7C" w:rsidP="009A4C7C">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464"/>
        <w:gridCol w:w="4829"/>
      </w:tblGrid>
      <w:tr w:rsidR="00831C1F" w:rsidRPr="007B3D09" w:rsidTr="00F646F4">
        <w:tc>
          <w:tcPr>
            <w:tcW w:w="2720" w:type="pct"/>
            <w:gridSpan w:val="2"/>
            <w:tcBorders>
              <w:top w:val="single" w:sz="4" w:space="0" w:color="auto"/>
              <w:bottom w:val="nil"/>
            </w:tcBorders>
          </w:tcPr>
          <w:p w:rsidR="00831C1F" w:rsidRPr="007B3D09" w:rsidRDefault="00831C1F" w:rsidP="00831C1F">
            <w:pPr>
              <w:pStyle w:val="PURLMSH"/>
              <w:rPr>
                <w:lang w:val="ru-RU"/>
              </w:rPr>
            </w:pPr>
            <w:r w:rsidRPr="007B3D09">
              <w:rPr>
                <w:lang w:val="ru-RU"/>
              </w:rPr>
              <w:lastRenderedPageBreak/>
              <w:t xml:space="preserve">Применимый раздел Общих условий лицензии SAL: </w:t>
            </w:r>
            <w:hyperlink w:anchor="SALTerms_Server" w:history="1">
              <w:r w:rsidRPr="007B3D09">
                <w:rPr>
                  <w:rStyle w:val="Hyperlink"/>
                  <w:lang w:val="ru-RU"/>
                </w:rPr>
                <w:t>Серверное ПО</w:t>
              </w:r>
            </w:hyperlink>
          </w:p>
        </w:tc>
        <w:tc>
          <w:tcPr>
            <w:tcW w:w="2280" w:type="pct"/>
            <w:tcBorders>
              <w:top w:val="single" w:sz="4" w:space="0" w:color="auto"/>
              <w:bottom w:val="nil"/>
            </w:tcBorders>
          </w:tcPr>
          <w:p w:rsidR="00831C1F" w:rsidRPr="007B3D09" w:rsidRDefault="004F154D" w:rsidP="00831C1F">
            <w:pPr>
              <w:pStyle w:val="PURLMSH"/>
              <w:rPr>
                <w:lang w:val="ru-RU"/>
              </w:rPr>
            </w:pPr>
            <w:r w:rsidRPr="007B3D09">
              <w:rPr>
                <w:lang w:val="ru-RU"/>
              </w:rPr>
              <w:t xml:space="preserve">См. соответствующее уведомление. </w:t>
            </w:r>
            <w:r w:rsidRPr="007B3D09">
              <w:rPr>
                <w:b/>
                <w:lang w:val="ru-RU"/>
              </w:rPr>
              <w:t>Нет</w:t>
            </w:r>
          </w:p>
        </w:tc>
      </w:tr>
      <w:tr w:rsidR="009A4C7C" w:rsidRPr="00231887" w:rsidTr="00F646F4">
        <w:tc>
          <w:tcPr>
            <w:tcW w:w="2720" w:type="pct"/>
            <w:gridSpan w:val="2"/>
            <w:tcBorders>
              <w:top w:val="nil"/>
            </w:tcBorders>
          </w:tcPr>
          <w:p w:rsidR="009A4C7C" w:rsidRPr="007B3D09" w:rsidRDefault="006B55FB" w:rsidP="009A4C7C">
            <w:pPr>
              <w:pStyle w:val="PURLMSH"/>
              <w:rPr>
                <w:lang w:val="ru-RU"/>
              </w:rPr>
            </w:pPr>
            <w:r w:rsidRPr="007B3D09">
              <w:rPr>
                <w:lang w:val="ru-RU"/>
              </w:rPr>
              <w:t xml:space="preserve">Клиентское/Дополнительное программное обеспечение </w:t>
            </w:r>
            <w:r w:rsidRPr="007B3D09">
              <w:rPr>
                <w:b/>
                <w:lang w:val="ru-RU"/>
              </w:rPr>
              <w:t>Да</w:t>
            </w:r>
            <w:r w:rsidR="0012183E" w:rsidRPr="000E00C9">
              <w:rPr>
                <w:b/>
                <w:lang w:val="ru-RU"/>
              </w:rPr>
              <w:t xml:space="preserve"> </w:t>
            </w:r>
            <w:r w:rsidRPr="007B3D09">
              <w:rPr>
                <w:i/>
                <w:lang w:val="ru-RU"/>
              </w:rPr>
              <w:t xml:space="preserve">(см. </w:t>
            </w:r>
            <w:hyperlink w:anchor="Приложение1" w:history="1">
              <w:hyperlink w:anchor="Appendix1" w:history="1">
                <w:r w:rsidR="004B390F" w:rsidRPr="007B3D09">
                  <w:rPr>
                    <w:i/>
                    <w:color w:val="00467F"/>
                    <w:u w:val="single"/>
                    <w:lang w:val="ru-RU"/>
                  </w:rPr>
                  <w:t>Приложение 1</w:t>
                </w:r>
              </w:hyperlink>
            </w:hyperlink>
            <w:r w:rsidRPr="007B3D09">
              <w:rPr>
                <w:i/>
                <w:lang w:val="ru-RU"/>
              </w:rPr>
              <w:t>)</w:t>
            </w:r>
          </w:p>
        </w:tc>
        <w:tc>
          <w:tcPr>
            <w:tcW w:w="2280" w:type="pct"/>
            <w:tcBorders>
              <w:top w:val="nil"/>
            </w:tcBorders>
          </w:tcPr>
          <w:p w:rsidR="009A4C7C" w:rsidRPr="007B3D09" w:rsidRDefault="003B0799" w:rsidP="009A4C7C">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9A4C7C" w:rsidRPr="007B3D09" w:rsidTr="00683649">
        <w:tblPrEx>
          <w:tblBorders>
            <w:top w:val="none" w:sz="0" w:space="0" w:color="auto"/>
            <w:bottom w:val="none" w:sz="0" w:space="0" w:color="auto"/>
          </w:tblBorders>
        </w:tblPrEx>
        <w:tc>
          <w:tcPr>
            <w:tcW w:w="5000" w:type="pct"/>
            <w:gridSpan w:val="3"/>
            <w:shd w:val="clear" w:color="auto" w:fill="E5EEF7"/>
          </w:tcPr>
          <w:p w:rsidR="009A4C7C" w:rsidRPr="007B3D09" w:rsidRDefault="009A4C7C" w:rsidP="009A4C7C">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96689C" w:rsidRPr="007B3D09" w:rsidTr="00683649">
        <w:tblPrEx>
          <w:tblBorders>
            <w:top w:val="none" w:sz="0" w:space="0" w:color="auto"/>
            <w:bottom w:val="none" w:sz="0" w:space="0" w:color="auto"/>
          </w:tblBorders>
        </w:tblPrEx>
        <w:tc>
          <w:tcPr>
            <w:tcW w:w="2501" w:type="pct"/>
          </w:tcPr>
          <w:p w:rsidR="0096689C" w:rsidRPr="007B3D09" w:rsidRDefault="0096689C" w:rsidP="009A48FC">
            <w:pPr>
              <w:pStyle w:val="PURBody"/>
              <w:rPr>
                <w:lang w:val="ru-RU"/>
              </w:rPr>
            </w:pPr>
            <w:r w:rsidRPr="007B3D09">
              <w:rPr>
                <w:b/>
                <w:lang w:val="ru-RU"/>
              </w:rPr>
              <w:t>Необходимо:</w:t>
            </w:r>
          </w:p>
          <w:p w:rsidR="0096689C" w:rsidRPr="007B3D09" w:rsidRDefault="0096689C" w:rsidP="0096689C">
            <w:pPr>
              <w:pStyle w:val="PURBullet-Indented"/>
              <w:ind w:left="1026"/>
              <w:rPr>
                <w:lang w:val="ru-RU"/>
              </w:rPr>
            </w:pPr>
            <w:r w:rsidRPr="007B3D09">
              <w:rPr>
                <w:lang w:val="ru-RU"/>
              </w:rPr>
              <w:t xml:space="preserve">Dynamics GP 2013 Full User SAL </w:t>
            </w:r>
            <w:r w:rsidRPr="007B3D09">
              <w:rPr>
                <w:b/>
                <w:lang w:val="ru-RU"/>
              </w:rPr>
              <w:t>или</w:t>
            </w:r>
          </w:p>
          <w:p w:rsidR="006659BE" w:rsidRPr="007B3D09" w:rsidRDefault="006659BE" w:rsidP="0096689C">
            <w:pPr>
              <w:pStyle w:val="PURBullet-Indented"/>
              <w:ind w:left="1026"/>
              <w:rPr>
                <w:lang w:val="ru-RU"/>
              </w:rPr>
            </w:pPr>
            <w:r w:rsidRPr="007B3D09">
              <w:rPr>
                <w:lang w:val="ru-RU"/>
              </w:rPr>
              <w:t>Dynamics GP 2013, стандартная лицензия SAL «на пользователя»,</w:t>
            </w:r>
            <w:r w:rsidRPr="007B3D09">
              <w:rPr>
                <w:b/>
                <w:lang w:val="ru-RU"/>
              </w:rPr>
              <w:t xml:space="preserve"> или</w:t>
            </w:r>
          </w:p>
          <w:p w:rsidR="0096689C" w:rsidRPr="007B3D09" w:rsidRDefault="0096689C" w:rsidP="0096689C">
            <w:pPr>
              <w:pStyle w:val="PURBullet-Indented"/>
              <w:ind w:left="1026"/>
              <w:rPr>
                <w:lang w:val="ru-RU"/>
              </w:rPr>
            </w:pPr>
            <w:r w:rsidRPr="007B3D09">
              <w:rPr>
                <w:lang w:val="ru-RU"/>
              </w:rPr>
              <w:t>Dynamics GP 2013 Limited User SAL</w:t>
            </w:r>
          </w:p>
          <w:p w:rsidR="0096689C" w:rsidRPr="007B3D09" w:rsidRDefault="0096689C" w:rsidP="0096689C">
            <w:pPr>
              <w:pStyle w:val="PURBullet-Indented"/>
              <w:numPr>
                <w:ilvl w:val="0"/>
                <w:numId w:val="0"/>
              </w:numPr>
              <w:rPr>
                <w:lang w:val="ru-RU"/>
              </w:rPr>
            </w:pPr>
          </w:p>
        </w:tc>
        <w:tc>
          <w:tcPr>
            <w:tcW w:w="2499" w:type="pct"/>
            <w:gridSpan w:val="2"/>
          </w:tcPr>
          <w:p w:rsidR="0096689C" w:rsidRPr="007B3D09" w:rsidRDefault="0096689C" w:rsidP="009A48FC">
            <w:pPr>
              <w:pStyle w:val="PURBlueStrong-Indented"/>
              <w:rPr>
                <w:lang w:val="ru-RU"/>
              </w:rPr>
            </w:pPr>
          </w:p>
          <w:p w:rsidR="0096689C" w:rsidRPr="007B3D09" w:rsidRDefault="0096689C" w:rsidP="00830DCA">
            <w:pPr>
              <w:pStyle w:val="PURBullet-Indented"/>
              <w:numPr>
                <w:ilvl w:val="0"/>
                <w:numId w:val="0"/>
              </w:numPr>
              <w:ind w:left="810"/>
              <w:rPr>
                <w:bCs/>
                <w:lang w:val="ru-RU"/>
              </w:rPr>
            </w:pPr>
          </w:p>
        </w:tc>
      </w:tr>
    </w:tbl>
    <w:p w:rsidR="009A4C7C" w:rsidRPr="007B3D09" w:rsidRDefault="001F0EC7" w:rsidP="0085206E">
      <w:pPr>
        <w:pStyle w:val="PURADDITIONALTERMSHEADERMB"/>
        <w:rPr>
          <w:lang w:val="ru-RU"/>
        </w:rPr>
      </w:pPr>
      <w:r w:rsidRPr="007B3D09">
        <w:rPr>
          <w:lang w:val="ru-RU"/>
        </w:rPr>
        <w:t>Дополнительные условия.</w:t>
      </w:r>
    </w:p>
    <w:p w:rsidR="002A34F3" w:rsidRPr="007B3D09" w:rsidRDefault="002A34F3" w:rsidP="002A34F3">
      <w:pPr>
        <w:pStyle w:val="PURBlueStrong"/>
        <w:rPr>
          <w:lang w:val="ru-RU"/>
        </w:rPr>
      </w:pPr>
      <w:r w:rsidRPr="007B3D09">
        <w:rPr>
          <w:rStyle w:val="PURBlueStrongChar"/>
          <w:smallCaps/>
          <w:lang w:val="ru-RU"/>
        </w:rPr>
        <w:t>Права на переход к использованию более ранней версии</w:t>
      </w:r>
    </w:p>
    <w:p w:rsidR="002A34F3" w:rsidRPr="007B3D09" w:rsidRDefault="002A34F3" w:rsidP="00F646F4">
      <w:pPr>
        <w:pStyle w:val="PURBlueStrong"/>
        <w:rPr>
          <w:lang w:val="ru-RU"/>
        </w:rPr>
      </w:pPr>
      <w:r w:rsidRPr="007B3D09">
        <w:rPr>
          <w:smallCaps w:val="0"/>
          <w:color w:val="404040" w:themeColor="text1" w:themeTint="BF"/>
          <w:lang w:val="ru-RU"/>
        </w:rPr>
        <w:t>Вы можете использовать только версию ПО, непосредственно предшествующую текущей версии, согласно пункту «Права на</w:t>
      </w:r>
      <w:r w:rsidR="00F646F4">
        <w:rPr>
          <w:smallCaps w:val="0"/>
          <w:color w:val="404040" w:themeColor="text1" w:themeTint="BF"/>
        </w:rPr>
        <w:t> </w:t>
      </w:r>
      <w:r w:rsidRPr="007B3D09">
        <w:rPr>
          <w:smallCaps w:val="0"/>
          <w:color w:val="404040" w:themeColor="text1" w:themeTint="BF"/>
          <w:lang w:val="ru-RU"/>
        </w:rPr>
        <w:t>использование других версий» в разделе универсальных условий лицензии данного документа.</w:t>
      </w:r>
    </w:p>
    <w:p w:rsidR="0096689C" w:rsidRPr="007B3D09" w:rsidRDefault="0096689C" w:rsidP="0096689C">
      <w:pPr>
        <w:pStyle w:val="PURBlueStrong"/>
        <w:rPr>
          <w:lang w:val="ru-RU"/>
        </w:rPr>
      </w:pPr>
      <w:r w:rsidRPr="007B3D09">
        <w:rPr>
          <w:lang w:val="ru-RU"/>
        </w:rPr>
        <w:t>Типы лицензий SAL</w:t>
      </w:r>
    </w:p>
    <w:p w:rsidR="0096689C" w:rsidRPr="007B3D09" w:rsidRDefault="0096689C" w:rsidP="000C3222">
      <w:pPr>
        <w:pStyle w:val="PURBody-Indented"/>
        <w:spacing w:line="240" w:lineRule="exact"/>
        <w:contextualSpacing/>
        <w:rPr>
          <w:lang w:val="ru-RU"/>
        </w:rPr>
      </w:pPr>
      <w:r w:rsidRPr="007B3D09">
        <w:rPr>
          <w:iCs/>
          <w:szCs w:val="18"/>
          <w:lang w:val="ru-RU"/>
        </w:rPr>
        <w:t>Существует три типа лицензий SAL</w:t>
      </w:r>
      <w:r w:rsidRPr="007B3D09">
        <w:rPr>
          <w:lang w:val="ru-RU"/>
        </w:rPr>
        <w:t xml:space="preserve">. </w:t>
      </w:r>
    </w:p>
    <w:p w:rsidR="0096689C" w:rsidRPr="007B3D09" w:rsidRDefault="0096689C" w:rsidP="0026184E">
      <w:pPr>
        <w:pStyle w:val="PURBullet-Indented"/>
        <w:rPr>
          <w:lang w:val="ru-RU"/>
        </w:rPr>
      </w:pPr>
      <w:r w:rsidRPr="007B3D09">
        <w:rPr>
          <w:rFonts w:cs="Arial"/>
          <w:b/>
          <w:lang w:val="ru-RU"/>
        </w:rPr>
        <w:t>Полная лицензия SAL «на пользователя» —</w:t>
      </w:r>
      <w:r w:rsidRPr="007B3D09">
        <w:rPr>
          <w:rFonts w:cs="Arial"/>
          <w:lang w:val="ru-RU"/>
        </w:rPr>
        <w:t xml:space="preserve"> тип лицензии, предоставляющий </w:t>
      </w:r>
      <w:r w:rsidRPr="007B3D09">
        <w:rPr>
          <w:lang w:val="ru-RU"/>
        </w:rPr>
        <w:t>пользователю, которому назначена лицензия</w:t>
      </w:r>
      <w:r w:rsidRPr="007B3D09">
        <w:rPr>
          <w:rFonts w:cs="Arial"/>
          <w:lang w:val="ru-RU"/>
        </w:rPr>
        <w:t xml:space="preserve">, право на прямой или косвенный доступ с помощью любых средств </w:t>
      </w:r>
      <w:r w:rsidRPr="007B3D09">
        <w:rPr>
          <w:lang w:val="ru-RU"/>
        </w:rPr>
        <w:t>ко всем функциям серверного программного обеспечения в рамках решения ERP. «Решение ERP» — это компоненты программного обеспечения, управляющие модулями пользователей и финансовой отчетности.</w:t>
      </w:r>
    </w:p>
    <w:p w:rsidR="006659BE" w:rsidRPr="007B3D09" w:rsidRDefault="006659BE" w:rsidP="00F646F4">
      <w:pPr>
        <w:pStyle w:val="PURBullet-Indented"/>
        <w:rPr>
          <w:lang w:val="ru-RU"/>
        </w:rPr>
      </w:pPr>
      <w:r w:rsidRPr="007B3D09">
        <w:rPr>
          <w:b/>
          <w:lang w:val="ru-RU"/>
        </w:rPr>
        <w:t>Стандартная лицензия SAL «на пользователя» —</w:t>
      </w:r>
      <w:r w:rsidRPr="007B3D09">
        <w:rPr>
          <w:lang w:val="ru-RU"/>
        </w:rPr>
        <w:t xml:space="preserve"> тип лицензии, предоставляющий пользователю, которому назначена, право на прямой или косвенный доступ с помощью любых средств ко всем функциям Начального пакета в</w:t>
      </w:r>
      <w:r w:rsidR="00F646F4">
        <w:t> </w:t>
      </w:r>
      <w:r w:rsidRPr="007B3D09">
        <w:rPr>
          <w:lang w:val="ru-RU"/>
        </w:rPr>
        <w:t>Решении ERP, как описано в Руководстве по лицензированию NAV 2013 R2 от января 2014 г., которое можно найти по</w:t>
      </w:r>
      <w:r w:rsidR="00F646F4">
        <w:t> </w:t>
      </w:r>
      <w:r w:rsidRPr="007B3D09">
        <w:rPr>
          <w:lang w:val="ru-RU"/>
        </w:rPr>
        <w:t>адресу http://go.microsoft.com/fwlink/?LinkId=324885.</w:t>
      </w:r>
    </w:p>
    <w:p w:rsidR="0096689C" w:rsidRPr="007B3D09" w:rsidRDefault="0096689C" w:rsidP="00F646F4">
      <w:pPr>
        <w:pStyle w:val="PURBullet-Indented"/>
        <w:rPr>
          <w:lang w:val="ru-RU"/>
        </w:rPr>
      </w:pPr>
      <w:r w:rsidRPr="007B3D09">
        <w:rPr>
          <w:b/>
          <w:lang w:val="ru-RU"/>
        </w:rPr>
        <w:t>Ограниченная лицензия SAL «на пользователя» —</w:t>
      </w:r>
      <w:r w:rsidRPr="007B3D09">
        <w:rPr>
          <w:lang w:val="ru-RU"/>
        </w:rPr>
        <w:t xml:space="preserve"> тип лицензии, предоставляющий пользователю, которому назначена лицензия, право на прямой или косвенный доступ с помощью любых средств к решению ERP для выполнения</w:t>
      </w:r>
      <w:r w:rsidR="00F646F4">
        <w:t> </w:t>
      </w:r>
      <w:r w:rsidRPr="007B3D09">
        <w:rPr>
          <w:lang w:val="ru-RU"/>
        </w:rPr>
        <w:t xml:space="preserve">перечисленных ниже задач: </w:t>
      </w:r>
    </w:p>
    <w:p w:rsidR="0096689C" w:rsidRPr="007B3D09" w:rsidRDefault="0096689C" w:rsidP="0026184E">
      <w:pPr>
        <w:pStyle w:val="PURBullet"/>
        <w:numPr>
          <w:ilvl w:val="0"/>
          <w:numId w:val="0"/>
        </w:numPr>
        <w:ind w:left="720" w:hanging="270"/>
        <w:rPr>
          <w:lang w:val="ru-RU"/>
        </w:rPr>
      </w:pPr>
      <w:r w:rsidRPr="007B3D09">
        <w:rPr>
          <w:lang w:val="ru-RU"/>
        </w:rPr>
        <w:t xml:space="preserve">(i) доступ для чтения к данным решения ERP; либо </w:t>
      </w:r>
    </w:p>
    <w:p w:rsidR="0096689C" w:rsidRPr="007B3D09" w:rsidRDefault="0096689C" w:rsidP="0026184E">
      <w:pPr>
        <w:pStyle w:val="PURBullet"/>
        <w:numPr>
          <w:ilvl w:val="0"/>
          <w:numId w:val="0"/>
        </w:numPr>
        <w:ind w:left="720" w:hanging="270"/>
        <w:rPr>
          <w:lang w:val="ru-RU"/>
        </w:rPr>
      </w:pPr>
      <w:r w:rsidRPr="007B3D09">
        <w:rPr>
          <w:lang w:val="ru-RU"/>
        </w:rPr>
        <w:t>(ii) доступ для записи посредством функции управления временем и затратами; или</w:t>
      </w:r>
    </w:p>
    <w:p w:rsidR="0096689C" w:rsidRPr="007B3D09" w:rsidRDefault="0096689C" w:rsidP="0026184E">
      <w:pPr>
        <w:pStyle w:val="PURBullet"/>
        <w:numPr>
          <w:ilvl w:val="0"/>
          <w:numId w:val="0"/>
        </w:numPr>
        <w:ind w:left="720" w:hanging="270"/>
        <w:rPr>
          <w:lang w:val="ru-RU"/>
        </w:rPr>
      </w:pPr>
      <w:r w:rsidRPr="007B3D09">
        <w:rPr>
          <w:lang w:val="ru-RU"/>
        </w:rPr>
        <w:t>(iii) доступ к порталу Business Portal и средству Management Reporter Viewer.</w:t>
      </w:r>
    </w:p>
    <w:p w:rsidR="006659BE" w:rsidRPr="007B3D09" w:rsidRDefault="006659BE" w:rsidP="00F646F4">
      <w:pPr>
        <w:pStyle w:val="PURBody"/>
        <w:ind w:left="270"/>
        <w:rPr>
          <w:lang w:val="ru-RU"/>
        </w:rPr>
      </w:pPr>
      <w:r w:rsidRPr="007B3D09">
        <w:rPr>
          <w:color w:val="404040"/>
          <w:szCs w:val="18"/>
          <w:lang w:val="ru-RU"/>
        </w:rPr>
        <w:t>Необходимо назначить стандартные лицензии SAL «на пользователя» или полные лицензии SAL «на пользователя» для</w:t>
      </w:r>
      <w:r w:rsidR="00F646F4">
        <w:rPr>
          <w:color w:val="404040"/>
          <w:szCs w:val="18"/>
        </w:rPr>
        <w:t> </w:t>
      </w:r>
      <w:r w:rsidRPr="007B3D09">
        <w:rPr>
          <w:color w:val="404040"/>
          <w:szCs w:val="18"/>
          <w:lang w:val="ru-RU"/>
        </w:rPr>
        <w:t>пользователей Конечного пользователя. Вы не имеете права назначать сочетание полных лицензий SAL «на пользователя» и стандартных лицензий SAL «на пользователя» для одного и того же Конечного пользователя. Также вы</w:t>
      </w:r>
      <w:r w:rsidR="00F646F4">
        <w:rPr>
          <w:color w:val="404040"/>
          <w:szCs w:val="18"/>
        </w:rPr>
        <w:t> </w:t>
      </w:r>
      <w:r w:rsidRPr="007B3D09">
        <w:rPr>
          <w:color w:val="404040"/>
          <w:szCs w:val="18"/>
          <w:lang w:val="ru-RU"/>
        </w:rPr>
        <w:t>можете назначить ограниченные лицензии SAL «на пользователя» для пользователей Конечного пользователя.</w:t>
      </w:r>
    </w:p>
    <w:p w:rsidR="008A6C4D" w:rsidRPr="007B3D09" w:rsidRDefault="008A6C4D" w:rsidP="003D33E5">
      <w:pPr>
        <w:pStyle w:val="PURBlueStrong"/>
        <w:spacing w:after="120"/>
        <w:contextualSpacing/>
        <w:rPr>
          <w:lang w:val="ru-RU"/>
        </w:rPr>
      </w:pPr>
      <w:r w:rsidRPr="007B3D09">
        <w:rPr>
          <w:rStyle w:val="PURBlueStrongChar"/>
          <w:smallCaps/>
          <w:lang w:val="ru-RU"/>
        </w:rPr>
        <w:t>Лицензия SAL не требуется</w:t>
      </w:r>
    </w:p>
    <w:p w:rsidR="008A6C4D" w:rsidRPr="007B3D09" w:rsidRDefault="008A6C4D" w:rsidP="00F646F4">
      <w:pPr>
        <w:pStyle w:val="PURBullet"/>
        <w:numPr>
          <w:ilvl w:val="0"/>
          <w:numId w:val="0"/>
        </w:numPr>
        <w:ind w:left="216"/>
        <w:rPr>
          <w:lang w:val="ru-RU"/>
        </w:rPr>
      </w:pPr>
      <w:r w:rsidRPr="007B3D09">
        <w:rPr>
          <w:lang w:val="ru-RU"/>
        </w:rPr>
        <w:t>Вам не нужно приобретать и назначать лицензии SAL пользователям, которые являются сотрудниками сторонних организаций и обращаются к Microsoft Dynamics GP 2013 только с целью предоставления профессиональных бухгалтерских</w:t>
      </w:r>
      <w:r w:rsidR="00F646F4">
        <w:t> </w:t>
      </w:r>
      <w:r w:rsidRPr="007B3D09">
        <w:rPr>
          <w:lang w:val="ru-RU"/>
        </w:rPr>
        <w:t>услуг, связанных с проведением аудита.</w:t>
      </w:r>
    </w:p>
    <w:p w:rsidR="006659BE" w:rsidRPr="007B3D09" w:rsidRDefault="006659BE" w:rsidP="00F646F4">
      <w:pPr>
        <w:pStyle w:val="PURBody"/>
        <w:ind w:left="180"/>
        <w:rPr>
          <w:lang w:val="ru-RU"/>
        </w:rPr>
      </w:pPr>
      <w:r w:rsidRPr="007B3D09">
        <w:rPr>
          <w:lang w:val="ru-RU"/>
        </w:rPr>
        <w:t>Данные условия применимы к Microsoft Dynamics GP 2013. Эти условия не применимы к более ранним версиям Microsoft</w:t>
      </w:r>
      <w:r w:rsidR="00F646F4">
        <w:t> </w:t>
      </w:r>
      <w:r w:rsidRPr="007B3D09">
        <w:rPr>
          <w:lang w:val="ru-RU"/>
        </w:rPr>
        <w:t>Dynamics GP.</w:t>
      </w:r>
    </w:p>
    <w:p w:rsidR="009A4C7C" w:rsidRPr="007B3D09" w:rsidRDefault="009A4C7C" w:rsidP="000C3222">
      <w:pPr>
        <w:pStyle w:val="PURBlueStrong"/>
        <w:spacing w:after="120"/>
        <w:contextualSpacing/>
        <w:rPr>
          <w:lang w:val="ru-RU"/>
        </w:rPr>
      </w:pPr>
      <w:r w:rsidRPr="007B3D09">
        <w:rPr>
          <w:rStyle w:val="PURBlueStrongChar"/>
          <w:smallCaps/>
          <w:lang w:val="ru-RU"/>
        </w:rPr>
        <w:t>Локализация и перевод</w:t>
      </w:r>
    </w:p>
    <w:p w:rsidR="009A4C7C" w:rsidRPr="007B3D09" w:rsidRDefault="009A4C7C" w:rsidP="009A4C7C">
      <w:pPr>
        <w:pStyle w:val="PURBody-Indented"/>
        <w:rPr>
          <w:lang w:val="ru-RU"/>
        </w:rPr>
      </w:pPr>
      <w:r w:rsidRPr="007B3D09">
        <w:rPr>
          <w:lang w:val="ru-RU"/>
        </w:rP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59" w:history="1">
        <w:r w:rsidRPr="007B3D09">
          <w:rPr>
            <w:rStyle w:val="Hyperlink"/>
            <w:lang w:val="ru-RU"/>
          </w:rPr>
          <w:t>http://www.microsoft.com/dynamics/en/us/products/gp-availability.aspx</w:t>
        </w:r>
      </w:hyperlink>
      <w:r w:rsidRPr="007B3D09">
        <w:rPr>
          <w:lang w:val="ru-RU"/>
        </w:rPr>
        <w:t>.</w:t>
      </w:r>
    </w:p>
    <w:p w:rsidR="009A4C7C" w:rsidRPr="007B3D09" w:rsidRDefault="009A4C7C" w:rsidP="00F646F4">
      <w:pPr>
        <w:pStyle w:val="PURBody-Indented"/>
        <w:rPr>
          <w:lang w:val="ru-RU"/>
        </w:rPr>
      </w:pPr>
      <w:r w:rsidRPr="007B3D09">
        <w:rPr>
          <w:lang w:val="ru-RU"/>
        </w:rPr>
        <w:t xml:space="preserve">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w:t>
      </w:r>
      <w:r w:rsidRPr="007B3D09">
        <w:rPr>
          <w:lang w:val="ru-RU"/>
        </w:rPr>
        <w:lastRenderedPageBreak/>
        <w:t>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w:t>
      </w:r>
      <w:r w:rsidR="00F646F4">
        <w:t> </w:t>
      </w:r>
      <w:r w:rsidRPr="007B3D09">
        <w:rPr>
          <w:lang w:val="ru-RU"/>
        </w:rPr>
        <w:t>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rsidR="009A4C7C" w:rsidRPr="007B3D09" w:rsidRDefault="009A4C7C" w:rsidP="00F646F4">
      <w:pPr>
        <w:pStyle w:val="PURBody-Indented"/>
        <w:keepNext/>
        <w:keepLines/>
        <w:ind w:left="274"/>
        <w:rPr>
          <w:lang w:val="ru-RU"/>
        </w:rPr>
      </w:pPr>
      <w:r w:rsidRPr="007B3D09">
        <w:rPr>
          <w:lang w:val="ru-RU"/>
        </w:rPr>
        <w:t>Если вы хотите выполнить локализацию и (или) перевод программного обеспечения, у вас должно быть действующее</w:t>
      </w:r>
      <w:r w:rsidR="00F646F4">
        <w:t> </w:t>
      </w:r>
      <w:r w:rsidRPr="007B3D09">
        <w:rPr>
          <w:lang w:val="ru-RU"/>
        </w:rPr>
        <w:t>и</w:t>
      </w:r>
      <w:r w:rsidR="00F646F4">
        <w:t> </w:t>
      </w:r>
      <w:r w:rsidRPr="007B3D09">
        <w:rPr>
          <w:lang w:val="ru-RU"/>
        </w:rPr>
        <w:t>действительное соглашение MPLLA. Для получения дополнительных сведений о соглашении MPLLA</w:t>
      </w:r>
      <w:r w:rsidR="00F646F4">
        <w:t> </w:t>
      </w:r>
      <w:r w:rsidRPr="007B3D09">
        <w:rPr>
          <w:lang w:val="ru-RU"/>
        </w:rPr>
        <w:t>и</w:t>
      </w:r>
      <w:r w:rsidR="00F646F4">
        <w:t> </w:t>
      </w:r>
      <w:r w:rsidRPr="007B3D09">
        <w:rPr>
          <w:lang w:val="ru-RU"/>
        </w:rPr>
        <w:t xml:space="preserve">программе Microsoft Dynamics Partner Localization and Translation Licensing Program посетите веб-сайт </w:t>
      </w:r>
      <w:hyperlink r:id="rId160" w:history="1">
        <w:r w:rsidRPr="007B3D09">
          <w:rPr>
            <w:rStyle w:val="Hyperlink"/>
            <w:lang w:val="ru-RU"/>
          </w:rPr>
          <w:t>https://mbs.microsoft.com/partnersource/partneressentials/pllp</w:t>
        </w:r>
      </w:hyperlink>
      <w:r w:rsidRPr="007B3D09">
        <w:rPr>
          <w:lang w:val="ru-RU"/>
        </w:rPr>
        <w:t xml:space="preserve"> или обратитесь к своему Менеджеру по работе с партнерами.</w:t>
      </w:r>
    </w:p>
    <w:bookmarkStart w:id="553" w:name="_Toc299519128"/>
    <w:bookmarkStart w:id="554" w:name="_Toc299531560"/>
    <w:bookmarkStart w:id="555" w:name="_Toc299531884"/>
    <w:bookmarkStart w:id="556" w:name="_Toc299957167"/>
    <w:bookmarkStart w:id="557" w:name="_Toc346536868"/>
    <w:bookmarkStart w:id="558" w:name="_Toc346895319"/>
    <w:bookmarkStart w:id="559" w:name="_Toc339280332"/>
    <w:bookmarkStart w:id="560" w:name="_Toc339280475"/>
    <w:bookmarkStart w:id="561" w:name="_Toc363552805"/>
    <w:bookmarkStart w:id="562" w:name="_Toc363552868"/>
    <w:bookmarkStart w:id="563" w:name="_Toc378682167"/>
    <w:bookmarkStart w:id="564" w:name="_Toc378682269"/>
    <w:bookmarkStart w:id="565" w:name="_Toc371268281"/>
    <w:bookmarkStart w:id="566" w:name="_Toc371268347"/>
    <w:bookmarkStart w:id="567" w:name="_Toc379278484"/>
    <w:bookmarkStart w:id="568" w:name="_Toc379278546"/>
    <w:bookmarkStart w:id="569" w:name="_Toc388437628"/>
    <w:bookmarkStart w:id="570" w:name="_Toc388443736"/>
    <w:p w:rsidR="000829EE" w:rsidRPr="000829EE" w:rsidRDefault="000E00C9" w:rsidP="000829EE">
      <w:pPr>
        <w:pStyle w:val="PURBody"/>
        <w:keepLines/>
        <w:spacing w:before="240" w:after="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9A4C7C" w:rsidRPr="007B3D09" w:rsidRDefault="009A4C7C" w:rsidP="009A4C7C">
      <w:pPr>
        <w:pStyle w:val="PURProductName"/>
        <w:rPr>
          <w:lang w:val="ru-RU"/>
        </w:rPr>
      </w:pPr>
      <w:r w:rsidRPr="007B3D09">
        <w:rPr>
          <w:lang w:val="ru-RU"/>
        </w:rPr>
        <w:t xml:space="preserve">Microsoft Dynamics NAV </w:t>
      </w:r>
      <w:bookmarkEnd w:id="553"/>
      <w:bookmarkEnd w:id="554"/>
      <w:bookmarkEnd w:id="555"/>
      <w:bookmarkEnd w:id="556"/>
      <w:r w:rsidRPr="007B3D09">
        <w:rPr>
          <w:lang w:val="ru-RU"/>
        </w:rPr>
        <w:t>2013</w:t>
      </w:r>
      <w:bookmarkEnd w:id="557"/>
      <w:bookmarkEnd w:id="558"/>
      <w:bookmarkEnd w:id="559"/>
      <w:bookmarkEnd w:id="560"/>
      <w:bookmarkEnd w:id="561"/>
      <w:bookmarkEnd w:id="562"/>
      <w:r w:rsidRPr="007B3D09">
        <w:rPr>
          <w:lang w:val="ru-RU"/>
        </w:rPr>
        <w:t xml:space="preserve"> R2</w:t>
      </w:r>
      <w:bookmarkEnd w:id="563"/>
      <w:bookmarkEnd w:id="564"/>
      <w:bookmarkEnd w:id="565"/>
      <w:bookmarkEnd w:id="566"/>
      <w:bookmarkEnd w:id="567"/>
      <w:bookmarkEnd w:id="568"/>
      <w:bookmarkEnd w:id="569"/>
      <w:bookmarkEnd w:id="570"/>
      <w:r w:rsidR="008C5BFF" w:rsidRPr="007B3D09">
        <w:rPr>
          <w:lang w:val="ru-RU"/>
        </w:rPr>
        <w:fldChar w:fldCharType="begin"/>
      </w:r>
      <w:r w:rsidRPr="007B3D09">
        <w:rPr>
          <w:lang w:val="ru-RU"/>
        </w:rPr>
        <w:instrText>XE "Microsoft Dynamics NAV 2013 R2"</w:instrText>
      </w:r>
      <w:r w:rsidR="008C5BFF" w:rsidRPr="007B3D09">
        <w:rPr>
          <w:lang w:val="ru-RU"/>
        </w:rPr>
        <w:fldChar w:fldCharType="end"/>
      </w:r>
    </w:p>
    <w:p w:rsidR="009A4C7C" w:rsidRPr="007B3D09" w:rsidRDefault="009A4C7C" w:rsidP="009A4C7C">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4"/>
        <w:gridCol w:w="557"/>
        <w:gridCol w:w="4738"/>
      </w:tblGrid>
      <w:tr w:rsidR="00831C1F" w:rsidRPr="007B3D09" w:rsidTr="00F646F4">
        <w:tc>
          <w:tcPr>
            <w:tcW w:w="2763" w:type="pct"/>
            <w:gridSpan w:val="2"/>
            <w:tcBorders>
              <w:top w:val="single" w:sz="4" w:space="0" w:color="auto"/>
              <w:bottom w:val="nil"/>
            </w:tcBorders>
          </w:tcPr>
          <w:p w:rsidR="00831C1F" w:rsidRPr="007B3D09" w:rsidRDefault="00831C1F" w:rsidP="00831C1F">
            <w:pPr>
              <w:pStyle w:val="PURLMSH"/>
              <w:rPr>
                <w:lang w:val="ru-RU"/>
              </w:rPr>
            </w:pPr>
            <w:r w:rsidRPr="007B3D09">
              <w:rPr>
                <w:lang w:val="ru-RU"/>
              </w:rPr>
              <w:t xml:space="preserve">Применимый раздел Общих условий лицензии SAL: </w:t>
            </w:r>
            <w:hyperlink w:anchor="SALTerms_Server" w:history="1">
              <w:r w:rsidRPr="007B3D09">
                <w:rPr>
                  <w:rStyle w:val="Hyperlink"/>
                  <w:lang w:val="ru-RU"/>
                </w:rPr>
                <w:t>Серверное ПО</w:t>
              </w:r>
            </w:hyperlink>
          </w:p>
        </w:tc>
        <w:tc>
          <w:tcPr>
            <w:tcW w:w="2237" w:type="pct"/>
            <w:tcBorders>
              <w:top w:val="single" w:sz="4" w:space="0" w:color="auto"/>
              <w:bottom w:val="nil"/>
            </w:tcBorders>
          </w:tcPr>
          <w:p w:rsidR="00831C1F" w:rsidRPr="007B3D09" w:rsidRDefault="004F154D" w:rsidP="00831C1F">
            <w:pPr>
              <w:pStyle w:val="PURLMSH"/>
              <w:rPr>
                <w:lang w:val="ru-RU"/>
              </w:rPr>
            </w:pPr>
            <w:r w:rsidRPr="007B3D09">
              <w:rPr>
                <w:lang w:val="ru-RU"/>
              </w:rPr>
              <w:t xml:space="preserve">См. соответствующее уведомление. </w:t>
            </w:r>
            <w:r w:rsidRPr="007B3D09">
              <w:rPr>
                <w:b/>
                <w:lang w:val="ru-RU"/>
              </w:rPr>
              <w:t>Нет</w:t>
            </w:r>
          </w:p>
        </w:tc>
      </w:tr>
      <w:tr w:rsidR="009A4C7C" w:rsidRPr="00231887" w:rsidTr="00F646F4">
        <w:tc>
          <w:tcPr>
            <w:tcW w:w="2763" w:type="pct"/>
            <w:gridSpan w:val="2"/>
            <w:tcBorders>
              <w:top w:val="nil"/>
            </w:tcBorders>
          </w:tcPr>
          <w:p w:rsidR="009A4C7C" w:rsidRPr="007B3D09" w:rsidRDefault="006B55FB" w:rsidP="009A4C7C">
            <w:pPr>
              <w:pStyle w:val="PURLMSH"/>
              <w:rPr>
                <w:lang w:val="ru-RU"/>
              </w:rPr>
            </w:pPr>
            <w:r w:rsidRPr="007B3D09">
              <w:rPr>
                <w:lang w:val="ru-RU"/>
              </w:rPr>
              <w:t xml:space="preserve">Клиентское/Дополнительное программное обеспечение </w:t>
            </w:r>
            <w:r w:rsidRPr="007B3D09">
              <w:rPr>
                <w:b/>
                <w:lang w:val="ru-RU"/>
              </w:rPr>
              <w:t>Да</w:t>
            </w:r>
            <w:r w:rsidR="0012183E" w:rsidRPr="000E00C9">
              <w:rPr>
                <w:b/>
                <w:lang w:val="ru-RU"/>
              </w:rPr>
              <w:t xml:space="preserve"> </w:t>
            </w:r>
            <w:r w:rsidRPr="007B3D09">
              <w:rPr>
                <w:i/>
                <w:lang w:val="ru-RU"/>
              </w:rPr>
              <w:t xml:space="preserve">(см. </w:t>
            </w:r>
            <w:hyperlink w:anchor="Приложение1" w:history="1">
              <w:hyperlink w:anchor="Appendix1" w:history="1">
                <w:r w:rsidR="004B390F" w:rsidRPr="007B3D09">
                  <w:rPr>
                    <w:i/>
                    <w:color w:val="00467F"/>
                    <w:u w:val="single"/>
                    <w:lang w:val="ru-RU"/>
                  </w:rPr>
                  <w:t>Приложение 1</w:t>
                </w:r>
              </w:hyperlink>
            </w:hyperlink>
            <w:r w:rsidRPr="007B3D09">
              <w:rPr>
                <w:i/>
                <w:lang w:val="ru-RU"/>
              </w:rPr>
              <w:t>)</w:t>
            </w:r>
          </w:p>
        </w:tc>
        <w:tc>
          <w:tcPr>
            <w:tcW w:w="2237" w:type="pct"/>
            <w:tcBorders>
              <w:top w:val="nil"/>
            </w:tcBorders>
          </w:tcPr>
          <w:p w:rsidR="009A4C7C" w:rsidRPr="007B3D09" w:rsidRDefault="003B0799" w:rsidP="009A4C7C">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9A4C7C" w:rsidRPr="007B3D09" w:rsidTr="00A11A7A">
        <w:tblPrEx>
          <w:tblBorders>
            <w:top w:val="none" w:sz="0" w:space="0" w:color="auto"/>
            <w:bottom w:val="none" w:sz="0" w:space="0" w:color="auto"/>
          </w:tblBorders>
        </w:tblPrEx>
        <w:tc>
          <w:tcPr>
            <w:tcW w:w="5000" w:type="pct"/>
            <w:gridSpan w:val="3"/>
            <w:shd w:val="clear" w:color="auto" w:fill="E5EEF7"/>
          </w:tcPr>
          <w:p w:rsidR="009A4C7C" w:rsidRPr="007B3D09" w:rsidRDefault="009A4C7C" w:rsidP="009A4C7C">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2133EE" w:rsidRPr="00231887" w:rsidTr="0015145F">
        <w:tblPrEx>
          <w:tblBorders>
            <w:top w:val="none" w:sz="0" w:space="0" w:color="auto"/>
            <w:bottom w:val="none" w:sz="0" w:space="0" w:color="auto"/>
          </w:tblBorders>
        </w:tblPrEx>
        <w:tc>
          <w:tcPr>
            <w:tcW w:w="2500" w:type="pct"/>
          </w:tcPr>
          <w:p w:rsidR="002133EE" w:rsidRPr="007B3D09" w:rsidRDefault="002133EE" w:rsidP="009A48FC">
            <w:pPr>
              <w:pStyle w:val="PURBody"/>
              <w:rPr>
                <w:lang w:val="ru-RU"/>
              </w:rPr>
            </w:pPr>
            <w:r w:rsidRPr="007B3D09">
              <w:rPr>
                <w:b/>
                <w:lang w:val="ru-RU"/>
              </w:rPr>
              <w:t>Необходимо:</w:t>
            </w:r>
          </w:p>
          <w:p w:rsidR="002133EE" w:rsidRPr="007B3D09" w:rsidRDefault="002133EE" w:rsidP="009A48FC">
            <w:pPr>
              <w:pStyle w:val="PURBullet-Indented"/>
              <w:ind w:left="1026"/>
              <w:rPr>
                <w:lang w:val="ru-RU"/>
              </w:rPr>
            </w:pPr>
            <w:r w:rsidRPr="007B3D09">
              <w:rPr>
                <w:lang w:val="ru-RU"/>
              </w:rPr>
              <w:t xml:space="preserve">Dynamics NAV 2013 R2, полная лицензия SAL «на пользователя», </w:t>
            </w:r>
            <w:r w:rsidRPr="007B3D09">
              <w:rPr>
                <w:b/>
                <w:lang w:val="ru-RU"/>
              </w:rPr>
              <w:t>или</w:t>
            </w:r>
          </w:p>
          <w:p w:rsidR="006659BE" w:rsidRPr="007B3D09" w:rsidRDefault="006659BE" w:rsidP="009A48FC">
            <w:pPr>
              <w:pStyle w:val="PURBullet-Indented"/>
              <w:ind w:left="1026"/>
              <w:rPr>
                <w:lang w:val="ru-RU"/>
              </w:rPr>
            </w:pPr>
            <w:r w:rsidRPr="007B3D09">
              <w:rPr>
                <w:lang w:val="ru-RU"/>
              </w:rPr>
              <w:t xml:space="preserve">Dynamics NAV 2013 R2, стандартная лицензия SAL «на пользователя», </w:t>
            </w:r>
            <w:r w:rsidRPr="007B3D09">
              <w:rPr>
                <w:b/>
                <w:lang w:val="ru-RU"/>
              </w:rPr>
              <w:t>или</w:t>
            </w:r>
          </w:p>
          <w:p w:rsidR="002133EE" w:rsidRPr="007B3D09" w:rsidRDefault="002133EE" w:rsidP="009A48FC">
            <w:pPr>
              <w:pStyle w:val="PURBullet-Indented"/>
              <w:ind w:left="1026"/>
              <w:rPr>
                <w:lang w:val="ru-RU"/>
              </w:rPr>
            </w:pPr>
            <w:r w:rsidRPr="007B3D09">
              <w:rPr>
                <w:lang w:val="ru-RU"/>
              </w:rPr>
              <w:t>Dynamics NAV 2013 R2, ограниченная лицензия SAL «на пользователя»</w:t>
            </w:r>
          </w:p>
          <w:p w:rsidR="002133EE" w:rsidRPr="007B3D09" w:rsidRDefault="002133EE" w:rsidP="002133EE">
            <w:pPr>
              <w:pStyle w:val="PURBullet-Indented"/>
              <w:numPr>
                <w:ilvl w:val="0"/>
                <w:numId w:val="0"/>
              </w:numPr>
              <w:rPr>
                <w:lang w:val="ru-RU"/>
              </w:rPr>
            </w:pPr>
          </w:p>
        </w:tc>
        <w:tc>
          <w:tcPr>
            <w:tcW w:w="2500" w:type="pct"/>
            <w:gridSpan w:val="2"/>
          </w:tcPr>
          <w:p w:rsidR="002133EE" w:rsidRPr="007B3D09" w:rsidRDefault="002133EE" w:rsidP="009A48FC">
            <w:pPr>
              <w:pStyle w:val="PURBlueStrong-Indented"/>
              <w:rPr>
                <w:lang w:val="ru-RU"/>
              </w:rPr>
            </w:pPr>
          </w:p>
          <w:p w:rsidR="002133EE" w:rsidRPr="007B3D09" w:rsidRDefault="002133EE" w:rsidP="00830DCA">
            <w:pPr>
              <w:pStyle w:val="PURBullet-Indented"/>
              <w:numPr>
                <w:ilvl w:val="0"/>
                <w:numId w:val="0"/>
              </w:numPr>
              <w:ind w:left="810"/>
              <w:rPr>
                <w:b/>
                <w:bCs/>
                <w:lang w:val="ru-RU"/>
              </w:rPr>
            </w:pPr>
          </w:p>
        </w:tc>
      </w:tr>
    </w:tbl>
    <w:p w:rsidR="009A4C7C" w:rsidRPr="007B3D09" w:rsidRDefault="001F0EC7" w:rsidP="002E07C5">
      <w:pPr>
        <w:pStyle w:val="PURADDITIONALTERMSHEADERMB"/>
        <w:keepNext/>
        <w:keepLines/>
        <w:rPr>
          <w:lang w:val="ru-RU"/>
        </w:rPr>
      </w:pPr>
      <w:r w:rsidRPr="007B3D09">
        <w:rPr>
          <w:lang w:val="ru-RU"/>
        </w:rPr>
        <w:t>Дополнительные условия.</w:t>
      </w:r>
    </w:p>
    <w:p w:rsidR="002A34F3" w:rsidRPr="007B3D09" w:rsidRDefault="002A34F3" w:rsidP="002A34F3">
      <w:pPr>
        <w:pStyle w:val="PURBlueStrong"/>
        <w:rPr>
          <w:lang w:val="ru-RU"/>
        </w:rPr>
      </w:pPr>
      <w:r w:rsidRPr="007B3D09">
        <w:rPr>
          <w:rStyle w:val="PURBlueStrongChar"/>
          <w:smallCaps/>
          <w:lang w:val="ru-RU"/>
        </w:rPr>
        <w:t>Права на переход к использованию более ранней версии</w:t>
      </w:r>
    </w:p>
    <w:p w:rsidR="002A34F3" w:rsidRPr="007B3D09" w:rsidRDefault="002A34F3" w:rsidP="002A34F3">
      <w:pPr>
        <w:pStyle w:val="PURBlueStrong"/>
        <w:rPr>
          <w:lang w:val="ru-RU"/>
        </w:rPr>
      </w:pPr>
      <w:r w:rsidRPr="007B3D09">
        <w:rPr>
          <w:smallCaps w:val="0"/>
          <w:color w:val="404040" w:themeColor="text1" w:themeTint="BF"/>
          <w:lang w:val="ru-RU"/>
        </w:rPr>
        <w:t>Вы можете использовать только версию ПО, непосредственно предшествующую текущей версии, согласно пункту «Права на использование других версий» в разделе универсальных условий лицензии данного документа.</w:t>
      </w:r>
    </w:p>
    <w:p w:rsidR="00501B7F" w:rsidRPr="007B3D09" w:rsidRDefault="00501B7F" w:rsidP="00CD6E9D">
      <w:pPr>
        <w:pStyle w:val="PURBlueStrong"/>
        <w:rPr>
          <w:lang w:val="ru-RU"/>
        </w:rPr>
      </w:pPr>
      <w:r w:rsidRPr="007B3D09">
        <w:rPr>
          <w:lang w:val="ru-RU"/>
        </w:rPr>
        <w:t>Типы лицензий SAL</w:t>
      </w:r>
    </w:p>
    <w:p w:rsidR="00501B7F" w:rsidRPr="007B3D09" w:rsidRDefault="00501B7F" w:rsidP="00CD6E9D">
      <w:pPr>
        <w:pStyle w:val="PURBody-Indented"/>
        <w:rPr>
          <w:lang w:val="ru-RU"/>
        </w:rPr>
      </w:pPr>
      <w:r w:rsidRPr="007B3D09">
        <w:rPr>
          <w:iCs/>
          <w:szCs w:val="18"/>
          <w:lang w:val="ru-RU"/>
        </w:rPr>
        <w:t>Существует три типа лицензий SAL</w:t>
      </w:r>
      <w:r w:rsidRPr="007B3D09">
        <w:rPr>
          <w:lang w:val="ru-RU"/>
        </w:rPr>
        <w:t>.</w:t>
      </w:r>
    </w:p>
    <w:p w:rsidR="00501B7F" w:rsidRPr="007B3D09" w:rsidRDefault="00501B7F" w:rsidP="00156FC7">
      <w:pPr>
        <w:pStyle w:val="PURBullet-Indented"/>
        <w:rPr>
          <w:lang w:val="ru-RU"/>
        </w:rPr>
      </w:pPr>
      <w:r w:rsidRPr="007B3D09">
        <w:rPr>
          <w:rFonts w:cs="Arial"/>
          <w:b/>
          <w:lang w:val="ru-RU"/>
        </w:rPr>
        <w:t>Полная лицензия SAL «на пользователя» —</w:t>
      </w:r>
      <w:r w:rsidRPr="007B3D09">
        <w:rPr>
          <w:rFonts w:cs="Arial"/>
          <w:lang w:val="ru-RU"/>
        </w:rPr>
        <w:t xml:space="preserve"> тип лицензии, предоставляющий </w:t>
      </w:r>
      <w:r w:rsidRPr="007B3D09">
        <w:rPr>
          <w:lang w:val="ru-RU"/>
        </w:rPr>
        <w:t>пользователю, которому назначена лицензия</w:t>
      </w:r>
      <w:r w:rsidRPr="007B3D09">
        <w:rPr>
          <w:rFonts w:cs="Arial"/>
          <w:lang w:val="ru-RU"/>
        </w:rPr>
        <w:t xml:space="preserve">, право на прямой или косвенный доступ с помощью любых средств </w:t>
      </w:r>
      <w:r w:rsidRPr="007B3D09">
        <w:rPr>
          <w:lang w:val="ru-RU"/>
        </w:rPr>
        <w:t>ко всем функциям серверного программного обеспечения в рамках решения ERP. «Решение ERP» — это компоненты программного обеспечения, управляющие модулями пользователей и финансовой отчетности.</w:t>
      </w:r>
    </w:p>
    <w:p w:rsidR="006659BE" w:rsidRPr="007B3D09" w:rsidRDefault="006659BE" w:rsidP="00F646F4">
      <w:pPr>
        <w:pStyle w:val="PURBullet-Indented"/>
        <w:rPr>
          <w:lang w:val="ru-RU"/>
        </w:rPr>
      </w:pPr>
      <w:r w:rsidRPr="007B3D09">
        <w:rPr>
          <w:b/>
          <w:lang w:val="ru-RU"/>
        </w:rPr>
        <w:t>Стандартная лицензия SAL «на пользователя» —</w:t>
      </w:r>
      <w:r w:rsidRPr="007B3D09">
        <w:rPr>
          <w:lang w:val="ru-RU"/>
        </w:rPr>
        <w:t xml:space="preserve"> тип лицензии, предоставляющий пользователю, которому назначена, право на прямой или косвенный доступ с помощью любых средств ко всем функциям Начального пакета в</w:t>
      </w:r>
      <w:r w:rsidR="00F646F4">
        <w:t> </w:t>
      </w:r>
      <w:r w:rsidRPr="007B3D09">
        <w:rPr>
          <w:lang w:val="ru-RU"/>
        </w:rPr>
        <w:t>Решении ERP, как описано в Руководстве по лицензированию NAV 2013 R2 от января 2014 г., которое можно найти по</w:t>
      </w:r>
      <w:r w:rsidR="00F646F4">
        <w:t> </w:t>
      </w:r>
      <w:r w:rsidRPr="007B3D09">
        <w:rPr>
          <w:lang w:val="ru-RU"/>
        </w:rPr>
        <w:t>адресу http://go.microsoft.com/fwlink/?LinkId=324885</w:t>
      </w:r>
    </w:p>
    <w:p w:rsidR="00501B7F" w:rsidRPr="007516DE" w:rsidRDefault="00501B7F" w:rsidP="00F646F4">
      <w:pPr>
        <w:pStyle w:val="PURBullet-Indented"/>
        <w:rPr>
          <w:spacing w:val="-2"/>
          <w:lang w:val="ru-RU"/>
        </w:rPr>
      </w:pPr>
      <w:r w:rsidRPr="007516DE">
        <w:rPr>
          <w:rFonts w:cs="Arial"/>
          <w:b/>
          <w:spacing w:val="-2"/>
          <w:lang w:val="ru-RU"/>
        </w:rPr>
        <w:t>Ограниченная лицензия SAL «на пользователя» —</w:t>
      </w:r>
      <w:r w:rsidR="0093544C" w:rsidRPr="007516DE">
        <w:rPr>
          <w:rFonts w:cs="Arial"/>
          <w:b/>
          <w:spacing w:val="-2"/>
          <w:lang w:val="ru-RU"/>
        </w:rPr>
        <w:t xml:space="preserve"> </w:t>
      </w:r>
      <w:r w:rsidRPr="007516DE">
        <w:rPr>
          <w:spacing w:val="-2"/>
          <w:lang w:val="ru-RU"/>
        </w:rPr>
        <w:t>тип лицензии, предоставляющий пользователю, которому назначена лицензия, право на прямой или косвенный доступ к Решению ERP для выполнения перечисленных ниже</w:t>
      </w:r>
      <w:r w:rsidR="00F646F4" w:rsidRPr="007516DE">
        <w:rPr>
          <w:spacing w:val="-2"/>
        </w:rPr>
        <w:t> </w:t>
      </w:r>
      <w:r w:rsidRPr="007516DE">
        <w:rPr>
          <w:spacing w:val="-2"/>
          <w:lang w:val="ru-RU"/>
        </w:rPr>
        <w:t>задач:</w:t>
      </w:r>
    </w:p>
    <w:p w:rsidR="00501B7F" w:rsidRPr="007B3D09" w:rsidRDefault="00501B7F" w:rsidP="0026184E">
      <w:pPr>
        <w:pStyle w:val="PURBullet"/>
        <w:numPr>
          <w:ilvl w:val="0"/>
          <w:numId w:val="0"/>
        </w:numPr>
        <w:ind w:left="720" w:hanging="270"/>
        <w:rPr>
          <w:lang w:val="ru-RU"/>
        </w:rPr>
      </w:pPr>
      <w:r w:rsidRPr="007B3D09">
        <w:rPr>
          <w:lang w:val="ru-RU"/>
        </w:rPr>
        <w:t>(i) доступ для чтения к данным Решения ERP; либо</w:t>
      </w:r>
    </w:p>
    <w:p w:rsidR="00501B7F" w:rsidRPr="007B3D09" w:rsidRDefault="00501B7F" w:rsidP="0026184E">
      <w:pPr>
        <w:pStyle w:val="PURBullet"/>
        <w:numPr>
          <w:ilvl w:val="0"/>
          <w:numId w:val="0"/>
        </w:numPr>
        <w:ind w:left="720" w:hanging="270"/>
        <w:rPr>
          <w:lang w:val="ru-RU"/>
        </w:rPr>
      </w:pPr>
      <w:r w:rsidRPr="007B3D09">
        <w:rPr>
          <w:lang w:val="ru-RU"/>
        </w:rPr>
        <w:t>(ii) доступ для записи с учетом ограничений, описанных в определении ограниченной лицензии «на пользователя», которое можно найти по следующей ссылке (</w:t>
      </w:r>
      <w:hyperlink r:id="rId161" w:history="1">
        <w:r w:rsidRPr="007B3D09">
          <w:rPr>
            <w:rStyle w:val="Hyperlink"/>
            <w:lang w:val="ru-RU"/>
          </w:rPr>
          <w:t>http://go.microsoft.com/fwlink/?LinkId=266708</w:t>
        </w:r>
      </w:hyperlink>
      <w:r w:rsidRPr="007B3D09">
        <w:rPr>
          <w:lang w:val="ru-RU"/>
        </w:rPr>
        <w:t>), через любой клиент, обращающийся к Решению ERP посредством интерфейса API Microsoft Dynamics NAV.</w:t>
      </w:r>
    </w:p>
    <w:p w:rsidR="006659BE" w:rsidRPr="007B3D09" w:rsidRDefault="006659BE" w:rsidP="00F646F4">
      <w:pPr>
        <w:pStyle w:val="PURBody"/>
        <w:keepNext/>
        <w:keepLines/>
        <w:ind w:left="274"/>
        <w:rPr>
          <w:lang w:val="ru-RU"/>
        </w:rPr>
      </w:pPr>
      <w:r w:rsidRPr="007B3D09">
        <w:rPr>
          <w:color w:val="404040"/>
          <w:szCs w:val="18"/>
          <w:lang w:val="ru-RU"/>
        </w:rPr>
        <w:lastRenderedPageBreak/>
        <w:t>Необходимо назначить стандартные лицензии SAL «на пользователя» или полные лицензии SAL «на пользователя» для</w:t>
      </w:r>
      <w:r w:rsidR="00F646F4">
        <w:rPr>
          <w:color w:val="404040"/>
          <w:szCs w:val="18"/>
        </w:rPr>
        <w:t> </w:t>
      </w:r>
      <w:r w:rsidRPr="007B3D09">
        <w:rPr>
          <w:color w:val="404040"/>
          <w:szCs w:val="18"/>
          <w:lang w:val="ru-RU"/>
        </w:rPr>
        <w:t>пользователей Конечного пользователя. Вы не имеете права назначать сочетание полных лицензий SAL «на пользователя» и стандартных лицензий SAL «на пользователя» для одного и того же Конечного пользователя. Также вы</w:t>
      </w:r>
      <w:r w:rsidR="00F646F4">
        <w:rPr>
          <w:color w:val="404040"/>
          <w:szCs w:val="18"/>
        </w:rPr>
        <w:t> </w:t>
      </w:r>
      <w:r w:rsidRPr="007B3D09">
        <w:rPr>
          <w:color w:val="404040"/>
          <w:szCs w:val="18"/>
          <w:lang w:val="ru-RU"/>
        </w:rPr>
        <w:t>можете назначить ограниченные лицензии SAL «на пользователя» для пользователей Конечного пользователя</w:t>
      </w:r>
    </w:p>
    <w:p w:rsidR="009A48FC" w:rsidRPr="007B3D09" w:rsidRDefault="009A48FC" w:rsidP="003D33E5">
      <w:pPr>
        <w:pStyle w:val="PURBlueStrong"/>
        <w:rPr>
          <w:lang w:val="ru-RU"/>
        </w:rPr>
      </w:pPr>
      <w:r w:rsidRPr="007B3D09">
        <w:rPr>
          <w:rStyle w:val="PURBlueStrongChar"/>
          <w:smallCaps/>
          <w:lang w:val="ru-RU"/>
        </w:rPr>
        <w:t>Лицензия SAL не требуется</w:t>
      </w:r>
    </w:p>
    <w:p w:rsidR="009A48FC" w:rsidRPr="007B3D09" w:rsidRDefault="009A48FC" w:rsidP="003D33E5">
      <w:pPr>
        <w:pStyle w:val="PURBody-Indented"/>
        <w:rPr>
          <w:lang w:val="ru-RU"/>
        </w:rPr>
      </w:pPr>
      <w:r w:rsidRPr="007B3D09">
        <w:rPr>
          <w:lang w:val="ru-RU"/>
        </w:rPr>
        <w:t>Вам не нужно приобретать и назначать лицензии SAL пользователям, которые являются сотрудниками сторонних организаций и обращаются к Microsoft Dynamics NAV 2013 R2 только с целью предоставления профессиональных бухгалтерских услуг, связанных с проведением аудита.</w:t>
      </w:r>
    </w:p>
    <w:p w:rsidR="00CA63B9" w:rsidRPr="007B3D09" w:rsidRDefault="00CA63B9" w:rsidP="000F4CC0">
      <w:pPr>
        <w:pStyle w:val="PURBody-Indented"/>
        <w:spacing w:after="80"/>
        <w:ind w:left="274"/>
        <w:rPr>
          <w:lang w:val="ru-RU"/>
        </w:rPr>
      </w:pPr>
      <w:r w:rsidRPr="007B3D09">
        <w:rPr>
          <w:lang w:val="ru-RU"/>
        </w:rPr>
        <w:t>Вам не нужно приобретать и назначать лицензии SAL пользователям, которые являются клиентами Конечного пользователя, обращающимися к Microsoft Dynamics NAV 2013 R2 посредством Веб-служб, если только Конечный пользователь не использует Microsoft Dynamics NAV 2013 R2 для предоставления услуг аутсорсинга бизнес-процессов своим клиентам.</w:t>
      </w:r>
    </w:p>
    <w:p w:rsidR="006659BE" w:rsidRPr="007B3D09" w:rsidRDefault="006659BE" w:rsidP="000F4CC0">
      <w:pPr>
        <w:pStyle w:val="PURBody-Indented"/>
        <w:spacing w:after="80"/>
        <w:ind w:left="274"/>
        <w:rPr>
          <w:lang w:val="ru-RU"/>
        </w:rPr>
      </w:pPr>
      <w:r w:rsidRPr="007B3D09">
        <w:rPr>
          <w:lang w:val="ru-RU"/>
        </w:rPr>
        <w:t>Данные условия применимы к Microsoft Dynamics NAV 2013 и Microsoft Dynamics NAV 2013 R2. Данные условия не применяются к более ранним версиям Microsoft Dynamics NAV.</w:t>
      </w:r>
    </w:p>
    <w:p w:rsidR="009A4C7C" w:rsidRPr="007B3D09" w:rsidRDefault="009A4C7C" w:rsidP="009A4C7C">
      <w:pPr>
        <w:pStyle w:val="PURBlueStrong"/>
        <w:rPr>
          <w:lang w:val="ru-RU"/>
        </w:rPr>
      </w:pPr>
      <w:r w:rsidRPr="007B3D09">
        <w:rPr>
          <w:rStyle w:val="PURBlueStrongChar"/>
          <w:smallCaps/>
          <w:lang w:val="ru-RU"/>
        </w:rPr>
        <w:t>Локализация и перевод</w:t>
      </w:r>
    </w:p>
    <w:p w:rsidR="009A4C7C" w:rsidRPr="007B3D09" w:rsidRDefault="009A4C7C" w:rsidP="000F4CC0">
      <w:pPr>
        <w:pStyle w:val="PURBody-Indented"/>
        <w:spacing w:after="80"/>
        <w:ind w:left="274"/>
        <w:rPr>
          <w:lang w:val="ru-RU"/>
        </w:rPr>
      </w:pPr>
      <w:r w:rsidRPr="007B3D09">
        <w:rPr>
          <w:lang w:val="ru-RU"/>
        </w:rP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62" w:history="1">
        <w:r w:rsidRPr="007B3D09">
          <w:rPr>
            <w:rStyle w:val="Hyperlink"/>
            <w:lang w:val="ru-RU"/>
          </w:rPr>
          <w:t>http://www.microsoft.com/dynamics/en/us/products/nav-availability.aspx</w:t>
        </w:r>
      </w:hyperlink>
      <w:r w:rsidRPr="007B3D09">
        <w:rPr>
          <w:lang w:val="ru-RU"/>
        </w:rPr>
        <w:t>.</w:t>
      </w:r>
    </w:p>
    <w:p w:rsidR="009A4C7C" w:rsidRPr="007B3D09" w:rsidRDefault="009A4C7C" w:rsidP="000F4CC0">
      <w:pPr>
        <w:pStyle w:val="PURBody-Indented"/>
        <w:spacing w:after="80"/>
        <w:ind w:left="274"/>
        <w:rPr>
          <w:lang w:val="ru-RU"/>
        </w:rPr>
      </w:pPr>
      <w:r w:rsidRPr="007B3D09">
        <w:rPr>
          <w:lang w:val="ru-RU"/>
        </w:rP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w:t>
      </w:r>
      <w:r w:rsidR="00F646F4">
        <w:t> </w:t>
      </w:r>
      <w:r w:rsidRPr="007B3D09">
        <w:rPr>
          <w:lang w:val="ru-RU"/>
        </w:rPr>
        <w:t>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rsidR="009A4C7C" w:rsidRPr="007B3D09" w:rsidRDefault="009A4C7C" w:rsidP="000F4CC0">
      <w:pPr>
        <w:pStyle w:val="PURBody-Indented"/>
        <w:spacing w:after="80"/>
        <w:ind w:left="274"/>
        <w:rPr>
          <w:lang w:val="ru-RU"/>
        </w:rPr>
      </w:pPr>
      <w:r w:rsidRPr="007B3D09">
        <w:rPr>
          <w:lang w:val="ru-RU"/>
        </w:rPr>
        <w:t>Если вы хотите выполнить локализацию и (или) перевод программного обеспечения, у вас должно быть действующее</w:t>
      </w:r>
      <w:r w:rsidR="00F646F4">
        <w:t> </w:t>
      </w:r>
      <w:r w:rsidRPr="007B3D09">
        <w:rPr>
          <w:lang w:val="ru-RU"/>
        </w:rPr>
        <w:t>и</w:t>
      </w:r>
      <w:r w:rsidR="00F646F4">
        <w:t> </w:t>
      </w:r>
      <w:r w:rsidRPr="007B3D09">
        <w:rPr>
          <w:lang w:val="ru-RU"/>
        </w:rPr>
        <w:t>действительное соглашение MPLLA. Для получения дополнительных сведений о соглашении MPLLA</w:t>
      </w:r>
      <w:r w:rsidR="00F646F4">
        <w:t> </w:t>
      </w:r>
      <w:r w:rsidRPr="007B3D09">
        <w:rPr>
          <w:lang w:val="ru-RU"/>
        </w:rPr>
        <w:t>и</w:t>
      </w:r>
      <w:r w:rsidR="00F646F4">
        <w:t> </w:t>
      </w:r>
      <w:r w:rsidRPr="007B3D09">
        <w:rPr>
          <w:lang w:val="ru-RU"/>
        </w:rPr>
        <w:t xml:space="preserve">программе Microsoft Dynamics Partner Localization and Translation Licensing Program посетите веб-сайт </w:t>
      </w:r>
      <w:hyperlink r:id="rId163" w:history="1">
        <w:r w:rsidRPr="007B3D09">
          <w:rPr>
            <w:rStyle w:val="Hyperlink"/>
            <w:lang w:val="ru-RU"/>
          </w:rPr>
          <w:t>https://mbs.microsoft.com/partnersource/partneressentials/pllp</w:t>
        </w:r>
      </w:hyperlink>
      <w:r w:rsidRPr="007B3D09">
        <w:rPr>
          <w:lang w:val="ru-RU"/>
        </w:rPr>
        <w:t xml:space="preserve"> или обратитесь к своему Менеджеру по работе с партнерами.</w:t>
      </w:r>
    </w:p>
    <w:bookmarkStart w:id="571" w:name="_Toc299519129"/>
    <w:bookmarkStart w:id="572" w:name="_Toc299531561"/>
    <w:bookmarkStart w:id="573" w:name="_Toc299531885"/>
    <w:bookmarkStart w:id="574" w:name="_Toc299957168"/>
    <w:bookmarkStart w:id="575" w:name="_Toc346536869"/>
    <w:bookmarkStart w:id="576" w:name="_Toc346895320"/>
    <w:bookmarkStart w:id="577" w:name="_Toc339280333"/>
    <w:bookmarkStart w:id="578" w:name="_Toc339280476"/>
    <w:bookmarkStart w:id="579" w:name="_Toc363552806"/>
    <w:bookmarkStart w:id="580" w:name="_Toc363552869"/>
    <w:bookmarkStart w:id="581" w:name="_Toc378682168"/>
    <w:bookmarkStart w:id="582" w:name="_Toc378682270"/>
    <w:bookmarkStart w:id="583" w:name="_Toc371268282"/>
    <w:bookmarkStart w:id="584" w:name="_Toc371268348"/>
    <w:bookmarkStart w:id="585" w:name="_Toc379278485"/>
    <w:bookmarkStart w:id="586" w:name="_Toc379278547"/>
    <w:bookmarkStart w:id="587" w:name="_Toc388437629"/>
    <w:bookmarkStart w:id="588" w:name="_Toc388443737"/>
    <w:p w:rsidR="000829EE" w:rsidRPr="000829EE" w:rsidRDefault="000E00C9" w:rsidP="000F4CC0">
      <w:pPr>
        <w:pStyle w:val="PURBody"/>
        <w:spacing w:before="100" w:after="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9A4C7C" w:rsidRPr="007B3D09" w:rsidRDefault="009A4C7C" w:rsidP="009A4C7C">
      <w:pPr>
        <w:pStyle w:val="PURProductName"/>
        <w:rPr>
          <w:lang w:val="ru-RU"/>
        </w:rPr>
      </w:pPr>
      <w:r w:rsidRPr="007B3D09">
        <w:rPr>
          <w:lang w:val="ru-RU"/>
        </w:rPr>
        <w:t>Microsoft Dynamics SL 2011</w:t>
      </w:r>
      <w:bookmarkEnd w:id="571"/>
      <w:bookmarkEnd w:id="572"/>
      <w:bookmarkEnd w:id="573"/>
      <w:bookmarkEnd w:id="574"/>
      <w:bookmarkEnd w:id="575"/>
      <w:bookmarkEnd w:id="576"/>
      <w:bookmarkEnd w:id="577"/>
      <w:bookmarkEnd w:id="578"/>
      <w:bookmarkEnd w:id="579"/>
      <w:bookmarkEnd w:id="580"/>
      <w:bookmarkEnd w:id="581"/>
      <w:bookmarkEnd w:id="582"/>
      <w:bookmarkEnd w:id="583"/>
      <w:bookmarkEnd w:id="584"/>
      <w:bookmarkEnd w:id="585"/>
      <w:bookmarkEnd w:id="586"/>
      <w:bookmarkEnd w:id="587"/>
      <w:bookmarkEnd w:id="588"/>
      <w:r w:rsidR="008C5BFF" w:rsidRPr="007B3D09">
        <w:rPr>
          <w:lang w:val="ru-RU"/>
        </w:rPr>
        <w:fldChar w:fldCharType="begin"/>
      </w:r>
      <w:r w:rsidRPr="007B3D09">
        <w:rPr>
          <w:lang w:val="ru-RU"/>
        </w:rPr>
        <w:instrText>XE "Microsoft Dynamics SL 2011"</w:instrText>
      </w:r>
      <w:r w:rsidR="008C5BFF" w:rsidRPr="007B3D09">
        <w:rPr>
          <w:lang w:val="ru-RU"/>
        </w:rPr>
        <w:fldChar w:fldCharType="end"/>
      </w:r>
    </w:p>
    <w:p w:rsidR="009A4C7C" w:rsidRPr="007B3D09" w:rsidRDefault="009A4C7C" w:rsidP="009A4C7C">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rsidRPr="007B3D09" w:rsidTr="006D5BA4">
        <w:tc>
          <w:tcPr>
            <w:tcW w:w="2500" w:type="pct"/>
            <w:tcBorders>
              <w:top w:val="single" w:sz="4" w:space="0" w:color="auto"/>
              <w:bottom w:val="nil"/>
            </w:tcBorders>
          </w:tcPr>
          <w:p w:rsidR="0015145F" w:rsidRPr="007B3D09" w:rsidRDefault="0015145F" w:rsidP="00831C1F">
            <w:pPr>
              <w:pStyle w:val="PURLMSH"/>
              <w:rPr>
                <w:lang w:val="ru-RU"/>
              </w:rPr>
            </w:pPr>
            <w:r w:rsidRPr="007B3D09">
              <w:rPr>
                <w:lang w:val="ru-RU"/>
              </w:rPr>
              <w:t xml:space="preserve">Применимый раздел Общих условий лицензии SAL: </w:t>
            </w:r>
            <w:hyperlink w:anchor="SALTerms_Server" w:history="1">
              <w:r w:rsidRPr="007B3D09">
                <w:rPr>
                  <w:rStyle w:val="Hyperlink"/>
                  <w:lang w:val="ru-RU"/>
                </w:rPr>
                <w:t>Серверное ПО</w:t>
              </w:r>
            </w:hyperlink>
          </w:p>
        </w:tc>
        <w:tc>
          <w:tcPr>
            <w:tcW w:w="2500" w:type="pct"/>
            <w:tcBorders>
              <w:top w:val="single" w:sz="4" w:space="0" w:color="auto"/>
              <w:bottom w:val="nil"/>
            </w:tcBorders>
          </w:tcPr>
          <w:p w:rsidR="0015145F" w:rsidRPr="007B3D09" w:rsidRDefault="0015145F" w:rsidP="00831C1F">
            <w:pPr>
              <w:pStyle w:val="PURLMSH"/>
              <w:rPr>
                <w:lang w:val="ru-RU"/>
              </w:rPr>
            </w:pPr>
            <w:r w:rsidRPr="007B3D09">
              <w:rPr>
                <w:lang w:val="ru-RU"/>
              </w:rPr>
              <w:t xml:space="preserve">См. соответствующее уведомление. </w:t>
            </w:r>
            <w:r w:rsidRPr="007B3D09">
              <w:rPr>
                <w:b/>
                <w:lang w:val="ru-RU"/>
              </w:rPr>
              <w:t>Нет</w:t>
            </w:r>
          </w:p>
        </w:tc>
      </w:tr>
      <w:tr w:rsidR="007331A1" w:rsidRPr="00231887" w:rsidTr="006D5BA4">
        <w:tc>
          <w:tcPr>
            <w:tcW w:w="2500" w:type="pct"/>
            <w:tcBorders>
              <w:top w:val="nil"/>
              <w:bottom w:val="nil"/>
            </w:tcBorders>
          </w:tcPr>
          <w:p w:rsidR="007331A1" w:rsidRPr="007B3D09" w:rsidRDefault="007331A1" w:rsidP="009B0206">
            <w:pPr>
              <w:pStyle w:val="PURLMSH"/>
              <w:rPr>
                <w:lang w:val="ru-RU"/>
              </w:rPr>
            </w:pPr>
            <w:r w:rsidRPr="007B3D09">
              <w:rPr>
                <w:lang w:val="ru-RU"/>
              </w:rPr>
              <w:t xml:space="preserve">Клиентское/Дополнительное программное обеспечение </w:t>
            </w:r>
            <w:r w:rsidRPr="007B3D09">
              <w:rPr>
                <w:b/>
                <w:lang w:val="ru-RU"/>
              </w:rPr>
              <w:t>Да</w:t>
            </w:r>
            <w:r w:rsidR="0012183E" w:rsidRPr="000E00C9">
              <w:rPr>
                <w:b/>
                <w:lang w:val="ru-RU"/>
              </w:rPr>
              <w:t xml:space="preserve"> </w:t>
            </w:r>
            <w:r w:rsidRPr="007B3D09">
              <w:rPr>
                <w:i/>
                <w:lang w:val="ru-RU"/>
              </w:rPr>
              <w:t>(см.</w:t>
            </w:r>
            <w:r w:rsidR="009B0206">
              <w:rPr>
                <w:i/>
              </w:rPr>
              <w:t> </w:t>
            </w:r>
            <w:hyperlink w:anchor="Приложение1" w:history="1">
              <w:hyperlink w:anchor="Appendix1" w:history="1">
                <w:r w:rsidR="004B390F" w:rsidRPr="007B3D09">
                  <w:rPr>
                    <w:i/>
                    <w:color w:val="00467F"/>
                    <w:u w:val="single"/>
                    <w:lang w:val="ru-RU"/>
                  </w:rPr>
                  <w:t>Приложение 1</w:t>
                </w:r>
              </w:hyperlink>
            </w:hyperlink>
            <w:r w:rsidRPr="007B3D09">
              <w:rPr>
                <w:i/>
                <w:lang w:val="ru-RU"/>
              </w:rPr>
              <w:t>)</w:t>
            </w:r>
          </w:p>
        </w:tc>
        <w:tc>
          <w:tcPr>
            <w:tcW w:w="2500" w:type="pct"/>
            <w:tcBorders>
              <w:top w:val="nil"/>
              <w:bottom w:val="nil"/>
            </w:tcBorders>
          </w:tcPr>
          <w:p w:rsidR="007331A1" w:rsidRPr="007B3D09" w:rsidRDefault="007331A1" w:rsidP="00831C1F">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9A4C7C" w:rsidRPr="007B3D09" w:rsidTr="0015145F">
        <w:tblPrEx>
          <w:tblBorders>
            <w:top w:val="none" w:sz="0" w:space="0" w:color="auto"/>
            <w:bottom w:val="none" w:sz="0" w:space="0" w:color="auto"/>
          </w:tblBorders>
        </w:tblPrEx>
        <w:tc>
          <w:tcPr>
            <w:tcW w:w="5000" w:type="pct"/>
            <w:gridSpan w:val="2"/>
            <w:shd w:val="clear" w:color="auto" w:fill="E5EEF7"/>
          </w:tcPr>
          <w:p w:rsidR="009A4C7C" w:rsidRPr="007B3D09" w:rsidRDefault="009A4C7C" w:rsidP="009A4C7C">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15145F" w:rsidRPr="007B3D09" w:rsidTr="0015145F">
        <w:tblPrEx>
          <w:tblBorders>
            <w:top w:val="none" w:sz="0" w:space="0" w:color="auto"/>
            <w:bottom w:val="none" w:sz="0" w:space="0" w:color="auto"/>
          </w:tblBorders>
        </w:tblPrEx>
        <w:tc>
          <w:tcPr>
            <w:tcW w:w="2500" w:type="pct"/>
          </w:tcPr>
          <w:p w:rsidR="0015145F" w:rsidRPr="007B3D09" w:rsidRDefault="0015145F" w:rsidP="00984DEA">
            <w:pPr>
              <w:pStyle w:val="PURBody"/>
              <w:rPr>
                <w:lang w:val="ru-RU"/>
              </w:rPr>
            </w:pPr>
            <w:r w:rsidRPr="007B3D09">
              <w:rPr>
                <w:lang w:val="ru-RU"/>
              </w:rPr>
              <w:t xml:space="preserve">Если программное обеспечение лицензируется по модели лицензий подписчика, </w:t>
            </w:r>
            <w:r w:rsidRPr="007B3D09">
              <w:rPr>
                <w:b/>
                <w:lang w:val="ru-RU"/>
              </w:rPr>
              <w:t>вам потребуется:</w:t>
            </w:r>
          </w:p>
          <w:p w:rsidR="0015145F" w:rsidRPr="001333E7" w:rsidRDefault="0015145F" w:rsidP="009E3081">
            <w:pPr>
              <w:pStyle w:val="PURBullet-Indented"/>
            </w:pPr>
            <w:r w:rsidRPr="001333E7">
              <w:t>Dynamics AM Full User SAL</w:t>
            </w:r>
            <w:r w:rsidRPr="001333E7">
              <w:rPr>
                <w:vertAlign w:val="superscript"/>
              </w:rPr>
              <w:t>1</w:t>
            </w:r>
            <w:r w:rsidRPr="001333E7">
              <w:t xml:space="preserve">, </w:t>
            </w:r>
            <w:r w:rsidRPr="007B3D09">
              <w:rPr>
                <w:b/>
                <w:lang w:val="ru-RU"/>
              </w:rPr>
              <w:t>или</w:t>
            </w:r>
          </w:p>
          <w:p w:rsidR="0015145F" w:rsidRPr="007B3D09" w:rsidRDefault="0015145F" w:rsidP="009E3081">
            <w:pPr>
              <w:pStyle w:val="PURBullet-Indented"/>
              <w:rPr>
                <w:lang w:val="ru-RU"/>
              </w:rPr>
            </w:pPr>
            <w:r w:rsidRPr="007B3D09">
              <w:rPr>
                <w:lang w:val="ru-RU"/>
              </w:rPr>
              <w:t>Dynamics AM Light User SAL</w:t>
            </w:r>
            <w:r w:rsidRPr="007B3D09">
              <w:rPr>
                <w:vertAlign w:val="superscript"/>
                <w:lang w:val="ru-RU"/>
              </w:rPr>
              <w:t>1</w:t>
            </w:r>
            <w:r w:rsidRPr="007B3D09">
              <w:rPr>
                <w:lang w:val="ru-RU"/>
              </w:rPr>
              <w:t xml:space="preserve">, </w:t>
            </w:r>
            <w:r w:rsidRPr="007B3D09">
              <w:rPr>
                <w:b/>
                <w:lang w:val="ru-RU"/>
              </w:rPr>
              <w:t>или</w:t>
            </w:r>
          </w:p>
          <w:p w:rsidR="0015145F" w:rsidRPr="007B3D09" w:rsidRDefault="0015145F" w:rsidP="009E3081">
            <w:pPr>
              <w:pStyle w:val="PURBullet-Indented"/>
              <w:rPr>
                <w:lang w:val="ru-RU"/>
              </w:rPr>
            </w:pPr>
            <w:r w:rsidRPr="007B3D09">
              <w:rPr>
                <w:lang w:val="ru-RU"/>
              </w:rPr>
              <w:t>Dynamics AM ESS User SAL</w:t>
            </w:r>
            <w:r w:rsidRPr="007B3D09">
              <w:rPr>
                <w:vertAlign w:val="superscript"/>
                <w:lang w:val="ru-RU"/>
              </w:rPr>
              <w:t>1</w:t>
            </w:r>
            <w:r w:rsidRPr="007B3D09">
              <w:rPr>
                <w:lang w:val="ru-RU"/>
              </w:rPr>
              <w:t xml:space="preserve">, </w:t>
            </w:r>
            <w:r w:rsidRPr="007B3D09">
              <w:rPr>
                <w:b/>
                <w:lang w:val="ru-RU"/>
              </w:rPr>
              <w:t>или</w:t>
            </w:r>
          </w:p>
        </w:tc>
        <w:tc>
          <w:tcPr>
            <w:tcW w:w="2500" w:type="pct"/>
          </w:tcPr>
          <w:p w:rsidR="0015145F" w:rsidRPr="007B3D09" w:rsidRDefault="0015145F" w:rsidP="00984DEA">
            <w:pPr>
              <w:pStyle w:val="PURBody"/>
              <w:rPr>
                <w:lang w:val="ru-RU"/>
              </w:rPr>
            </w:pPr>
          </w:p>
          <w:p w:rsidR="0015145F" w:rsidRPr="001333E7" w:rsidRDefault="0015145F" w:rsidP="009E3081">
            <w:pPr>
              <w:pStyle w:val="PURBullet-Indented"/>
            </w:pPr>
            <w:r w:rsidRPr="001333E7">
              <w:t>Dynamics BE Full User SAL</w:t>
            </w:r>
            <w:r w:rsidRPr="001333E7">
              <w:rPr>
                <w:vertAlign w:val="superscript"/>
              </w:rPr>
              <w:t>2</w:t>
            </w:r>
            <w:r w:rsidRPr="001333E7">
              <w:t xml:space="preserve">, </w:t>
            </w:r>
            <w:r w:rsidRPr="007B3D09">
              <w:rPr>
                <w:b/>
                <w:lang w:val="ru-RU"/>
              </w:rPr>
              <w:t>или</w:t>
            </w:r>
          </w:p>
          <w:p w:rsidR="0015145F" w:rsidRPr="007B3D09" w:rsidRDefault="0015145F" w:rsidP="009E3081">
            <w:pPr>
              <w:pStyle w:val="PURBullet-Indented"/>
              <w:rPr>
                <w:lang w:val="ru-RU"/>
              </w:rPr>
            </w:pPr>
            <w:r w:rsidRPr="007B3D09">
              <w:rPr>
                <w:lang w:val="ru-RU"/>
              </w:rPr>
              <w:t>Dynamics BE Light User SAL</w:t>
            </w:r>
            <w:r w:rsidRPr="007B3D09">
              <w:rPr>
                <w:vertAlign w:val="superscript"/>
                <w:lang w:val="ru-RU"/>
              </w:rPr>
              <w:t>2</w:t>
            </w:r>
          </w:p>
          <w:p w:rsidR="0015145F" w:rsidRPr="007B3D09" w:rsidRDefault="0015145F" w:rsidP="00830DCA">
            <w:pPr>
              <w:pStyle w:val="PURBullet-Indented"/>
              <w:numPr>
                <w:ilvl w:val="0"/>
                <w:numId w:val="0"/>
              </w:numPr>
              <w:ind w:left="810"/>
              <w:rPr>
                <w:lang w:val="ru-RU"/>
              </w:rPr>
            </w:pPr>
            <w:r w:rsidRPr="007B3D09">
              <w:rPr>
                <w:vertAlign w:val="superscript"/>
                <w:lang w:val="ru-RU"/>
              </w:rPr>
              <w:t>1</w:t>
            </w:r>
            <w:r w:rsidRPr="007B3D09">
              <w:rPr>
                <w:lang w:val="ru-RU"/>
              </w:rPr>
              <w:t xml:space="preserve"> для выпуска Advanced Management</w:t>
            </w:r>
          </w:p>
          <w:p w:rsidR="0015145F" w:rsidRPr="007B3D09" w:rsidRDefault="0015145F" w:rsidP="00830DCA">
            <w:pPr>
              <w:pStyle w:val="PURBullet-Indented"/>
              <w:numPr>
                <w:ilvl w:val="0"/>
                <w:numId w:val="0"/>
              </w:numPr>
              <w:ind w:left="810"/>
              <w:rPr>
                <w:b/>
                <w:bCs/>
                <w:lang w:val="ru-RU"/>
              </w:rPr>
            </w:pPr>
            <w:r w:rsidRPr="007B3D09">
              <w:rPr>
                <w:vertAlign w:val="superscript"/>
                <w:lang w:val="ru-RU"/>
              </w:rPr>
              <w:t>2</w:t>
            </w:r>
            <w:r w:rsidRPr="007B3D09">
              <w:rPr>
                <w:lang w:val="ru-RU"/>
              </w:rPr>
              <w:t xml:space="preserve"> для выпуска Business Essentials</w:t>
            </w:r>
          </w:p>
        </w:tc>
      </w:tr>
    </w:tbl>
    <w:p w:rsidR="009A4C7C" w:rsidRPr="007B3D09" w:rsidRDefault="001F0EC7" w:rsidP="0085206E">
      <w:pPr>
        <w:pStyle w:val="PURADDITIONALTERMSHEADERMB"/>
        <w:rPr>
          <w:lang w:val="ru-RU"/>
        </w:rPr>
      </w:pPr>
      <w:r w:rsidRPr="007B3D09">
        <w:rPr>
          <w:lang w:val="ru-RU"/>
        </w:rPr>
        <w:t>Дополнительные условия.</w:t>
      </w:r>
    </w:p>
    <w:p w:rsidR="002A34F3" w:rsidRPr="007B3D09" w:rsidRDefault="002A34F3" w:rsidP="002A34F3">
      <w:pPr>
        <w:pStyle w:val="PURBlueStrong"/>
        <w:rPr>
          <w:lang w:val="ru-RU"/>
        </w:rPr>
      </w:pPr>
      <w:r w:rsidRPr="007B3D09">
        <w:rPr>
          <w:rStyle w:val="PURBlueStrongChar"/>
          <w:smallCaps/>
          <w:lang w:val="ru-RU"/>
        </w:rPr>
        <w:t>Права на переход к использованию более ранней версии</w:t>
      </w:r>
    </w:p>
    <w:p w:rsidR="002A34F3" w:rsidRPr="007B3D09" w:rsidRDefault="002A34F3" w:rsidP="002A34F3">
      <w:pPr>
        <w:pStyle w:val="PURBlueStrong"/>
        <w:rPr>
          <w:lang w:val="ru-RU"/>
        </w:rPr>
      </w:pPr>
      <w:r w:rsidRPr="007B3D09">
        <w:rPr>
          <w:smallCaps w:val="0"/>
          <w:color w:val="404040" w:themeColor="text1" w:themeTint="BF"/>
          <w:lang w:val="ru-RU"/>
        </w:rPr>
        <w:t>Вы можете использовать только версию ПО, непосредственно предшествующую текущей версии, согласно пункту «Права на использование других версий» в разделе универсальных условий лицензии данного документа.</w:t>
      </w:r>
    </w:p>
    <w:p w:rsidR="009A4C7C" w:rsidRPr="007B3D09" w:rsidRDefault="00F3324F" w:rsidP="00F3324F">
      <w:pPr>
        <w:pStyle w:val="PURBlueStrong-Indented"/>
        <w:rPr>
          <w:lang w:val="ru-RU"/>
        </w:rPr>
      </w:pPr>
      <w:r w:rsidRPr="007B3D09">
        <w:rPr>
          <w:lang w:val="ru-RU"/>
        </w:rPr>
        <w:t>Типы лицензий SAL</w:t>
      </w:r>
    </w:p>
    <w:p w:rsidR="009A4C7C" w:rsidRPr="007B3D09" w:rsidRDefault="009A4C7C" w:rsidP="009A4C7C">
      <w:pPr>
        <w:pStyle w:val="PURBody-Indented"/>
        <w:rPr>
          <w:lang w:val="ru-RU"/>
        </w:rPr>
      </w:pPr>
      <w:r w:rsidRPr="007B3D09">
        <w:rPr>
          <w:iCs/>
          <w:szCs w:val="18"/>
          <w:lang w:val="ru-RU"/>
        </w:rPr>
        <w:t>Существует три типа лицензий SAL</w:t>
      </w:r>
      <w:r w:rsidRPr="007B3D09">
        <w:rPr>
          <w:lang w:val="ru-RU"/>
        </w:rPr>
        <w:t>. У лицензий SAL также существуют выпуски.</w:t>
      </w:r>
    </w:p>
    <w:p w:rsidR="009A4C7C" w:rsidRPr="007B3D09" w:rsidRDefault="009A4C7C" w:rsidP="00400D01">
      <w:pPr>
        <w:pStyle w:val="PURBullet-Indented"/>
        <w:rPr>
          <w:lang w:val="ru-RU"/>
        </w:rPr>
      </w:pPr>
      <w:r w:rsidRPr="007B3D09">
        <w:rPr>
          <w:rFonts w:cs="Arial"/>
          <w:b/>
          <w:lang w:val="ru-RU"/>
        </w:rPr>
        <w:lastRenderedPageBreak/>
        <w:t>Полная лицензия SAL «на пользователя» —</w:t>
      </w:r>
      <w:r w:rsidRPr="007B3D09">
        <w:rPr>
          <w:rFonts w:cs="Arial"/>
          <w:lang w:val="ru-RU"/>
        </w:rPr>
        <w:t xml:space="preserve"> тип лицензии, предоставляющий право на полный доступ к системной базе данных с помощью любых средств доступа.</w:t>
      </w:r>
      <w:r w:rsidRPr="007B3D09">
        <w:rPr>
          <w:lang w:val="ru-RU"/>
        </w:rPr>
        <w:t xml:space="preserve"> «Системная база данных» — это основная база данных, управляющая модулями пользователей и финансовой отчетности.</w:t>
      </w:r>
    </w:p>
    <w:p w:rsidR="009A4C7C" w:rsidRPr="007B3D09" w:rsidRDefault="009A4C7C" w:rsidP="00F646F4">
      <w:pPr>
        <w:pStyle w:val="PURBullet-Indented"/>
        <w:rPr>
          <w:lang w:val="ru-RU"/>
        </w:rPr>
      </w:pPr>
      <w:r w:rsidRPr="007B3D09">
        <w:rPr>
          <w:b/>
          <w:lang w:val="ru-RU"/>
        </w:rPr>
        <w:t>Базовая лицензия SAL «на пользователя» —</w:t>
      </w:r>
      <w:r w:rsidRPr="007B3D09">
        <w:rPr>
          <w:lang w:val="ru-RU"/>
        </w:rPr>
        <w:t xml:space="preserve"> тип лицензии, предоставляющий право на ограниченный доступ к</w:t>
      </w:r>
      <w:r w:rsidR="00F646F4">
        <w:t> </w:t>
      </w:r>
      <w:r w:rsidRPr="007B3D09">
        <w:rPr>
          <w:lang w:val="ru-RU"/>
        </w:rPr>
        <w:t>системной базе данных без использования расширенного клиента Microsoft Dynamics в качестве средства доступа. Расширенный клиент Microsoft Dynamics — это средство доступа к системной базе данных с пользовательским интерфейсом полной версии продукта, позволяющее использовать все функции, доступные в Microsoft Dynamics.</w:t>
      </w:r>
    </w:p>
    <w:p w:rsidR="009A4C7C" w:rsidRPr="007B3D09" w:rsidRDefault="009A4C7C" w:rsidP="00400D01">
      <w:pPr>
        <w:pStyle w:val="PURBullet-Indented"/>
        <w:rPr>
          <w:lang w:val="ru-RU"/>
        </w:rPr>
      </w:pPr>
      <w:r w:rsidRPr="007B3D09">
        <w:rPr>
          <w:b/>
          <w:lang w:val="ru-RU"/>
        </w:rPr>
        <w:t>Лицензия SAL для самообслуживания сотрудников —</w:t>
      </w:r>
      <w:r w:rsidRPr="007B3D09">
        <w:rPr>
          <w:lang w:val="ru-RU"/>
        </w:rPr>
        <w:t xml:space="preserve"> лицензия, (i) предоставляющая право на ограниченный доступ к системной базе данных без использования расширенного клиента Microsoft Dynamics в качестве средства доступа и (ii) ограничивающая доступ к следующему набору функций:</w:t>
      </w:r>
    </w:p>
    <w:p w:rsidR="009A4C7C" w:rsidRPr="007B3D09" w:rsidRDefault="009A4C7C" w:rsidP="00A748AB">
      <w:pPr>
        <w:pStyle w:val="PURBullet-Indented"/>
        <w:rPr>
          <w:lang w:val="ru-RU"/>
        </w:rPr>
      </w:pPr>
      <w:r w:rsidRPr="007B3D09">
        <w:rPr>
          <w:b/>
          <w:lang w:val="ru-RU"/>
        </w:rPr>
        <w:t>администрирование сотрудников —</w:t>
      </w:r>
      <w:r w:rsidRPr="007B3D09">
        <w:rPr>
          <w:lang w:val="ru-RU"/>
        </w:rPr>
        <w:t xml:space="preserve"> управление данными и профилями пользователей, хранящимися в системной базе данных;</w:t>
      </w:r>
    </w:p>
    <w:p w:rsidR="009A4C7C" w:rsidRPr="007B3D09" w:rsidRDefault="009A4C7C" w:rsidP="00A748AB">
      <w:pPr>
        <w:pStyle w:val="PURBullet-Indented"/>
        <w:rPr>
          <w:lang w:val="ru-RU"/>
        </w:rPr>
      </w:pPr>
      <w:r w:rsidRPr="007B3D09">
        <w:rPr>
          <w:b/>
          <w:lang w:val="ru-RU"/>
        </w:rPr>
        <w:t>контроль посещаемости и сведения о присутствии сотрудников —</w:t>
      </w:r>
      <w:r w:rsidRPr="007B3D09">
        <w:rPr>
          <w:lang w:val="ru-RU"/>
        </w:rPr>
        <w:t xml:space="preserve"> ввод данных в табели учета времени и сведений о присутствии/отсутствии каждого пользователя;</w:t>
      </w:r>
    </w:p>
    <w:p w:rsidR="009A4C7C" w:rsidRPr="007B3D09" w:rsidRDefault="009A4C7C" w:rsidP="00A748AB">
      <w:pPr>
        <w:pStyle w:val="PURBullet-Indented"/>
        <w:rPr>
          <w:lang w:val="ru-RU"/>
        </w:rPr>
      </w:pPr>
      <w:r w:rsidRPr="007B3D09">
        <w:rPr>
          <w:b/>
          <w:lang w:val="ru-RU"/>
        </w:rPr>
        <w:t>контроль командировок и командировочных расходов сотрудников —</w:t>
      </w:r>
      <w:r w:rsidRPr="007B3D09">
        <w:rPr>
          <w:lang w:val="ru-RU"/>
        </w:rPr>
        <w:t xml:space="preserve"> ввод и обновление данных пользователей, касающихся командировочных расходов и заявок на командировки;</w:t>
      </w:r>
    </w:p>
    <w:p w:rsidR="009A4C7C" w:rsidRPr="007B3D09" w:rsidRDefault="009A4C7C" w:rsidP="00A748AB">
      <w:pPr>
        <w:pStyle w:val="PURBullet-Indented"/>
        <w:rPr>
          <w:lang w:val="ru-RU"/>
        </w:rPr>
      </w:pPr>
      <w:r w:rsidRPr="007B3D09">
        <w:rPr>
          <w:b/>
          <w:lang w:val="ru-RU"/>
        </w:rPr>
        <w:t xml:space="preserve">обработка заявок сотрудников — </w:t>
      </w:r>
      <w:r w:rsidRPr="007B3D09">
        <w:rPr>
          <w:lang w:val="ru-RU"/>
        </w:rPr>
        <w:t>подача личных заявок пользователей, например заявок на покупки или услуги, отпуск или отсутствие по личным причинам.</w:t>
      </w:r>
    </w:p>
    <w:p w:rsidR="009A4C7C" w:rsidRPr="007B3D09" w:rsidRDefault="009A4C7C" w:rsidP="00F60F84">
      <w:pPr>
        <w:pStyle w:val="PURBlueStrong-Indented"/>
        <w:contextualSpacing/>
        <w:rPr>
          <w:lang w:val="ru-RU"/>
        </w:rPr>
      </w:pPr>
      <w:r w:rsidRPr="007B3D09">
        <w:rPr>
          <w:lang w:val="ru-RU"/>
        </w:rPr>
        <w:t>Выпуски SAL</w:t>
      </w:r>
    </w:p>
    <w:p w:rsidR="009A4C7C" w:rsidRPr="007B3D09" w:rsidRDefault="009A4C7C" w:rsidP="00F60F84">
      <w:pPr>
        <w:pStyle w:val="PURBody-Indented"/>
        <w:spacing w:line="240" w:lineRule="exact"/>
        <w:contextualSpacing/>
        <w:rPr>
          <w:lang w:val="ru-RU"/>
        </w:rPr>
      </w:pPr>
      <w:r w:rsidRPr="007B3D09">
        <w:rPr>
          <w:lang w:val="ru-RU"/>
        </w:rPr>
        <w:t>Необходимо выбрать один из двух выпусков лицензии Microsoft Dynamics SAL. Ваш выбор распространяется на все лицензии SAL.</w:t>
      </w:r>
    </w:p>
    <w:p w:rsidR="00F3324F" w:rsidRPr="007B3D09" w:rsidRDefault="009A4C7C" w:rsidP="00F60F84">
      <w:pPr>
        <w:pStyle w:val="PURBody-Indented"/>
        <w:spacing w:line="240" w:lineRule="exact"/>
        <w:ind w:left="274"/>
        <w:contextualSpacing/>
        <w:rPr>
          <w:lang w:val="ru-RU"/>
        </w:rPr>
      </w:pPr>
      <w:r w:rsidRPr="007B3D09">
        <w:rPr>
          <w:lang w:val="ru-RU"/>
        </w:rPr>
        <w:t>Для Microsoft Dynamics SL 2011 доступны следующие выпуски SAL:</w:t>
      </w:r>
    </w:p>
    <w:p w:rsidR="00F3324F" w:rsidRPr="007B3D09" w:rsidRDefault="009A4C7C" w:rsidP="00F646F4">
      <w:pPr>
        <w:pStyle w:val="PURBody-Indented"/>
        <w:numPr>
          <w:ilvl w:val="0"/>
          <w:numId w:val="23"/>
        </w:numPr>
        <w:spacing w:line="240" w:lineRule="exact"/>
        <w:contextualSpacing/>
        <w:rPr>
          <w:lang w:val="ru-RU"/>
        </w:rPr>
      </w:pPr>
      <w:r w:rsidRPr="007B3D09">
        <w:rPr>
          <w:lang w:val="ru-RU"/>
        </w:rPr>
        <w:t>Business Essentials Edition SAL (данный выпуск используется только полных лицензий SAL «на пользователя» и</w:t>
      </w:r>
      <w:r w:rsidR="00F646F4">
        <w:t> </w:t>
      </w:r>
      <w:r w:rsidRPr="007B3D09">
        <w:rPr>
          <w:lang w:val="ru-RU"/>
        </w:rPr>
        <w:t>базовых лицензий SAL «на пользователя»);</w:t>
      </w:r>
    </w:p>
    <w:p w:rsidR="009A4C7C" w:rsidRPr="007B3D09" w:rsidRDefault="009A4C7C" w:rsidP="003B5A77">
      <w:pPr>
        <w:pStyle w:val="PURBody-Indented"/>
        <w:numPr>
          <w:ilvl w:val="0"/>
          <w:numId w:val="23"/>
        </w:numPr>
        <w:spacing w:line="240" w:lineRule="exact"/>
        <w:contextualSpacing/>
        <w:rPr>
          <w:lang w:val="ru-RU"/>
        </w:rPr>
      </w:pPr>
      <w:r w:rsidRPr="007B3D09">
        <w:rPr>
          <w:lang w:val="ru-RU"/>
        </w:rPr>
        <w:t>Advance Management Edition SAL (данный выпуск используется для всех типов лицензий SAL).</w:t>
      </w:r>
    </w:p>
    <w:p w:rsidR="00F3324F" w:rsidRPr="007B3D09" w:rsidRDefault="00F3324F" w:rsidP="00F3324F">
      <w:pPr>
        <w:pStyle w:val="PURBlueStrong"/>
        <w:rPr>
          <w:lang w:val="ru-RU"/>
        </w:rPr>
      </w:pPr>
      <w:r w:rsidRPr="007B3D09">
        <w:rPr>
          <w:lang w:val="ru-RU"/>
        </w:rPr>
        <w:t>Лицензия SAL не требуется</w:t>
      </w:r>
    </w:p>
    <w:p w:rsidR="00F3324F" w:rsidRPr="007B3D09" w:rsidRDefault="00F3324F" w:rsidP="00F646F4">
      <w:pPr>
        <w:pStyle w:val="PURBullet"/>
        <w:numPr>
          <w:ilvl w:val="0"/>
          <w:numId w:val="0"/>
        </w:numPr>
        <w:ind w:left="274"/>
        <w:rPr>
          <w:lang w:val="ru-RU"/>
        </w:rPr>
      </w:pPr>
      <w:r w:rsidRPr="007B3D09">
        <w:rPr>
          <w:lang w:val="ru-RU"/>
        </w:rPr>
        <w:t>Вам не нужно приобретать и назначать лицензии SAL пользователям, которые являются сотрудниками сторонних организаций и обращаются к Microsoft Dynamics SL 2011 только с целью предоставления профессиональных бухгалтерских</w:t>
      </w:r>
      <w:r w:rsidR="00F646F4">
        <w:t> </w:t>
      </w:r>
      <w:r w:rsidRPr="007B3D09">
        <w:rPr>
          <w:lang w:val="ru-RU"/>
        </w:rPr>
        <w:t>услуг, связанных с проведением аудита.</w:t>
      </w:r>
    </w:p>
    <w:p w:rsidR="009A4C7C" w:rsidRPr="007B3D09" w:rsidRDefault="009A4C7C" w:rsidP="009A4C7C">
      <w:pPr>
        <w:pStyle w:val="PURBlueStrong"/>
        <w:rPr>
          <w:lang w:val="ru-RU"/>
        </w:rPr>
      </w:pPr>
      <w:r w:rsidRPr="007B3D09">
        <w:rPr>
          <w:rStyle w:val="PURBlueStrongChar"/>
          <w:smallCaps/>
          <w:lang w:val="ru-RU"/>
        </w:rPr>
        <w:t>Локализация и перевод</w:t>
      </w:r>
    </w:p>
    <w:p w:rsidR="009A4C7C" w:rsidRPr="007B3D09" w:rsidRDefault="009A4C7C" w:rsidP="009A4C7C">
      <w:pPr>
        <w:pStyle w:val="PURBody-Indented"/>
        <w:rPr>
          <w:lang w:val="ru-RU"/>
        </w:rPr>
      </w:pPr>
      <w:r w:rsidRPr="007B3D09">
        <w:rPr>
          <w:lang w:val="ru-RU"/>
        </w:rP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64" w:history="1">
        <w:r w:rsidRPr="007B3D09">
          <w:rPr>
            <w:rStyle w:val="Hyperlink"/>
            <w:lang w:val="ru-RU"/>
          </w:rPr>
          <w:t>http://www.microsoft.com/dynamics/en/us/products/sl-availability.aspx</w:t>
        </w:r>
      </w:hyperlink>
      <w:r w:rsidRPr="007B3D09">
        <w:rPr>
          <w:rStyle w:val="Hyperlink"/>
          <w:color w:val="404040" w:themeColor="text1" w:themeTint="BF"/>
          <w:u w:val="none"/>
          <w:lang w:val="ru-RU"/>
        </w:rPr>
        <w:t>.</w:t>
      </w:r>
    </w:p>
    <w:p w:rsidR="009A4C7C" w:rsidRPr="007B3D09" w:rsidRDefault="009A4C7C" w:rsidP="00F646F4">
      <w:pPr>
        <w:pStyle w:val="PURBody-Indented"/>
        <w:rPr>
          <w:lang w:val="ru-RU"/>
        </w:rPr>
      </w:pPr>
      <w:r w:rsidRPr="007B3D09">
        <w:rPr>
          <w:lang w:val="ru-RU"/>
        </w:rP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w:t>
      </w:r>
      <w:r w:rsidR="00F646F4">
        <w:t> </w:t>
      </w:r>
      <w:r w:rsidRPr="007B3D09">
        <w:rPr>
          <w:lang w:val="ru-RU"/>
        </w:rPr>
        <w:t>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rsidR="009A4C7C" w:rsidRPr="007B3D09" w:rsidRDefault="009A4C7C" w:rsidP="00581B53">
      <w:pPr>
        <w:pStyle w:val="PURBody-Indented"/>
        <w:keepNext/>
        <w:keepLines/>
        <w:ind w:left="274"/>
        <w:rPr>
          <w:lang w:val="ru-RU"/>
        </w:rPr>
      </w:pPr>
      <w:r w:rsidRPr="007B3D09">
        <w:rPr>
          <w:lang w:val="ru-RU"/>
        </w:rPr>
        <w:t>Если вы хотите выполнить локализацию и (или) перевод программного обеспечения, у вас должно быть действующее</w:t>
      </w:r>
      <w:r w:rsidR="00F646F4">
        <w:t> </w:t>
      </w:r>
      <w:r w:rsidRPr="007B3D09">
        <w:rPr>
          <w:lang w:val="ru-RU"/>
        </w:rPr>
        <w:t>и</w:t>
      </w:r>
      <w:r w:rsidR="00F646F4">
        <w:t> </w:t>
      </w:r>
      <w:r w:rsidRPr="007B3D09">
        <w:rPr>
          <w:lang w:val="ru-RU"/>
        </w:rPr>
        <w:t>действительное соглашение MPLLA. Для получения дополнительных сведений о соглашении MPLLA</w:t>
      </w:r>
      <w:r w:rsidR="00F646F4">
        <w:t> </w:t>
      </w:r>
      <w:r w:rsidRPr="007B3D09">
        <w:rPr>
          <w:lang w:val="ru-RU"/>
        </w:rPr>
        <w:t>и</w:t>
      </w:r>
      <w:r w:rsidR="00F646F4">
        <w:t> </w:t>
      </w:r>
      <w:r w:rsidRPr="007B3D09">
        <w:rPr>
          <w:lang w:val="ru-RU"/>
        </w:rPr>
        <w:t xml:space="preserve">программе Microsoft Dynamics Partner Localization and Translation Licensing Program посетите веб-сайт </w:t>
      </w:r>
      <w:hyperlink r:id="rId165" w:history="1">
        <w:r w:rsidRPr="007B3D09">
          <w:rPr>
            <w:rStyle w:val="Hyperlink"/>
            <w:lang w:val="ru-RU"/>
          </w:rPr>
          <w:t>https://mbs.microsoft.com/partnersource/partneressentials/pllp</w:t>
        </w:r>
      </w:hyperlink>
      <w:r w:rsidRPr="007B3D09">
        <w:rPr>
          <w:lang w:val="ru-RU"/>
        </w:rPr>
        <w:t xml:space="preserve"> или обратитесь к своему Менеджеру по работе с партнерами.</w:t>
      </w:r>
    </w:p>
    <w:bookmarkStart w:id="589" w:name="_Toc346536870"/>
    <w:bookmarkStart w:id="590" w:name="_Toc346895321"/>
    <w:bookmarkStart w:id="591" w:name="_Toc363552807"/>
    <w:bookmarkStart w:id="592" w:name="_Toc363552870"/>
    <w:bookmarkStart w:id="593" w:name="_Toc378682169"/>
    <w:bookmarkStart w:id="594" w:name="_Toc378682271"/>
    <w:bookmarkStart w:id="595" w:name="_Toc371268283"/>
    <w:bookmarkStart w:id="596" w:name="_Toc371268349"/>
    <w:bookmarkStart w:id="597" w:name="_Toc379278486"/>
    <w:bookmarkStart w:id="598" w:name="_Toc379278548"/>
    <w:bookmarkStart w:id="599" w:name="_Toc388437630"/>
    <w:bookmarkStart w:id="600" w:name="_Toc388443738"/>
    <w:bookmarkStart w:id="601" w:name="_Toc299519130"/>
    <w:bookmarkStart w:id="602" w:name="_Toc299531562"/>
    <w:bookmarkStart w:id="603" w:name="_Toc299531886"/>
    <w:bookmarkStart w:id="604" w:name="_Toc299957169"/>
    <w:p w:rsidR="000829EE" w:rsidRPr="000829EE" w:rsidRDefault="000E00C9" w:rsidP="000829EE">
      <w:pPr>
        <w:pStyle w:val="PURBody"/>
        <w:keepLines/>
        <w:spacing w:before="12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D20186" w:rsidRPr="007B3D09" w:rsidRDefault="00D20186" w:rsidP="00D20186">
      <w:pPr>
        <w:pStyle w:val="PURProductName"/>
        <w:rPr>
          <w:lang w:val="ru-RU"/>
        </w:rPr>
      </w:pPr>
      <w:r w:rsidRPr="007B3D09">
        <w:rPr>
          <w:lang w:val="ru-RU"/>
        </w:rPr>
        <w:t>Размещение Microsoft User Experience Virtualization для рабочих столов</w:t>
      </w:r>
      <w:bookmarkEnd w:id="589"/>
      <w:bookmarkEnd w:id="590"/>
      <w:r w:rsidRPr="007B3D09">
        <w:rPr>
          <w:lang w:val="ru-RU"/>
        </w:rPr>
        <w:t xml:space="preserve"> 2.0</w:t>
      </w:r>
      <w:bookmarkEnd w:id="591"/>
      <w:bookmarkEnd w:id="592"/>
      <w:bookmarkEnd w:id="593"/>
      <w:bookmarkEnd w:id="594"/>
      <w:bookmarkEnd w:id="595"/>
      <w:bookmarkEnd w:id="596"/>
      <w:bookmarkEnd w:id="597"/>
      <w:bookmarkEnd w:id="598"/>
      <w:bookmarkEnd w:id="599"/>
      <w:bookmarkEnd w:id="600"/>
      <w:r w:rsidR="008C5BFF" w:rsidRPr="007B3D09">
        <w:rPr>
          <w:lang w:val="ru-RU"/>
        </w:rPr>
        <w:fldChar w:fldCharType="begin"/>
      </w:r>
      <w:r w:rsidRPr="007B3D09">
        <w:rPr>
          <w:lang w:val="ru-RU"/>
        </w:rPr>
        <w:instrText>XE "Размещение Microsoft User Experience Virtualization для рабочих столов 2.0"</w:instrText>
      </w:r>
      <w:r w:rsidR="008C5BFF" w:rsidRPr="007B3D09">
        <w:rPr>
          <w:lang w:val="ru-RU"/>
        </w:rPr>
        <w:fldChar w:fldCharType="end"/>
      </w:r>
    </w:p>
    <w:p w:rsidR="00D20186" w:rsidRPr="007B3D09" w:rsidRDefault="00D20186" w:rsidP="00A50403">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rsidRPr="007B3D09" w:rsidTr="00A50403">
        <w:tc>
          <w:tcPr>
            <w:tcW w:w="2571" w:type="pct"/>
            <w:tcBorders>
              <w:top w:val="single" w:sz="4" w:space="0" w:color="auto"/>
              <w:bottom w:val="nil"/>
            </w:tcBorders>
          </w:tcPr>
          <w:p w:rsidR="00D20186" w:rsidRPr="007B3D09" w:rsidRDefault="00D20186" w:rsidP="00280B5A">
            <w:pPr>
              <w:pStyle w:val="PURLMSH"/>
              <w:rPr>
                <w:lang w:val="ru-RU"/>
              </w:rPr>
            </w:pPr>
            <w:r w:rsidRPr="007B3D09">
              <w:rPr>
                <w:lang w:val="ru-RU"/>
              </w:rPr>
              <w:t xml:space="preserve">Применимый раздел Общих условий лицензии SAL: </w:t>
            </w:r>
            <w:hyperlink w:anchor="SALTerms_Server" w:history="1">
              <w:r w:rsidRPr="007B3D09">
                <w:rPr>
                  <w:rStyle w:val="Hyperlink"/>
                  <w:lang w:val="ru-RU"/>
                </w:rPr>
                <w:t>Серверное ПО</w:t>
              </w:r>
            </w:hyperlink>
          </w:p>
        </w:tc>
        <w:tc>
          <w:tcPr>
            <w:tcW w:w="2429" w:type="pct"/>
            <w:tcBorders>
              <w:top w:val="single" w:sz="4" w:space="0" w:color="auto"/>
              <w:bottom w:val="nil"/>
            </w:tcBorders>
          </w:tcPr>
          <w:p w:rsidR="00D20186" w:rsidRPr="007B3D09" w:rsidRDefault="00D20186" w:rsidP="00280B5A">
            <w:pPr>
              <w:pStyle w:val="PURLMSH"/>
              <w:rPr>
                <w:lang w:val="ru-RU"/>
              </w:rPr>
            </w:pPr>
            <w:r w:rsidRPr="007B3D09">
              <w:rPr>
                <w:lang w:val="ru-RU"/>
              </w:rPr>
              <w:t xml:space="preserve">См. соответствующее уведомление. </w:t>
            </w:r>
            <w:r w:rsidRPr="007B3D09">
              <w:rPr>
                <w:b/>
                <w:lang w:val="ru-RU"/>
              </w:rPr>
              <w:t>Нет</w:t>
            </w:r>
          </w:p>
        </w:tc>
      </w:tr>
      <w:tr w:rsidR="00D20186" w:rsidRPr="00231887" w:rsidTr="00280B5A">
        <w:tc>
          <w:tcPr>
            <w:tcW w:w="2571" w:type="pct"/>
            <w:tcBorders>
              <w:top w:val="nil"/>
            </w:tcBorders>
          </w:tcPr>
          <w:p w:rsidR="00D20186" w:rsidRPr="007B3D09" w:rsidRDefault="00D20186" w:rsidP="00280B5A">
            <w:pPr>
              <w:pStyle w:val="PURLMSH"/>
              <w:rPr>
                <w:lang w:val="ru-RU"/>
              </w:rPr>
            </w:pPr>
            <w:r w:rsidRPr="007B3D09">
              <w:rPr>
                <w:lang w:val="ru-RU"/>
              </w:rPr>
              <w:lastRenderedPageBreak/>
              <w:t xml:space="preserve">Клиентское/Дополнительное программное обеспечение </w:t>
            </w:r>
            <w:r w:rsidRPr="007B3D09">
              <w:rPr>
                <w:b/>
                <w:lang w:val="ru-RU"/>
              </w:rPr>
              <w:t>Нет</w:t>
            </w:r>
          </w:p>
        </w:tc>
        <w:tc>
          <w:tcPr>
            <w:tcW w:w="2429" w:type="pct"/>
            <w:tcBorders>
              <w:top w:val="nil"/>
            </w:tcBorders>
          </w:tcPr>
          <w:p w:rsidR="00D20186" w:rsidRPr="007B3D09" w:rsidRDefault="003B0799" w:rsidP="00280B5A">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D20186" w:rsidRPr="007B3D09"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20186" w:rsidRPr="007B3D09" w:rsidRDefault="00D20186" w:rsidP="00280B5A">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D20186" w:rsidRPr="0023188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20186" w:rsidRPr="007B3D09" w:rsidRDefault="00D20186" w:rsidP="00280B5A">
            <w:pPr>
              <w:pStyle w:val="PURBody"/>
              <w:rPr>
                <w:lang w:val="ru-RU"/>
              </w:rPr>
            </w:pPr>
            <w:r w:rsidRPr="007B3D09">
              <w:rPr>
                <w:b/>
                <w:lang w:val="ru-RU"/>
              </w:rPr>
              <w:t>Необходимо:</w:t>
            </w:r>
          </w:p>
          <w:p w:rsidR="00D20186" w:rsidRPr="007B3D09" w:rsidRDefault="00D20186" w:rsidP="00280B5A">
            <w:pPr>
              <w:pStyle w:val="PURBullet-Indented"/>
              <w:rPr>
                <w:lang w:val="ru-RU"/>
              </w:rPr>
            </w:pPr>
            <w:r w:rsidRPr="007B3D09">
              <w:rPr>
                <w:lang w:val="ru-RU"/>
              </w:rPr>
              <w:t>Размещение Microsoft User Experience Virtualization для рабочих столов 2.0 SAL</w:t>
            </w:r>
          </w:p>
        </w:tc>
      </w:tr>
    </w:tbl>
    <w:p w:rsidR="00D20186" w:rsidRPr="007B3D09" w:rsidRDefault="00D20186" w:rsidP="00D20186">
      <w:pPr>
        <w:pStyle w:val="PURADDITIONALTERMSHEADERMB"/>
        <w:rPr>
          <w:lang w:val="ru-RU"/>
        </w:rPr>
      </w:pPr>
      <w:r w:rsidRPr="007B3D09">
        <w:rPr>
          <w:lang w:val="ru-RU"/>
        </w:rPr>
        <w:t>Дополнительные условия.</w:t>
      </w:r>
    </w:p>
    <w:p w:rsidR="00D20186" w:rsidRPr="007B3D09" w:rsidRDefault="00D20186" w:rsidP="00A50403">
      <w:pPr>
        <w:pStyle w:val="PURBody-Indented"/>
        <w:rPr>
          <w:lang w:val="ru-RU"/>
        </w:rPr>
      </w:pPr>
      <w:r w:rsidRPr="007B3D09">
        <w:rPr>
          <w:lang w:val="ru-RU"/>
        </w:rPr>
        <w:t>Размещение Microsoft User Experience Virtualization для рабочих столов 2.0 предоставляется только вместе с рабочими столами, предоставляемыми в качестве услуги по SPLA с использованием Windows Server или Windows Server и служб удаленных рабочих столов Windows Server либо аналогичной технологии. Программное обеспечение не может использоваться с операционными системами Windows для настольных компьютеров. Пользователям, которым вы предоставляете рабочие столы с помощью Windows Server и служб удаленных рабочих столов Windows Server либо аналогичной технологии, также необходимы лицензии SAL на службы удаленных рабочих столов Windows Server.</w:t>
      </w:r>
    </w:p>
    <w:bookmarkStart w:id="605" w:name="_Toc346536871"/>
    <w:bookmarkStart w:id="606" w:name="_Toc346895322"/>
    <w:bookmarkStart w:id="607" w:name="_Toc339280334"/>
    <w:bookmarkStart w:id="608" w:name="_Toc339280477"/>
    <w:bookmarkStart w:id="609" w:name="_Toc363552808"/>
    <w:bookmarkStart w:id="610" w:name="_Toc363552871"/>
    <w:bookmarkStart w:id="611" w:name="_Toc378682170"/>
    <w:bookmarkStart w:id="612" w:name="_Toc378682272"/>
    <w:bookmarkStart w:id="613" w:name="_Toc371268284"/>
    <w:bookmarkStart w:id="614" w:name="_Toc371268350"/>
    <w:bookmarkStart w:id="615" w:name="_Toc379278487"/>
    <w:bookmarkStart w:id="616" w:name="_Toc379278549"/>
    <w:bookmarkStart w:id="617" w:name="_Toc388437631"/>
    <w:bookmarkStart w:id="618" w:name="_Toc388443739"/>
    <w:p w:rsidR="000829EE" w:rsidRPr="000829EE" w:rsidRDefault="000E00C9" w:rsidP="000829EE">
      <w:pPr>
        <w:pStyle w:val="PURBody"/>
        <w:keepLines/>
        <w:spacing w:before="12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9A4C7C" w:rsidRPr="007B3D09" w:rsidRDefault="009A4C7C" w:rsidP="009A4C7C">
      <w:pPr>
        <w:pStyle w:val="PURProductName"/>
        <w:rPr>
          <w:lang w:val="ru-RU"/>
        </w:rPr>
      </w:pPr>
      <w:r w:rsidRPr="007B3D09">
        <w:rPr>
          <w:lang w:val="ru-RU"/>
        </w:rPr>
        <w:t xml:space="preserve">Пакет многоязыкового интерфейса для Office </w:t>
      </w:r>
      <w:bookmarkEnd w:id="601"/>
      <w:bookmarkEnd w:id="602"/>
      <w:bookmarkEnd w:id="603"/>
      <w:bookmarkEnd w:id="604"/>
      <w:r w:rsidRPr="007B3D09">
        <w:rPr>
          <w:lang w:val="ru-RU"/>
        </w:rPr>
        <w:t>2013</w:t>
      </w:r>
      <w:bookmarkEnd w:id="605"/>
      <w:bookmarkEnd w:id="606"/>
      <w:bookmarkEnd w:id="607"/>
      <w:bookmarkEnd w:id="608"/>
      <w:bookmarkEnd w:id="609"/>
      <w:bookmarkEnd w:id="610"/>
      <w:bookmarkEnd w:id="611"/>
      <w:bookmarkEnd w:id="612"/>
      <w:bookmarkEnd w:id="613"/>
      <w:bookmarkEnd w:id="614"/>
      <w:bookmarkEnd w:id="615"/>
      <w:bookmarkEnd w:id="616"/>
      <w:bookmarkEnd w:id="617"/>
      <w:bookmarkEnd w:id="618"/>
      <w:r w:rsidR="008C5BFF" w:rsidRPr="007B3D09">
        <w:rPr>
          <w:lang w:val="ru-RU"/>
        </w:rPr>
        <w:fldChar w:fldCharType="begin"/>
      </w:r>
      <w:r w:rsidRPr="007B3D09">
        <w:rPr>
          <w:lang w:val="ru-RU"/>
        </w:rPr>
        <w:instrText>XE "Пакет многоязыкового интерфейса для Office 2013"</w:instrText>
      </w:r>
      <w:r w:rsidR="008C5BFF" w:rsidRPr="007B3D09">
        <w:rPr>
          <w:lang w:val="ru-RU"/>
        </w:rPr>
        <w:fldChar w:fldCharType="end"/>
      </w:r>
    </w:p>
    <w:p w:rsidR="009A4C7C" w:rsidRPr="007B3D09" w:rsidRDefault="009A4C7C" w:rsidP="009A4C7C">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rsidRPr="00231887" w:rsidTr="004E70C9">
        <w:tc>
          <w:tcPr>
            <w:tcW w:w="2571" w:type="pct"/>
            <w:tcBorders>
              <w:top w:val="single" w:sz="4" w:space="0" w:color="auto"/>
              <w:bottom w:val="nil"/>
            </w:tcBorders>
          </w:tcPr>
          <w:p w:rsidR="005267B6" w:rsidRPr="007B3D09" w:rsidRDefault="005267B6" w:rsidP="00831C1F">
            <w:pPr>
              <w:pStyle w:val="PURLMSH"/>
              <w:rPr>
                <w:lang w:val="ru-RU"/>
              </w:rPr>
            </w:pPr>
            <w:r w:rsidRPr="007B3D09">
              <w:rPr>
                <w:lang w:val="ru-RU"/>
              </w:rPr>
              <w:t xml:space="preserve">Применимый раздел Общих условий лицензии SAL: </w:t>
            </w:r>
            <w:r w:rsidR="00FC0981" w:rsidRPr="000E00C9">
              <w:rPr>
                <w:lang w:val="ru-RU"/>
              </w:rPr>
              <w:br/>
            </w:r>
            <w:hyperlink w:anchor="SALTerms_Desktop" w:history="1">
              <w:r w:rsidRPr="007B3D09">
                <w:rPr>
                  <w:rStyle w:val="Hyperlink"/>
                  <w:lang w:val="ru-RU"/>
                </w:rPr>
                <w:t>Приложения для настольных компьютеров (Desktop Applications)</w:t>
              </w:r>
            </w:hyperlink>
          </w:p>
        </w:tc>
        <w:tc>
          <w:tcPr>
            <w:tcW w:w="2429" w:type="pct"/>
            <w:tcBorders>
              <w:top w:val="single" w:sz="4" w:space="0" w:color="auto"/>
              <w:bottom w:val="nil"/>
            </w:tcBorders>
          </w:tcPr>
          <w:p w:rsidR="005267B6" w:rsidRPr="007B3D09" w:rsidRDefault="005267B6" w:rsidP="00F646F4">
            <w:pPr>
              <w:pStyle w:val="PURLMSH"/>
              <w:rPr>
                <w:lang w:val="ru-RU"/>
              </w:rPr>
            </w:pPr>
            <w:r w:rsidRPr="007B3D09">
              <w:rPr>
                <w:lang w:val="ru-RU"/>
              </w:rPr>
              <w:t xml:space="preserve">См. соответствующее уведомление. </w:t>
            </w:r>
            <w:r w:rsidRPr="007B3D09">
              <w:rPr>
                <w:b/>
                <w:lang w:val="ru-RU"/>
              </w:rPr>
              <w:t xml:space="preserve">Передача данных </w:t>
            </w:r>
            <w:r w:rsidRPr="007B3D09">
              <w:rPr>
                <w:i/>
                <w:lang w:val="ru-RU"/>
              </w:rPr>
              <w:t>(см.</w:t>
            </w:r>
            <w:r w:rsidR="00F646F4">
              <w:rPr>
                <w:i/>
              </w:rPr>
              <w:t> </w:t>
            </w:r>
            <w:hyperlink w:anchor="Приложение2" w:history="1">
              <w:hyperlink w:anchor="Appendix2" w:history="1">
                <w:r w:rsidR="004B390F" w:rsidRPr="007B3D09">
                  <w:rPr>
                    <w:i/>
                    <w:color w:val="00467F"/>
                    <w:u w:val="single"/>
                    <w:lang w:val="ru-RU"/>
                  </w:rPr>
                  <w:t>Приложение 2</w:t>
                </w:r>
              </w:hyperlink>
            </w:hyperlink>
            <w:r w:rsidRPr="007B3D09">
              <w:rPr>
                <w:i/>
                <w:lang w:val="ru-RU"/>
              </w:rPr>
              <w:t>)</w:t>
            </w:r>
          </w:p>
        </w:tc>
      </w:tr>
      <w:tr w:rsidR="005267B6" w:rsidRPr="00231887" w:rsidTr="004E70C9">
        <w:tc>
          <w:tcPr>
            <w:tcW w:w="2571" w:type="pct"/>
            <w:tcBorders>
              <w:top w:val="nil"/>
            </w:tcBorders>
          </w:tcPr>
          <w:p w:rsidR="005267B6" w:rsidRPr="007B3D09" w:rsidRDefault="005267B6" w:rsidP="009A4C7C">
            <w:pPr>
              <w:pStyle w:val="PURLMSH"/>
              <w:rPr>
                <w:lang w:val="ru-RU"/>
              </w:rPr>
            </w:pPr>
            <w:r w:rsidRPr="007B3D09">
              <w:rPr>
                <w:lang w:val="ru-RU"/>
              </w:rPr>
              <w:t xml:space="preserve">Клиентское/Дополнительное программное обеспечение </w:t>
            </w:r>
            <w:r w:rsidRPr="007B3D09">
              <w:rPr>
                <w:b/>
                <w:lang w:val="ru-RU"/>
              </w:rPr>
              <w:t>Нет</w:t>
            </w:r>
          </w:p>
        </w:tc>
        <w:tc>
          <w:tcPr>
            <w:tcW w:w="2429" w:type="pct"/>
            <w:tcBorders>
              <w:top w:val="nil"/>
            </w:tcBorders>
          </w:tcPr>
          <w:p w:rsidR="005267B6" w:rsidRPr="007B3D09" w:rsidRDefault="003B0799" w:rsidP="009A4C7C">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5267B6" w:rsidRPr="007B3D09"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5267B6" w:rsidRPr="007B3D09" w:rsidRDefault="005267B6" w:rsidP="009A4C7C">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5267B6" w:rsidRPr="0023188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5267B6" w:rsidRPr="007B3D09" w:rsidRDefault="005267B6" w:rsidP="009A4C7C">
            <w:pPr>
              <w:pStyle w:val="PURBody"/>
              <w:rPr>
                <w:lang w:val="ru-RU"/>
              </w:rPr>
            </w:pPr>
            <w:r w:rsidRPr="007B3D09">
              <w:rPr>
                <w:b/>
                <w:lang w:val="ru-RU"/>
              </w:rPr>
              <w:t>Необходимо:</w:t>
            </w:r>
          </w:p>
          <w:p w:rsidR="005267B6" w:rsidRPr="007B3D09" w:rsidRDefault="005267B6" w:rsidP="00BD14CB">
            <w:pPr>
              <w:pStyle w:val="PURBullet-Indented"/>
              <w:rPr>
                <w:b/>
                <w:bCs/>
                <w:lang w:val="ru-RU"/>
              </w:rPr>
            </w:pPr>
            <w:r w:rsidRPr="007B3D09">
              <w:rPr>
                <w:lang w:val="ru-RU"/>
              </w:rPr>
              <w:t>Лицензия SAL Пакета многоязыкового интерфейса для Office 2013</w:t>
            </w:r>
          </w:p>
        </w:tc>
      </w:tr>
    </w:tbl>
    <w:bookmarkStart w:id="619" w:name="_Toc299519131"/>
    <w:bookmarkStart w:id="620" w:name="_Toc299531563"/>
    <w:bookmarkStart w:id="621" w:name="_Toc299531887"/>
    <w:bookmarkStart w:id="622" w:name="_Toc299957170"/>
    <w:bookmarkStart w:id="623" w:name="_Toc346536872"/>
    <w:bookmarkStart w:id="624" w:name="_Toc346895323"/>
    <w:bookmarkStart w:id="625" w:name="_Toc339280335"/>
    <w:bookmarkStart w:id="626" w:name="_Toc339280478"/>
    <w:bookmarkStart w:id="627" w:name="_Toc363552809"/>
    <w:bookmarkStart w:id="628" w:name="_Toc363552872"/>
    <w:bookmarkStart w:id="629" w:name="_Toc378682171"/>
    <w:bookmarkStart w:id="630" w:name="_Toc378682273"/>
    <w:bookmarkStart w:id="631" w:name="_Toc371268285"/>
    <w:bookmarkStart w:id="632" w:name="_Toc371268351"/>
    <w:bookmarkStart w:id="633" w:name="_Toc379278488"/>
    <w:bookmarkStart w:id="634" w:name="_Toc379278550"/>
    <w:bookmarkStart w:id="635" w:name="_Toc388437632"/>
    <w:bookmarkStart w:id="636" w:name="_Toc388443740"/>
    <w:p w:rsidR="000829EE" w:rsidRPr="000829EE" w:rsidRDefault="000E00C9" w:rsidP="000829EE">
      <w:pPr>
        <w:pStyle w:val="PURBody"/>
        <w:keepLines/>
        <w:spacing w:before="240" w:after="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9A4C7C" w:rsidRPr="007B3D09" w:rsidRDefault="009A4C7C" w:rsidP="00A56B0F">
      <w:pPr>
        <w:pStyle w:val="PURProductName"/>
        <w:keepNext w:val="0"/>
        <w:keepLines w:val="0"/>
        <w:rPr>
          <w:lang w:val="ru-RU"/>
        </w:rPr>
      </w:pPr>
      <w:r w:rsidRPr="007B3D09">
        <w:rPr>
          <w:lang w:val="ru-RU"/>
        </w:rPr>
        <w:t xml:space="preserve">Office Профессиональный плюс </w:t>
      </w:r>
      <w:bookmarkEnd w:id="619"/>
      <w:bookmarkEnd w:id="620"/>
      <w:bookmarkEnd w:id="621"/>
      <w:bookmarkEnd w:id="622"/>
      <w:r w:rsidRPr="007B3D09">
        <w:rPr>
          <w:lang w:val="ru-RU"/>
        </w:rPr>
        <w:t>2013</w:t>
      </w:r>
      <w:bookmarkEnd w:id="623"/>
      <w:bookmarkEnd w:id="624"/>
      <w:bookmarkEnd w:id="625"/>
      <w:bookmarkEnd w:id="626"/>
      <w:bookmarkEnd w:id="627"/>
      <w:bookmarkEnd w:id="628"/>
      <w:bookmarkEnd w:id="629"/>
      <w:bookmarkEnd w:id="630"/>
      <w:bookmarkEnd w:id="631"/>
      <w:bookmarkEnd w:id="632"/>
      <w:bookmarkEnd w:id="633"/>
      <w:bookmarkEnd w:id="634"/>
      <w:bookmarkEnd w:id="635"/>
      <w:bookmarkEnd w:id="636"/>
      <w:r w:rsidR="008C5BFF" w:rsidRPr="007B3D09">
        <w:rPr>
          <w:lang w:val="ru-RU"/>
        </w:rPr>
        <w:fldChar w:fldCharType="begin"/>
      </w:r>
      <w:r w:rsidRPr="007B3D09">
        <w:rPr>
          <w:lang w:val="ru-RU"/>
        </w:rPr>
        <w:instrText>XE "Office Профессиональный плюс 2013"</w:instrText>
      </w:r>
      <w:r w:rsidR="008C5BFF" w:rsidRPr="007B3D09">
        <w:rPr>
          <w:lang w:val="ru-RU"/>
        </w:rPr>
        <w:fldChar w:fldCharType="end"/>
      </w:r>
    </w:p>
    <w:p w:rsidR="009A4C7C" w:rsidRPr="007B3D09" w:rsidRDefault="009A4C7C" w:rsidP="00A56B0F">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rsidRPr="00231887" w:rsidTr="004E70C9">
        <w:tc>
          <w:tcPr>
            <w:tcW w:w="2560" w:type="pct"/>
            <w:tcBorders>
              <w:top w:val="single" w:sz="4" w:space="0" w:color="auto"/>
              <w:bottom w:val="nil"/>
            </w:tcBorders>
          </w:tcPr>
          <w:p w:rsidR="005267B6" w:rsidRPr="007B3D09" w:rsidRDefault="005267B6" w:rsidP="00A56B0F">
            <w:pPr>
              <w:pStyle w:val="PURLMSH"/>
              <w:rPr>
                <w:lang w:val="ru-RU"/>
              </w:rPr>
            </w:pPr>
            <w:r w:rsidRPr="007B3D09">
              <w:rPr>
                <w:lang w:val="ru-RU"/>
              </w:rPr>
              <w:t xml:space="preserve">Применимый раздел Общих условий лицензии SAL: </w:t>
            </w:r>
            <w:r w:rsidR="00F646F4" w:rsidRPr="00F646F4">
              <w:rPr>
                <w:lang w:val="ru-RU"/>
              </w:rPr>
              <w:br/>
            </w:r>
            <w:hyperlink w:anchor="SALTerms_Desktop" w:history="1">
              <w:r w:rsidRPr="007B3D09">
                <w:rPr>
                  <w:rStyle w:val="Hyperlink"/>
                  <w:lang w:val="ru-RU"/>
                </w:rPr>
                <w:t>Приложения для настольных компьютеров (Desktop Applications)</w:t>
              </w:r>
            </w:hyperlink>
          </w:p>
        </w:tc>
        <w:tc>
          <w:tcPr>
            <w:tcW w:w="2440" w:type="pct"/>
            <w:tcBorders>
              <w:top w:val="single" w:sz="4" w:space="0" w:color="auto"/>
              <w:bottom w:val="nil"/>
            </w:tcBorders>
          </w:tcPr>
          <w:p w:rsidR="005267B6" w:rsidRPr="007B3D09" w:rsidRDefault="005267B6" w:rsidP="00A56B0F">
            <w:pPr>
              <w:pStyle w:val="PURLMSH"/>
              <w:rPr>
                <w:lang w:val="ru-RU"/>
              </w:rPr>
            </w:pPr>
            <w:r w:rsidRPr="007B3D09">
              <w:rPr>
                <w:lang w:val="ru-RU"/>
              </w:rPr>
              <w:t xml:space="preserve">См. соответствующее уведомление. </w:t>
            </w:r>
            <w:r w:rsidRPr="007B3D09">
              <w:rPr>
                <w:b/>
                <w:lang w:val="ru-RU"/>
              </w:rPr>
              <w:t xml:space="preserve">Карты Bing, Передача данных </w:t>
            </w:r>
            <w:r w:rsidRPr="007B3D09">
              <w:rPr>
                <w:i/>
                <w:lang w:val="ru-RU"/>
              </w:rPr>
              <w:t xml:space="preserve">(см. </w:t>
            </w:r>
            <w:hyperlink w:anchor="Приложение2" w:history="1">
              <w:hyperlink w:anchor="Appendix2" w:history="1">
                <w:r w:rsidR="004B390F" w:rsidRPr="007B3D09">
                  <w:rPr>
                    <w:i/>
                    <w:color w:val="00467F"/>
                    <w:u w:val="single"/>
                    <w:lang w:val="ru-RU"/>
                  </w:rPr>
                  <w:t>Приложение 2</w:t>
                </w:r>
              </w:hyperlink>
            </w:hyperlink>
            <w:r w:rsidRPr="007B3D09">
              <w:rPr>
                <w:i/>
                <w:lang w:val="ru-RU"/>
              </w:rPr>
              <w:t>)</w:t>
            </w:r>
          </w:p>
        </w:tc>
      </w:tr>
      <w:tr w:rsidR="005267B6" w:rsidRPr="00231887" w:rsidTr="004E70C9">
        <w:tc>
          <w:tcPr>
            <w:tcW w:w="2560" w:type="pct"/>
            <w:tcBorders>
              <w:top w:val="nil"/>
            </w:tcBorders>
          </w:tcPr>
          <w:p w:rsidR="005267B6" w:rsidRPr="007B3D09" w:rsidRDefault="005267B6" w:rsidP="00A56B0F">
            <w:pPr>
              <w:pStyle w:val="PURLMSH"/>
              <w:rPr>
                <w:lang w:val="ru-RU"/>
              </w:rPr>
            </w:pPr>
            <w:r w:rsidRPr="007B3D09">
              <w:rPr>
                <w:lang w:val="ru-RU"/>
              </w:rPr>
              <w:t xml:space="preserve">Клиентское/Дополнительное программное обеспечение </w:t>
            </w:r>
            <w:r w:rsidRPr="007B3D09">
              <w:rPr>
                <w:b/>
                <w:lang w:val="ru-RU"/>
              </w:rPr>
              <w:t>Нет</w:t>
            </w:r>
          </w:p>
        </w:tc>
        <w:tc>
          <w:tcPr>
            <w:tcW w:w="2440" w:type="pct"/>
            <w:tcBorders>
              <w:top w:val="nil"/>
            </w:tcBorders>
          </w:tcPr>
          <w:p w:rsidR="005267B6" w:rsidRPr="007B3D09" w:rsidRDefault="003B0799" w:rsidP="00A56B0F">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5267B6" w:rsidRPr="007B3D09"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5267B6" w:rsidRPr="007B3D09" w:rsidRDefault="005267B6" w:rsidP="00A56B0F">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5267B6" w:rsidRPr="007B3D09"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5267B6" w:rsidRPr="007B3D09" w:rsidRDefault="005267B6" w:rsidP="00A56B0F">
            <w:pPr>
              <w:pStyle w:val="PURBody"/>
              <w:keepNext/>
              <w:keepLines/>
              <w:rPr>
                <w:lang w:val="ru-RU"/>
              </w:rPr>
            </w:pPr>
            <w:r w:rsidRPr="007B3D09">
              <w:rPr>
                <w:b/>
                <w:lang w:val="ru-RU"/>
              </w:rPr>
              <w:t>Необходимо:</w:t>
            </w:r>
          </w:p>
          <w:p w:rsidR="005267B6" w:rsidRPr="007B3D09" w:rsidRDefault="005267B6" w:rsidP="00A56B0F">
            <w:pPr>
              <w:pStyle w:val="PURBullet-Indented"/>
              <w:keepNext/>
              <w:keepLines/>
              <w:rPr>
                <w:lang w:val="ru-RU"/>
              </w:rPr>
            </w:pPr>
            <w:r w:rsidRPr="007B3D09">
              <w:rPr>
                <w:lang w:val="ru-RU"/>
              </w:rPr>
              <w:t>Office Professional Plus 2013 SAL</w:t>
            </w:r>
          </w:p>
        </w:tc>
      </w:tr>
    </w:tbl>
    <w:p w:rsidR="009A4C7C" w:rsidRPr="007B3D09" w:rsidRDefault="009A4C7C" w:rsidP="0085206E">
      <w:pPr>
        <w:pStyle w:val="PURADDITIONALTERMSHEADERMB"/>
        <w:rPr>
          <w:lang w:val="ru-RU"/>
        </w:rPr>
      </w:pPr>
      <w:r w:rsidRPr="007B3D09">
        <w:rPr>
          <w:lang w:val="ru-RU"/>
        </w:rPr>
        <w:t>Дополнительные условия.</w:t>
      </w:r>
    </w:p>
    <w:p w:rsidR="009A4C7C" w:rsidRPr="007B3D09" w:rsidRDefault="009A4C7C" w:rsidP="009A4C7C">
      <w:pPr>
        <w:pStyle w:val="PURBlueStrong"/>
        <w:rPr>
          <w:lang w:val="ru-RU"/>
        </w:rPr>
      </w:pPr>
      <w:r w:rsidRPr="007B3D09">
        <w:rPr>
          <w:lang w:val="ru-RU"/>
        </w:rPr>
        <w:t>Приложения Office Web Apps</w:t>
      </w:r>
    </w:p>
    <w:p w:rsidR="009A4C7C" w:rsidRPr="007B3D09" w:rsidRDefault="009A4C7C" w:rsidP="009A4C7C">
      <w:pPr>
        <w:pStyle w:val="PURBody-Indented"/>
        <w:rPr>
          <w:lang w:val="ru-RU"/>
        </w:rPr>
      </w:pPr>
      <w:r w:rsidRPr="007B3D09">
        <w:rPr>
          <w:lang w:val="ru-RU"/>
        </w:rPr>
        <w:t>Лицензии SAL на Office профессиональный плюс 2013 включают в себя использование приложений Office Web Apps. Даже если в условиях лицензии, предоставляемых с программным обеспечением Office Web Apps, указано другое, каждый пользователь, для которого вы приобретаете лицензии SAL «на пользователя» для Office профессиональный плюс 2013 может получить доступ к программному обеспечению Office Web Apps и использовать их. Приложения Office Web Apps не включены в предыдущие версии лицензий Office Professional Plus SAL, такие как Office Professional Plus 2007 SAL и Office Professional Plus 2003 SAL.</w:t>
      </w:r>
    </w:p>
    <w:p w:rsidR="0003012B" w:rsidRPr="007B3D09" w:rsidRDefault="0003012B" w:rsidP="009A4C7C">
      <w:pPr>
        <w:pStyle w:val="PURBody-Indented"/>
        <w:rPr>
          <w:lang w:val="ru-RU"/>
        </w:rPr>
      </w:pPr>
      <w:r w:rsidRPr="007B3D09">
        <w:rPr>
          <w:lang w:val="ru-RU"/>
        </w:rPr>
        <w:t>Компоненты набора доступны в качестве отдельных продуктов с отдельными лицензиями подписчика.</w:t>
      </w:r>
    </w:p>
    <w:bookmarkStart w:id="637" w:name="_Toc299519132"/>
    <w:bookmarkStart w:id="638" w:name="_Toc299531564"/>
    <w:bookmarkStart w:id="639" w:name="_Toc299531888"/>
    <w:bookmarkStart w:id="640" w:name="_Toc299957171"/>
    <w:bookmarkStart w:id="641" w:name="_Toc346536873"/>
    <w:bookmarkStart w:id="642" w:name="_Toc346895324"/>
    <w:bookmarkStart w:id="643" w:name="_Toc339280336"/>
    <w:bookmarkStart w:id="644" w:name="_Toc339280479"/>
    <w:bookmarkStart w:id="645" w:name="_Toc363552810"/>
    <w:bookmarkStart w:id="646" w:name="_Toc363552873"/>
    <w:bookmarkStart w:id="647" w:name="_Toc378682172"/>
    <w:bookmarkStart w:id="648" w:name="_Toc378682274"/>
    <w:bookmarkStart w:id="649" w:name="_Toc371268286"/>
    <w:bookmarkStart w:id="650" w:name="_Toc371268352"/>
    <w:bookmarkStart w:id="651" w:name="_Toc379278489"/>
    <w:bookmarkStart w:id="652" w:name="_Toc379278551"/>
    <w:bookmarkStart w:id="653" w:name="_Toc388437633"/>
    <w:bookmarkStart w:id="654" w:name="_Toc388443741"/>
    <w:p w:rsidR="000829EE" w:rsidRPr="000829EE" w:rsidRDefault="000E00C9" w:rsidP="000829EE">
      <w:pPr>
        <w:pStyle w:val="PURBody"/>
        <w:keepLines/>
        <w:spacing w:before="240" w:after="240"/>
        <w:jc w:val="right"/>
        <w:rPr>
          <w:rStyle w:val="Hyperlink"/>
          <w:lang w:val="ru-RU"/>
        </w:rPr>
      </w:pPr>
      <w:r>
        <w:lastRenderedPageBreak/>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9A4C7C" w:rsidRPr="007B3D09" w:rsidRDefault="009A4C7C" w:rsidP="009A4C7C">
      <w:pPr>
        <w:pStyle w:val="PURProductName"/>
        <w:rPr>
          <w:lang w:val="ru-RU"/>
        </w:rPr>
      </w:pPr>
      <w:r w:rsidRPr="007B3D09">
        <w:rPr>
          <w:lang w:val="ru-RU"/>
        </w:rPr>
        <w:t xml:space="preserve">Office Стандартный </w:t>
      </w:r>
      <w:bookmarkEnd w:id="637"/>
      <w:bookmarkEnd w:id="638"/>
      <w:bookmarkEnd w:id="639"/>
      <w:bookmarkEnd w:id="640"/>
      <w:r w:rsidRPr="007B3D09">
        <w:rPr>
          <w:lang w:val="ru-RU"/>
        </w:rPr>
        <w:t>2013</w:t>
      </w:r>
      <w:bookmarkEnd w:id="641"/>
      <w:bookmarkEnd w:id="642"/>
      <w:bookmarkEnd w:id="643"/>
      <w:bookmarkEnd w:id="644"/>
      <w:bookmarkEnd w:id="645"/>
      <w:bookmarkEnd w:id="646"/>
      <w:bookmarkEnd w:id="647"/>
      <w:bookmarkEnd w:id="648"/>
      <w:bookmarkEnd w:id="649"/>
      <w:bookmarkEnd w:id="650"/>
      <w:bookmarkEnd w:id="651"/>
      <w:bookmarkEnd w:id="652"/>
      <w:bookmarkEnd w:id="653"/>
      <w:bookmarkEnd w:id="654"/>
      <w:r w:rsidR="008C5BFF" w:rsidRPr="007B3D09">
        <w:rPr>
          <w:lang w:val="ru-RU"/>
        </w:rPr>
        <w:fldChar w:fldCharType="begin"/>
      </w:r>
      <w:r w:rsidRPr="007B3D09">
        <w:rPr>
          <w:lang w:val="ru-RU"/>
        </w:rPr>
        <w:instrText>XE "Office Стандартный 2013"</w:instrText>
      </w:r>
      <w:r w:rsidR="008C5BFF" w:rsidRPr="007B3D09">
        <w:rPr>
          <w:lang w:val="ru-RU"/>
        </w:rPr>
        <w:fldChar w:fldCharType="end"/>
      </w:r>
    </w:p>
    <w:p w:rsidR="009A4C7C" w:rsidRPr="007B3D09" w:rsidRDefault="009A4C7C" w:rsidP="009A4C7C">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231887" w:rsidTr="004E70C9">
        <w:tc>
          <w:tcPr>
            <w:tcW w:w="2571" w:type="pct"/>
            <w:tcBorders>
              <w:top w:val="single" w:sz="4" w:space="0" w:color="auto"/>
              <w:bottom w:val="nil"/>
            </w:tcBorders>
          </w:tcPr>
          <w:p w:rsidR="00831C1F" w:rsidRPr="007B3D09" w:rsidRDefault="00831C1F" w:rsidP="00831C1F">
            <w:pPr>
              <w:pStyle w:val="PURLMSH"/>
              <w:rPr>
                <w:lang w:val="ru-RU"/>
              </w:rPr>
            </w:pPr>
            <w:r w:rsidRPr="007B3D09">
              <w:rPr>
                <w:lang w:val="ru-RU"/>
              </w:rPr>
              <w:t xml:space="preserve">Применимый раздел Общих условий лицензии SAL: </w:t>
            </w:r>
            <w:r w:rsidR="005472D5" w:rsidRPr="005472D5">
              <w:rPr>
                <w:lang w:val="ru-RU"/>
              </w:rPr>
              <w:br/>
            </w:r>
            <w:hyperlink w:anchor="SALTerms_Desktop" w:history="1">
              <w:r w:rsidRPr="007B3D09">
                <w:rPr>
                  <w:rStyle w:val="Hyperlink"/>
                  <w:lang w:val="ru-RU"/>
                </w:rPr>
                <w:t>Приложения для настольных компьютеров (Desktop Applications)</w:t>
              </w:r>
            </w:hyperlink>
          </w:p>
        </w:tc>
        <w:tc>
          <w:tcPr>
            <w:tcW w:w="2429" w:type="pct"/>
            <w:tcBorders>
              <w:top w:val="single" w:sz="4" w:space="0" w:color="auto"/>
              <w:bottom w:val="nil"/>
            </w:tcBorders>
          </w:tcPr>
          <w:p w:rsidR="00831C1F" w:rsidRPr="007B3D09" w:rsidRDefault="005267B6" w:rsidP="005472D5">
            <w:pPr>
              <w:pStyle w:val="PURLMSH"/>
              <w:rPr>
                <w:lang w:val="ru-RU"/>
              </w:rPr>
            </w:pPr>
            <w:r w:rsidRPr="007B3D09">
              <w:rPr>
                <w:lang w:val="ru-RU"/>
              </w:rPr>
              <w:t xml:space="preserve">См. соответствующее уведомление. </w:t>
            </w:r>
            <w:r w:rsidRPr="007B3D09">
              <w:rPr>
                <w:b/>
                <w:lang w:val="ru-RU"/>
              </w:rPr>
              <w:t xml:space="preserve">Передача данных </w:t>
            </w:r>
            <w:r w:rsidRPr="007B3D09">
              <w:rPr>
                <w:i/>
                <w:lang w:val="ru-RU"/>
              </w:rPr>
              <w:t>(см.</w:t>
            </w:r>
            <w:r w:rsidR="005472D5">
              <w:rPr>
                <w:i/>
              </w:rPr>
              <w:t> </w:t>
            </w:r>
            <w:hyperlink w:anchor="Приложение2" w:history="1">
              <w:hyperlink w:anchor="Appendix2" w:history="1">
                <w:r w:rsidR="004B390F" w:rsidRPr="007B3D09">
                  <w:rPr>
                    <w:i/>
                    <w:color w:val="00467F"/>
                    <w:u w:val="single"/>
                    <w:lang w:val="ru-RU"/>
                  </w:rPr>
                  <w:t>Приложение 2</w:t>
                </w:r>
              </w:hyperlink>
            </w:hyperlink>
            <w:r w:rsidRPr="007B3D09">
              <w:rPr>
                <w:i/>
                <w:lang w:val="ru-RU"/>
              </w:rPr>
              <w:t>)</w:t>
            </w:r>
          </w:p>
        </w:tc>
      </w:tr>
      <w:tr w:rsidR="009A4C7C" w:rsidRPr="00231887" w:rsidTr="004E70C9">
        <w:tc>
          <w:tcPr>
            <w:tcW w:w="2571" w:type="pct"/>
            <w:tcBorders>
              <w:top w:val="nil"/>
            </w:tcBorders>
          </w:tcPr>
          <w:p w:rsidR="009A4C7C" w:rsidRPr="007B3D09" w:rsidRDefault="009A4C7C" w:rsidP="009A4C7C">
            <w:pPr>
              <w:pStyle w:val="PURLMSH"/>
              <w:rPr>
                <w:lang w:val="ru-RU"/>
              </w:rPr>
            </w:pPr>
            <w:r w:rsidRPr="007B3D09">
              <w:rPr>
                <w:lang w:val="ru-RU"/>
              </w:rPr>
              <w:t xml:space="preserve">Клиентское/Дополнительное программное обеспечение </w:t>
            </w:r>
            <w:r w:rsidRPr="007B3D09">
              <w:rPr>
                <w:b/>
                <w:lang w:val="ru-RU"/>
              </w:rPr>
              <w:t>Нет</w:t>
            </w:r>
          </w:p>
        </w:tc>
        <w:tc>
          <w:tcPr>
            <w:tcW w:w="2429" w:type="pct"/>
            <w:tcBorders>
              <w:top w:val="nil"/>
            </w:tcBorders>
          </w:tcPr>
          <w:p w:rsidR="009A4C7C" w:rsidRPr="007B3D09" w:rsidRDefault="003B0799" w:rsidP="009A4C7C">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9A4C7C" w:rsidRPr="007B3D09"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7B3D09" w:rsidRDefault="009A4C7C" w:rsidP="009A4C7C">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9A4C7C" w:rsidRPr="007B3D09"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9A4C7C" w:rsidRPr="007B3D09" w:rsidRDefault="00BB41EF" w:rsidP="009A4C7C">
            <w:pPr>
              <w:pStyle w:val="PURBody"/>
              <w:rPr>
                <w:lang w:val="ru-RU"/>
              </w:rPr>
            </w:pPr>
            <w:r w:rsidRPr="007B3D09">
              <w:rPr>
                <w:b/>
                <w:lang w:val="ru-RU"/>
              </w:rPr>
              <w:t>Необходимо:</w:t>
            </w:r>
          </w:p>
          <w:p w:rsidR="009A4C7C" w:rsidRPr="007B3D09" w:rsidRDefault="005267B6" w:rsidP="00BD14CB">
            <w:pPr>
              <w:pStyle w:val="PURBullet-Indented"/>
              <w:rPr>
                <w:lang w:val="ru-RU"/>
              </w:rPr>
            </w:pPr>
            <w:r w:rsidRPr="007B3D09">
              <w:rPr>
                <w:lang w:val="ru-RU"/>
              </w:rPr>
              <w:t>Office Standard 2013 SAL</w:t>
            </w:r>
          </w:p>
        </w:tc>
      </w:tr>
    </w:tbl>
    <w:p w:rsidR="009A4C7C" w:rsidRPr="007B3D09" w:rsidRDefault="009A4C7C" w:rsidP="0085206E">
      <w:pPr>
        <w:pStyle w:val="PURADDITIONALTERMSHEADERMB"/>
        <w:rPr>
          <w:lang w:val="ru-RU"/>
        </w:rPr>
      </w:pPr>
      <w:r w:rsidRPr="007B3D09">
        <w:rPr>
          <w:lang w:val="ru-RU"/>
        </w:rPr>
        <w:t>Дополнительные условия.</w:t>
      </w:r>
    </w:p>
    <w:p w:rsidR="009A4C7C" w:rsidRPr="007B3D09" w:rsidRDefault="009A4C7C" w:rsidP="009A4C7C">
      <w:pPr>
        <w:pStyle w:val="PURBlueStrong"/>
        <w:rPr>
          <w:lang w:val="ru-RU"/>
        </w:rPr>
      </w:pPr>
      <w:r w:rsidRPr="007B3D09">
        <w:rPr>
          <w:lang w:val="ru-RU"/>
        </w:rPr>
        <w:t>Приложения Office Web Apps</w:t>
      </w:r>
    </w:p>
    <w:p w:rsidR="009A4C7C" w:rsidRPr="007B3D09" w:rsidRDefault="009A4C7C" w:rsidP="005472D5">
      <w:pPr>
        <w:pStyle w:val="PURBody-Indented"/>
        <w:rPr>
          <w:lang w:val="ru-RU"/>
        </w:rPr>
      </w:pPr>
      <w:r w:rsidRPr="007B3D09">
        <w:rPr>
          <w:lang w:val="ru-RU"/>
        </w:rPr>
        <w:t>Лицензии SAL на выпуск Office стандартный 2013 включают в себя использование приложений Office Web Apps. Даже</w:t>
      </w:r>
      <w:r w:rsidR="005472D5">
        <w:t> </w:t>
      </w:r>
      <w:r w:rsidRPr="007B3D09">
        <w:rPr>
          <w:lang w:val="ru-RU"/>
        </w:rPr>
        <w:t>если</w:t>
      </w:r>
      <w:r w:rsidR="005472D5">
        <w:t> </w:t>
      </w:r>
      <w:r w:rsidRPr="007B3D09">
        <w:rPr>
          <w:lang w:val="ru-RU"/>
        </w:rPr>
        <w:t>в условиях лицензии, предоставляемых с программным обеспечением Office Web Apps, указано другое, каждый</w:t>
      </w:r>
      <w:r w:rsidR="005472D5">
        <w:t> </w:t>
      </w:r>
      <w:r w:rsidRPr="007B3D09">
        <w:rPr>
          <w:lang w:val="ru-RU"/>
        </w:rPr>
        <w:t>пользователь, для которого вы приобретаете лицензии SAL «на пользователя» для Office стандартный 2013 может</w:t>
      </w:r>
      <w:r w:rsidR="005472D5">
        <w:t> </w:t>
      </w:r>
      <w:r w:rsidRPr="007B3D09">
        <w:rPr>
          <w:lang w:val="ru-RU"/>
        </w:rPr>
        <w:t>получить доступ к программному обеспечению Office Web Apps и использовать их. Приложения Office Web Apps не</w:t>
      </w:r>
      <w:r w:rsidR="005472D5">
        <w:t> </w:t>
      </w:r>
      <w:r w:rsidRPr="007B3D09">
        <w:rPr>
          <w:lang w:val="ru-RU"/>
        </w:rPr>
        <w:t xml:space="preserve">включены в предыдущие версии лицензий Office Standard SAL, такие как Office Standard 2007 SAL </w:t>
      </w:r>
      <w:r w:rsidR="005472D5" w:rsidRPr="005472D5">
        <w:rPr>
          <w:lang w:val="ru-RU"/>
        </w:rPr>
        <w:br/>
      </w:r>
      <w:r w:rsidRPr="007B3D09">
        <w:rPr>
          <w:lang w:val="ru-RU"/>
        </w:rPr>
        <w:t>и Office Standard 2003 SAL.</w:t>
      </w:r>
    </w:p>
    <w:p w:rsidR="0003012B" w:rsidRPr="007B3D09" w:rsidRDefault="0003012B" w:rsidP="0003012B">
      <w:pPr>
        <w:pStyle w:val="PURBody-Indented"/>
        <w:rPr>
          <w:lang w:val="ru-RU"/>
        </w:rPr>
      </w:pPr>
      <w:r w:rsidRPr="007B3D09">
        <w:rPr>
          <w:lang w:val="ru-RU"/>
        </w:rPr>
        <w:t>Компоненты набора доступны в качестве отдельных продуктов с отдельными лицензиями подписчика.</w:t>
      </w:r>
    </w:p>
    <w:bookmarkStart w:id="655" w:name="_Toc299519133"/>
    <w:bookmarkStart w:id="656" w:name="_Toc299531565"/>
    <w:bookmarkStart w:id="657" w:name="_Toc299531889"/>
    <w:bookmarkStart w:id="658" w:name="_Toc299957172"/>
    <w:bookmarkStart w:id="659" w:name="_Toc346536874"/>
    <w:bookmarkStart w:id="660" w:name="_Toc346895325"/>
    <w:bookmarkStart w:id="661" w:name="_Toc339280337"/>
    <w:bookmarkStart w:id="662" w:name="_Toc339280480"/>
    <w:bookmarkStart w:id="663" w:name="_Toc363552811"/>
    <w:bookmarkStart w:id="664" w:name="_Toc363552874"/>
    <w:bookmarkStart w:id="665" w:name="_Toc378682173"/>
    <w:bookmarkStart w:id="666" w:name="_Toc378682275"/>
    <w:bookmarkStart w:id="667" w:name="_Toc371268287"/>
    <w:bookmarkStart w:id="668" w:name="_Toc371268353"/>
    <w:bookmarkStart w:id="669" w:name="_Toc379278490"/>
    <w:bookmarkStart w:id="670" w:name="_Toc379278552"/>
    <w:bookmarkStart w:id="671" w:name="_Toc388437634"/>
    <w:bookmarkStart w:id="672" w:name="_Toc388443742"/>
    <w:p w:rsidR="000829EE" w:rsidRPr="000829EE" w:rsidRDefault="000E00C9" w:rsidP="000829EE">
      <w:pPr>
        <w:pStyle w:val="PURBody"/>
        <w:keepLines/>
        <w:spacing w:before="240" w:after="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3A44AE" w:rsidRPr="007B3D09" w:rsidRDefault="003A44AE" w:rsidP="000F4CC0">
      <w:pPr>
        <w:pStyle w:val="PURProductName"/>
        <w:pBdr>
          <w:bottom w:val="single" w:sz="8" w:space="0" w:color="404040" w:themeColor="text1" w:themeTint="BF"/>
        </w:pBdr>
        <w:rPr>
          <w:lang w:val="ru-RU"/>
        </w:rPr>
      </w:pPr>
      <w:r w:rsidRPr="007B3D09">
        <w:rPr>
          <w:lang w:val="ru-RU"/>
        </w:rPr>
        <w:t>Productivity Suite</w:t>
      </w:r>
      <w:bookmarkEnd w:id="655"/>
      <w:bookmarkEnd w:id="656"/>
      <w:bookmarkEnd w:id="657"/>
      <w:bookmarkEnd w:id="658"/>
      <w:bookmarkEnd w:id="659"/>
      <w:bookmarkEnd w:id="660"/>
      <w:bookmarkEnd w:id="661"/>
      <w:bookmarkEnd w:id="662"/>
      <w:bookmarkEnd w:id="663"/>
      <w:bookmarkEnd w:id="664"/>
      <w:bookmarkEnd w:id="665"/>
      <w:bookmarkEnd w:id="666"/>
      <w:bookmarkEnd w:id="667"/>
      <w:bookmarkEnd w:id="668"/>
      <w:bookmarkEnd w:id="669"/>
      <w:bookmarkEnd w:id="670"/>
      <w:bookmarkEnd w:id="671"/>
      <w:bookmarkEnd w:id="672"/>
      <w:r w:rsidR="008C5BFF" w:rsidRPr="007B3D09">
        <w:rPr>
          <w:lang w:val="ru-RU"/>
        </w:rPr>
        <w:fldChar w:fldCharType="begin"/>
      </w:r>
      <w:r w:rsidRPr="007B3D09">
        <w:rPr>
          <w:lang w:val="ru-RU"/>
        </w:rPr>
        <w:instrText>XE "Productivity Suite"</w:instrText>
      </w:r>
      <w:r w:rsidR="008C5BFF" w:rsidRPr="007B3D09">
        <w:rPr>
          <w:lang w:val="ru-RU"/>
        </w:rPr>
        <w:fldChar w:fldCharType="end"/>
      </w:r>
    </w:p>
    <w:p w:rsidR="003A44AE" w:rsidRPr="007B3D09" w:rsidRDefault="003A44AE" w:rsidP="000F4CC0">
      <w:pPr>
        <w:pStyle w:val="PURLicenseTerm"/>
        <w:keepNext/>
        <w:keepLines/>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4"/>
        <w:gridCol w:w="5257"/>
        <w:gridCol w:w="154"/>
        <w:gridCol w:w="22"/>
        <w:gridCol w:w="4941"/>
        <w:gridCol w:w="176"/>
        <w:gridCol w:w="371"/>
        <w:gridCol w:w="15"/>
      </w:tblGrid>
      <w:tr w:rsidR="007331A1" w:rsidRPr="007B3D09" w:rsidTr="007331A1">
        <w:trPr>
          <w:gridBefore w:val="1"/>
          <w:gridAfter w:val="1"/>
          <w:wBefore w:w="42" w:type="pct"/>
          <w:wAfter w:w="7" w:type="pct"/>
        </w:trPr>
        <w:tc>
          <w:tcPr>
            <w:tcW w:w="2453" w:type="pct"/>
            <w:gridSpan w:val="2"/>
            <w:tcBorders>
              <w:top w:val="single" w:sz="4" w:space="0" w:color="auto"/>
              <w:bottom w:val="nil"/>
            </w:tcBorders>
          </w:tcPr>
          <w:p w:rsidR="007331A1" w:rsidRPr="007B3D09" w:rsidRDefault="007331A1" w:rsidP="007F7919">
            <w:pPr>
              <w:pStyle w:val="PURLMSH"/>
              <w:rPr>
                <w:lang w:val="ru-RU"/>
              </w:rPr>
            </w:pPr>
            <w:r w:rsidRPr="007B3D09">
              <w:rPr>
                <w:lang w:val="ru-RU"/>
              </w:rPr>
              <w:t xml:space="preserve">Применимый раздел Общих условий лицензии SAL: </w:t>
            </w:r>
            <w:hyperlink w:anchor="SALTerms_Server" w:history="1">
              <w:r w:rsidRPr="007B3D09">
                <w:rPr>
                  <w:rStyle w:val="Hyperlink"/>
                  <w:lang w:val="ru-RU"/>
                </w:rPr>
                <w:t>Серверное ПО</w:t>
              </w:r>
            </w:hyperlink>
          </w:p>
        </w:tc>
        <w:tc>
          <w:tcPr>
            <w:tcW w:w="2498" w:type="pct"/>
            <w:gridSpan w:val="4"/>
            <w:tcBorders>
              <w:top w:val="single" w:sz="4" w:space="0" w:color="auto"/>
              <w:bottom w:val="nil"/>
            </w:tcBorders>
          </w:tcPr>
          <w:p w:rsidR="007331A1" w:rsidRPr="007B3D09" w:rsidRDefault="007331A1" w:rsidP="00C245A7">
            <w:pPr>
              <w:pStyle w:val="PURLMSH"/>
              <w:rPr>
                <w:lang w:val="ru-RU"/>
              </w:rPr>
            </w:pPr>
            <w:r w:rsidRPr="007B3D09">
              <w:rPr>
                <w:lang w:val="ru-RU"/>
              </w:rPr>
              <w:t xml:space="preserve">См. соответствующее уведомление. </w:t>
            </w:r>
            <w:r w:rsidRPr="007B3D09">
              <w:rPr>
                <w:b/>
                <w:lang w:val="ru-RU"/>
              </w:rPr>
              <w:t xml:space="preserve">Нет </w:t>
            </w:r>
          </w:p>
        </w:tc>
      </w:tr>
      <w:tr w:rsidR="007331A1" w:rsidRPr="00231887" w:rsidTr="007331A1">
        <w:trPr>
          <w:gridAfter w:val="2"/>
          <w:wAfter w:w="175" w:type="pct"/>
          <w:trHeight w:val="216"/>
        </w:trPr>
        <w:tc>
          <w:tcPr>
            <w:tcW w:w="2505" w:type="pct"/>
            <w:gridSpan w:val="4"/>
            <w:tcBorders>
              <w:top w:val="nil"/>
              <w:bottom w:val="nil"/>
            </w:tcBorders>
          </w:tcPr>
          <w:p w:rsidR="007331A1" w:rsidRPr="007B3D09" w:rsidRDefault="007331A1" w:rsidP="007F7919">
            <w:pPr>
              <w:pStyle w:val="PURBody"/>
              <w:rPr>
                <w:rFonts w:ascii="Arial Narrow" w:hAnsi="Arial Narrow"/>
                <w:lang w:val="ru-RU"/>
              </w:rPr>
            </w:pPr>
          </w:p>
        </w:tc>
        <w:tc>
          <w:tcPr>
            <w:tcW w:w="2320" w:type="pct"/>
            <w:gridSpan w:val="2"/>
            <w:tcBorders>
              <w:top w:val="nil"/>
              <w:bottom w:val="nil"/>
            </w:tcBorders>
          </w:tcPr>
          <w:p w:rsidR="007331A1" w:rsidRPr="007B3D09" w:rsidRDefault="007331A1" w:rsidP="00803002">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2B553F" w:rsidRPr="007B3D09" w:rsidTr="007331A1">
        <w:tblPrEx>
          <w:tblBorders>
            <w:top w:val="none" w:sz="0" w:space="0" w:color="auto"/>
            <w:bottom w:val="none" w:sz="0" w:space="0" w:color="auto"/>
          </w:tblBorders>
        </w:tblPrEx>
        <w:tc>
          <w:tcPr>
            <w:tcW w:w="5000" w:type="pct"/>
            <w:gridSpan w:val="8"/>
            <w:shd w:val="clear" w:color="auto" w:fill="E5EEF7"/>
          </w:tcPr>
          <w:p w:rsidR="002B553F" w:rsidRPr="007B3D09" w:rsidRDefault="002B553F" w:rsidP="007F7919">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2B553F" w:rsidRPr="007B3D09" w:rsidTr="007331A1">
        <w:tblPrEx>
          <w:tblBorders>
            <w:top w:val="none" w:sz="0" w:space="0" w:color="auto"/>
            <w:bottom w:val="none" w:sz="0" w:space="0" w:color="auto"/>
          </w:tblBorders>
        </w:tblPrEx>
        <w:tc>
          <w:tcPr>
            <w:tcW w:w="5000" w:type="pct"/>
            <w:gridSpan w:val="8"/>
          </w:tcPr>
          <w:p w:rsidR="002B553F" w:rsidRPr="007B3D09" w:rsidRDefault="002B553F" w:rsidP="007F7919">
            <w:pPr>
              <w:pStyle w:val="PURBody"/>
              <w:keepNext/>
              <w:keepLines/>
              <w:rPr>
                <w:lang w:val="ru-RU"/>
              </w:rPr>
            </w:pPr>
            <w:r w:rsidRPr="007B3D09">
              <w:rPr>
                <w:b/>
                <w:lang w:val="ru-RU"/>
              </w:rPr>
              <w:t>Необходимо:</w:t>
            </w:r>
          </w:p>
          <w:p w:rsidR="002B553F" w:rsidRPr="007B3D09" w:rsidRDefault="002B553F" w:rsidP="007F7919">
            <w:pPr>
              <w:pStyle w:val="PURBullet-Indented"/>
              <w:keepNext/>
              <w:keepLines/>
              <w:rPr>
                <w:lang w:val="ru-RU"/>
              </w:rPr>
            </w:pPr>
            <w:r w:rsidRPr="007B3D09">
              <w:rPr>
                <w:lang w:val="ru-RU"/>
              </w:rPr>
              <w:t>Productivity Suite SAL</w:t>
            </w:r>
          </w:p>
        </w:tc>
      </w:tr>
      <w:tr w:rsidR="002B553F" w:rsidRPr="007B3D09"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rsidR="002B553F" w:rsidRPr="007B3D09" w:rsidRDefault="002B553F" w:rsidP="00984DEA">
            <w:pPr>
              <w:pStyle w:val="PURBody"/>
              <w:rPr>
                <w:b/>
                <w:i/>
                <w:lang w:val="ru-RU"/>
              </w:rPr>
            </w:pPr>
            <w:r w:rsidRPr="007B3D09">
              <w:rPr>
                <w:b/>
                <w:i/>
                <w:lang w:val="ru-RU"/>
              </w:rPr>
              <w:t>Лицензии SAL для SA</w:t>
            </w:r>
          </w:p>
        </w:tc>
        <w:tc>
          <w:tcPr>
            <w:tcW w:w="2320" w:type="pct"/>
            <w:gridSpan w:val="3"/>
            <w:shd w:val="clear" w:color="auto" w:fill="E5EEF7"/>
          </w:tcPr>
          <w:p w:rsidR="002B553F" w:rsidRPr="007B3D09" w:rsidRDefault="002B553F" w:rsidP="00984DEA">
            <w:pPr>
              <w:pStyle w:val="PURBody"/>
              <w:rPr>
                <w:b/>
                <w:i/>
                <w:lang w:val="ru-RU"/>
              </w:rPr>
            </w:pPr>
            <w:r w:rsidRPr="007B3D09">
              <w:rPr>
                <w:b/>
                <w:i/>
                <w:lang w:val="ru-RU"/>
              </w:rPr>
              <w:t>Соответствующие лицензии CAL</w:t>
            </w:r>
          </w:p>
        </w:tc>
      </w:tr>
      <w:tr w:rsidR="002B553F" w:rsidRPr="007B3D09"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rsidR="002B553F" w:rsidRPr="001333E7" w:rsidRDefault="002B553F" w:rsidP="009E3081">
            <w:pPr>
              <w:pStyle w:val="PURBullet-Indented"/>
              <w:rPr>
                <w:lang w:val="fr-FR"/>
              </w:rPr>
            </w:pPr>
            <w:r w:rsidRPr="001333E7">
              <w:rPr>
                <w:lang w:val="fr-FR"/>
              </w:rPr>
              <w:t>Productivity Suite SAL (</w:t>
            </w:r>
            <w:r w:rsidRPr="007B3D09">
              <w:rPr>
                <w:lang w:val="ru-RU"/>
              </w:rPr>
              <w:t>для</w:t>
            </w:r>
            <w:r w:rsidRPr="001333E7">
              <w:rPr>
                <w:lang w:val="fr-FR"/>
              </w:rPr>
              <w:t xml:space="preserve"> Core CAL Suite SA)</w:t>
            </w:r>
          </w:p>
        </w:tc>
        <w:tc>
          <w:tcPr>
            <w:tcW w:w="2320" w:type="pct"/>
            <w:gridSpan w:val="3"/>
            <w:tcBorders>
              <w:bottom w:val="single" w:sz="4" w:space="0" w:color="auto"/>
            </w:tcBorders>
          </w:tcPr>
          <w:p w:rsidR="002B553F" w:rsidRPr="007B3D09" w:rsidRDefault="002B553F" w:rsidP="009E3081">
            <w:pPr>
              <w:pStyle w:val="PURBullet-Indented"/>
              <w:rPr>
                <w:lang w:val="ru-RU"/>
              </w:rPr>
            </w:pPr>
            <w:r w:rsidRPr="007B3D09">
              <w:rPr>
                <w:lang w:val="ru-RU"/>
              </w:rPr>
              <w:t xml:space="preserve">Core CAL Suite </w:t>
            </w:r>
            <w:r w:rsidRPr="007B3D09">
              <w:rPr>
                <w:b/>
                <w:lang w:val="ru-RU"/>
              </w:rPr>
              <w:t>или</w:t>
            </w:r>
          </w:p>
          <w:p w:rsidR="002B553F" w:rsidRPr="007B3D09" w:rsidRDefault="002B553F" w:rsidP="00830DCA">
            <w:pPr>
              <w:pStyle w:val="PURBullet-Indented"/>
              <w:rPr>
                <w:lang w:val="ru-RU"/>
              </w:rPr>
            </w:pPr>
            <w:r w:rsidRPr="007B3D09">
              <w:rPr>
                <w:lang w:val="ru-RU"/>
              </w:rPr>
              <w:t xml:space="preserve">Enterprise CAL Suite </w:t>
            </w:r>
          </w:p>
        </w:tc>
      </w:tr>
      <w:tr w:rsidR="003A7958" w:rsidRPr="007B3D09"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rsidR="003A7958" w:rsidRPr="001333E7" w:rsidRDefault="003A7958" w:rsidP="00830DCA">
            <w:pPr>
              <w:pStyle w:val="PURBullet-Indented"/>
              <w:rPr>
                <w:rFonts w:cs="Arial"/>
                <w:szCs w:val="18"/>
                <w:lang w:val="fr-FR"/>
              </w:rPr>
            </w:pPr>
            <w:r w:rsidRPr="001333E7">
              <w:rPr>
                <w:rFonts w:cs="Arial"/>
                <w:lang w:val="fr-FR"/>
              </w:rPr>
              <w:t>Productivity Suite SAL (</w:t>
            </w:r>
            <w:r w:rsidRPr="007B3D09">
              <w:rPr>
                <w:rFonts w:cs="Arial"/>
                <w:lang w:val="ru-RU"/>
              </w:rPr>
              <w:t>для</w:t>
            </w:r>
            <w:r w:rsidRPr="001333E7">
              <w:rPr>
                <w:lang w:val="fr-FR"/>
              </w:rPr>
              <w:t>Enterprise</w:t>
            </w:r>
            <w:r w:rsidRPr="001333E7">
              <w:rPr>
                <w:rFonts w:cs="Arial"/>
                <w:lang w:val="fr-FR"/>
              </w:rPr>
              <w:t xml:space="preserve"> CAL Suite SA)</w:t>
            </w:r>
          </w:p>
        </w:tc>
        <w:tc>
          <w:tcPr>
            <w:tcW w:w="2320" w:type="pct"/>
            <w:gridSpan w:val="3"/>
            <w:tcBorders>
              <w:top w:val="single" w:sz="4" w:space="0" w:color="auto"/>
            </w:tcBorders>
          </w:tcPr>
          <w:p w:rsidR="003A7958" w:rsidRPr="007B3D09" w:rsidRDefault="003A7958" w:rsidP="00830DCA">
            <w:pPr>
              <w:pStyle w:val="PURBullet-Indented"/>
              <w:rPr>
                <w:lang w:val="ru-RU"/>
              </w:rPr>
            </w:pPr>
            <w:r w:rsidRPr="007B3D09">
              <w:rPr>
                <w:lang w:val="ru-RU"/>
              </w:rPr>
              <w:t>Enterprise CAL Suite</w:t>
            </w:r>
          </w:p>
        </w:tc>
      </w:tr>
    </w:tbl>
    <w:p w:rsidR="00793B92" w:rsidRPr="007B3D09" w:rsidRDefault="00793B92" w:rsidP="0085206E">
      <w:pPr>
        <w:pStyle w:val="PURADDITIONALTERMSHEADERMB"/>
        <w:rPr>
          <w:lang w:val="ru-RU"/>
        </w:rPr>
      </w:pPr>
      <w:r w:rsidRPr="007B3D09">
        <w:rPr>
          <w:lang w:val="ru-RU"/>
        </w:rPr>
        <w:t>Дополнительные условия.</w:t>
      </w:r>
    </w:p>
    <w:p w:rsidR="00793B92" w:rsidRPr="000E00C9" w:rsidRDefault="00793B92" w:rsidP="00833B09">
      <w:pPr>
        <w:pStyle w:val="PURBody-Indented"/>
        <w:rPr>
          <w:lang w:val="ru-RU"/>
        </w:rPr>
      </w:pPr>
      <w:r w:rsidRPr="007B3D09">
        <w:rPr>
          <w:lang w:val="ru-RU"/>
        </w:rPr>
        <w:t>Лицензия</w:t>
      </w:r>
      <w:r w:rsidRPr="001333E7">
        <w:t>ProductivitySuiteSAL</w:t>
      </w:r>
      <w:r w:rsidRPr="007B3D09">
        <w:rPr>
          <w:rStyle w:val="PURFootnoteChar"/>
          <w:sz w:val="18"/>
          <w:lang w:val="ru-RU"/>
        </w:rPr>
        <w:t>предоставляетправа</w:t>
      </w:r>
      <w:r w:rsidRPr="000E00C9">
        <w:rPr>
          <w:rStyle w:val="PURFootnoteChar"/>
          <w:sz w:val="18"/>
          <w:lang w:val="ru-RU"/>
        </w:rPr>
        <w:t xml:space="preserve">, </w:t>
      </w:r>
      <w:r w:rsidRPr="007B3D09">
        <w:rPr>
          <w:rStyle w:val="PURFootnoteChar"/>
          <w:sz w:val="18"/>
          <w:lang w:val="ru-RU"/>
        </w:rPr>
        <w:t>эквивалентныеследующимлицензиям</w:t>
      </w:r>
      <w:r w:rsidRPr="001333E7">
        <w:rPr>
          <w:rStyle w:val="PURFootnoteChar"/>
          <w:sz w:val="18"/>
        </w:rPr>
        <w:t>SAL</w:t>
      </w:r>
      <w:r w:rsidRPr="000E00C9">
        <w:rPr>
          <w:rStyle w:val="PURFootnoteChar"/>
          <w:sz w:val="18"/>
          <w:lang w:val="ru-RU"/>
        </w:rPr>
        <w:t xml:space="preserve">: </w:t>
      </w:r>
      <w:r w:rsidR="00AA3355" w:rsidRPr="000E00C9">
        <w:rPr>
          <w:rStyle w:val="PURFootnoteChar"/>
          <w:sz w:val="18"/>
          <w:lang w:val="ru-RU"/>
        </w:rPr>
        <w:br/>
      </w:r>
      <w:r w:rsidRPr="001333E7">
        <w:rPr>
          <w:rStyle w:val="PURFootnoteChar"/>
          <w:sz w:val="18"/>
        </w:rPr>
        <w:t>HostedExchangeStandardSAL</w:t>
      </w:r>
      <w:r w:rsidRPr="000E00C9">
        <w:rPr>
          <w:rStyle w:val="PURFootnoteChar"/>
          <w:sz w:val="18"/>
          <w:lang w:val="ru-RU"/>
        </w:rPr>
        <w:t xml:space="preserve">, </w:t>
      </w:r>
      <w:r w:rsidRPr="001333E7">
        <w:rPr>
          <w:rStyle w:val="PURFootnoteChar"/>
          <w:sz w:val="18"/>
        </w:rPr>
        <w:t>LyncServer</w:t>
      </w:r>
      <w:r w:rsidRPr="000E00C9">
        <w:rPr>
          <w:rStyle w:val="PURFootnoteChar"/>
          <w:sz w:val="18"/>
          <w:lang w:val="ru-RU"/>
        </w:rPr>
        <w:t xml:space="preserve"> 2013 </w:t>
      </w:r>
      <w:r w:rsidRPr="001333E7">
        <w:rPr>
          <w:rStyle w:val="PURFootnoteChar"/>
          <w:sz w:val="18"/>
        </w:rPr>
        <w:t>EnterpriseSAL</w:t>
      </w:r>
      <w:r w:rsidRPr="007B3D09">
        <w:rPr>
          <w:rStyle w:val="PURFootnoteChar"/>
          <w:sz w:val="18"/>
          <w:lang w:val="ru-RU"/>
        </w:rPr>
        <w:t>и</w:t>
      </w:r>
      <w:r w:rsidRPr="001333E7">
        <w:rPr>
          <w:rStyle w:val="PURFootnoteChar"/>
          <w:sz w:val="18"/>
        </w:rPr>
        <w:t>SharePointServer</w:t>
      </w:r>
      <w:r w:rsidRPr="000E00C9">
        <w:rPr>
          <w:rStyle w:val="PURFootnoteChar"/>
          <w:sz w:val="18"/>
          <w:lang w:val="ru-RU"/>
        </w:rPr>
        <w:t xml:space="preserve"> 2013 </w:t>
      </w:r>
      <w:r w:rsidRPr="001333E7">
        <w:rPr>
          <w:rStyle w:val="PURFootnoteChar"/>
          <w:sz w:val="18"/>
        </w:rPr>
        <w:t>StandardSAL</w:t>
      </w:r>
      <w:r w:rsidRPr="000E00C9">
        <w:rPr>
          <w:rStyle w:val="PURFootnoteChar"/>
          <w:sz w:val="18"/>
          <w:lang w:val="ru-RU"/>
        </w:rPr>
        <w:t>.</w:t>
      </w:r>
    </w:p>
    <w:bookmarkStart w:id="673" w:name="_Toc299519134"/>
    <w:bookmarkStart w:id="674" w:name="_Toc299531566"/>
    <w:bookmarkStart w:id="675" w:name="_Toc299531890"/>
    <w:bookmarkStart w:id="676" w:name="_Toc299957173"/>
    <w:bookmarkStart w:id="677" w:name="_Toc346536875"/>
    <w:bookmarkStart w:id="678" w:name="_Toc346895326"/>
    <w:bookmarkStart w:id="679" w:name="_Toc339280338"/>
    <w:bookmarkStart w:id="680" w:name="_Toc339280481"/>
    <w:bookmarkStart w:id="681" w:name="_Toc363552812"/>
    <w:bookmarkStart w:id="682" w:name="_Toc363552875"/>
    <w:bookmarkStart w:id="683" w:name="_Toc378682174"/>
    <w:bookmarkStart w:id="684" w:name="_Toc378682276"/>
    <w:bookmarkStart w:id="685" w:name="_Toc371268288"/>
    <w:bookmarkStart w:id="686" w:name="_Toc371268354"/>
    <w:bookmarkStart w:id="687" w:name="_Toc379278491"/>
    <w:bookmarkStart w:id="688" w:name="_Toc379278553"/>
    <w:bookmarkStart w:id="689" w:name="_Toc388437635"/>
    <w:bookmarkStart w:id="690" w:name="_Toc388443743"/>
    <w:p w:rsidR="000829EE" w:rsidRPr="000829EE" w:rsidRDefault="000E00C9" w:rsidP="000829EE">
      <w:pPr>
        <w:pStyle w:val="PURBody"/>
        <w:keepLines/>
        <w:spacing w:before="240" w:after="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9A4C7C" w:rsidRPr="007B3D09" w:rsidRDefault="009A4C7C" w:rsidP="009A4C7C">
      <w:pPr>
        <w:pStyle w:val="PURProductName"/>
        <w:rPr>
          <w:lang w:val="ru-RU"/>
        </w:rPr>
      </w:pPr>
      <w:r w:rsidRPr="007B3D09">
        <w:rPr>
          <w:lang w:val="ru-RU"/>
        </w:rPr>
        <w:lastRenderedPageBreak/>
        <w:t>Project профессиональный 2013</w:t>
      </w:r>
      <w:bookmarkEnd w:id="673"/>
      <w:bookmarkEnd w:id="674"/>
      <w:bookmarkEnd w:id="675"/>
      <w:bookmarkEnd w:id="676"/>
      <w:bookmarkEnd w:id="677"/>
      <w:bookmarkEnd w:id="678"/>
      <w:bookmarkEnd w:id="679"/>
      <w:bookmarkEnd w:id="680"/>
      <w:bookmarkEnd w:id="681"/>
      <w:bookmarkEnd w:id="682"/>
      <w:bookmarkEnd w:id="683"/>
      <w:bookmarkEnd w:id="684"/>
      <w:bookmarkEnd w:id="685"/>
      <w:bookmarkEnd w:id="686"/>
      <w:bookmarkEnd w:id="687"/>
      <w:bookmarkEnd w:id="688"/>
      <w:bookmarkEnd w:id="689"/>
      <w:bookmarkEnd w:id="690"/>
      <w:r w:rsidR="008C5BFF" w:rsidRPr="007B3D09">
        <w:rPr>
          <w:lang w:val="ru-RU"/>
        </w:rPr>
        <w:fldChar w:fldCharType="begin"/>
      </w:r>
      <w:r w:rsidRPr="007B3D09">
        <w:rPr>
          <w:lang w:val="ru-RU"/>
        </w:rPr>
        <w:instrText>XE "Project профессиональный 2013"</w:instrText>
      </w:r>
      <w:r w:rsidR="008C5BFF" w:rsidRPr="007B3D09">
        <w:rPr>
          <w:lang w:val="ru-RU"/>
        </w:rPr>
        <w:fldChar w:fldCharType="end"/>
      </w:r>
    </w:p>
    <w:p w:rsidR="009A4C7C" w:rsidRPr="007B3D09" w:rsidRDefault="009A4C7C" w:rsidP="009A4C7C">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rsidRPr="00231887" w:rsidTr="00B123AD">
        <w:trPr>
          <w:gridBefore w:val="1"/>
          <w:wBefore w:w="49" w:type="pct"/>
        </w:trPr>
        <w:tc>
          <w:tcPr>
            <w:tcW w:w="2453" w:type="pct"/>
            <w:tcBorders>
              <w:top w:val="single" w:sz="4" w:space="0" w:color="auto"/>
              <w:bottom w:val="nil"/>
            </w:tcBorders>
          </w:tcPr>
          <w:p w:rsidR="00831C1F" w:rsidRPr="007B3D09" w:rsidRDefault="00831C1F" w:rsidP="00831C1F">
            <w:pPr>
              <w:pStyle w:val="PURLMSH"/>
              <w:rPr>
                <w:lang w:val="ru-RU"/>
              </w:rPr>
            </w:pPr>
            <w:r w:rsidRPr="007B3D09">
              <w:rPr>
                <w:lang w:val="ru-RU"/>
              </w:rPr>
              <w:t xml:space="preserve">Применимый раздел Общих условий лицензии SAL: </w:t>
            </w:r>
            <w:hyperlink w:anchor="SALTerms_Desktop" w:history="1">
              <w:r w:rsidRPr="007B3D09">
                <w:rPr>
                  <w:rStyle w:val="Hyperlink"/>
                  <w:lang w:val="ru-RU"/>
                </w:rPr>
                <w:t>Приложения для настольных компьютеров (Desktop Applications)</w:t>
              </w:r>
            </w:hyperlink>
          </w:p>
        </w:tc>
        <w:tc>
          <w:tcPr>
            <w:tcW w:w="2499" w:type="pct"/>
            <w:tcBorders>
              <w:top w:val="single" w:sz="4" w:space="0" w:color="auto"/>
              <w:bottom w:val="nil"/>
            </w:tcBorders>
          </w:tcPr>
          <w:p w:rsidR="00831C1F" w:rsidRPr="007B3D09" w:rsidRDefault="000914BD" w:rsidP="0026184E">
            <w:pPr>
              <w:pStyle w:val="PURLMSH"/>
              <w:rPr>
                <w:lang w:val="ru-RU"/>
              </w:rPr>
            </w:pPr>
            <w:r w:rsidRPr="007B3D09">
              <w:rPr>
                <w:lang w:val="ru-RU"/>
              </w:rPr>
              <w:t xml:space="preserve">См. соответствующее уведомление. </w:t>
            </w:r>
            <w:r w:rsidRPr="007B3D09">
              <w:rPr>
                <w:b/>
                <w:lang w:val="ru-RU"/>
              </w:rPr>
              <w:t xml:space="preserve">Передача данных </w:t>
            </w:r>
            <w:r w:rsidRPr="007B3D09">
              <w:rPr>
                <w:i/>
                <w:lang w:val="ru-RU"/>
              </w:rPr>
              <w:t xml:space="preserve">(см. </w:t>
            </w:r>
            <w:hyperlink w:anchor="Приложение2" w:history="1">
              <w:hyperlink w:anchor="Appendix2" w:history="1">
                <w:r w:rsidR="004B390F" w:rsidRPr="007B3D09">
                  <w:rPr>
                    <w:i/>
                    <w:color w:val="00467F"/>
                    <w:u w:val="single"/>
                    <w:lang w:val="ru-RU"/>
                  </w:rPr>
                  <w:t>Приложение 2</w:t>
                </w:r>
              </w:hyperlink>
            </w:hyperlink>
            <w:r w:rsidRPr="007B3D09">
              <w:rPr>
                <w:i/>
                <w:lang w:val="ru-RU"/>
              </w:rPr>
              <w:t>)</w:t>
            </w:r>
          </w:p>
        </w:tc>
      </w:tr>
      <w:tr w:rsidR="009A4C7C" w:rsidRPr="00231887" w:rsidTr="00B123AD">
        <w:trPr>
          <w:gridBefore w:val="1"/>
          <w:wBefore w:w="49" w:type="pct"/>
        </w:trPr>
        <w:tc>
          <w:tcPr>
            <w:tcW w:w="2453" w:type="pct"/>
            <w:tcBorders>
              <w:top w:val="nil"/>
            </w:tcBorders>
          </w:tcPr>
          <w:p w:rsidR="009A4C7C" w:rsidRPr="007B3D09" w:rsidRDefault="009A4C7C" w:rsidP="009A4C7C">
            <w:pPr>
              <w:pStyle w:val="PURLMSH"/>
              <w:rPr>
                <w:lang w:val="ru-RU"/>
              </w:rPr>
            </w:pPr>
            <w:r w:rsidRPr="007B3D09">
              <w:rPr>
                <w:lang w:val="ru-RU"/>
              </w:rPr>
              <w:t xml:space="preserve">Клиентское/Дополнительное программное обеспечение </w:t>
            </w:r>
            <w:r w:rsidRPr="007B3D09">
              <w:rPr>
                <w:b/>
                <w:lang w:val="ru-RU"/>
              </w:rPr>
              <w:t>Нет</w:t>
            </w:r>
          </w:p>
        </w:tc>
        <w:tc>
          <w:tcPr>
            <w:tcW w:w="2499" w:type="pct"/>
            <w:tcBorders>
              <w:top w:val="nil"/>
            </w:tcBorders>
          </w:tcPr>
          <w:p w:rsidR="009A4C7C" w:rsidRPr="007B3D09" w:rsidRDefault="003B0799" w:rsidP="009A4C7C">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9A4C7C" w:rsidRPr="007B3D09" w:rsidTr="00B123AD">
        <w:tblPrEx>
          <w:tblBorders>
            <w:top w:val="none" w:sz="0" w:space="0" w:color="auto"/>
            <w:bottom w:val="none" w:sz="0" w:space="0" w:color="auto"/>
          </w:tblBorders>
        </w:tblPrEx>
        <w:tc>
          <w:tcPr>
            <w:tcW w:w="5000" w:type="pct"/>
            <w:gridSpan w:val="3"/>
            <w:shd w:val="clear" w:color="auto" w:fill="E5EEF7"/>
          </w:tcPr>
          <w:p w:rsidR="009A4C7C" w:rsidRPr="007B3D09" w:rsidRDefault="009A4C7C" w:rsidP="009A4C7C">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9A4C7C" w:rsidRPr="007B3D09" w:rsidTr="00B123AD">
        <w:tblPrEx>
          <w:tblBorders>
            <w:top w:val="none" w:sz="0" w:space="0" w:color="auto"/>
            <w:bottom w:val="none" w:sz="0" w:space="0" w:color="auto"/>
          </w:tblBorders>
        </w:tblPrEx>
        <w:tc>
          <w:tcPr>
            <w:tcW w:w="5000" w:type="pct"/>
            <w:gridSpan w:val="3"/>
          </w:tcPr>
          <w:p w:rsidR="009A4C7C" w:rsidRPr="007B3D09" w:rsidRDefault="00BB41EF" w:rsidP="009A4C7C">
            <w:pPr>
              <w:pStyle w:val="PURBody"/>
              <w:rPr>
                <w:lang w:val="ru-RU"/>
              </w:rPr>
            </w:pPr>
            <w:r w:rsidRPr="007B3D09">
              <w:rPr>
                <w:b/>
                <w:lang w:val="ru-RU"/>
              </w:rPr>
              <w:t>Необходимо:</w:t>
            </w:r>
          </w:p>
          <w:p w:rsidR="009A4C7C" w:rsidRPr="007B3D09" w:rsidRDefault="00543F5C" w:rsidP="00BD14CB">
            <w:pPr>
              <w:pStyle w:val="PURBullet-Indented"/>
              <w:rPr>
                <w:b/>
                <w:bCs/>
                <w:lang w:val="ru-RU"/>
              </w:rPr>
            </w:pPr>
            <w:r w:rsidRPr="007B3D09">
              <w:rPr>
                <w:lang w:val="ru-RU"/>
              </w:rPr>
              <w:t>Project 2013 Professional SAL</w:t>
            </w:r>
          </w:p>
        </w:tc>
      </w:tr>
    </w:tbl>
    <w:p w:rsidR="009A4C7C" w:rsidRPr="007B3D09" w:rsidRDefault="009A4C7C" w:rsidP="0085206E">
      <w:pPr>
        <w:pStyle w:val="PURADDITIONALTERMSHEADERMB"/>
        <w:rPr>
          <w:lang w:val="ru-RU"/>
        </w:rPr>
      </w:pPr>
      <w:r w:rsidRPr="007B3D09">
        <w:rPr>
          <w:lang w:val="ru-RU"/>
        </w:rPr>
        <w:t>Дополнительные условия.</w:t>
      </w:r>
    </w:p>
    <w:p w:rsidR="00D66020" w:rsidRPr="007B3D09" w:rsidRDefault="00D66020" w:rsidP="00D66020">
      <w:pPr>
        <w:pStyle w:val="PURBlueStrong"/>
        <w:rPr>
          <w:lang w:val="ru-RU"/>
        </w:rPr>
      </w:pPr>
      <w:r w:rsidRPr="007B3D09">
        <w:rPr>
          <w:lang w:val="ru-RU"/>
        </w:rPr>
        <w:t>Бесплатная лицензия Project Server SAL.</w:t>
      </w:r>
    </w:p>
    <w:p w:rsidR="00D66020" w:rsidRPr="007B3D09" w:rsidRDefault="00CF7CA6" w:rsidP="00D66020">
      <w:pPr>
        <w:pStyle w:val="PURBody-Indented"/>
        <w:rPr>
          <w:lang w:val="ru-RU"/>
        </w:rPr>
      </w:pPr>
      <w:r w:rsidRPr="007B3D09">
        <w:rPr>
          <w:lang w:val="ru-RU"/>
        </w:rPr>
        <w:t>Считается, что приобретая лицензию на Project профессиональный 2013, вы имеете одну лицензию Project Server 2013 Device SAL.</w:t>
      </w:r>
    </w:p>
    <w:bookmarkStart w:id="691" w:name="_Toc299519136"/>
    <w:bookmarkStart w:id="692" w:name="_Toc299531568"/>
    <w:bookmarkStart w:id="693" w:name="_Toc299531892"/>
    <w:bookmarkStart w:id="694" w:name="_Toc299957175"/>
    <w:bookmarkStart w:id="695" w:name="_Toc346536876"/>
    <w:bookmarkStart w:id="696" w:name="_Toc346895327"/>
    <w:bookmarkStart w:id="697" w:name="_Toc339280339"/>
    <w:bookmarkStart w:id="698" w:name="_Toc339280482"/>
    <w:bookmarkStart w:id="699" w:name="_Toc363552813"/>
    <w:bookmarkStart w:id="700" w:name="_Toc363552876"/>
    <w:bookmarkStart w:id="701" w:name="_Toc378682175"/>
    <w:bookmarkStart w:id="702" w:name="_Toc378682277"/>
    <w:bookmarkStart w:id="703" w:name="_Toc371268289"/>
    <w:bookmarkStart w:id="704" w:name="_Toc371268355"/>
    <w:bookmarkStart w:id="705" w:name="_Toc379278492"/>
    <w:bookmarkStart w:id="706" w:name="_Toc379278554"/>
    <w:bookmarkStart w:id="707" w:name="_Toc388437636"/>
    <w:bookmarkStart w:id="708" w:name="_Toc388443744"/>
    <w:bookmarkStart w:id="709" w:name="_Toc299519135"/>
    <w:bookmarkStart w:id="710" w:name="_Toc299531567"/>
    <w:bookmarkStart w:id="711" w:name="_Toc299531891"/>
    <w:bookmarkStart w:id="712" w:name="_Toc299957174"/>
    <w:p w:rsidR="000829EE" w:rsidRPr="000829EE" w:rsidRDefault="000E00C9" w:rsidP="000829EE">
      <w:pPr>
        <w:pStyle w:val="PURBody"/>
        <w:keepLines/>
        <w:spacing w:before="240" w:after="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4A7326" w:rsidRPr="007B3D09" w:rsidRDefault="004A7326" w:rsidP="00AA3355">
      <w:pPr>
        <w:pStyle w:val="PURProductName"/>
        <w:rPr>
          <w:lang w:val="ru-RU"/>
        </w:rPr>
      </w:pPr>
      <w:r w:rsidRPr="007B3D09">
        <w:rPr>
          <w:lang w:val="ru-RU"/>
        </w:rPr>
        <w:t>Project стандартный 2013</w:t>
      </w:r>
      <w:bookmarkEnd w:id="691"/>
      <w:bookmarkEnd w:id="692"/>
      <w:bookmarkEnd w:id="693"/>
      <w:bookmarkEnd w:id="694"/>
      <w:bookmarkEnd w:id="695"/>
      <w:bookmarkEnd w:id="696"/>
      <w:bookmarkEnd w:id="697"/>
      <w:bookmarkEnd w:id="698"/>
      <w:bookmarkEnd w:id="699"/>
      <w:bookmarkEnd w:id="700"/>
      <w:bookmarkEnd w:id="701"/>
      <w:bookmarkEnd w:id="702"/>
      <w:bookmarkEnd w:id="703"/>
      <w:bookmarkEnd w:id="704"/>
      <w:bookmarkEnd w:id="705"/>
      <w:bookmarkEnd w:id="706"/>
      <w:bookmarkEnd w:id="707"/>
      <w:bookmarkEnd w:id="708"/>
      <w:r w:rsidR="008C5BFF" w:rsidRPr="007B3D09">
        <w:rPr>
          <w:lang w:val="ru-RU"/>
        </w:rPr>
        <w:fldChar w:fldCharType="begin"/>
      </w:r>
      <w:r w:rsidRPr="007B3D09">
        <w:rPr>
          <w:lang w:val="ru-RU"/>
        </w:rPr>
        <w:instrText>XE "Project стандартный 2013"</w:instrText>
      </w:r>
      <w:r w:rsidR="008C5BFF" w:rsidRPr="007B3D09">
        <w:rPr>
          <w:lang w:val="ru-RU"/>
        </w:rPr>
        <w:fldChar w:fldCharType="end"/>
      </w:r>
    </w:p>
    <w:p w:rsidR="004A7326" w:rsidRPr="007B3D09" w:rsidRDefault="004A7326" w:rsidP="00AA3355">
      <w:pPr>
        <w:pStyle w:val="PURLicenseTerm"/>
        <w:keepNext/>
        <w:keepLines/>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rsidRPr="00231887" w:rsidTr="003D33E5">
        <w:tc>
          <w:tcPr>
            <w:tcW w:w="2301" w:type="pct"/>
            <w:tcBorders>
              <w:top w:val="single" w:sz="4" w:space="0" w:color="auto"/>
              <w:bottom w:val="nil"/>
            </w:tcBorders>
          </w:tcPr>
          <w:p w:rsidR="004A7326" w:rsidRPr="007B3D09" w:rsidRDefault="004A7326" w:rsidP="005F6596">
            <w:pPr>
              <w:pStyle w:val="PURLMSH"/>
              <w:rPr>
                <w:lang w:val="ru-RU"/>
              </w:rPr>
            </w:pPr>
            <w:r w:rsidRPr="007B3D09">
              <w:rPr>
                <w:lang w:val="ru-RU"/>
              </w:rPr>
              <w:t xml:space="preserve">Применимый раздел Общих условий лицензии SAL: </w:t>
            </w:r>
            <w:r w:rsidR="00AA3355" w:rsidRPr="00AA3355">
              <w:rPr>
                <w:lang w:val="ru-RU"/>
              </w:rPr>
              <w:br/>
            </w:r>
            <w:hyperlink w:anchor="SALTerms_Desktop" w:history="1">
              <w:r w:rsidRPr="007B3D09">
                <w:rPr>
                  <w:rStyle w:val="Hyperlink"/>
                  <w:lang w:val="ru-RU"/>
                </w:rPr>
                <w:t>Приложения для настольных компьютеров (Desktop Applications)</w:t>
              </w:r>
            </w:hyperlink>
          </w:p>
        </w:tc>
        <w:tc>
          <w:tcPr>
            <w:tcW w:w="2699" w:type="pct"/>
            <w:tcBorders>
              <w:top w:val="single" w:sz="4" w:space="0" w:color="auto"/>
              <w:bottom w:val="nil"/>
            </w:tcBorders>
          </w:tcPr>
          <w:p w:rsidR="004A7326" w:rsidRPr="007B3D09" w:rsidRDefault="004A7326" w:rsidP="0026184E">
            <w:pPr>
              <w:pStyle w:val="PURLMSH"/>
              <w:rPr>
                <w:lang w:val="ru-RU"/>
              </w:rPr>
            </w:pPr>
            <w:r w:rsidRPr="007B3D09">
              <w:rPr>
                <w:lang w:val="ru-RU"/>
              </w:rPr>
              <w:t xml:space="preserve">См. соответствующее уведомление. </w:t>
            </w:r>
            <w:r w:rsidRPr="007B3D09">
              <w:rPr>
                <w:b/>
                <w:lang w:val="ru-RU"/>
              </w:rPr>
              <w:t xml:space="preserve">Передача данных </w:t>
            </w:r>
            <w:r w:rsidRPr="007B3D09">
              <w:rPr>
                <w:i/>
                <w:lang w:val="ru-RU"/>
              </w:rPr>
              <w:t xml:space="preserve">(см. </w:t>
            </w:r>
            <w:hyperlink w:anchor="Приложение2" w:history="1">
              <w:hyperlink w:anchor="Appendix2" w:history="1">
                <w:r w:rsidR="004B390F" w:rsidRPr="007B3D09">
                  <w:rPr>
                    <w:i/>
                    <w:color w:val="00467F"/>
                    <w:u w:val="single"/>
                    <w:lang w:val="ru-RU"/>
                  </w:rPr>
                  <w:t>Приложение 2</w:t>
                </w:r>
              </w:hyperlink>
            </w:hyperlink>
            <w:r w:rsidRPr="007B3D09">
              <w:rPr>
                <w:i/>
                <w:lang w:val="ru-RU"/>
              </w:rPr>
              <w:t>)</w:t>
            </w:r>
          </w:p>
        </w:tc>
      </w:tr>
      <w:tr w:rsidR="004A7326" w:rsidRPr="00231887" w:rsidTr="003D33E5">
        <w:tc>
          <w:tcPr>
            <w:tcW w:w="2301" w:type="pct"/>
            <w:tcBorders>
              <w:top w:val="nil"/>
            </w:tcBorders>
          </w:tcPr>
          <w:p w:rsidR="004A7326" w:rsidRPr="007B3D09" w:rsidRDefault="004A7326" w:rsidP="005F6596">
            <w:pPr>
              <w:pStyle w:val="PURLMSH"/>
              <w:rPr>
                <w:lang w:val="ru-RU"/>
              </w:rPr>
            </w:pPr>
            <w:r w:rsidRPr="007B3D09">
              <w:rPr>
                <w:lang w:val="ru-RU"/>
              </w:rPr>
              <w:t xml:space="preserve">Клиентское/Дополнительное программное обеспечение </w:t>
            </w:r>
            <w:r w:rsidRPr="007B3D09">
              <w:rPr>
                <w:b/>
                <w:lang w:val="ru-RU"/>
              </w:rPr>
              <w:t>Нет</w:t>
            </w:r>
          </w:p>
        </w:tc>
        <w:tc>
          <w:tcPr>
            <w:tcW w:w="2699" w:type="pct"/>
            <w:tcBorders>
              <w:top w:val="nil"/>
            </w:tcBorders>
          </w:tcPr>
          <w:p w:rsidR="004A7326" w:rsidRPr="007B3D09" w:rsidRDefault="003B0799" w:rsidP="005F6596">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4A7326" w:rsidRPr="007B3D09"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4A7326" w:rsidRPr="007B3D09" w:rsidRDefault="004A7326" w:rsidP="005F6596">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4A7326" w:rsidRPr="007B3D09"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4A7326" w:rsidRPr="007B3D09" w:rsidRDefault="004A7326" w:rsidP="005F6596">
            <w:pPr>
              <w:pStyle w:val="PURBody"/>
              <w:rPr>
                <w:lang w:val="ru-RU"/>
              </w:rPr>
            </w:pPr>
            <w:r w:rsidRPr="007B3D09">
              <w:rPr>
                <w:b/>
                <w:lang w:val="ru-RU"/>
              </w:rPr>
              <w:t>Необходимо:</w:t>
            </w:r>
          </w:p>
          <w:p w:rsidR="004A7326" w:rsidRPr="007B3D09" w:rsidRDefault="004A7326" w:rsidP="00BD14CB">
            <w:pPr>
              <w:pStyle w:val="PURBullet-Indented"/>
              <w:rPr>
                <w:b/>
                <w:bCs/>
                <w:lang w:val="ru-RU"/>
              </w:rPr>
            </w:pPr>
            <w:r w:rsidRPr="007B3D09">
              <w:rPr>
                <w:lang w:val="ru-RU"/>
              </w:rPr>
              <w:t>Project 2013 Standard SAL</w:t>
            </w:r>
          </w:p>
        </w:tc>
      </w:tr>
    </w:tbl>
    <w:bookmarkStart w:id="713" w:name="_Toc346536877"/>
    <w:bookmarkStart w:id="714" w:name="_Toc346895328"/>
    <w:bookmarkStart w:id="715" w:name="_Toc339280340"/>
    <w:bookmarkStart w:id="716" w:name="_Toc339280483"/>
    <w:bookmarkStart w:id="717" w:name="_Toc363552814"/>
    <w:bookmarkStart w:id="718" w:name="_Toc363552877"/>
    <w:bookmarkStart w:id="719" w:name="_Toc378682176"/>
    <w:bookmarkStart w:id="720" w:name="_Toc378682278"/>
    <w:bookmarkStart w:id="721" w:name="_Toc371268290"/>
    <w:bookmarkStart w:id="722" w:name="_Toc371268356"/>
    <w:bookmarkStart w:id="723" w:name="_Toc379278493"/>
    <w:bookmarkStart w:id="724" w:name="_Toc379278555"/>
    <w:bookmarkStart w:id="725" w:name="_Toc388437637"/>
    <w:bookmarkStart w:id="726" w:name="_Toc388443745"/>
    <w:p w:rsidR="000829EE" w:rsidRPr="000829EE" w:rsidRDefault="000E00C9" w:rsidP="000829EE">
      <w:pPr>
        <w:pStyle w:val="PURBody"/>
        <w:keepLines/>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9A4C7C" w:rsidRPr="007B3D09" w:rsidRDefault="009A4C7C" w:rsidP="009A4C7C">
      <w:pPr>
        <w:pStyle w:val="PURProductName"/>
        <w:rPr>
          <w:lang w:val="ru-RU"/>
        </w:rPr>
      </w:pPr>
      <w:r w:rsidRPr="007B3D09">
        <w:rPr>
          <w:lang w:val="ru-RU"/>
        </w:rPr>
        <w:t xml:space="preserve">Project Server </w:t>
      </w:r>
      <w:bookmarkEnd w:id="709"/>
      <w:bookmarkEnd w:id="710"/>
      <w:bookmarkEnd w:id="711"/>
      <w:bookmarkEnd w:id="712"/>
      <w:r w:rsidRPr="007B3D09">
        <w:rPr>
          <w:lang w:val="ru-RU"/>
        </w:rPr>
        <w:t>2013</w:t>
      </w:r>
      <w:bookmarkEnd w:id="713"/>
      <w:bookmarkEnd w:id="714"/>
      <w:bookmarkEnd w:id="715"/>
      <w:bookmarkEnd w:id="716"/>
      <w:bookmarkEnd w:id="717"/>
      <w:bookmarkEnd w:id="718"/>
      <w:bookmarkEnd w:id="719"/>
      <w:bookmarkEnd w:id="720"/>
      <w:bookmarkEnd w:id="721"/>
      <w:bookmarkEnd w:id="722"/>
      <w:bookmarkEnd w:id="723"/>
      <w:bookmarkEnd w:id="724"/>
      <w:bookmarkEnd w:id="725"/>
      <w:bookmarkEnd w:id="726"/>
      <w:r w:rsidR="008C5BFF" w:rsidRPr="007B3D09">
        <w:rPr>
          <w:lang w:val="ru-RU"/>
        </w:rPr>
        <w:fldChar w:fldCharType="begin"/>
      </w:r>
      <w:r w:rsidRPr="007B3D09">
        <w:rPr>
          <w:lang w:val="ru-RU"/>
        </w:rPr>
        <w:instrText>XE "Project Server 2013"</w:instrText>
      </w:r>
      <w:r w:rsidR="008C5BFF" w:rsidRPr="007B3D09">
        <w:rPr>
          <w:lang w:val="ru-RU"/>
        </w:rPr>
        <w:fldChar w:fldCharType="end"/>
      </w:r>
    </w:p>
    <w:p w:rsidR="009A4C7C" w:rsidRPr="007B3D09" w:rsidRDefault="009A4C7C" w:rsidP="009A4C7C">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60"/>
        <w:gridCol w:w="5162"/>
      </w:tblGrid>
      <w:tr w:rsidR="00D14C97" w:rsidRPr="007B3D09" w:rsidTr="00AA3355">
        <w:tc>
          <w:tcPr>
            <w:tcW w:w="2637" w:type="pct"/>
            <w:tcBorders>
              <w:top w:val="single" w:sz="4" w:space="0" w:color="auto"/>
              <w:bottom w:val="nil"/>
            </w:tcBorders>
          </w:tcPr>
          <w:p w:rsidR="00D14C97" w:rsidRPr="007B3D09" w:rsidRDefault="00D14C97" w:rsidP="00893CE7">
            <w:pPr>
              <w:pStyle w:val="PURLMSH"/>
              <w:rPr>
                <w:lang w:val="ru-RU"/>
              </w:rPr>
            </w:pPr>
            <w:r w:rsidRPr="007B3D09">
              <w:rPr>
                <w:lang w:val="ru-RU"/>
              </w:rPr>
              <w:t xml:space="preserve">Применимый раздел Общих условий лицензии SAL: </w:t>
            </w:r>
            <w:hyperlink w:anchor="SALTerms_Server" w:history="1">
              <w:r w:rsidRPr="007B3D09">
                <w:rPr>
                  <w:rStyle w:val="Hyperlink"/>
                  <w:lang w:val="ru-RU"/>
                </w:rPr>
                <w:t>Серверное ПО</w:t>
              </w:r>
            </w:hyperlink>
          </w:p>
        </w:tc>
        <w:tc>
          <w:tcPr>
            <w:tcW w:w="2363" w:type="pct"/>
            <w:tcBorders>
              <w:top w:val="single" w:sz="4" w:space="0" w:color="auto"/>
              <w:bottom w:val="nil"/>
            </w:tcBorders>
          </w:tcPr>
          <w:p w:rsidR="00D14C97" w:rsidRPr="007B3D09" w:rsidRDefault="004F154D" w:rsidP="00A141F4">
            <w:pPr>
              <w:pStyle w:val="PURLMSH"/>
              <w:rPr>
                <w:lang w:val="ru-RU"/>
              </w:rPr>
            </w:pPr>
            <w:r w:rsidRPr="007B3D09">
              <w:rPr>
                <w:lang w:val="ru-RU"/>
              </w:rPr>
              <w:t xml:space="preserve">См. соответствующее уведомление. </w:t>
            </w:r>
            <w:r w:rsidRPr="007B3D09">
              <w:rPr>
                <w:b/>
                <w:lang w:val="ru-RU"/>
              </w:rPr>
              <w:t xml:space="preserve">Нет </w:t>
            </w:r>
          </w:p>
        </w:tc>
      </w:tr>
      <w:tr w:rsidR="009A4C7C" w:rsidRPr="00231887" w:rsidTr="00AA3355">
        <w:tc>
          <w:tcPr>
            <w:tcW w:w="2637" w:type="pct"/>
            <w:tcBorders>
              <w:top w:val="nil"/>
            </w:tcBorders>
          </w:tcPr>
          <w:p w:rsidR="009A4C7C" w:rsidRPr="007B3D09" w:rsidRDefault="009A4C7C" w:rsidP="009A4C7C">
            <w:pPr>
              <w:pStyle w:val="PURLMSH"/>
              <w:rPr>
                <w:lang w:val="ru-RU"/>
              </w:rPr>
            </w:pPr>
            <w:r w:rsidRPr="007B3D09">
              <w:rPr>
                <w:lang w:val="ru-RU"/>
              </w:rPr>
              <w:t xml:space="preserve">Клиентское/Дополнительное программное обеспечение </w:t>
            </w:r>
            <w:r w:rsidRPr="007B3D09">
              <w:rPr>
                <w:b/>
                <w:lang w:val="ru-RU"/>
              </w:rPr>
              <w:t>Да</w:t>
            </w:r>
            <w:r w:rsidR="0012183E" w:rsidRPr="000E00C9">
              <w:rPr>
                <w:b/>
                <w:lang w:val="ru-RU"/>
              </w:rPr>
              <w:t xml:space="preserve"> </w:t>
            </w:r>
            <w:r w:rsidRPr="007B3D09">
              <w:rPr>
                <w:i/>
                <w:lang w:val="ru-RU"/>
              </w:rPr>
              <w:t xml:space="preserve">(см. </w:t>
            </w:r>
            <w:hyperlink w:anchor="Приложение1" w:history="1">
              <w:hyperlink w:anchor="Appendix1" w:history="1">
                <w:r w:rsidR="004B390F" w:rsidRPr="007B3D09">
                  <w:rPr>
                    <w:i/>
                    <w:color w:val="00467F"/>
                    <w:u w:val="single"/>
                    <w:lang w:val="ru-RU"/>
                  </w:rPr>
                  <w:t>Приложение 1</w:t>
                </w:r>
              </w:hyperlink>
            </w:hyperlink>
            <w:r w:rsidRPr="007B3D09">
              <w:rPr>
                <w:i/>
                <w:lang w:val="ru-RU"/>
              </w:rPr>
              <w:t>)</w:t>
            </w:r>
          </w:p>
        </w:tc>
        <w:tc>
          <w:tcPr>
            <w:tcW w:w="2363" w:type="pct"/>
            <w:tcBorders>
              <w:top w:val="nil"/>
            </w:tcBorders>
          </w:tcPr>
          <w:p w:rsidR="009A4C7C" w:rsidRPr="007B3D09" w:rsidRDefault="003B0799" w:rsidP="009A4C7C">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9A4C7C" w:rsidRPr="007B3D09" w:rsidTr="00B123AD">
        <w:tblPrEx>
          <w:tblBorders>
            <w:top w:val="none" w:sz="0" w:space="0" w:color="auto"/>
            <w:bottom w:val="none" w:sz="0" w:space="0" w:color="auto"/>
          </w:tblBorders>
        </w:tblPrEx>
        <w:tc>
          <w:tcPr>
            <w:tcW w:w="5000" w:type="pct"/>
            <w:gridSpan w:val="2"/>
            <w:shd w:val="clear" w:color="auto" w:fill="E5EEF7"/>
          </w:tcPr>
          <w:p w:rsidR="009A4C7C" w:rsidRPr="007B3D09" w:rsidRDefault="009A4C7C" w:rsidP="009A4C7C">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9A4C7C" w:rsidRPr="007B3D09" w:rsidTr="00B123AD">
        <w:tblPrEx>
          <w:tblBorders>
            <w:top w:val="none" w:sz="0" w:space="0" w:color="auto"/>
            <w:bottom w:val="none" w:sz="0" w:space="0" w:color="auto"/>
          </w:tblBorders>
        </w:tblPrEx>
        <w:tc>
          <w:tcPr>
            <w:tcW w:w="5000" w:type="pct"/>
            <w:gridSpan w:val="2"/>
          </w:tcPr>
          <w:p w:rsidR="009A4C7C" w:rsidRPr="007B3D09" w:rsidRDefault="00BB41EF" w:rsidP="009A4C7C">
            <w:pPr>
              <w:pStyle w:val="PURBody"/>
              <w:rPr>
                <w:lang w:val="ru-RU"/>
              </w:rPr>
            </w:pPr>
            <w:r w:rsidRPr="007B3D09">
              <w:rPr>
                <w:b/>
                <w:lang w:val="ru-RU"/>
              </w:rPr>
              <w:t>Необходимо:</w:t>
            </w:r>
          </w:p>
          <w:p w:rsidR="009A4C7C" w:rsidRPr="007B3D09" w:rsidRDefault="009A4C7C" w:rsidP="00F44E81">
            <w:pPr>
              <w:pStyle w:val="PURBullet-Indented"/>
              <w:rPr>
                <w:b/>
                <w:bCs/>
                <w:lang w:val="ru-RU"/>
              </w:rPr>
            </w:pPr>
            <w:r w:rsidRPr="007B3D09">
              <w:rPr>
                <w:lang w:val="ru-RU"/>
              </w:rPr>
              <w:t>Project Server 2013 SAL</w:t>
            </w:r>
          </w:p>
        </w:tc>
      </w:tr>
    </w:tbl>
    <w:bookmarkStart w:id="727" w:name="_Toc296854878"/>
    <w:bookmarkStart w:id="728" w:name="_Toc299519137"/>
    <w:bookmarkStart w:id="729" w:name="_Toc299531569"/>
    <w:bookmarkStart w:id="730" w:name="_Toc299531893"/>
    <w:bookmarkStart w:id="731" w:name="_Toc299957176"/>
    <w:bookmarkStart w:id="732" w:name="_Toc346536878"/>
    <w:bookmarkStart w:id="733" w:name="_Toc346895329"/>
    <w:bookmarkStart w:id="734" w:name="_Toc339280341"/>
    <w:bookmarkStart w:id="735" w:name="_Toc339280484"/>
    <w:bookmarkStart w:id="736" w:name="_Toc363552815"/>
    <w:bookmarkStart w:id="737" w:name="_Toc363552878"/>
    <w:bookmarkStart w:id="738" w:name="_Toc378682177"/>
    <w:bookmarkStart w:id="739" w:name="_Toc378682279"/>
    <w:bookmarkStart w:id="740" w:name="_Toc371268291"/>
    <w:bookmarkStart w:id="741" w:name="_Toc371268357"/>
    <w:bookmarkStart w:id="742" w:name="_Toc379278494"/>
    <w:bookmarkStart w:id="743" w:name="_Toc379278556"/>
    <w:bookmarkStart w:id="744" w:name="_Toc388437638"/>
    <w:bookmarkStart w:id="745" w:name="_Toc388443746"/>
    <w:p w:rsidR="000829EE" w:rsidRPr="000829EE" w:rsidRDefault="000E00C9" w:rsidP="000829EE">
      <w:pPr>
        <w:pStyle w:val="PURBody"/>
        <w:keepLines/>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531FC6" w:rsidRPr="007B3D09" w:rsidRDefault="00531FC6" w:rsidP="001D1160">
      <w:pPr>
        <w:pStyle w:val="PURProductName"/>
        <w:rPr>
          <w:lang w:val="ru-RU"/>
        </w:rPr>
      </w:pPr>
      <w:r w:rsidRPr="007B3D09">
        <w:rPr>
          <w:lang w:val="ru-RU"/>
        </w:rPr>
        <w:t xml:space="preserve">SharePoint Server </w:t>
      </w:r>
      <w:bookmarkEnd w:id="727"/>
      <w:bookmarkEnd w:id="728"/>
      <w:bookmarkEnd w:id="729"/>
      <w:bookmarkEnd w:id="730"/>
      <w:bookmarkEnd w:id="731"/>
      <w:r w:rsidRPr="007B3D09">
        <w:rPr>
          <w:lang w:val="ru-RU"/>
        </w:rPr>
        <w:t>2013</w:t>
      </w:r>
      <w:bookmarkEnd w:id="732"/>
      <w:bookmarkEnd w:id="733"/>
      <w:bookmarkEnd w:id="734"/>
      <w:bookmarkEnd w:id="735"/>
      <w:bookmarkEnd w:id="736"/>
      <w:bookmarkEnd w:id="737"/>
      <w:bookmarkEnd w:id="738"/>
      <w:bookmarkEnd w:id="739"/>
      <w:bookmarkEnd w:id="740"/>
      <w:bookmarkEnd w:id="741"/>
      <w:bookmarkEnd w:id="742"/>
      <w:bookmarkEnd w:id="743"/>
      <w:bookmarkEnd w:id="744"/>
      <w:bookmarkEnd w:id="745"/>
      <w:r w:rsidR="008C5BFF" w:rsidRPr="007B3D09">
        <w:rPr>
          <w:lang w:val="ru-RU"/>
        </w:rPr>
        <w:fldChar w:fldCharType="begin"/>
      </w:r>
      <w:r w:rsidRPr="007B3D09">
        <w:rPr>
          <w:lang w:val="ru-RU"/>
        </w:rPr>
        <w:instrText>XE "SharePoint Server 2013"</w:instrText>
      </w:r>
      <w:r w:rsidR="008C5BFF" w:rsidRPr="007B3D09">
        <w:rPr>
          <w:lang w:val="ru-RU"/>
        </w:rPr>
        <w:fldChar w:fldCharType="end"/>
      </w:r>
    </w:p>
    <w:p w:rsidR="00531FC6" w:rsidRPr="007B3D09" w:rsidRDefault="00531FC6" w:rsidP="00531FC6">
      <w:pPr>
        <w:spacing w:line="240" w:lineRule="exact"/>
        <w:rPr>
          <w:lang w:val="ru-RU"/>
        </w:rPr>
      </w:pPr>
      <w:r w:rsidRPr="007B3D09">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464"/>
        <w:gridCol w:w="205"/>
        <w:gridCol w:w="5248"/>
        <w:gridCol w:w="11"/>
      </w:tblGrid>
      <w:tr w:rsidR="00531FC6" w:rsidRPr="00231887" w:rsidTr="00AA3355">
        <w:trPr>
          <w:gridAfter w:val="1"/>
          <w:wAfter w:w="5" w:type="pct"/>
          <w:cantSplit/>
          <w:trHeight w:val="220"/>
        </w:trPr>
        <w:tc>
          <w:tcPr>
            <w:tcW w:w="2619" w:type="pct"/>
            <w:gridSpan w:val="3"/>
            <w:tcBorders>
              <w:top w:val="single" w:sz="4" w:space="0" w:color="auto"/>
              <w:bottom w:val="nil"/>
            </w:tcBorders>
          </w:tcPr>
          <w:p w:rsidR="007331A1" w:rsidRPr="007B3D09" w:rsidRDefault="00531FC6" w:rsidP="007331A1">
            <w:pPr>
              <w:pStyle w:val="PURLicenseTerm"/>
              <w:rPr>
                <w:rFonts w:ascii="Arial Narrow" w:hAnsi="Arial Narrow"/>
                <w:color w:val="00467F"/>
                <w:sz w:val="18"/>
                <w:u w:val="single"/>
                <w:lang w:val="ru-RU"/>
              </w:rPr>
            </w:pPr>
            <w:r w:rsidRPr="007B3D09">
              <w:rPr>
                <w:rFonts w:ascii="Arial Narrow" w:hAnsi="Arial Narrow"/>
                <w:color w:val="404040" w:themeColor="text1" w:themeTint="BF"/>
                <w:sz w:val="18"/>
                <w:lang w:val="ru-RU"/>
              </w:rPr>
              <w:lastRenderedPageBreak/>
              <w:t xml:space="preserve">Применимый раздел Общих условий лицензии SAL: </w:t>
            </w:r>
            <w:hyperlink w:anchor="SALTerms_Server" w:history="1">
              <w:r w:rsidRPr="007B3D09">
                <w:rPr>
                  <w:rFonts w:ascii="Arial Narrow" w:hAnsi="Arial Narrow"/>
                  <w:color w:val="00467F"/>
                  <w:sz w:val="18"/>
                  <w:u w:val="single"/>
                  <w:lang w:val="ru-RU"/>
                </w:rPr>
                <w:t>Серверное ПО</w:t>
              </w:r>
            </w:hyperlink>
          </w:p>
        </w:tc>
        <w:tc>
          <w:tcPr>
            <w:tcW w:w="2376" w:type="pct"/>
            <w:tcBorders>
              <w:top w:val="single" w:sz="4" w:space="0" w:color="auto"/>
              <w:bottom w:val="nil"/>
            </w:tcBorders>
          </w:tcPr>
          <w:p w:rsidR="00531FC6" w:rsidRPr="007B3D09" w:rsidRDefault="00531FC6" w:rsidP="00531FC6">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Уведомления о службах Интернета. </w:t>
            </w:r>
            <w:r w:rsidRPr="007B3D09">
              <w:rPr>
                <w:rFonts w:ascii="Arial Narrow" w:hAnsi="Arial Narrow"/>
                <w:b/>
                <w:color w:val="404040" w:themeColor="text1" w:themeTint="BF"/>
                <w:sz w:val="18"/>
                <w:lang w:val="ru-RU"/>
              </w:rPr>
              <w:t>Нет</w:t>
            </w:r>
          </w:p>
        </w:tc>
      </w:tr>
      <w:tr w:rsidR="00531FC6" w:rsidRPr="00231887" w:rsidTr="00AA3355">
        <w:trPr>
          <w:gridAfter w:val="1"/>
          <w:wAfter w:w="5" w:type="pct"/>
          <w:trHeight w:val="144"/>
        </w:trPr>
        <w:tc>
          <w:tcPr>
            <w:tcW w:w="2619" w:type="pct"/>
            <w:gridSpan w:val="3"/>
            <w:tcBorders>
              <w:top w:val="nil"/>
            </w:tcBorders>
          </w:tcPr>
          <w:p w:rsidR="00531FC6" w:rsidRPr="007B3D09" w:rsidRDefault="00531FC6" w:rsidP="00531FC6">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Клиентское/Дополнительное программное обеспечение </w:t>
            </w:r>
            <w:r w:rsidRPr="007B3D09">
              <w:rPr>
                <w:rFonts w:ascii="Arial Narrow" w:hAnsi="Arial Narrow"/>
                <w:b/>
                <w:color w:val="404040" w:themeColor="text1" w:themeTint="BF"/>
                <w:sz w:val="18"/>
                <w:lang w:val="ru-RU"/>
              </w:rPr>
              <w:t>Да</w:t>
            </w:r>
            <w:r w:rsidR="0012183E" w:rsidRPr="000E00C9">
              <w:rPr>
                <w:rFonts w:ascii="Arial Narrow" w:hAnsi="Arial Narrow"/>
                <w:b/>
                <w:color w:val="404040" w:themeColor="text1" w:themeTint="BF"/>
                <w:sz w:val="18"/>
                <w:lang w:val="ru-RU"/>
              </w:rPr>
              <w:t xml:space="preserve"> </w:t>
            </w:r>
            <w:r w:rsidRPr="007B3D09">
              <w:rPr>
                <w:rFonts w:ascii="Arial Narrow" w:hAnsi="Arial Narrow"/>
                <w:i/>
                <w:color w:val="404040" w:themeColor="text1" w:themeTint="BF"/>
                <w:sz w:val="18"/>
                <w:lang w:val="ru-RU"/>
              </w:rPr>
              <w:t xml:space="preserve">(см. </w:t>
            </w:r>
            <w:hyperlink w:anchor="Приложение1" w:history="1">
              <w:hyperlink w:anchor="Appendix1" w:history="1">
                <w:r w:rsidR="004B390F" w:rsidRPr="007B3D09">
                  <w:rPr>
                    <w:rFonts w:ascii="Arial Narrow" w:hAnsi="Arial Narrow"/>
                    <w:i/>
                    <w:color w:val="00467F"/>
                    <w:sz w:val="18"/>
                    <w:u w:val="single"/>
                    <w:lang w:val="ru-RU"/>
                  </w:rPr>
                  <w:t>Приложение 1</w:t>
                </w:r>
              </w:hyperlink>
            </w:hyperlink>
            <w:r w:rsidRPr="007B3D09">
              <w:rPr>
                <w:rFonts w:ascii="Arial Narrow" w:hAnsi="Arial Narrow"/>
                <w:i/>
                <w:color w:val="404040" w:themeColor="text1" w:themeTint="BF"/>
                <w:sz w:val="18"/>
                <w:lang w:val="ru-RU"/>
              </w:rPr>
              <w:t>)</w:t>
            </w:r>
          </w:p>
        </w:tc>
        <w:tc>
          <w:tcPr>
            <w:tcW w:w="2376" w:type="pct"/>
            <w:tcBorders>
              <w:top w:val="nil"/>
            </w:tcBorders>
          </w:tcPr>
          <w:p w:rsidR="00531FC6" w:rsidRPr="007B3D09" w:rsidRDefault="003B0799" w:rsidP="00531FC6">
            <w:pPr>
              <w:spacing w:after="0"/>
              <w:rPr>
                <w:rFonts w:ascii="Arial Narrow" w:hAnsi="Arial Narrow"/>
                <w:color w:val="404040" w:themeColor="text1" w:themeTint="BF"/>
                <w:sz w:val="18"/>
                <w:lang w:val="ru-RU"/>
              </w:rPr>
            </w:pPr>
            <w:r w:rsidRPr="007B3D09">
              <w:rPr>
                <w:rFonts w:ascii="Arial Narrow" w:hAnsi="Arial Narrow"/>
                <w:color w:val="404040" w:themeColor="text1" w:themeTint="BF"/>
                <w:sz w:val="18"/>
                <w:lang w:val="ru-RU"/>
              </w:rPr>
              <w:t xml:space="preserve">Право на получение программных услуг на серверах поставщиков центров обработки данных: </w:t>
            </w:r>
            <w:r w:rsidRPr="007B3D09">
              <w:rPr>
                <w:rFonts w:ascii="Arial Narrow" w:hAnsi="Arial Narrow"/>
                <w:b/>
                <w:color w:val="404040" w:themeColor="text1" w:themeTint="BF"/>
                <w:sz w:val="18"/>
                <w:lang w:val="ru-RU"/>
              </w:rPr>
              <w:t>Да</w:t>
            </w:r>
          </w:p>
        </w:tc>
      </w:tr>
      <w:tr w:rsidR="00531FC6" w:rsidRPr="007B3D09"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rsidR="00531FC6" w:rsidRPr="007B3D09" w:rsidRDefault="00531FC6" w:rsidP="00531FC6">
            <w:pPr>
              <w:keepNext/>
              <w:keepLines/>
              <w:spacing w:after="0"/>
              <w:rPr>
                <w:b/>
                <w:color w:val="404040" w:themeColor="text1" w:themeTint="BF"/>
                <w:sz w:val="18"/>
                <w:lang w:val="ru-RU"/>
              </w:rPr>
            </w:pPr>
            <w:r w:rsidRPr="007B3D09">
              <w:rPr>
                <w:b/>
                <w:color w:val="404040" w:themeColor="text1" w:themeTint="BF"/>
                <w:sz w:val="18"/>
                <w:lang w:val="ru-RU"/>
              </w:rPr>
              <w:t>ЛИЦЕНЗИИ ПОДПИСЧИКА (SAL).</w:t>
            </w:r>
          </w:p>
        </w:tc>
      </w:tr>
      <w:tr w:rsidR="00531FC6" w:rsidRPr="007B3D09"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rsidR="00531FC6" w:rsidRPr="007B3D09" w:rsidRDefault="00BB41EF" w:rsidP="00531FC6">
            <w:pPr>
              <w:rPr>
                <w:lang w:val="ru-RU"/>
              </w:rPr>
            </w:pPr>
            <w:r w:rsidRPr="007B3D09">
              <w:rPr>
                <w:b/>
                <w:color w:val="404040" w:themeColor="text1" w:themeTint="BF"/>
                <w:sz w:val="18"/>
                <w:lang w:val="ru-RU"/>
              </w:rPr>
              <w:t>Необходимо:</w:t>
            </w:r>
          </w:p>
          <w:p w:rsidR="00531FC6" w:rsidRPr="007B3D09" w:rsidRDefault="00531FC6" w:rsidP="00400D01">
            <w:pPr>
              <w:pStyle w:val="PURBullet-Indented"/>
              <w:rPr>
                <w:lang w:val="ru-RU"/>
              </w:rPr>
            </w:pPr>
            <w:r w:rsidRPr="007B3D09">
              <w:rPr>
                <w:lang w:val="ru-RU"/>
              </w:rPr>
              <w:t xml:space="preserve">SharePoint Server 2013 Standard SAL, </w:t>
            </w:r>
            <w:r w:rsidRPr="007B3D09">
              <w:rPr>
                <w:b/>
                <w:lang w:val="ru-RU"/>
              </w:rPr>
              <w:t>или</w:t>
            </w:r>
          </w:p>
          <w:p w:rsidR="00531FC6" w:rsidRPr="007B3D09" w:rsidRDefault="00531FC6" w:rsidP="00400D01">
            <w:pPr>
              <w:pStyle w:val="PURBullet-Indented"/>
              <w:rPr>
                <w:lang w:val="ru-RU"/>
              </w:rPr>
            </w:pPr>
            <w:r w:rsidRPr="007B3D09">
              <w:rPr>
                <w:lang w:val="ru-RU"/>
              </w:rPr>
              <w:t>Productivity Suite SAL</w:t>
            </w:r>
          </w:p>
        </w:tc>
      </w:tr>
      <w:tr w:rsidR="00531FC6" w:rsidRPr="001333E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tcBorders>
              <w:top w:val="single" w:sz="4" w:space="0" w:color="auto"/>
              <w:left w:val="nil"/>
              <w:bottom w:val="nil"/>
              <w:right w:val="nil"/>
            </w:tcBorders>
            <w:shd w:val="clear" w:color="auto" w:fill="auto"/>
          </w:tcPr>
          <w:p w:rsidR="00531FC6" w:rsidRPr="007B3D09" w:rsidRDefault="00531FC6" w:rsidP="00531FC6">
            <w:pPr>
              <w:rPr>
                <w:lang w:val="ru-RU"/>
              </w:rPr>
            </w:pPr>
            <w:r w:rsidRPr="007B3D09">
              <w:rPr>
                <w:b/>
                <w:i/>
                <w:color w:val="404040" w:themeColor="text1" w:themeTint="BF"/>
                <w:sz w:val="18"/>
                <w:lang w:val="ru-RU"/>
              </w:rPr>
              <w:t>Для следующих функциональных возможностей:</w:t>
            </w:r>
          </w:p>
          <w:p w:rsidR="00531FC6" w:rsidRPr="007B3D09" w:rsidRDefault="00531FC6" w:rsidP="00AA3355">
            <w:pPr>
              <w:pStyle w:val="PURBullet-Indented"/>
              <w:rPr>
                <w:lang w:val="ru-RU"/>
              </w:rPr>
            </w:pPr>
            <w:r w:rsidRPr="007B3D09">
              <w:rPr>
                <w:lang w:val="ru-RU"/>
              </w:rPr>
              <w:t>Веб-части для коммерческих организаций служб</w:t>
            </w:r>
            <w:r w:rsidR="00AA3355">
              <w:t> </w:t>
            </w:r>
            <w:r w:rsidRPr="007B3D09">
              <w:rPr>
                <w:lang w:val="ru-RU"/>
              </w:rPr>
              <w:t>Business Connectivity Services</w:t>
            </w:r>
          </w:p>
          <w:p w:rsidR="00531FC6" w:rsidRPr="001333E7" w:rsidRDefault="00531FC6" w:rsidP="00AA3355">
            <w:pPr>
              <w:pStyle w:val="PURBullet-Indented"/>
            </w:pPr>
            <w:r w:rsidRPr="007B3D09">
              <w:rPr>
                <w:lang w:val="ru-RU"/>
              </w:rPr>
              <w:t>Интеграцияклиентов</w:t>
            </w:r>
            <w:r w:rsidRPr="001333E7">
              <w:t xml:space="preserve"> Office 2013 Business</w:t>
            </w:r>
            <w:r w:rsidR="00AA3355">
              <w:t> </w:t>
            </w:r>
            <w:r w:rsidRPr="001333E7">
              <w:t>Connectivity</w:t>
            </w:r>
            <w:r w:rsidR="00AA3355">
              <w:t> </w:t>
            </w:r>
            <w:r w:rsidRPr="001333E7">
              <w:t>Services</w:t>
            </w:r>
          </w:p>
          <w:p w:rsidR="00531FC6" w:rsidRPr="007B3D09" w:rsidRDefault="00531FC6" w:rsidP="00400D01">
            <w:pPr>
              <w:pStyle w:val="PURBullet-Indented"/>
              <w:rPr>
                <w:lang w:val="ru-RU"/>
              </w:rPr>
            </w:pPr>
            <w:r w:rsidRPr="007B3D09">
              <w:rPr>
                <w:lang w:val="ru-RU"/>
              </w:rPr>
              <w:t>Службы Access</w:t>
            </w:r>
          </w:p>
          <w:p w:rsidR="00531FC6" w:rsidRPr="007B3D09" w:rsidRDefault="00531FC6" w:rsidP="00400D01">
            <w:pPr>
              <w:pStyle w:val="PURBullet-Indented"/>
              <w:rPr>
                <w:lang w:val="ru-RU"/>
              </w:rPr>
            </w:pPr>
            <w:r w:rsidRPr="007B3D09">
              <w:rPr>
                <w:lang w:val="ru-RU"/>
              </w:rPr>
              <w:t>InfoPath Forms Services</w:t>
            </w:r>
          </w:p>
          <w:p w:rsidR="00F44E81" w:rsidRPr="007B3D09" w:rsidRDefault="00F44E81" w:rsidP="00400D01">
            <w:pPr>
              <w:pStyle w:val="PURBullet-Indented"/>
              <w:rPr>
                <w:lang w:val="ru-RU"/>
              </w:rPr>
            </w:pPr>
            <w:r w:rsidRPr="007B3D09">
              <w:rPr>
                <w:lang w:val="ru-RU"/>
              </w:rPr>
              <w:t>Поиск в корпоративной среде</w:t>
            </w:r>
          </w:p>
          <w:p w:rsidR="00F44E81" w:rsidRPr="007B3D09" w:rsidRDefault="00F44E81" w:rsidP="00400D01">
            <w:pPr>
              <w:pStyle w:val="PURBullet-Indented"/>
              <w:rPr>
                <w:lang w:val="ru-RU"/>
              </w:rPr>
            </w:pPr>
            <w:r w:rsidRPr="007B3D09">
              <w:rPr>
                <w:lang w:val="ru-RU"/>
              </w:rPr>
              <w:t>Обнаружение электронных данных и обеспечение соответствия требованиям</w:t>
            </w:r>
          </w:p>
          <w:p w:rsidR="00531FC6" w:rsidRPr="007B3D09" w:rsidRDefault="00531FC6" w:rsidP="00400D01">
            <w:pPr>
              <w:pStyle w:val="PURBullet-Indented"/>
              <w:rPr>
                <w:lang w:val="ru-RU"/>
              </w:rPr>
            </w:pPr>
            <w:r w:rsidRPr="007B3D09">
              <w:rPr>
                <w:lang w:val="ru-RU"/>
              </w:rPr>
              <w:t>Службы Excel, PowerPivot, PowerView</w:t>
            </w:r>
          </w:p>
          <w:p w:rsidR="00531FC6" w:rsidRPr="007B3D09" w:rsidRDefault="00531FC6" w:rsidP="00400D01">
            <w:pPr>
              <w:pStyle w:val="PURBullet-Indented"/>
              <w:rPr>
                <w:lang w:val="ru-RU"/>
              </w:rPr>
            </w:pPr>
            <w:r w:rsidRPr="007B3D09">
              <w:rPr>
                <w:lang w:val="ru-RU"/>
              </w:rPr>
              <w:t>Службы Visio</w:t>
            </w:r>
          </w:p>
          <w:p w:rsidR="00531FC6" w:rsidRPr="007B3D09" w:rsidRDefault="00531FC6" w:rsidP="00400D01">
            <w:pPr>
              <w:pStyle w:val="PURBullet-Indented"/>
              <w:rPr>
                <w:lang w:val="ru-RU"/>
              </w:rPr>
            </w:pPr>
            <w:r w:rsidRPr="007B3D09">
              <w:rPr>
                <w:lang w:val="ru-RU"/>
              </w:rPr>
              <w:t>Службы PerformancePoint</w:t>
            </w:r>
          </w:p>
          <w:p w:rsidR="00531FC6" w:rsidRPr="007B3D09" w:rsidRDefault="00531FC6" w:rsidP="00400D01">
            <w:pPr>
              <w:pStyle w:val="PURBullet-Indented"/>
              <w:rPr>
                <w:lang w:val="ru-RU"/>
              </w:rPr>
            </w:pPr>
            <w:r w:rsidRPr="007B3D09">
              <w:rPr>
                <w:lang w:val="ru-RU"/>
              </w:rPr>
              <w:t>Отчеты настраиваемой аналитики</w:t>
            </w:r>
          </w:p>
          <w:p w:rsidR="00531FC6" w:rsidRPr="007B3D09" w:rsidRDefault="00531FC6" w:rsidP="00400D01">
            <w:pPr>
              <w:pStyle w:val="PURBullet-Indented"/>
              <w:rPr>
                <w:lang w:val="ru-RU"/>
              </w:rPr>
            </w:pPr>
            <w:r w:rsidRPr="007B3D09">
              <w:rPr>
                <w:lang w:val="ru-RU"/>
              </w:rPr>
              <w:t>Расширенное построение диаграмм</w:t>
            </w:r>
          </w:p>
        </w:tc>
        <w:tc>
          <w:tcPr>
            <w:tcW w:w="2474" w:type="pct"/>
            <w:gridSpan w:val="3"/>
            <w:tcBorders>
              <w:top w:val="single" w:sz="4" w:space="0" w:color="auto"/>
              <w:left w:val="nil"/>
              <w:bottom w:val="nil"/>
              <w:right w:val="nil"/>
            </w:tcBorders>
            <w:shd w:val="clear" w:color="auto" w:fill="auto"/>
          </w:tcPr>
          <w:p w:rsidR="00531FC6" w:rsidRPr="007B3D09" w:rsidRDefault="00BB41EF" w:rsidP="00531FC6">
            <w:pPr>
              <w:rPr>
                <w:lang w:val="ru-RU"/>
              </w:rPr>
            </w:pPr>
            <w:r w:rsidRPr="007B3D09">
              <w:rPr>
                <w:b/>
                <w:color w:val="404040" w:themeColor="text1" w:themeTint="BF"/>
                <w:sz w:val="18"/>
                <w:lang w:val="ru-RU"/>
              </w:rPr>
              <w:t>Необходимо:</w:t>
            </w:r>
          </w:p>
          <w:p w:rsidR="00531FC6" w:rsidRPr="001333E7" w:rsidRDefault="00531FC6" w:rsidP="00F44E81">
            <w:pPr>
              <w:pStyle w:val="PURBullet-Indented"/>
            </w:pPr>
            <w:r w:rsidRPr="001333E7">
              <w:t xml:space="preserve">SharePoint Server 2013 Standard SAL, </w:t>
            </w:r>
            <w:r w:rsidRPr="007B3D09">
              <w:rPr>
                <w:b/>
                <w:lang w:val="ru-RU"/>
              </w:rPr>
              <w:t>И</w:t>
            </w:r>
            <w:r w:rsidRPr="001333E7">
              <w:t xml:space="preserve"> SharePoint Server 2013 Enterprise SAL</w:t>
            </w:r>
          </w:p>
        </w:tc>
      </w:tr>
      <w:tr w:rsidR="00070E35" w:rsidRPr="007B3D09"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tcBorders>
              <w:top w:val="nil"/>
              <w:left w:val="nil"/>
              <w:bottom w:val="dotted" w:sz="4" w:space="0" w:color="B9D3EB" w:themeColor="accent1"/>
              <w:right w:val="nil"/>
            </w:tcBorders>
            <w:shd w:val="clear" w:color="auto" w:fill="E5EEF7"/>
          </w:tcPr>
          <w:p w:rsidR="00070E35" w:rsidRPr="007B3D09" w:rsidRDefault="00070E35" w:rsidP="00B123AD">
            <w:pPr>
              <w:spacing w:after="0"/>
              <w:rPr>
                <w:b/>
                <w:i/>
                <w:color w:val="404040" w:themeColor="text1" w:themeTint="BF"/>
                <w:sz w:val="18"/>
                <w:lang w:val="ru-RU"/>
              </w:rPr>
            </w:pPr>
            <w:r w:rsidRPr="007B3D09">
              <w:rPr>
                <w:b/>
                <w:i/>
                <w:color w:val="404040" w:themeColor="text1" w:themeTint="BF"/>
                <w:sz w:val="18"/>
                <w:lang w:val="ru-RU"/>
              </w:rPr>
              <w:t>Лицензии SAL для SA</w:t>
            </w:r>
          </w:p>
        </w:tc>
        <w:tc>
          <w:tcPr>
            <w:tcW w:w="2474" w:type="pct"/>
            <w:gridSpan w:val="3"/>
            <w:tcBorders>
              <w:top w:val="nil"/>
              <w:left w:val="nil"/>
              <w:bottom w:val="dotted" w:sz="4" w:space="0" w:color="B9D3EB" w:themeColor="accent1"/>
              <w:right w:val="nil"/>
            </w:tcBorders>
            <w:shd w:val="clear" w:color="auto" w:fill="E5EEF7"/>
          </w:tcPr>
          <w:p w:rsidR="00070E35" w:rsidRPr="007B3D09" w:rsidRDefault="00070E35" w:rsidP="00B123AD">
            <w:pPr>
              <w:spacing w:after="0"/>
              <w:rPr>
                <w:b/>
                <w:i/>
                <w:color w:val="404040" w:themeColor="text1" w:themeTint="BF"/>
                <w:sz w:val="18"/>
                <w:lang w:val="ru-RU"/>
              </w:rPr>
            </w:pPr>
            <w:r w:rsidRPr="007B3D09">
              <w:rPr>
                <w:b/>
                <w:i/>
                <w:color w:val="404040" w:themeColor="text1" w:themeTint="BF"/>
                <w:sz w:val="18"/>
                <w:lang w:val="ru-RU"/>
              </w:rPr>
              <w:t>Соответствующие лицензии CAL</w:t>
            </w:r>
          </w:p>
        </w:tc>
      </w:tr>
      <w:tr w:rsidR="00531FC6" w:rsidRPr="007B3D09"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tcBorders>
              <w:top w:val="dotted" w:sz="4" w:space="0" w:color="B9D3EB" w:themeColor="accent1"/>
              <w:left w:val="nil"/>
              <w:bottom w:val="dotted" w:sz="4" w:space="0" w:color="B9D3EB" w:themeColor="accent1"/>
              <w:right w:val="nil"/>
            </w:tcBorders>
            <w:shd w:val="clear" w:color="auto" w:fill="auto"/>
          </w:tcPr>
          <w:p w:rsidR="00531FC6" w:rsidRPr="007B3D09" w:rsidRDefault="00531FC6" w:rsidP="00F44E81">
            <w:pPr>
              <w:pStyle w:val="PURBullet-Indented"/>
              <w:rPr>
                <w:lang w:val="ru-RU"/>
              </w:rPr>
            </w:pPr>
            <w:r w:rsidRPr="007B3D09">
              <w:rPr>
                <w:lang w:val="ru-RU"/>
              </w:rPr>
              <w:t>SharePoint Server 2013 Standard SAL</w:t>
            </w:r>
          </w:p>
        </w:tc>
        <w:tc>
          <w:tcPr>
            <w:tcW w:w="2474" w:type="pct"/>
            <w:gridSpan w:val="3"/>
            <w:tcBorders>
              <w:top w:val="dotted" w:sz="4" w:space="0" w:color="B9D3EB" w:themeColor="accent1"/>
              <w:left w:val="nil"/>
              <w:bottom w:val="dotted" w:sz="4" w:space="0" w:color="B9D3EB" w:themeColor="accent1"/>
              <w:right w:val="nil"/>
            </w:tcBorders>
            <w:shd w:val="clear" w:color="auto" w:fill="auto"/>
          </w:tcPr>
          <w:p w:rsidR="00531FC6" w:rsidRPr="007B3D09" w:rsidRDefault="00531FC6" w:rsidP="00400D01">
            <w:pPr>
              <w:pStyle w:val="PURBullet-Indented"/>
              <w:rPr>
                <w:lang w:val="ru-RU"/>
              </w:rPr>
            </w:pPr>
            <w:r w:rsidRPr="007B3D09">
              <w:rPr>
                <w:lang w:val="ru-RU"/>
              </w:rPr>
              <w:t xml:space="preserve">SharePoint Server 2013 Standard CAL, </w:t>
            </w:r>
            <w:r w:rsidRPr="007B3D09">
              <w:rPr>
                <w:b/>
                <w:lang w:val="ru-RU"/>
              </w:rPr>
              <w:t>или</w:t>
            </w:r>
          </w:p>
          <w:p w:rsidR="00531FC6" w:rsidRPr="007B3D09" w:rsidRDefault="00531FC6" w:rsidP="00400D01">
            <w:pPr>
              <w:pStyle w:val="PURBullet-Indented"/>
              <w:rPr>
                <w:lang w:val="ru-RU"/>
              </w:rPr>
            </w:pPr>
            <w:r w:rsidRPr="007B3D09">
              <w:rPr>
                <w:lang w:val="ru-RU"/>
              </w:rPr>
              <w:t xml:space="preserve">Core CAL Suite </w:t>
            </w:r>
            <w:r w:rsidRPr="007B3D09">
              <w:rPr>
                <w:b/>
                <w:lang w:val="ru-RU"/>
              </w:rPr>
              <w:t>или</w:t>
            </w:r>
          </w:p>
          <w:p w:rsidR="00531FC6" w:rsidRPr="007B3D09" w:rsidRDefault="00531FC6" w:rsidP="00400D01">
            <w:pPr>
              <w:pStyle w:val="PURBullet-Indented"/>
              <w:rPr>
                <w:lang w:val="ru-RU"/>
              </w:rPr>
            </w:pPr>
            <w:r w:rsidRPr="007B3D09">
              <w:rPr>
                <w:lang w:val="ru-RU"/>
              </w:rPr>
              <w:t>Enterprise CAL Suite</w:t>
            </w:r>
          </w:p>
        </w:tc>
      </w:tr>
      <w:tr w:rsidR="00531FC6" w:rsidRPr="007B3D09"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tcBorders>
              <w:top w:val="dotted" w:sz="4" w:space="0" w:color="B9D3EB" w:themeColor="accent1"/>
              <w:left w:val="nil"/>
              <w:bottom w:val="nil"/>
              <w:right w:val="nil"/>
            </w:tcBorders>
            <w:shd w:val="clear" w:color="auto" w:fill="auto"/>
          </w:tcPr>
          <w:p w:rsidR="00531FC6" w:rsidRPr="007B3D09" w:rsidRDefault="00531FC6" w:rsidP="00400D01">
            <w:pPr>
              <w:pStyle w:val="PURBullet-Indented"/>
              <w:rPr>
                <w:lang w:val="ru-RU"/>
              </w:rPr>
            </w:pPr>
            <w:r w:rsidRPr="007B3D09">
              <w:rPr>
                <w:lang w:val="ru-RU"/>
              </w:rPr>
              <w:t>SharePoint Server 2013 Enterprise SAL</w:t>
            </w:r>
          </w:p>
          <w:p w:rsidR="00531FC6" w:rsidRPr="007B3D09" w:rsidRDefault="00531FC6" w:rsidP="00F44E81">
            <w:pPr>
              <w:spacing w:line="240" w:lineRule="exact"/>
              <w:ind w:left="216"/>
              <w:contextualSpacing/>
              <w:rPr>
                <w:color w:val="404040" w:themeColor="text1" w:themeTint="BF"/>
                <w:sz w:val="18"/>
                <w:lang w:val="ru-RU"/>
              </w:rPr>
            </w:pPr>
            <w:r w:rsidRPr="007B3D09">
              <w:rPr>
                <w:color w:val="404040" w:themeColor="text1" w:themeTint="BF"/>
                <w:sz w:val="18"/>
                <w:lang w:val="ru-RU"/>
              </w:rPr>
              <w:t>(имейте в виду, что лицензия SharePoint Server 2013 Enterprise SAL требует наличия лицензии SharePoint Server 2013 Standard SAL у конечного пользователя).</w:t>
            </w:r>
          </w:p>
        </w:tc>
        <w:tc>
          <w:tcPr>
            <w:tcW w:w="2474" w:type="pct"/>
            <w:gridSpan w:val="3"/>
            <w:tcBorders>
              <w:top w:val="dotted" w:sz="4" w:space="0" w:color="B9D3EB" w:themeColor="accent1"/>
              <w:left w:val="nil"/>
              <w:bottom w:val="nil"/>
              <w:right w:val="nil"/>
            </w:tcBorders>
            <w:shd w:val="clear" w:color="auto" w:fill="auto"/>
          </w:tcPr>
          <w:p w:rsidR="00531FC6" w:rsidRPr="001333E7" w:rsidRDefault="006B6ACF" w:rsidP="00400D01">
            <w:pPr>
              <w:pStyle w:val="PURBullet-Indented"/>
            </w:pPr>
            <w:r w:rsidRPr="001333E7">
              <w:t xml:space="preserve">SharePoint Server 2013 Standard CAL </w:t>
            </w:r>
            <w:r w:rsidRPr="007B3D09">
              <w:rPr>
                <w:b/>
                <w:lang w:val="ru-RU"/>
              </w:rPr>
              <w:t>и</w:t>
            </w:r>
            <w:r w:rsidRPr="001333E7">
              <w:t xml:space="preserve"> SharePoint Server 2013 Enterprise </w:t>
            </w:r>
            <w:r w:rsidRPr="001333E7">
              <w:rPr>
                <w:rFonts w:cs="Tahoma"/>
                <w:szCs w:val="18"/>
              </w:rPr>
              <w:t>CAL</w:t>
            </w:r>
            <w:r w:rsidRPr="001333E7">
              <w:t xml:space="preserve">, </w:t>
            </w:r>
            <w:r w:rsidRPr="007B3D09">
              <w:rPr>
                <w:b/>
                <w:lang w:val="ru-RU"/>
              </w:rPr>
              <w:t>или</w:t>
            </w:r>
          </w:p>
          <w:p w:rsidR="00531FC6" w:rsidRPr="007B3D09" w:rsidRDefault="00531FC6" w:rsidP="00400D01">
            <w:pPr>
              <w:pStyle w:val="PURBullet-Indented"/>
              <w:rPr>
                <w:lang w:val="ru-RU"/>
              </w:rPr>
            </w:pPr>
            <w:r w:rsidRPr="007B3D09">
              <w:rPr>
                <w:lang w:val="ru-RU"/>
              </w:rPr>
              <w:t xml:space="preserve">Core CAL Suite </w:t>
            </w:r>
            <w:r w:rsidRPr="007B3D09">
              <w:rPr>
                <w:b/>
                <w:lang w:val="ru-RU"/>
              </w:rPr>
              <w:t>и</w:t>
            </w:r>
            <w:r w:rsidRPr="007B3D09">
              <w:rPr>
                <w:lang w:val="ru-RU"/>
              </w:rPr>
              <w:t xml:space="preserve"> SharePoint Server 2013</w:t>
            </w:r>
            <w:r w:rsidR="00AA3355">
              <w:br/>
            </w:r>
            <w:r w:rsidRPr="007B3D09">
              <w:rPr>
                <w:lang w:val="ru-RU"/>
              </w:rPr>
              <w:t xml:space="preserve">Enterprise CAL, </w:t>
            </w:r>
            <w:r w:rsidRPr="007B3D09">
              <w:rPr>
                <w:b/>
                <w:lang w:val="ru-RU"/>
              </w:rPr>
              <w:t>или</w:t>
            </w:r>
          </w:p>
          <w:p w:rsidR="00531FC6" w:rsidRPr="007B3D09" w:rsidRDefault="00531FC6" w:rsidP="00400D01">
            <w:pPr>
              <w:pStyle w:val="PURBullet-Indented"/>
              <w:rPr>
                <w:lang w:val="ru-RU"/>
              </w:rPr>
            </w:pPr>
            <w:r w:rsidRPr="007B3D09">
              <w:rPr>
                <w:lang w:val="ru-RU"/>
              </w:rPr>
              <w:t>Enterprise CAL Suite</w:t>
            </w:r>
          </w:p>
        </w:tc>
      </w:tr>
    </w:tbl>
    <w:bookmarkStart w:id="746" w:name="_Toc299519142"/>
    <w:bookmarkStart w:id="747" w:name="_Toc299531574"/>
    <w:bookmarkStart w:id="748" w:name="_Toc299531898"/>
    <w:bookmarkStart w:id="749" w:name="_Toc299957181"/>
    <w:bookmarkStart w:id="750" w:name="_Toc346536879"/>
    <w:bookmarkStart w:id="751" w:name="_Toc346895330"/>
    <w:bookmarkStart w:id="752" w:name="_Toc339280343"/>
    <w:bookmarkStart w:id="753" w:name="_Toc339280486"/>
    <w:bookmarkStart w:id="754" w:name="_Toc363552816"/>
    <w:bookmarkStart w:id="755" w:name="_Toc363552879"/>
    <w:bookmarkStart w:id="756" w:name="_Toc378682178"/>
    <w:bookmarkStart w:id="757" w:name="_Toc378682280"/>
    <w:bookmarkStart w:id="758" w:name="_Toc371268292"/>
    <w:bookmarkStart w:id="759" w:name="_Toc371268358"/>
    <w:bookmarkStart w:id="760" w:name="_Toc379278495"/>
    <w:bookmarkStart w:id="761" w:name="_Toc379278557"/>
    <w:bookmarkStart w:id="762" w:name="_Toc388437639"/>
    <w:bookmarkStart w:id="763" w:name="_Toc388443747"/>
    <w:p w:rsidR="000829EE" w:rsidRPr="000829EE" w:rsidRDefault="000E00C9" w:rsidP="000829EE">
      <w:pPr>
        <w:pStyle w:val="PURBody"/>
        <w:keepLines/>
        <w:spacing w:before="240" w:after="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9A4C7C" w:rsidRPr="007B3D09" w:rsidRDefault="009A4C7C" w:rsidP="00D6363C">
      <w:pPr>
        <w:pStyle w:val="PURProductName"/>
        <w:rPr>
          <w:lang w:val="ru-RU"/>
        </w:rPr>
      </w:pPr>
      <w:r w:rsidRPr="007B3D09">
        <w:rPr>
          <w:lang w:val="ru-RU"/>
        </w:rPr>
        <w:t>SQL Server 2014 Standard</w:t>
      </w:r>
      <w:bookmarkEnd w:id="746"/>
      <w:bookmarkEnd w:id="747"/>
      <w:bookmarkEnd w:id="748"/>
      <w:bookmarkEnd w:id="749"/>
      <w:bookmarkEnd w:id="750"/>
      <w:bookmarkEnd w:id="751"/>
      <w:bookmarkEnd w:id="752"/>
      <w:bookmarkEnd w:id="753"/>
      <w:bookmarkEnd w:id="754"/>
      <w:bookmarkEnd w:id="755"/>
      <w:bookmarkEnd w:id="756"/>
      <w:bookmarkEnd w:id="757"/>
      <w:bookmarkEnd w:id="758"/>
      <w:bookmarkEnd w:id="759"/>
      <w:bookmarkEnd w:id="760"/>
      <w:bookmarkEnd w:id="761"/>
      <w:bookmarkEnd w:id="762"/>
      <w:bookmarkEnd w:id="763"/>
      <w:r w:rsidR="008C5BFF" w:rsidRPr="007B3D09">
        <w:rPr>
          <w:lang w:val="ru-RU"/>
        </w:rPr>
        <w:fldChar w:fldCharType="begin"/>
      </w:r>
      <w:r w:rsidRPr="007B3D09">
        <w:rPr>
          <w:lang w:val="ru-RU"/>
        </w:rPr>
        <w:instrText>XE "SQL Server 2014 Standard"</w:instrText>
      </w:r>
      <w:r w:rsidR="008C5BFF" w:rsidRPr="007B3D09">
        <w:rPr>
          <w:lang w:val="ru-RU"/>
        </w:rPr>
        <w:fldChar w:fldCharType="end"/>
      </w:r>
    </w:p>
    <w:p w:rsidR="009A4C7C" w:rsidRPr="007B3D09" w:rsidRDefault="009A4C7C" w:rsidP="009A4C7C">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84"/>
        <w:gridCol w:w="5246"/>
      </w:tblGrid>
      <w:tr w:rsidR="00831C1F" w:rsidRPr="00231887" w:rsidTr="00607C59">
        <w:tc>
          <w:tcPr>
            <w:tcW w:w="2622" w:type="pct"/>
            <w:tcBorders>
              <w:top w:val="single" w:sz="4" w:space="0" w:color="auto"/>
              <w:bottom w:val="nil"/>
            </w:tcBorders>
          </w:tcPr>
          <w:p w:rsidR="00831C1F" w:rsidRPr="007B3D09" w:rsidRDefault="00831C1F" w:rsidP="00831C1F">
            <w:pPr>
              <w:pStyle w:val="PURLMSH"/>
              <w:rPr>
                <w:lang w:val="ru-RU"/>
              </w:rPr>
            </w:pPr>
            <w:r w:rsidRPr="007B3D09">
              <w:rPr>
                <w:lang w:val="ru-RU"/>
              </w:rPr>
              <w:t xml:space="preserve">Применимый раздел Общих условий лицензии SAL: </w:t>
            </w:r>
            <w:hyperlink w:anchor="SALTerms_Server" w:history="1">
              <w:r w:rsidRPr="007B3D09">
                <w:rPr>
                  <w:rStyle w:val="Hyperlink"/>
                  <w:lang w:val="ru-RU"/>
                </w:rPr>
                <w:t>Серверное ПО</w:t>
              </w:r>
            </w:hyperlink>
          </w:p>
        </w:tc>
        <w:tc>
          <w:tcPr>
            <w:tcW w:w="2378" w:type="pct"/>
            <w:tcBorders>
              <w:top w:val="single" w:sz="4" w:space="0" w:color="auto"/>
              <w:bottom w:val="nil"/>
            </w:tcBorders>
          </w:tcPr>
          <w:p w:rsidR="00831C1F" w:rsidRPr="007B3D09" w:rsidRDefault="004F154D" w:rsidP="00831C1F">
            <w:pPr>
              <w:pStyle w:val="PURLMSH"/>
              <w:rPr>
                <w:lang w:val="ru-RU"/>
              </w:rPr>
            </w:pPr>
            <w:r w:rsidRPr="007B3D09">
              <w:rPr>
                <w:lang w:val="ru-RU"/>
              </w:rPr>
              <w:t xml:space="preserve">См. соответствующее уведомление. </w:t>
            </w:r>
            <w:r w:rsidRPr="007B3D09">
              <w:rPr>
                <w:b/>
                <w:lang w:val="ru-RU"/>
              </w:rPr>
              <w:t xml:space="preserve">Автоматические обновления </w:t>
            </w:r>
            <w:r w:rsidR="00607C59" w:rsidRPr="00607C59">
              <w:rPr>
                <w:b/>
                <w:lang w:val="ru-RU"/>
              </w:rPr>
              <w:br/>
            </w:r>
            <w:r w:rsidRPr="007B3D09">
              <w:rPr>
                <w:i/>
                <w:lang w:val="ru-RU"/>
              </w:rPr>
              <w:t xml:space="preserve">(см. </w:t>
            </w:r>
            <w:hyperlink w:anchor="Приложение2" w:history="1">
              <w:hyperlink w:anchor="Appendix2" w:history="1">
                <w:r w:rsidR="004B390F" w:rsidRPr="007B3D09">
                  <w:rPr>
                    <w:i/>
                    <w:color w:val="00467F"/>
                    <w:u w:val="single"/>
                    <w:lang w:val="ru-RU"/>
                  </w:rPr>
                  <w:t>Приложение 2</w:t>
                </w:r>
              </w:hyperlink>
            </w:hyperlink>
            <w:r w:rsidRPr="007B3D09">
              <w:rPr>
                <w:i/>
                <w:lang w:val="ru-RU"/>
              </w:rPr>
              <w:t>)</w:t>
            </w:r>
          </w:p>
        </w:tc>
      </w:tr>
      <w:tr w:rsidR="009A4C7C" w:rsidRPr="00231887" w:rsidTr="00607C59">
        <w:tc>
          <w:tcPr>
            <w:tcW w:w="2622" w:type="pct"/>
            <w:tcBorders>
              <w:top w:val="nil"/>
            </w:tcBorders>
          </w:tcPr>
          <w:p w:rsidR="009A4C7C" w:rsidRPr="007B3D09" w:rsidRDefault="009A4C7C" w:rsidP="009A4C7C">
            <w:pPr>
              <w:pStyle w:val="PURLMSH"/>
              <w:rPr>
                <w:lang w:val="ru-RU"/>
              </w:rPr>
            </w:pPr>
            <w:r w:rsidRPr="007B3D09">
              <w:rPr>
                <w:lang w:val="ru-RU"/>
              </w:rPr>
              <w:t xml:space="preserve">Клиентское/Дополнительное программное обеспечение </w:t>
            </w:r>
            <w:r w:rsidRPr="007B3D09">
              <w:rPr>
                <w:b/>
                <w:lang w:val="ru-RU"/>
              </w:rPr>
              <w:t>Да</w:t>
            </w:r>
            <w:r w:rsidR="0012183E" w:rsidRPr="000E00C9">
              <w:rPr>
                <w:b/>
                <w:lang w:val="ru-RU"/>
              </w:rPr>
              <w:t xml:space="preserve"> </w:t>
            </w:r>
            <w:r w:rsidRPr="007B3D09">
              <w:rPr>
                <w:i/>
                <w:lang w:val="ru-RU"/>
              </w:rPr>
              <w:t xml:space="preserve">(см. </w:t>
            </w:r>
            <w:hyperlink w:anchor="Приложение1" w:history="1">
              <w:hyperlink w:anchor="Appendix1" w:history="1">
                <w:r w:rsidR="004B390F" w:rsidRPr="007B3D09">
                  <w:rPr>
                    <w:i/>
                    <w:color w:val="00467F"/>
                    <w:u w:val="single"/>
                    <w:lang w:val="ru-RU"/>
                  </w:rPr>
                  <w:t>Приложение 1</w:t>
                </w:r>
              </w:hyperlink>
            </w:hyperlink>
            <w:r w:rsidRPr="007B3D09">
              <w:rPr>
                <w:i/>
                <w:lang w:val="ru-RU"/>
              </w:rPr>
              <w:t>)</w:t>
            </w:r>
          </w:p>
        </w:tc>
        <w:tc>
          <w:tcPr>
            <w:tcW w:w="2378" w:type="pct"/>
            <w:tcBorders>
              <w:top w:val="nil"/>
            </w:tcBorders>
          </w:tcPr>
          <w:p w:rsidR="009A4C7C" w:rsidRPr="007B3D09" w:rsidRDefault="003B0799" w:rsidP="009A4C7C">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9A4C7C" w:rsidRPr="007B3D09"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7B3D09" w:rsidRDefault="009A4C7C" w:rsidP="009A4C7C">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3025FD" w:rsidRPr="001333E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3025FD" w:rsidRPr="007B3D09" w:rsidRDefault="003025FD" w:rsidP="009A4C7C">
            <w:pPr>
              <w:pStyle w:val="PURBody"/>
              <w:rPr>
                <w:lang w:val="ru-RU"/>
              </w:rPr>
            </w:pPr>
            <w:r w:rsidRPr="007B3D09">
              <w:rPr>
                <w:b/>
                <w:lang w:val="ru-RU"/>
              </w:rPr>
              <w:t>Необходимо:</w:t>
            </w:r>
          </w:p>
          <w:p w:rsidR="009F3973" w:rsidRPr="007B3D09" w:rsidRDefault="009F3973" w:rsidP="00D6363C">
            <w:pPr>
              <w:pStyle w:val="PURBullet-Indented"/>
              <w:rPr>
                <w:lang w:val="ru-RU"/>
              </w:rPr>
            </w:pPr>
            <w:r w:rsidRPr="007B3D09">
              <w:rPr>
                <w:lang w:val="ru-RU"/>
              </w:rPr>
              <w:t xml:space="preserve">SQL Server 2014 Standard SAL </w:t>
            </w:r>
            <w:r w:rsidRPr="007B3D09">
              <w:rPr>
                <w:b/>
                <w:lang w:val="ru-RU"/>
              </w:rPr>
              <w:t>либо</w:t>
            </w:r>
          </w:p>
          <w:p w:rsidR="003025FD" w:rsidRPr="001333E7" w:rsidRDefault="009F3973" w:rsidP="00D6363C">
            <w:pPr>
              <w:pStyle w:val="PURBullet-Indented"/>
            </w:pPr>
            <w:r w:rsidRPr="001333E7">
              <w:lastRenderedPageBreak/>
              <w:t>SQL Server 2014 Business Intelligence SAL</w:t>
            </w:r>
          </w:p>
        </w:tc>
      </w:tr>
    </w:tbl>
    <w:p w:rsidR="009A4C7C" w:rsidRPr="007B3D09" w:rsidRDefault="009A4C7C" w:rsidP="0085206E">
      <w:pPr>
        <w:pStyle w:val="PURADDITIONALTERMSHEADERMB"/>
        <w:rPr>
          <w:lang w:val="ru-RU"/>
        </w:rPr>
      </w:pPr>
      <w:r w:rsidRPr="007B3D09">
        <w:rPr>
          <w:lang w:val="ru-RU"/>
        </w:rPr>
        <w:lastRenderedPageBreak/>
        <w:t>Дополнительные условия.</w:t>
      </w:r>
    </w:p>
    <w:p w:rsidR="0061320A" w:rsidRPr="007B3D09" w:rsidRDefault="0061320A" w:rsidP="0061320A">
      <w:pPr>
        <w:pStyle w:val="PURBlueStrong-Indented"/>
        <w:rPr>
          <w:lang w:val="ru-RU"/>
        </w:rPr>
      </w:pPr>
      <w:r w:rsidRPr="007B3D09">
        <w:rPr>
          <w:lang w:val="ru-RU"/>
        </w:rPr>
        <w:t>Права на использование выпусков с меньшими функциональными возможностями</w:t>
      </w:r>
    </w:p>
    <w:p w:rsidR="0061320A" w:rsidRPr="007B3D09" w:rsidRDefault="0061320A" w:rsidP="0061320A">
      <w:pPr>
        <w:pStyle w:val="Heading2"/>
        <w:widowControl w:val="0"/>
        <w:pBdr>
          <w:bottom w:val="none" w:sz="0" w:space="0" w:color="auto"/>
        </w:pBdr>
        <w:tabs>
          <w:tab w:val="left" w:pos="720"/>
        </w:tabs>
        <w:ind w:left="270"/>
        <w:rPr>
          <w:lang w:val="ru-RU"/>
        </w:rPr>
      </w:pPr>
      <w:r w:rsidRPr="007B3D09">
        <w:rPr>
          <w:b w:val="0"/>
          <w:caps w:val="0"/>
          <w:color w:val="404040" w:themeColor="text1" w:themeTint="BF"/>
          <w:sz w:val="18"/>
          <w:lang w:val="ru-RU"/>
        </w:rPr>
        <w:t>Вместо любого разрешенного экземпляра можно создавать, хранить и использовать экземпляр SQL Server версии 2012, выпуск Standard, Workgroup или Small Business.</w:t>
      </w:r>
    </w:p>
    <w:p w:rsidR="00091B14" w:rsidRPr="007B3D09" w:rsidRDefault="00091B14" w:rsidP="00D62BE8">
      <w:pPr>
        <w:pStyle w:val="PURBlueStrong-Indented"/>
        <w:tabs>
          <w:tab w:val="left" w:pos="9373"/>
        </w:tabs>
        <w:rPr>
          <w:lang w:val="ru-RU"/>
        </w:rPr>
      </w:pPr>
      <w:r w:rsidRPr="007B3D09">
        <w:rPr>
          <w:lang w:val="ru-RU"/>
        </w:rPr>
        <w:t>ПО .NET Framework</w:t>
      </w:r>
    </w:p>
    <w:p w:rsidR="00091B14" w:rsidRPr="007B3D09" w:rsidRDefault="00091B14" w:rsidP="00091B14">
      <w:pPr>
        <w:pStyle w:val="PURBody-Indented"/>
        <w:rPr>
          <w:lang w:val="ru-RU"/>
        </w:rPr>
      </w:pPr>
      <w:r w:rsidRPr="007B3D09">
        <w:rPr>
          <w:lang w:val="ru-RU"/>
        </w:rP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bookmarkStart w:id="764" w:name="_Toc346536880"/>
    <w:bookmarkStart w:id="765" w:name="_Toc346895331"/>
    <w:bookmarkStart w:id="766" w:name="_Toc339280344"/>
    <w:bookmarkStart w:id="767" w:name="_Toc339280487"/>
    <w:bookmarkStart w:id="768" w:name="_Toc363552817"/>
    <w:bookmarkStart w:id="769" w:name="_Toc363552880"/>
    <w:bookmarkStart w:id="770" w:name="_Toc378682179"/>
    <w:bookmarkStart w:id="771" w:name="_Toc378682281"/>
    <w:bookmarkStart w:id="772" w:name="_Toc371268293"/>
    <w:bookmarkStart w:id="773" w:name="_Toc371268359"/>
    <w:bookmarkStart w:id="774" w:name="_Toc379278496"/>
    <w:bookmarkStart w:id="775" w:name="_Toc379278558"/>
    <w:bookmarkStart w:id="776" w:name="_Toc388437640"/>
    <w:bookmarkStart w:id="777" w:name="_Toc388443748"/>
    <w:bookmarkStart w:id="778" w:name="_Toc297828757"/>
    <w:bookmarkStart w:id="779" w:name="_Toc297883512"/>
    <w:bookmarkStart w:id="780" w:name="_Toc299519143"/>
    <w:bookmarkStart w:id="781" w:name="_Toc299531575"/>
    <w:bookmarkStart w:id="782" w:name="_Toc299531899"/>
    <w:bookmarkStart w:id="783" w:name="_Toc299957182"/>
    <w:p w:rsidR="000829EE" w:rsidRPr="000829EE" w:rsidRDefault="000E00C9" w:rsidP="000829EE">
      <w:pPr>
        <w:pStyle w:val="PURBody"/>
        <w:keepLines/>
        <w:spacing w:before="240" w:after="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E669F1" w:rsidRPr="007B3D09" w:rsidRDefault="00E669F1" w:rsidP="00D6363C">
      <w:pPr>
        <w:pStyle w:val="PURProductName"/>
        <w:rPr>
          <w:lang w:val="ru-RU"/>
        </w:rPr>
      </w:pPr>
      <w:r w:rsidRPr="007B3D09">
        <w:rPr>
          <w:lang w:val="ru-RU"/>
        </w:rPr>
        <w:t>SQL Server 2014 Business Intelligence</w:t>
      </w:r>
      <w:bookmarkEnd w:id="764"/>
      <w:bookmarkEnd w:id="765"/>
      <w:bookmarkEnd w:id="766"/>
      <w:bookmarkEnd w:id="767"/>
      <w:bookmarkEnd w:id="768"/>
      <w:bookmarkEnd w:id="769"/>
      <w:bookmarkEnd w:id="770"/>
      <w:bookmarkEnd w:id="771"/>
      <w:bookmarkEnd w:id="772"/>
      <w:bookmarkEnd w:id="773"/>
      <w:bookmarkEnd w:id="774"/>
      <w:bookmarkEnd w:id="775"/>
      <w:bookmarkEnd w:id="776"/>
      <w:bookmarkEnd w:id="777"/>
      <w:r w:rsidR="008C5BFF" w:rsidRPr="007B3D09">
        <w:rPr>
          <w:lang w:val="ru-RU"/>
        </w:rPr>
        <w:fldChar w:fldCharType="begin"/>
      </w:r>
      <w:r w:rsidRPr="007B3D09">
        <w:rPr>
          <w:lang w:val="ru-RU"/>
        </w:rPr>
        <w:instrText>XE "SQL Server 2014 Business Intelligence"</w:instrText>
      </w:r>
      <w:r w:rsidR="008C5BFF" w:rsidRPr="007B3D09">
        <w:rPr>
          <w:lang w:val="ru-RU"/>
        </w:rPr>
        <w:fldChar w:fldCharType="end"/>
      </w:r>
    </w:p>
    <w:p w:rsidR="00E669F1" w:rsidRPr="007B3D09" w:rsidRDefault="00E669F1" w:rsidP="00E669F1">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84"/>
        <w:gridCol w:w="5246"/>
      </w:tblGrid>
      <w:tr w:rsidR="00E669F1" w:rsidRPr="00231887" w:rsidTr="00607C59">
        <w:tc>
          <w:tcPr>
            <w:tcW w:w="2622" w:type="pct"/>
            <w:tcBorders>
              <w:top w:val="single" w:sz="4" w:space="0" w:color="auto"/>
              <w:bottom w:val="nil"/>
            </w:tcBorders>
          </w:tcPr>
          <w:p w:rsidR="00E669F1" w:rsidRPr="007B3D09" w:rsidRDefault="00E669F1" w:rsidP="00230F33">
            <w:pPr>
              <w:pStyle w:val="PURLMSH"/>
              <w:rPr>
                <w:lang w:val="ru-RU"/>
              </w:rPr>
            </w:pPr>
            <w:r w:rsidRPr="007B3D09">
              <w:rPr>
                <w:lang w:val="ru-RU"/>
              </w:rPr>
              <w:t xml:space="preserve">Применимый раздел Общих условий лицензии SAL: </w:t>
            </w:r>
            <w:hyperlink w:anchor="SALTerms_Server" w:history="1">
              <w:r w:rsidRPr="007B3D09">
                <w:rPr>
                  <w:rStyle w:val="Hyperlink"/>
                  <w:lang w:val="ru-RU"/>
                </w:rPr>
                <w:t>Серверное ПО</w:t>
              </w:r>
            </w:hyperlink>
          </w:p>
        </w:tc>
        <w:tc>
          <w:tcPr>
            <w:tcW w:w="2378" w:type="pct"/>
            <w:tcBorders>
              <w:top w:val="single" w:sz="4" w:space="0" w:color="auto"/>
              <w:bottom w:val="nil"/>
            </w:tcBorders>
          </w:tcPr>
          <w:p w:rsidR="00E669F1" w:rsidRPr="007B3D09" w:rsidRDefault="00E669F1" w:rsidP="00230F33">
            <w:pPr>
              <w:pStyle w:val="PURLMSH"/>
              <w:rPr>
                <w:lang w:val="ru-RU"/>
              </w:rPr>
            </w:pPr>
            <w:r w:rsidRPr="007B3D09">
              <w:rPr>
                <w:lang w:val="ru-RU"/>
              </w:rPr>
              <w:t xml:space="preserve">См. соответствующее уведомление. </w:t>
            </w:r>
            <w:r w:rsidRPr="007B3D09">
              <w:rPr>
                <w:b/>
                <w:lang w:val="ru-RU"/>
              </w:rPr>
              <w:t xml:space="preserve">Автоматические обновления </w:t>
            </w:r>
            <w:r w:rsidR="00607C59" w:rsidRPr="00607C59">
              <w:rPr>
                <w:b/>
                <w:lang w:val="ru-RU"/>
              </w:rPr>
              <w:br/>
            </w:r>
            <w:r w:rsidRPr="007B3D09">
              <w:rPr>
                <w:i/>
                <w:lang w:val="ru-RU"/>
              </w:rPr>
              <w:t xml:space="preserve">(см. </w:t>
            </w:r>
            <w:hyperlink w:anchor="Приложение2" w:history="1">
              <w:hyperlink w:anchor="Appendix2" w:history="1">
                <w:r w:rsidR="004B390F" w:rsidRPr="007B3D09">
                  <w:rPr>
                    <w:i/>
                    <w:color w:val="00467F"/>
                    <w:u w:val="single"/>
                    <w:lang w:val="ru-RU"/>
                  </w:rPr>
                  <w:t>Приложение 2</w:t>
                </w:r>
              </w:hyperlink>
            </w:hyperlink>
            <w:r w:rsidRPr="007B3D09">
              <w:rPr>
                <w:i/>
                <w:lang w:val="ru-RU"/>
              </w:rPr>
              <w:t>)</w:t>
            </w:r>
          </w:p>
        </w:tc>
      </w:tr>
      <w:tr w:rsidR="00E669F1" w:rsidRPr="00231887" w:rsidTr="00607C59">
        <w:tc>
          <w:tcPr>
            <w:tcW w:w="2622" w:type="pct"/>
            <w:tcBorders>
              <w:top w:val="nil"/>
            </w:tcBorders>
          </w:tcPr>
          <w:p w:rsidR="00E669F1" w:rsidRPr="007B3D09" w:rsidRDefault="00E669F1" w:rsidP="00230F33">
            <w:pPr>
              <w:pStyle w:val="PURLMSH"/>
              <w:rPr>
                <w:lang w:val="ru-RU"/>
              </w:rPr>
            </w:pPr>
            <w:r w:rsidRPr="007B3D09">
              <w:rPr>
                <w:lang w:val="ru-RU"/>
              </w:rPr>
              <w:t xml:space="preserve">Клиентское/Дополнительное программное обеспечение </w:t>
            </w:r>
            <w:r w:rsidRPr="007B3D09">
              <w:rPr>
                <w:b/>
                <w:lang w:val="ru-RU"/>
              </w:rPr>
              <w:t>Да</w:t>
            </w:r>
            <w:r w:rsidR="0012183E" w:rsidRPr="000E00C9">
              <w:rPr>
                <w:b/>
                <w:lang w:val="ru-RU"/>
              </w:rPr>
              <w:t xml:space="preserve"> </w:t>
            </w:r>
            <w:r w:rsidRPr="007B3D09">
              <w:rPr>
                <w:i/>
                <w:lang w:val="ru-RU"/>
              </w:rPr>
              <w:t xml:space="preserve">(см. </w:t>
            </w:r>
            <w:hyperlink w:anchor="Приложение1" w:history="1">
              <w:hyperlink w:anchor="Appendix1" w:history="1">
                <w:r w:rsidR="004B390F" w:rsidRPr="007B3D09">
                  <w:rPr>
                    <w:i/>
                    <w:color w:val="00467F"/>
                    <w:u w:val="single"/>
                    <w:lang w:val="ru-RU"/>
                  </w:rPr>
                  <w:t>Приложение 1</w:t>
                </w:r>
              </w:hyperlink>
            </w:hyperlink>
            <w:r w:rsidRPr="007B3D09">
              <w:rPr>
                <w:i/>
                <w:lang w:val="ru-RU"/>
              </w:rPr>
              <w:t>)</w:t>
            </w:r>
          </w:p>
        </w:tc>
        <w:tc>
          <w:tcPr>
            <w:tcW w:w="2378" w:type="pct"/>
            <w:tcBorders>
              <w:top w:val="nil"/>
            </w:tcBorders>
          </w:tcPr>
          <w:p w:rsidR="00E669F1" w:rsidRPr="007B3D09" w:rsidRDefault="003B0799" w:rsidP="00230F33">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E669F1" w:rsidRPr="007B3D09"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E669F1" w:rsidRPr="007B3D09" w:rsidRDefault="00E669F1" w:rsidP="00230F33">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E669F1" w:rsidRPr="001333E7" w:rsidTr="00607C5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E669F1" w:rsidRPr="007B3D09" w:rsidRDefault="00E669F1" w:rsidP="00230F33">
            <w:pPr>
              <w:pStyle w:val="PURBody"/>
              <w:rPr>
                <w:lang w:val="ru-RU"/>
              </w:rPr>
            </w:pPr>
            <w:r w:rsidRPr="007B3D09">
              <w:rPr>
                <w:b/>
                <w:lang w:val="ru-RU"/>
              </w:rPr>
              <w:t>Необходимо:</w:t>
            </w:r>
          </w:p>
          <w:p w:rsidR="00E669F1" w:rsidRPr="001333E7" w:rsidRDefault="00E669F1" w:rsidP="00D6363C">
            <w:pPr>
              <w:pStyle w:val="PURBullet-Indented"/>
            </w:pPr>
            <w:r w:rsidRPr="001333E7">
              <w:t>SQL Server 2014 Business Intelligence SAL</w:t>
            </w:r>
          </w:p>
        </w:tc>
      </w:tr>
    </w:tbl>
    <w:p w:rsidR="00E669F1" w:rsidRPr="007B3D09" w:rsidRDefault="00E669F1" w:rsidP="006D5BA4">
      <w:pPr>
        <w:pStyle w:val="PURADDITIONALTERMSHEADERMB"/>
        <w:keepNext/>
        <w:keepLines/>
        <w:rPr>
          <w:lang w:val="ru-RU"/>
        </w:rPr>
      </w:pPr>
      <w:r w:rsidRPr="007B3D09">
        <w:rPr>
          <w:lang w:val="ru-RU"/>
        </w:rPr>
        <w:t>Дополнительные условия.</w:t>
      </w:r>
    </w:p>
    <w:p w:rsidR="00D6363C" w:rsidRPr="007B3D09" w:rsidRDefault="00D6363C" w:rsidP="0061320A">
      <w:pPr>
        <w:pStyle w:val="PURBlueStrong-Indented"/>
        <w:rPr>
          <w:lang w:val="ru-RU"/>
        </w:rPr>
      </w:pPr>
      <w:r w:rsidRPr="007B3D09">
        <w:rPr>
          <w:lang w:val="ru-RU"/>
        </w:rPr>
        <w:t>Отмена лицензии SAL в случае пакетных заданий.</w:t>
      </w:r>
    </w:p>
    <w:p w:rsidR="00D6363C" w:rsidRPr="007B3D09" w:rsidRDefault="00D6363C" w:rsidP="00D6363C">
      <w:pPr>
        <w:pStyle w:val="PURBody-Indented"/>
        <w:rPr>
          <w:lang w:val="ru-RU"/>
        </w:rPr>
      </w:pPr>
      <w:r w:rsidRPr="007B3D09">
        <w:rPr>
          <w:szCs w:val="18"/>
          <w:lang w:val="ru-RU"/>
        </w:rPr>
        <w:t>Лицензии SAL не требуются пользователям и устройствам, которые получают доступ к вашим экземплярам серверного ПО только в рамках процесса пакетной обработки. «Пакетная обработка» — это действия по одновременной обработке группы задач, происходящих в разное время.</w:t>
      </w:r>
    </w:p>
    <w:p w:rsidR="0061320A" w:rsidRPr="007B3D09" w:rsidRDefault="0061320A" w:rsidP="0061320A">
      <w:pPr>
        <w:pStyle w:val="PURBlueStrong-Indented"/>
        <w:rPr>
          <w:lang w:val="ru-RU"/>
        </w:rPr>
      </w:pPr>
      <w:r w:rsidRPr="007B3D09">
        <w:rPr>
          <w:lang w:val="ru-RU"/>
        </w:rPr>
        <w:t>Права на использование выпусков с меньшими функциональными возможностями</w:t>
      </w:r>
    </w:p>
    <w:p w:rsidR="00D25BAC" w:rsidRPr="007B3D09" w:rsidRDefault="0061320A" w:rsidP="00D6363C">
      <w:pPr>
        <w:pStyle w:val="PURBody-Indented"/>
        <w:rPr>
          <w:lang w:val="ru-RU"/>
        </w:rPr>
      </w:pPr>
      <w:r w:rsidRPr="007B3D09">
        <w:rPr>
          <w:szCs w:val="18"/>
          <w:lang w:val="ru-RU"/>
        </w:rPr>
        <w:t>Вместо любого разрешенного экземпляра можно создавать, хранить и использовать экземпляр версии 2014 или любой более ранней версии выпуска Standard либо любой версии выпуска Workgroup или Small Business.</w:t>
      </w:r>
    </w:p>
    <w:p w:rsidR="00E669F1" w:rsidRPr="007B3D09" w:rsidRDefault="00E669F1" w:rsidP="00E669F1">
      <w:pPr>
        <w:pStyle w:val="PURBlueStrong-Indented"/>
        <w:tabs>
          <w:tab w:val="left" w:pos="9373"/>
        </w:tabs>
        <w:rPr>
          <w:lang w:val="ru-RU"/>
        </w:rPr>
      </w:pPr>
      <w:r w:rsidRPr="007B3D09">
        <w:rPr>
          <w:lang w:val="ru-RU"/>
        </w:rPr>
        <w:t>ПО .NET Framework</w:t>
      </w:r>
    </w:p>
    <w:p w:rsidR="00230F33" w:rsidRPr="007B3D09" w:rsidRDefault="00230F33" w:rsidP="00230F33">
      <w:pPr>
        <w:pStyle w:val="PURBody-Indented"/>
        <w:rPr>
          <w:lang w:val="ru-RU"/>
        </w:rPr>
      </w:pPr>
      <w:r w:rsidRPr="007B3D09">
        <w:rPr>
          <w:lang w:val="ru-RU"/>
        </w:rP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bookmarkStart w:id="784" w:name="_Toc346536881"/>
    <w:bookmarkStart w:id="785" w:name="_Toc346895332"/>
    <w:bookmarkStart w:id="786" w:name="_Toc339280345"/>
    <w:bookmarkStart w:id="787" w:name="_Toc339280488"/>
    <w:bookmarkStart w:id="788" w:name="_Toc363552818"/>
    <w:bookmarkStart w:id="789" w:name="_Toc363552881"/>
    <w:bookmarkStart w:id="790" w:name="_Toc378682180"/>
    <w:bookmarkStart w:id="791" w:name="_Toc378682282"/>
    <w:bookmarkStart w:id="792" w:name="_Toc371268294"/>
    <w:bookmarkStart w:id="793" w:name="_Toc371268360"/>
    <w:bookmarkStart w:id="794" w:name="_Toc379278497"/>
    <w:bookmarkStart w:id="795" w:name="_Toc379278559"/>
    <w:bookmarkStart w:id="796" w:name="_Toc388437641"/>
    <w:bookmarkStart w:id="797" w:name="_Toc388443749"/>
    <w:bookmarkStart w:id="798" w:name="_Toc299519144"/>
    <w:bookmarkStart w:id="799" w:name="_Toc299531576"/>
    <w:bookmarkStart w:id="800" w:name="_Toc299531900"/>
    <w:bookmarkStart w:id="801" w:name="_Toc299957183"/>
    <w:bookmarkEnd w:id="778"/>
    <w:bookmarkEnd w:id="779"/>
    <w:bookmarkEnd w:id="780"/>
    <w:bookmarkEnd w:id="781"/>
    <w:bookmarkEnd w:id="782"/>
    <w:bookmarkEnd w:id="783"/>
    <w:p w:rsidR="000829EE" w:rsidRPr="000829EE" w:rsidRDefault="000E00C9" w:rsidP="000829EE">
      <w:pPr>
        <w:pStyle w:val="PURBody"/>
        <w:keepLines/>
        <w:spacing w:before="240" w:after="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8922B3" w:rsidRPr="000829EE" w:rsidRDefault="008922B3" w:rsidP="008922B3">
      <w:pPr>
        <w:pStyle w:val="PURProductName"/>
        <w:rPr>
          <w:lang w:val="ru-RU"/>
        </w:rPr>
      </w:pPr>
      <w:r w:rsidRPr="000829EE">
        <w:rPr>
          <w:lang w:val="fr-FR"/>
        </w:rPr>
        <w:t>SystemCenter</w:t>
      </w:r>
      <w:r w:rsidRPr="000829EE">
        <w:rPr>
          <w:lang w:val="ru-RU"/>
        </w:rPr>
        <w:t xml:space="preserve"> 2012 </w:t>
      </w:r>
      <w:r w:rsidRPr="000829EE">
        <w:rPr>
          <w:lang w:val="fr-FR"/>
        </w:rPr>
        <w:t>R</w:t>
      </w:r>
      <w:r w:rsidRPr="000829EE">
        <w:rPr>
          <w:lang w:val="ru-RU"/>
        </w:rPr>
        <w:t xml:space="preserve">2 </w:t>
      </w:r>
      <w:r w:rsidRPr="000829EE">
        <w:rPr>
          <w:lang w:val="fr-FR"/>
        </w:rPr>
        <w:t>ClientManagementSuite</w:t>
      </w:r>
      <w:bookmarkEnd w:id="784"/>
      <w:bookmarkEnd w:id="785"/>
      <w:bookmarkEnd w:id="786"/>
      <w:bookmarkEnd w:id="787"/>
      <w:bookmarkEnd w:id="788"/>
      <w:bookmarkEnd w:id="789"/>
      <w:bookmarkEnd w:id="790"/>
      <w:bookmarkEnd w:id="791"/>
      <w:bookmarkEnd w:id="792"/>
      <w:bookmarkEnd w:id="793"/>
      <w:bookmarkEnd w:id="794"/>
      <w:bookmarkEnd w:id="795"/>
      <w:bookmarkEnd w:id="796"/>
      <w:bookmarkEnd w:id="797"/>
      <w:r w:rsidR="008C5BFF" w:rsidRPr="007B3D09">
        <w:rPr>
          <w:lang w:val="ru-RU"/>
        </w:rPr>
        <w:fldChar w:fldCharType="begin"/>
      </w:r>
      <w:r w:rsidRPr="000829EE">
        <w:rPr>
          <w:lang w:val="fr-FR"/>
        </w:rPr>
        <w:instrText>XE</w:instrText>
      </w:r>
      <w:r w:rsidRPr="000829EE">
        <w:rPr>
          <w:lang w:val="ru-RU"/>
        </w:rPr>
        <w:instrText xml:space="preserve"> "</w:instrText>
      </w:r>
      <w:r w:rsidRPr="000829EE">
        <w:rPr>
          <w:lang w:val="fr-FR"/>
        </w:rPr>
        <w:instrText>SystemCenter</w:instrText>
      </w:r>
      <w:r w:rsidRPr="000829EE">
        <w:rPr>
          <w:lang w:val="ru-RU"/>
        </w:rPr>
        <w:instrText xml:space="preserve"> 2012 </w:instrText>
      </w:r>
      <w:r w:rsidRPr="000829EE">
        <w:rPr>
          <w:lang w:val="fr-FR"/>
        </w:rPr>
        <w:instrText>R</w:instrText>
      </w:r>
      <w:r w:rsidRPr="000829EE">
        <w:rPr>
          <w:lang w:val="ru-RU"/>
        </w:rPr>
        <w:instrText xml:space="preserve">2 </w:instrText>
      </w:r>
      <w:r w:rsidRPr="000829EE">
        <w:rPr>
          <w:lang w:val="fr-FR"/>
        </w:rPr>
        <w:instrText>ClientManagementSuite</w:instrText>
      </w:r>
      <w:r w:rsidRPr="000829EE">
        <w:rPr>
          <w:lang w:val="ru-RU"/>
        </w:rPr>
        <w:instrText>"</w:instrText>
      </w:r>
      <w:r w:rsidR="008C5BFF" w:rsidRPr="007B3D09">
        <w:rPr>
          <w:lang w:val="ru-RU"/>
        </w:rPr>
        <w:fldChar w:fldCharType="end"/>
      </w:r>
    </w:p>
    <w:p w:rsidR="008922B3" w:rsidRPr="007B3D09" w:rsidRDefault="008922B3" w:rsidP="008922B3">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84"/>
        <w:gridCol w:w="5246"/>
      </w:tblGrid>
      <w:tr w:rsidR="008922B3" w:rsidRPr="007B3D09" w:rsidTr="00BC4BBE">
        <w:tc>
          <w:tcPr>
            <w:tcW w:w="2622" w:type="pct"/>
            <w:tcBorders>
              <w:top w:val="single" w:sz="4" w:space="0" w:color="auto"/>
              <w:bottom w:val="nil"/>
            </w:tcBorders>
          </w:tcPr>
          <w:p w:rsidR="008922B3" w:rsidRPr="007B3D09" w:rsidRDefault="008922B3" w:rsidP="00865C97">
            <w:pPr>
              <w:pStyle w:val="PURLMSH"/>
              <w:rPr>
                <w:lang w:val="ru-RU"/>
              </w:rPr>
            </w:pPr>
            <w:r w:rsidRPr="007B3D09">
              <w:rPr>
                <w:lang w:val="ru-RU"/>
              </w:rPr>
              <w:t xml:space="preserve">Применимый раздел Общих условий лицензии SAL: </w:t>
            </w:r>
            <w:hyperlink w:anchor="SALTerms_MGMT" w:history="1">
              <w:r w:rsidRPr="007B3D09">
                <w:rPr>
                  <w:rStyle w:val="Hyperlink"/>
                  <w:lang w:val="ru-RU"/>
                </w:rPr>
                <w:t>Серверы управления</w:t>
              </w:r>
            </w:hyperlink>
          </w:p>
        </w:tc>
        <w:tc>
          <w:tcPr>
            <w:tcW w:w="2378" w:type="pct"/>
            <w:tcBorders>
              <w:top w:val="single" w:sz="4" w:space="0" w:color="auto"/>
              <w:bottom w:val="nil"/>
            </w:tcBorders>
          </w:tcPr>
          <w:p w:rsidR="008922B3" w:rsidRPr="007B3D09" w:rsidRDefault="008922B3" w:rsidP="00865C97">
            <w:pPr>
              <w:pStyle w:val="PURLMSH"/>
              <w:rPr>
                <w:lang w:val="ru-RU"/>
              </w:rPr>
            </w:pPr>
            <w:r w:rsidRPr="007B3D09">
              <w:rPr>
                <w:lang w:val="ru-RU"/>
              </w:rPr>
              <w:t xml:space="preserve">См. соответствующее уведомление. </w:t>
            </w:r>
            <w:r w:rsidRPr="007B3D09">
              <w:rPr>
                <w:b/>
                <w:lang w:val="ru-RU"/>
              </w:rPr>
              <w:t>Нет</w:t>
            </w:r>
          </w:p>
        </w:tc>
      </w:tr>
      <w:tr w:rsidR="008922B3" w:rsidRPr="00231887" w:rsidTr="00BC4BBE">
        <w:tc>
          <w:tcPr>
            <w:tcW w:w="2622" w:type="pct"/>
            <w:tcBorders>
              <w:top w:val="nil"/>
            </w:tcBorders>
          </w:tcPr>
          <w:p w:rsidR="003B0799" w:rsidRPr="007B3D09" w:rsidRDefault="007331A1" w:rsidP="007331A1">
            <w:pPr>
              <w:pStyle w:val="PURLMSH"/>
              <w:rPr>
                <w:lang w:val="ru-RU"/>
              </w:rPr>
            </w:pPr>
            <w:r w:rsidRPr="007B3D09">
              <w:rPr>
                <w:lang w:val="ru-RU"/>
              </w:rPr>
              <w:t xml:space="preserve">Клиентское/Дополнительное программное обеспечение </w:t>
            </w:r>
            <w:r w:rsidRPr="007B3D09">
              <w:rPr>
                <w:b/>
                <w:lang w:val="ru-RU"/>
              </w:rPr>
              <w:t xml:space="preserve">Да </w:t>
            </w:r>
            <w:r w:rsidRPr="007B3D09">
              <w:rPr>
                <w:i/>
                <w:lang w:val="ru-RU"/>
              </w:rPr>
              <w:t xml:space="preserve">(см. </w:t>
            </w:r>
            <w:hyperlink w:anchor="Приложение1" w:history="1">
              <w:hyperlink w:anchor="Appendix1" w:history="1">
                <w:r w:rsidR="004B390F" w:rsidRPr="007B3D09">
                  <w:rPr>
                    <w:i/>
                    <w:color w:val="00467F"/>
                    <w:u w:val="single"/>
                    <w:lang w:val="ru-RU"/>
                  </w:rPr>
                  <w:t>Приложение 1</w:t>
                </w:r>
              </w:hyperlink>
            </w:hyperlink>
            <w:r w:rsidRPr="007B3D09">
              <w:rPr>
                <w:i/>
                <w:lang w:val="ru-RU"/>
              </w:rPr>
              <w:t>)</w:t>
            </w:r>
          </w:p>
        </w:tc>
        <w:tc>
          <w:tcPr>
            <w:tcW w:w="2378" w:type="pct"/>
            <w:tcBorders>
              <w:top w:val="nil"/>
            </w:tcBorders>
          </w:tcPr>
          <w:p w:rsidR="008922B3" w:rsidRPr="007B3D09" w:rsidRDefault="004F6F1D" w:rsidP="00865C97">
            <w:pPr>
              <w:pStyle w:val="PURLMSH"/>
              <w:rPr>
                <w:lang w:val="ru-RU"/>
              </w:rPr>
            </w:pPr>
            <w:r w:rsidRPr="007B3D09">
              <w:rPr>
                <w:lang w:val="ru-RU"/>
              </w:rPr>
              <w:t xml:space="preserve">Включенные технологии: </w:t>
            </w:r>
            <w:r w:rsidRPr="007B3D09">
              <w:rPr>
                <w:b/>
                <w:lang w:val="ru-RU"/>
              </w:rPr>
              <w:t>Да</w:t>
            </w:r>
            <w:r w:rsidR="0012183E" w:rsidRPr="000E00C9">
              <w:rPr>
                <w:b/>
                <w:lang w:val="ru-RU"/>
              </w:rPr>
              <w:t xml:space="preserve"> </w:t>
            </w:r>
            <w:r w:rsidRPr="007B3D09">
              <w:rPr>
                <w:i/>
                <w:lang w:val="ru-RU"/>
              </w:rPr>
              <w:t xml:space="preserve">(см. </w:t>
            </w:r>
            <w:r w:rsidR="000E00C9">
              <w:fldChar w:fldCharType="begin"/>
            </w:r>
            <w:r w:rsidR="000E00C9" w:rsidRPr="000E00C9">
              <w:rPr>
                <w:lang w:val="ru-RU"/>
              </w:rPr>
              <w:instrText xml:space="preserve"> </w:instrText>
            </w:r>
            <w:r w:rsidR="000E00C9">
              <w:instrText>REF</w:instrText>
            </w:r>
            <w:r w:rsidR="000E00C9" w:rsidRPr="000E00C9">
              <w:rPr>
                <w:lang w:val="ru-RU"/>
              </w:rPr>
              <w:instrText xml:space="preserve">  </w:instrText>
            </w:r>
            <w:r w:rsidR="000E00C9">
              <w:instrText>SQLServerTechnology</w:instrText>
            </w:r>
            <w:r w:rsidR="000E00C9" w:rsidRPr="000E00C9">
              <w:rPr>
                <w:lang w:val="ru-RU"/>
              </w:rPr>
              <w:instrText xml:space="preserve"> \</w:instrText>
            </w:r>
            <w:r w:rsidR="000E00C9">
              <w:instrText>h</w:instrText>
            </w:r>
            <w:r w:rsidR="000E00C9" w:rsidRPr="000E00C9">
              <w:rPr>
                <w:lang w:val="ru-RU"/>
              </w:rPr>
              <w:instrText xml:space="preserve">  \* </w:instrText>
            </w:r>
            <w:r w:rsidR="000E00C9">
              <w:instrText>MERGEFORMAT</w:instrText>
            </w:r>
            <w:r w:rsidR="000E00C9" w:rsidRPr="000E00C9">
              <w:rPr>
                <w:lang w:val="ru-RU"/>
              </w:rPr>
              <w:instrText xml:space="preserve"> </w:instrText>
            </w:r>
            <w:r w:rsidR="000E00C9">
              <w:fldChar w:fldCharType="separate"/>
            </w:r>
            <w:r w:rsidR="004C44C3" w:rsidRPr="004C44C3">
              <w:rPr>
                <w:i/>
                <w:color w:val="00467F"/>
                <w:u w:val="single"/>
                <w:lang w:val="ru-RU"/>
              </w:rPr>
              <w:t xml:space="preserve">Технология SQL </w:t>
            </w:r>
            <w:r w:rsidR="004C44C3" w:rsidRPr="004C44C3">
              <w:rPr>
                <w:i/>
                <w:color w:val="00467F"/>
                <w:u w:val="single"/>
              </w:rPr>
              <w:t>Server</w:t>
            </w:r>
            <w:r w:rsidR="000E00C9">
              <w:fldChar w:fldCharType="end"/>
            </w:r>
            <w:r w:rsidRPr="007B3D09">
              <w:rPr>
                <w:i/>
                <w:lang w:val="ru-RU"/>
              </w:rPr>
              <w:t>)</w:t>
            </w:r>
          </w:p>
        </w:tc>
      </w:tr>
      <w:tr w:rsidR="007331A1" w:rsidRPr="00231887" w:rsidTr="00BC4BBE">
        <w:tc>
          <w:tcPr>
            <w:tcW w:w="2622" w:type="pct"/>
            <w:tcBorders>
              <w:top w:val="nil"/>
            </w:tcBorders>
          </w:tcPr>
          <w:p w:rsidR="007331A1" w:rsidRPr="007B3D09" w:rsidRDefault="007331A1" w:rsidP="000F540A">
            <w:pPr>
              <w:pStyle w:val="PURLMSH"/>
              <w:rPr>
                <w:lang w:val="ru-RU"/>
              </w:rPr>
            </w:pPr>
          </w:p>
        </w:tc>
        <w:tc>
          <w:tcPr>
            <w:tcW w:w="2378" w:type="pct"/>
            <w:tcBorders>
              <w:top w:val="nil"/>
            </w:tcBorders>
          </w:tcPr>
          <w:p w:rsidR="007331A1" w:rsidRPr="007B3D09" w:rsidRDefault="007331A1" w:rsidP="00BC4BBE">
            <w:pPr>
              <w:pStyle w:val="PURLMSH"/>
              <w:rPr>
                <w:lang w:val="ru-RU"/>
              </w:rPr>
            </w:pPr>
            <w:r w:rsidRPr="007B3D09">
              <w:rPr>
                <w:lang w:val="ru-RU"/>
              </w:rPr>
              <w:t>Право на получение программных услуг на серверах поставщиков</w:t>
            </w:r>
            <w:r w:rsidR="00BC4BBE">
              <w:t> </w:t>
            </w:r>
            <w:r w:rsidRPr="007B3D09">
              <w:rPr>
                <w:lang w:val="ru-RU"/>
              </w:rPr>
              <w:t xml:space="preserve">центров обработки данных: </w:t>
            </w:r>
            <w:r w:rsidRPr="007B3D09">
              <w:rPr>
                <w:b/>
                <w:lang w:val="ru-RU"/>
              </w:rPr>
              <w:t>Да</w:t>
            </w:r>
          </w:p>
        </w:tc>
      </w:tr>
      <w:tr w:rsidR="008922B3" w:rsidRPr="007B3D09" w:rsidTr="00865C97">
        <w:tblPrEx>
          <w:tblBorders>
            <w:top w:val="none" w:sz="0" w:space="0" w:color="auto"/>
            <w:bottom w:val="none" w:sz="0" w:space="0" w:color="auto"/>
          </w:tblBorders>
        </w:tblPrEx>
        <w:tc>
          <w:tcPr>
            <w:tcW w:w="5000" w:type="pct"/>
            <w:gridSpan w:val="2"/>
            <w:shd w:val="clear" w:color="auto" w:fill="E5EEF7"/>
          </w:tcPr>
          <w:p w:rsidR="008922B3" w:rsidRPr="007B3D09" w:rsidRDefault="008922B3" w:rsidP="00865C97">
            <w:pPr>
              <w:pStyle w:val="PURTableHeaderWhite"/>
              <w:spacing w:after="0" w:line="240" w:lineRule="auto"/>
              <w:rPr>
                <w:i w:val="0"/>
                <w:color w:val="404040" w:themeColor="text1" w:themeTint="BF"/>
                <w:lang w:val="ru-RU"/>
              </w:rPr>
            </w:pPr>
            <w:r w:rsidRPr="007B3D09">
              <w:rPr>
                <w:i w:val="0"/>
                <w:color w:val="404040" w:themeColor="text1" w:themeTint="BF"/>
                <w:lang w:val="ru-RU"/>
              </w:rPr>
              <w:lastRenderedPageBreak/>
              <w:t>КЛИЕНТСКИЕ ЛИЦЕНЗИИ ПОДПИСЧИКА (SAL).</w:t>
            </w:r>
          </w:p>
        </w:tc>
      </w:tr>
      <w:tr w:rsidR="008922B3" w:rsidRPr="00231887" w:rsidTr="00865C97">
        <w:tblPrEx>
          <w:tblBorders>
            <w:top w:val="none" w:sz="0" w:space="0" w:color="auto"/>
            <w:bottom w:val="none" w:sz="0" w:space="0" w:color="auto"/>
          </w:tblBorders>
        </w:tblPrEx>
        <w:tc>
          <w:tcPr>
            <w:tcW w:w="5000" w:type="pct"/>
            <w:gridSpan w:val="2"/>
          </w:tcPr>
          <w:p w:rsidR="008922B3" w:rsidRPr="007B3D09" w:rsidRDefault="008922B3" w:rsidP="00865C97">
            <w:pPr>
              <w:pStyle w:val="PURTableHeaderWhite"/>
              <w:spacing w:after="0"/>
              <w:rPr>
                <w:lang w:val="ru-RU"/>
              </w:rPr>
            </w:pPr>
            <w:r w:rsidRPr="007B3D09">
              <w:rPr>
                <w:i w:val="0"/>
                <w:color w:val="404040" w:themeColor="text1" w:themeTint="BF"/>
                <w:lang w:val="ru-RU"/>
              </w:rPr>
              <w:t>Необходимо:</w:t>
            </w:r>
          </w:p>
          <w:p w:rsidR="008922B3" w:rsidRPr="007B3D09" w:rsidRDefault="008922B3" w:rsidP="00DE591B">
            <w:pPr>
              <w:pStyle w:val="PURBullet-Indented"/>
              <w:rPr>
                <w:lang w:val="ru-RU"/>
              </w:rPr>
            </w:pPr>
            <w:r w:rsidRPr="007B3D09">
              <w:rPr>
                <w:lang w:val="ru-RU"/>
              </w:rPr>
              <w:t>Клиентская лицензия SAL для System Center 2012 Client Management Suite</w:t>
            </w:r>
          </w:p>
        </w:tc>
      </w:tr>
    </w:tbl>
    <w:bookmarkStart w:id="802" w:name="_Toc346536882"/>
    <w:bookmarkStart w:id="803" w:name="_Toc346895333"/>
    <w:bookmarkStart w:id="804" w:name="_Toc339280346"/>
    <w:bookmarkStart w:id="805" w:name="_Toc339280489"/>
    <w:bookmarkStart w:id="806" w:name="_Toc363552819"/>
    <w:bookmarkStart w:id="807" w:name="_Toc363552882"/>
    <w:bookmarkStart w:id="808" w:name="_Toc378682181"/>
    <w:bookmarkStart w:id="809" w:name="_Toc378682283"/>
    <w:bookmarkStart w:id="810" w:name="_Toc371268295"/>
    <w:bookmarkStart w:id="811" w:name="_Toc371268361"/>
    <w:bookmarkStart w:id="812" w:name="_Toc379278498"/>
    <w:bookmarkStart w:id="813" w:name="_Toc379278560"/>
    <w:bookmarkStart w:id="814" w:name="_Toc388437642"/>
    <w:bookmarkStart w:id="815" w:name="_Toc388443750"/>
    <w:p w:rsidR="000829EE" w:rsidRPr="000829EE" w:rsidRDefault="000E00C9" w:rsidP="000829EE">
      <w:pPr>
        <w:pStyle w:val="PURBody"/>
        <w:keepLines/>
        <w:spacing w:before="240" w:after="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9A4C7C" w:rsidRPr="007B3D09" w:rsidRDefault="009A4C7C" w:rsidP="00BC4BBE">
      <w:pPr>
        <w:pStyle w:val="PURProductName"/>
        <w:rPr>
          <w:lang w:val="ru-RU"/>
        </w:rPr>
      </w:pPr>
      <w:r w:rsidRPr="007B3D09">
        <w:rPr>
          <w:lang w:val="ru-RU"/>
        </w:rPr>
        <w:t>System Center 2012 R2 Configuration Manager</w:t>
      </w:r>
      <w:bookmarkEnd w:id="798"/>
      <w:bookmarkEnd w:id="799"/>
      <w:bookmarkEnd w:id="800"/>
      <w:bookmarkEnd w:id="801"/>
      <w:bookmarkEnd w:id="802"/>
      <w:bookmarkEnd w:id="803"/>
      <w:bookmarkEnd w:id="804"/>
      <w:bookmarkEnd w:id="805"/>
      <w:bookmarkEnd w:id="806"/>
      <w:bookmarkEnd w:id="807"/>
      <w:bookmarkEnd w:id="808"/>
      <w:bookmarkEnd w:id="809"/>
      <w:bookmarkEnd w:id="810"/>
      <w:bookmarkEnd w:id="811"/>
      <w:bookmarkEnd w:id="812"/>
      <w:bookmarkEnd w:id="813"/>
      <w:bookmarkEnd w:id="814"/>
      <w:bookmarkEnd w:id="815"/>
      <w:r w:rsidR="008C5BFF" w:rsidRPr="007B3D09">
        <w:rPr>
          <w:lang w:val="ru-RU"/>
        </w:rPr>
        <w:fldChar w:fldCharType="begin"/>
      </w:r>
      <w:r w:rsidRPr="007B3D09">
        <w:rPr>
          <w:lang w:val="ru-RU"/>
        </w:rPr>
        <w:instrText>XE "System Center 2012 R2 Configuration Manager"</w:instrText>
      </w:r>
      <w:r w:rsidR="008C5BFF" w:rsidRPr="007B3D09">
        <w:rPr>
          <w:lang w:val="ru-RU"/>
        </w:rPr>
        <w:fldChar w:fldCharType="end"/>
      </w:r>
    </w:p>
    <w:p w:rsidR="009A4C7C" w:rsidRPr="007B3D09" w:rsidRDefault="009A4C7C" w:rsidP="00BC4BBE">
      <w:pPr>
        <w:pStyle w:val="PURLicenseTerm"/>
        <w:keepNext/>
        <w:keepLines/>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84"/>
        <w:gridCol w:w="5246"/>
      </w:tblGrid>
      <w:tr w:rsidR="00D14C97" w:rsidRPr="007B3D09" w:rsidTr="00BC4BBE">
        <w:tc>
          <w:tcPr>
            <w:tcW w:w="2622" w:type="pct"/>
            <w:tcBorders>
              <w:top w:val="single" w:sz="4" w:space="0" w:color="auto"/>
              <w:bottom w:val="nil"/>
            </w:tcBorders>
          </w:tcPr>
          <w:p w:rsidR="00D14C97" w:rsidRPr="007B3D09" w:rsidRDefault="00D14C97" w:rsidP="00BC4BBE">
            <w:pPr>
              <w:pStyle w:val="PURLMSH"/>
              <w:keepNext/>
              <w:keepLines/>
              <w:rPr>
                <w:lang w:val="ru-RU"/>
              </w:rPr>
            </w:pPr>
            <w:r w:rsidRPr="007B3D09">
              <w:rPr>
                <w:lang w:val="ru-RU"/>
              </w:rPr>
              <w:t xml:space="preserve">Применимый раздел Общих условий лицензии SAL: </w:t>
            </w:r>
            <w:hyperlink w:anchor="SALTerms_MGMT" w:history="1">
              <w:r w:rsidRPr="007B3D09">
                <w:rPr>
                  <w:rStyle w:val="Hyperlink"/>
                  <w:lang w:val="ru-RU"/>
                </w:rPr>
                <w:t>Серверы управления</w:t>
              </w:r>
            </w:hyperlink>
          </w:p>
        </w:tc>
        <w:tc>
          <w:tcPr>
            <w:tcW w:w="2378" w:type="pct"/>
            <w:tcBorders>
              <w:top w:val="single" w:sz="4" w:space="0" w:color="auto"/>
              <w:bottom w:val="nil"/>
            </w:tcBorders>
          </w:tcPr>
          <w:p w:rsidR="00D14C97" w:rsidRPr="007B3D09" w:rsidRDefault="004F154D" w:rsidP="00BC4BBE">
            <w:pPr>
              <w:pStyle w:val="PURLMSH"/>
              <w:keepNext/>
              <w:keepLines/>
              <w:rPr>
                <w:lang w:val="ru-RU"/>
              </w:rPr>
            </w:pPr>
            <w:r w:rsidRPr="007B3D09">
              <w:rPr>
                <w:lang w:val="ru-RU"/>
              </w:rPr>
              <w:t xml:space="preserve">См. соответствующее уведомление. </w:t>
            </w:r>
            <w:r w:rsidRPr="007B3D09">
              <w:rPr>
                <w:b/>
                <w:lang w:val="ru-RU"/>
              </w:rPr>
              <w:t>Нет</w:t>
            </w:r>
          </w:p>
        </w:tc>
      </w:tr>
      <w:tr w:rsidR="004F6F1D" w:rsidRPr="00231887" w:rsidTr="00BC4BBE">
        <w:tc>
          <w:tcPr>
            <w:tcW w:w="2622" w:type="pct"/>
            <w:tcBorders>
              <w:top w:val="nil"/>
            </w:tcBorders>
          </w:tcPr>
          <w:p w:rsidR="003B0799" w:rsidRPr="007B3D09" w:rsidRDefault="007331A1" w:rsidP="007331A1">
            <w:pPr>
              <w:pStyle w:val="PURLMSH"/>
              <w:rPr>
                <w:b/>
                <w:lang w:val="ru-RU"/>
              </w:rPr>
            </w:pPr>
            <w:r w:rsidRPr="007B3D09">
              <w:rPr>
                <w:lang w:val="ru-RU"/>
              </w:rPr>
              <w:t xml:space="preserve">Клиентское/Дополнительное программное обеспечение </w:t>
            </w:r>
            <w:r w:rsidRPr="007B3D09">
              <w:rPr>
                <w:b/>
                <w:lang w:val="ru-RU"/>
              </w:rPr>
              <w:t xml:space="preserve">Да </w:t>
            </w:r>
            <w:r w:rsidRPr="007B3D09">
              <w:rPr>
                <w:i/>
                <w:lang w:val="ru-RU"/>
              </w:rPr>
              <w:t xml:space="preserve">(см. </w:t>
            </w:r>
            <w:hyperlink w:anchor="Приложение1" w:history="1">
              <w:hyperlink w:anchor="Appendix1" w:history="1">
                <w:r w:rsidR="004B390F" w:rsidRPr="007B3D09">
                  <w:rPr>
                    <w:i/>
                    <w:color w:val="00467F"/>
                    <w:u w:val="single"/>
                    <w:lang w:val="ru-RU"/>
                  </w:rPr>
                  <w:t>Приложение 1</w:t>
                </w:r>
              </w:hyperlink>
            </w:hyperlink>
            <w:r w:rsidRPr="007B3D09">
              <w:rPr>
                <w:i/>
                <w:lang w:val="ru-RU"/>
              </w:rPr>
              <w:t>)</w:t>
            </w:r>
          </w:p>
        </w:tc>
        <w:tc>
          <w:tcPr>
            <w:tcW w:w="2378" w:type="pct"/>
            <w:tcBorders>
              <w:top w:val="nil"/>
            </w:tcBorders>
          </w:tcPr>
          <w:p w:rsidR="004F6F1D" w:rsidRPr="007B3D09" w:rsidRDefault="004F6F1D" w:rsidP="009A4C7C">
            <w:pPr>
              <w:pStyle w:val="PURLMSH"/>
              <w:rPr>
                <w:lang w:val="ru-RU"/>
              </w:rPr>
            </w:pPr>
            <w:r w:rsidRPr="007B3D09">
              <w:rPr>
                <w:lang w:val="ru-RU"/>
              </w:rPr>
              <w:t xml:space="preserve">Включенные технологии: </w:t>
            </w:r>
            <w:r w:rsidRPr="007B3D09">
              <w:rPr>
                <w:b/>
                <w:lang w:val="ru-RU"/>
              </w:rPr>
              <w:t>Да</w:t>
            </w:r>
            <w:r w:rsidR="0012183E" w:rsidRPr="000E00C9">
              <w:rPr>
                <w:b/>
                <w:lang w:val="ru-RU"/>
              </w:rPr>
              <w:t xml:space="preserve"> </w:t>
            </w:r>
            <w:r w:rsidRPr="007B3D09">
              <w:rPr>
                <w:i/>
                <w:lang w:val="ru-RU"/>
              </w:rPr>
              <w:t xml:space="preserve">(см. </w:t>
            </w:r>
            <w:r w:rsidR="000E00C9">
              <w:fldChar w:fldCharType="begin"/>
            </w:r>
            <w:r w:rsidR="000E00C9" w:rsidRPr="000E00C9">
              <w:rPr>
                <w:lang w:val="ru-RU"/>
              </w:rPr>
              <w:instrText xml:space="preserve"> </w:instrText>
            </w:r>
            <w:r w:rsidR="000E00C9">
              <w:instrText>REF</w:instrText>
            </w:r>
            <w:r w:rsidR="000E00C9" w:rsidRPr="000E00C9">
              <w:rPr>
                <w:lang w:val="ru-RU"/>
              </w:rPr>
              <w:instrText xml:space="preserve">  </w:instrText>
            </w:r>
            <w:r w:rsidR="000E00C9">
              <w:instrText>SQLServerTechnology</w:instrText>
            </w:r>
            <w:r w:rsidR="000E00C9" w:rsidRPr="000E00C9">
              <w:rPr>
                <w:lang w:val="ru-RU"/>
              </w:rPr>
              <w:instrText xml:space="preserve"> \</w:instrText>
            </w:r>
            <w:r w:rsidR="000E00C9">
              <w:instrText>h</w:instrText>
            </w:r>
            <w:r w:rsidR="000E00C9" w:rsidRPr="000E00C9">
              <w:rPr>
                <w:lang w:val="ru-RU"/>
              </w:rPr>
              <w:instrText xml:space="preserve">  \* </w:instrText>
            </w:r>
            <w:r w:rsidR="000E00C9">
              <w:instrText>MERGEFORMAT</w:instrText>
            </w:r>
            <w:r w:rsidR="000E00C9" w:rsidRPr="000E00C9">
              <w:rPr>
                <w:lang w:val="ru-RU"/>
              </w:rPr>
              <w:instrText xml:space="preserve"> </w:instrText>
            </w:r>
            <w:r w:rsidR="000E00C9">
              <w:fldChar w:fldCharType="separate"/>
            </w:r>
            <w:r w:rsidR="004C44C3" w:rsidRPr="004C44C3">
              <w:rPr>
                <w:i/>
                <w:color w:val="00467F"/>
                <w:u w:val="single"/>
                <w:lang w:val="ru-RU"/>
              </w:rPr>
              <w:t xml:space="preserve">Технология SQL </w:t>
            </w:r>
            <w:r w:rsidR="004C44C3" w:rsidRPr="004C44C3">
              <w:rPr>
                <w:i/>
                <w:color w:val="00467F"/>
                <w:u w:val="single"/>
              </w:rPr>
              <w:t>Server</w:t>
            </w:r>
            <w:r w:rsidR="000E00C9">
              <w:fldChar w:fldCharType="end"/>
            </w:r>
            <w:r w:rsidRPr="007B3D09">
              <w:rPr>
                <w:i/>
                <w:lang w:val="ru-RU"/>
              </w:rPr>
              <w:t>)</w:t>
            </w:r>
          </w:p>
        </w:tc>
      </w:tr>
      <w:tr w:rsidR="007331A1" w:rsidRPr="00231887" w:rsidTr="00BC4BBE">
        <w:tc>
          <w:tcPr>
            <w:tcW w:w="2622" w:type="pct"/>
            <w:tcBorders>
              <w:top w:val="nil"/>
            </w:tcBorders>
          </w:tcPr>
          <w:p w:rsidR="007331A1" w:rsidRPr="007B3D09" w:rsidRDefault="007331A1" w:rsidP="000F540A">
            <w:pPr>
              <w:pStyle w:val="PURLMSH"/>
              <w:rPr>
                <w:lang w:val="ru-RU"/>
              </w:rPr>
            </w:pPr>
          </w:p>
        </w:tc>
        <w:tc>
          <w:tcPr>
            <w:tcW w:w="2378" w:type="pct"/>
            <w:tcBorders>
              <w:top w:val="nil"/>
            </w:tcBorders>
          </w:tcPr>
          <w:p w:rsidR="007331A1" w:rsidRPr="007B3D09" w:rsidRDefault="007331A1" w:rsidP="00BC4BBE">
            <w:pPr>
              <w:pStyle w:val="PURLMSH"/>
              <w:rPr>
                <w:lang w:val="ru-RU"/>
              </w:rPr>
            </w:pPr>
            <w:r w:rsidRPr="007B3D09">
              <w:rPr>
                <w:lang w:val="ru-RU"/>
              </w:rPr>
              <w:t>Право на получение программных услуг на серверах поставщиков</w:t>
            </w:r>
            <w:r w:rsidR="00BC4BBE">
              <w:t> </w:t>
            </w:r>
            <w:r w:rsidRPr="007B3D09">
              <w:rPr>
                <w:lang w:val="ru-RU"/>
              </w:rPr>
              <w:t xml:space="preserve">центров обработки данных: </w:t>
            </w:r>
            <w:r w:rsidRPr="007B3D09">
              <w:rPr>
                <w:b/>
                <w:lang w:val="ru-RU"/>
              </w:rPr>
              <w:t>Да</w:t>
            </w:r>
          </w:p>
        </w:tc>
      </w:tr>
      <w:tr w:rsidR="009A4C7C" w:rsidRPr="007B3D09" w:rsidTr="00AB3D69">
        <w:tblPrEx>
          <w:tblBorders>
            <w:top w:val="none" w:sz="0" w:space="0" w:color="auto"/>
            <w:bottom w:val="none" w:sz="0" w:space="0" w:color="auto"/>
          </w:tblBorders>
        </w:tblPrEx>
        <w:tc>
          <w:tcPr>
            <w:tcW w:w="5000" w:type="pct"/>
            <w:gridSpan w:val="2"/>
            <w:shd w:val="clear" w:color="auto" w:fill="E5EEF7"/>
          </w:tcPr>
          <w:p w:rsidR="009A4C7C" w:rsidRPr="007B3D09" w:rsidRDefault="00AB3D69" w:rsidP="009A4C7C">
            <w:pPr>
              <w:pStyle w:val="PURTableHeaderWhite"/>
              <w:spacing w:after="0" w:line="240" w:lineRule="auto"/>
              <w:rPr>
                <w:i w:val="0"/>
                <w:color w:val="404040" w:themeColor="text1" w:themeTint="BF"/>
                <w:lang w:val="ru-RU"/>
              </w:rPr>
            </w:pPr>
            <w:r w:rsidRPr="007B3D09">
              <w:rPr>
                <w:i w:val="0"/>
                <w:color w:val="404040" w:themeColor="text1" w:themeTint="BF"/>
                <w:lang w:val="ru-RU"/>
              </w:rPr>
              <w:t>КЛИЕНТСКИЕ ЛИЦЕНЗИИ ПОДПИСЧИКА (SAL).</w:t>
            </w:r>
          </w:p>
        </w:tc>
      </w:tr>
      <w:tr w:rsidR="009A4C7C" w:rsidRPr="007B3D09" w:rsidTr="00AB3D69">
        <w:tblPrEx>
          <w:tblBorders>
            <w:top w:val="none" w:sz="0" w:space="0" w:color="auto"/>
            <w:bottom w:val="none" w:sz="0" w:space="0" w:color="auto"/>
          </w:tblBorders>
        </w:tblPrEx>
        <w:tc>
          <w:tcPr>
            <w:tcW w:w="5000" w:type="pct"/>
            <w:gridSpan w:val="2"/>
          </w:tcPr>
          <w:p w:rsidR="009A4C7C" w:rsidRPr="007B3D09" w:rsidRDefault="00BB41EF" w:rsidP="009A4C7C">
            <w:pPr>
              <w:pStyle w:val="PURTableHeaderWhite"/>
              <w:spacing w:after="0"/>
              <w:rPr>
                <w:lang w:val="ru-RU"/>
              </w:rPr>
            </w:pPr>
            <w:r w:rsidRPr="007B3D09">
              <w:rPr>
                <w:i w:val="0"/>
                <w:color w:val="404040" w:themeColor="text1" w:themeTint="BF"/>
                <w:lang w:val="ru-RU"/>
              </w:rPr>
              <w:t>Необходимо:</w:t>
            </w:r>
          </w:p>
          <w:p w:rsidR="009A4C7C" w:rsidRPr="007B3D09" w:rsidRDefault="009A4C7C" w:rsidP="00DE591B">
            <w:pPr>
              <w:pStyle w:val="PURBullet-Indented"/>
              <w:rPr>
                <w:lang w:val="ru-RU"/>
              </w:rPr>
            </w:pPr>
            <w:r w:rsidRPr="007B3D09">
              <w:rPr>
                <w:lang w:val="ru-RU"/>
              </w:rPr>
              <w:t>System Center 2012 Configuration Manager Client SAL</w:t>
            </w:r>
          </w:p>
        </w:tc>
      </w:tr>
    </w:tbl>
    <w:bookmarkStart w:id="816" w:name="_Toc299519153"/>
    <w:bookmarkStart w:id="817" w:name="_Toc299531585"/>
    <w:bookmarkStart w:id="818" w:name="_Toc299531909"/>
    <w:bookmarkStart w:id="819" w:name="_Toc299957192"/>
    <w:bookmarkStart w:id="820" w:name="_Toc346536883"/>
    <w:bookmarkStart w:id="821" w:name="_Toc346895334"/>
    <w:bookmarkStart w:id="822" w:name="_Toc339280347"/>
    <w:bookmarkStart w:id="823" w:name="_Toc339280490"/>
    <w:bookmarkStart w:id="824" w:name="_Toc363552820"/>
    <w:bookmarkStart w:id="825" w:name="_Toc363552883"/>
    <w:bookmarkStart w:id="826" w:name="_Toc378682182"/>
    <w:bookmarkStart w:id="827" w:name="_Toc378682284"/>
    <w:bookmarkStart w:id="828" w:name="_Toc371268296"/>
    <w:bookmarkStart w:id="829" w:name="_Toc371268362"/>
    <w:bookmarkStart w:id="830" w:name="_Toc379278499"/>
    <w:bookmarkStart w:id="831" w:name="_Toc379278561"/>
    <w:bookmarkStart w:id="832" w:name="_Toc388437643"/>
    <w:bookmarkStart w:id="833" w:name="_Toc388443751"/>
    <w:p w:rsidR="000829EE" w:rsidRPr="000829EE" w:rsidRDefault="000E00C9" w:rsidP="000829EE">
      <w:pPr>
        <w:pStyle w:val="PURBody"/>
        <w:keepLines/>
        <w:spacing w:before="240" w:after="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9A4C7C" w:rsidRPr="007B3D09" w:rsidRDefault="009A4C7C" w:rsidP="006D5BA4">
      <w:pPr>
        <w:pStyle w:val="PURProductName"/>
        <w:rPr>
          <w:lang w:val="ru-RU"/>
        </w:rPr>
      </w:pPr>
      <w:r w:rsidRPr="007B3D09">
        <w:rPr>
          <w:lang w:val="ru-RU"/>
        </w:rPr>
        <w:t>Visio профессиональный 2013</w:t>
      </w:r>
      <w:bookmarkEnd w:id="816"/>
      <w:bookmarkEnd w:id="817"/>
      <w:bookmarkEnd w:id="818"/>
      <w:bookmarkEnd w:id="819"/>
      <w:bookmarkEnd w:id="820"/>
      <w:bookmarkEnd w:id="821"/>
      <w:bookmarkEnd w:id="822"/>
      <w:bookmarkEnd w:id="823"/>
      <w:bookmarkEnd w:id="824"/>
      <w:bookmarkEnd w:id="825"/>
      <w:bookmarkEnd w:id="826"/>
      <w:bookmarkEnd w:id="827"/>
      <w:bookmarkEnd w:id="828"/>
      <w:bookmarkEnd w:id="829"/>
      <w:bookmarkEnd w:id="830"/>
      <w:bookmarkEnd w:id="831"/>
      <w:bookmarkEnd w:id="832"/>
      <w:bookmarkEnd w:id="833"/>
      <w:r w:rsidR="008C5BFF" w:rsidRPr="007B3D09">
        <w:rPr>
          <w:lang w:val="ru-RU"/>
        </w:rPr>
        <w:fldChar w:fldCharType="begin"/>
      </w:r>
      <w:r w:rsidRPr="007B3D09">
        <w:rPr>
          <w:lang w:val="ru-RU"/>
        </w:rPr>
        <w:instrText>XE "Visio профессиональный 2013"</w:instrText>
      </w:r>
      <w:r w:rsidR="008C5BFF" w:rsidRPr="007B3D09">
        <w:rPr>
          <w:lang w:val="ru-RU"/>
        </w:rPr>
        <w:fldChar w:fldCharType="end"/>
      </w:r>
    </w:p>
    <w:p w:rsidR="009A4C7C" w:rsidRPr="007B3D09" w:rsidRDefault="009A4C7C" w:rsidP="006D5BA4">
      <w:pPr>
        <w:pStyle w:val="PURLicenseTerm"/>
        <w:keepNext/>
        <w:keepLines/>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231887" w:rsidTr="008B2955">
        <w:tc>
          <w:tcPr>
            <w:tcW w:w="2477" w:type="pct"/>
            <w:tcBorders>
              <w:top w:val="single" w:sz="4" w:space="0" w:color="auto"/>
              <w:bottom w:val="nil"/>
            </w:tcBorders>
          </w:tcPr>
          <w:p w:rsidR="00D14C97" w:rsidRPr="007B3D09" w:rsidRDefault="00D14C97" w:rsidP="006D5BA4">
            <w:pPr>
              <w:pStyle w:val="PURLMSH"/>
              <w:keepNext/>
              <w:keepLines/>
              <w:rPr>
                <w:lang w:val="ru-RU"/>
              </w:rPr>
            </w:pPr>
            <w:r w:rsidRPr="007B3D09">
              <w:rPr>
                <w:lang w:val="ru-RU"/>
              </w:rPr>
              <w:t xml:space="preserve">Применимый раздел Общих условий лицензии SAL: </w:t>
            </w:r>
            <w:hyperlink w:anchor="SALTerms_Desktop" w:history="1">
              <w:r w:rsidRPr="007B3D09">
                <w:rPr>
                  <w:rStyle w:val="Hyperlink"/>
                  <w:lang w:val="ru-RU"/>
                </w:rPr>
                <w:t>Приложения для настольных компьютеров (Desktop Applications)</w:t>
              </w:r>
            </w:hyperlink>
          </w:p>
        </w:tc>
        <w:tc>
          <w:tcPr>
            <w:tcW w:w="2523" w:type="pct"/>
            <w:tcBorders>
              <w:top w:val="single" w:sz="4" w:space="0" w:color="auto"/>
              <w:bottom w:val="nil"/>
            </w:tcBorders>
          </w:tcPr>
          <w:p w:rsidR="00D14C97" w:rsidRPr="007B3D09" w:rsidRDefault="000914BD" w:rsidP="006D5BA4">
            <w:pPr>
              <w:pStyle w:val="PURLMSH"/>
              <w:keepNext/>
              <w:keepLines/>
              <w:rPr>
                <w:lang w:val="ru-RU"/>
              </w:rPr>
            </w:pPr>
            <w:r w:rsidRPr="007B3D09">
              <w:rPr>
                <w:lang w:val="ru-RU"/>
              </w:rPr>
              <w:t xml:space="preserve">См. соответствующее уведомление. </w:t>
            </w:r>
            <w:r w:rsidRPr="007B3D09">
              <w:rPr>
                <w:b/>
                <w:lang w:val="ru-RU"/>
              </w:rPr>
              <w:t xml:space="preserve">Передача данных </w:t>
            </w:r>
            <w:r w:rsidRPr="007B3D09">
              <w:rPr>
                <w:i/>
                <w:lang w:val="ru-RU"/>
              </w:rPr>
              <w:t xml:space="preserve">(см. </w:t>
            </w:r>
            <w:hyperlink w:anchor="Приложение2" w:history="1">
              <w:hyperlink w:anchor="Appendix2" w:history="1">
                <w:r w:rsidR="004B390F" w:rsidRPr="007B3D09">
                  <w:rPr>
                    <w:i/>
                    <w:color w:val="00467F"/>
                    <w:u w:val="single"/>
                    <w:lang w:val="ru-RU"/>
                  </w:rPr>
                  <w:t>Приложение 2</w:t>
                </w:r>
              </w:hyperlink>
            </w:hyperlink>
            <w:r w:rsidRPr="007B3D09">
              <w:rPr>
                <w:i/>
                <w:lang w:val="ru-RU"/>
              </w:rPr>
              <w:t>)</w:t>
            </w:r>
          </w:p>
        </w:tc>
      </w:tr>
      <w:tr w:rsidR="009A4C7C" w:rsidRPr="00231887" w:rsidTr="008B2955">
        <w:tc>
          <w:tcPr>
            <w:tcW w:w="2477" w:type="pct"/>
            <w:tcBorders>
              <w:top w:val="nil"/>
            </w:tcBorders>
          </w:tcPr>
          <w:p w:rsidR="009A4C7C" w:rsidRPr="007B3D09" w:rsidRDefault="009A4C7C" w:rsidP="009A4C7C">
            <w:pPr>
              <w:pStyle w:val="PURLMSH"/>
              <w:rPr>
                <w:lang w:val="ru-RU"/>
              </w:rPr>
            </w:pPr>
            <w:r w:rsidRPr="007B3D09">
              <w:rPr>
                <w:lang w:val="ru-RU"/>
              </w:rPr>
              <w:t xml:space="preserve">Клиентское/Дополнительное программное обеспечение </w:t>
            </w:r>
            <w:r w:rsidRPr="007B3D09">
              <w:rPr>
                <w:b/>
                <w:lang w:val="ru-RU"/>
              </w:rPr>
              <w:t>Нет</w:t>
            </w:r>
          </w:p>
        </w:tc>
        <w:tc>
          <w:tcPr>
            <w:tcW w:w="2523" w:type="pct"/>
            <w:tcBorders>
              <w:top w:val="nil"/>
            </w:tcBorders>
          </w:tcPr>
          <w:p w:rsidR="009A4C7C" w:rsidRPr="007B3D09" w:rsidRDefault="00785537" w:rsidP="009A4C7C">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9A4C7C" w:rsidRPr="007B3D09"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7B3D09" w:rsidRDefault="009A4C7C" w:rsidP="009A4C7C">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9A4C7C" w:rsidRPr="007B3D09"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9A4C7C" w:rsidRPr="007B3D09" w:rsidRDefault="00BB41EF" w:rsidP="009A4C7C">
            <w:pPr>
              <w:pStyle w:val="PURBody"/>
              <w:rPr>
                <w:lang w:val="ru-RU"/>
              </w:rPr>
            </w:pPr>
            <w:r w:rsidRPr="007B3D09">
              <w:rPr>
                <w:b/>
                <w:lang w:val="ru-RU"/>
              </w:rPr>
              <w:t>Необходимо:</w:t>
            </w:r>
          </w:p>
          <w:p w:rsidR="009A4C7C" w:rsidRPr="007B3D09" w:rsidRDefault="00397469" w:rsidP="00BD14CB">
            <w:pPr>
              <w:pStyle w:val="PURBullet-Indented"/>
              <w:rPr>
                <w:b/>
                <w:bCs/>
                <w:lang w:val="ru-RU"/>
              </w:rPr>
            </w:pPr>
            <w:r w:rsidRPr="007B3D09">
              <w:rPr>
                <w:lang w:val="ru-RU"/>
              </w:rPr>
              <w:t>Visio 2013 Professional SAL</w:t>
            </w:r>
          </w:p>
        </w:tc>
      </w:tr>
    </w:tbl>
    <w:bookmarkStart w:id="834" w:name="_Toc299519154"/>
    <w:bookmarkStart w:id="835" w:name="_Toc299531586"/>
    <w:bookmarkStart w:id="836" w:name="_Toc299531910"/>
    <w:bookmarkStart w:id="837" w:name="_Toc299957193"/>
    <w:bookmarkStart w:id="838" w:name="_Toc346536884"/>
    <w:bookmarkStart w:id="839" w:name="_Toc346895335"/>
    <w:bookmarkStart w:id="840" w:name="_Toc339280348"/>
    <w:bookmarkStart w:id="841" w:name="_Toc339280491"/>
    <w:bookmarkStart w:id="842" w:name="_Toc363552821"/>
    <w:bookmarkStart w:id="843" w:name="_Toc363552884"/>
    <w:bookmarkStart w:id="844" w:name="_Toc378682183"/>
    <w:bookmarkStart w:id="845" w:name="_Toc378682285"/>
    <w:p w:rsidR="00204150" w:rsidRPr="007B3D09" w:rsidRDefault="000E00C9" w:rsidP="00CD6E9D">
      <w:pPr>
        <w:pStyle w:val="PURBreadcrumb"/>
        <w:keepNext w:val="0"/>
        <w:rPr>
          <w:lang w:val="ru-RU"/>
        </w:rPr>
      </w:pPr>
      <w:r>
        <w:rPr>
          <w:color w:val="404040" w:themeColor="text1" w:themeTint="BF"/>
        </w:rP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rPr>
          <w:color w:val="404040" w:themeColor="text1" w:themeTint="BF"/>
        </w:rP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9A4C7C" w:rsidRPr="007B3D09" w:rsidRDefault="009A4C7C" w:rsidP="00CD6E9D">
      <w:pPr>
        <w:pStyle w:val="PURProductName"/>
        <w:keepNext w:val="0"/>
        <w:rPr>
          <w:lang w:val="ru-RU"/>
        </w:rPr>
      </w:pPr>
      <w:bookmarkStart w:id="846" w:name="_Toc371268297"/>
      <w:bookmarkStart w:id="847" w:name="_Toc371268363"/>
      <w:bookmarkStart w:id="848" w:name="_Toc379278500"/>
      <w:bookmarkStart w:id="849" w:name="_Toc379278562"/>
      <w:bookmarkStart w:id="850" w:name="_Toc388437644"/>
      <w:bookmarkStart w:id="851" w:name="_Toc388443752"/>
      <w:r w:rsidRPr="007B3D09">
        <w:rPr>
          <w:lang w:val="ru-RU"/>
        </w:rPr>
        <w:t>Visio стандартный 2013</w:t>
      </w:r>
      <w:bookmarkEnd w:id="834"/>
      <w:bookmarkEnd w:id="835"/>
      <w:bookmarkEnd w:id="836"/>
      <w:bookmarkEnd w:id="837"/>
      <w:bookmarkEnd w:id="838"/>
      <w:bookmarkEnd w:id="839"/>
      <w:bookmarkEnd w:id="840"/>
      <w:bookmarkEnd w:id="841"/>
      <w:bookmarkEnd w:id="842"/>
      <w:bookmarkEnd w:id="843"/>
      <w:bookmarkEnd w:id="844"/>
      <w:bookmarkEnd w:id="845"/>
      <w:bookmarkEnd w:id="846"/>
      <w:bookmarkEnd w:id="847"/>
      <w:bookmarkEnd w:id="848"/>
      <w:bookmarkEnd w:id="849"/>
      <w:bookmarkEnd w:id="850"/>
      <w:bookmarkEnd w:id="851"/>
      <w:r w:rsidR="008C5BFF" w:rsidRPr="007B3D09">
        <w:rPr>
          <w:lang w:val="ru-RU"/>
        </w:rPr>
        <w:fldChar w:fldCharType="begin"/>
      </w:r>
      <w:r w:rsidRPr="007B3D09">
        <w:rPr>
          <w:lang w:val="ru-RU"/>
        </w:rPr>
        <w:instrText>XE "Visio стандартный 2013"</w:instrText>
      </w:r>
      <w:r w:rsidR="008C5BFF" w:rsidRPr="007B3D09">
        <w:rPr>
          <w:lang w:val="ru-RU"/>
        </w:rPr>
        <w:fldChar w:fldCharType="end"/>
      </w:r>
    </w:p>
    <w:p w:rsidR="009A4C7C" w:rsidRPr="007B3D09" w:rsidRDefault="009A4C7C" w:rsidP="009A4C7C">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231887" w:rsidTr="008B2955">
        <w:tc>
          <w:tcPr>
            <w:tcW w:w="2477" w:type="pct"/>
            <w:tcBorders>
              <w:top w:val="single" w:sz="4" w:space="0" w:color="auto"/>
              <w:bottom w:val="nil"/>
            </w:tcBorders>
          </w:tcPr>
          <w:p w:rsidR="00D14C97" w:rsidRPr="007B3D09" w:rsidRDefault="00D14C97" w:rsidP="00893CE7">
            <w:pPr>
              <w:pStyle w:val="PURLMSH"/>
              <w:rPr>
                <w:lang w:val="ru-RU"/>
              </w:rPr>
            </w:pPr>
            <w:r w:rsidRPr="007B3D09">
              <w:rPr>
                <w:lang w:val="ru-RU"/>
              </w:rPr>
              <w:t xml:space="preserve">Применимый раздел Общих условий лицензии SAL: </w:t>
            </w:r>
            <w:r w:rsidR="00BC4BBE" w:rsidRPr="00BC4BBE">
              <w:rPr>
                <w:lang w:val="ru-RU"/>
              </w:rPr>
              <w:br/>
            </w:r>
            <w:hyperlink w:anchor="SALTerms_Desktop" w:history="1">
              <w:r w:rsidRPr="007B3D09">
                <w:rPr>
                  <w:rStyle w:val="Hyperlink"/>
                  <w:lang w:val="ru-RU"/>
                </w:rPr>
                <w:t>Приложения для настольных компьютеров (Desktop Applications)</w:t>
              </w:r>
            </w:hyperlink>
          </w:p>
        </w:tc>
        <w:tc>
          <w:tcPr>
            <w:tcW w:w="2523" w:type="pct"/>
            <w:tcBorders>
              <w:top w:val="single" w:sz="4" w:space="0" w:color="auto"/>
              <w:bottom w:val="nil"/>
            </w:tcBorders>
          </w:tcPr>
          <w:p w:rsidR="00D14C97" w:rsidRPr="007B3D09" w:rsidRDefault="000914BD" w:rsidP="00F330CD">
            <w:pPr>
              <w:pStyle w:val="PURLMSH"/>
              <w:rPr>
                <w:lang w:val="ru-RU"/>
              </w:rPr>
            </w:pPr>
            <w:r w:rsidRPr="007B3D09">
              <w:rPr>
                <w:lang w:val="ru-RU"/>
              </w:rPr>
              <w:t xml:space="preserve">См. соответствующее уведомление. </w:t>
            </w:r>
            <w:r w:rsidRPr="007B3D09">
              <w:rPr>
                <w:b/>
                <w:lang w:val="ru-RU"/>
              </w:rPr>
              <w:t xml:space="preserve">Передача данных </w:t>
            </w:r>
            <w:r w:rsidRPr="007B3D09">
              <w:rPr>
                <w:i/>
                <w:lang w:val="ru-RU"/>
              </w:rPr>
              <w:t xml:space="preserve">(см. </w:t>
            </w:r>
            <w:hyperlink w:anchor="Приложение2" w:history="1">
              <w:hyperlink w:anchor="Appendix2" w:history="1">
                <w:r w:rsidR="004B390F" w:rsidRPr="007B3D09">
                  <w:rPr>
                    <w:i/>
                    <w:color w:val="00467F"/>
                    <w:u w:val="single"/>
                    <w:lang w:val="ru-RU"/>
                  </w:rPr>
                  <w:t>Приложение 2</w:t>
                </w:r>
              </w:hyperlink>
            </w:hyperlink>
            <w:r w:rsidRPr="007B3D09">
              <w:rPr>
                <w:i/>
                <w:lang w:val="ru-RU"/>
              </w:rPr>
              <w:t>)</w:t>
            </w:r>
          </w:p>
        </w:tc>
      </w:tr>
      <w:tr w:rsidR="009A4C7C" w:rsidRPr="00231887" w:rsidTr="008B2955">
        <w:tc>
          <w:tcPr>
            <w:tcW w:w="2477" w:type="pct"/>
            <w:tcBorders>
              <w:top w:val="nil"/>
            </w:tcBorders>
          </w:tcPr>
          <w:p w:rsidR="009A4C7C" w:rsidRPr="007B3D09" w:rsidRDefault="009A4C7C" w:rsidP="009A4C7C">
            <w:pPr>
              <w:pStyle w:val="PURLMSH"/>
              <w:rPr>
                <w:lang w:val="ru-RU"/>
              </w:rPr>
            </w:pPr>
            <w:r w:rsidRPr="007B3D09">
              <w:rPr>
                <w:lang w:val="ru-RU"/>
              </w:rPr>
              <w:t xml:space="preserve">Клиентское/Дополнительное программное обеспечение </w:t>
            </w:r>
            <w:r w:rsidRPr="007B3D09">
              <w:rPr>
                <w:b/>
                <w:lang w:val="ru-RU"/>
              </w:rPr>
              <w:t>Нет</w:t>
            </w:r>
          </w:p>
        </w:tc>
        <w:tc>
          <w:tcPr>
            <w:tcW w:w="2523" w:type="pct"/>
            <w:tcBorders>
              <w:top w:val="nil"/>
            </w:tcBorders>
          </w:tcPr>
          <w:p w:rsidR="009A4C7C" w:rsidRPr="007B3D09" w:rsidRDefault="00785537" w:rsidP="009A4C7C">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9A4C7C" w:rsidRPr="007B3D09"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7B3D09" w:rsidRDefault="009A4C7C" w:rsidP="009A4C7C">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9A4C7C" w:rsidRPr="007B3D09"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9A4C7C" w:rsidRPr="007B3D09" w:rsidRDefault="00BB41EF" w:rsidP="009A4C7C">
            <w:pPr>
              <w:pStyle w:val="PURBody"/>
              <w:rPr>
                <w:lang w:val="ru-RU"/>
              </w:rPr>
            </w:pPr>
            <w:r w:rsidRPr="007B3D09">
              <w:rPr>
                <w:b/>
                <w:lang w:val="ru-RU"/>
              </w:rPr>
              <w:t>Необходимо:</w:t>
            </w:r>
          </w:p>
          <w:p w:rsidR="009A4C7C" w:rsidRPr="007B3D09" w:rsidRDefault="00397469" w:rsidP="00BD14CB">
            <w:pPr>
              <w:pStyle w:val="PURBullet-Indented"/>
              <w:rPr>
                <w:b/>
                <w:bCs/>
                <w:lang w:val="ru-RU"/>
              </w:rPr>
            </w:pPr>
            <w:r w:rsidRPr="007B3D09">
              <w:rPr>
                <w:lang w:val="ru-RU"/>
              </w:rPr>
              <w:t>Visio 2013 Standard SAL</w:t>
            </w:r>
          </w:p>
        </w:tc>
      </w:tr>
    </w:tbl>
    <w:bookmarkStart w:id="852" w:name="_Toc347044732"/>
    <w:bookmarkStart w:id="853" w:name="_Toc347045412"/>
    <w:bookmarkStart w:id="854" w:name="_Toc355093388"/>
    <w:bookmarkStart w:id="855" w:name="_Toc355093533"/>
    <w:bookmarkStart w:id="856" w:name="_Toc363552822"/>
    <w:bookmarkStart w:id="857" w:name="_Toc363552885"/>
    <w:bookmarkStart w:id="858" w:name="_Toc378682184"/>
    <w:bookmarkStart w:id="859" w:name="_Toc378682286"/>
    <w:bookmarkStart w:id="860" w:name="_Toc371268298"/>
    <w:bookmarkStart w:id="861" w:name="_Toc371268364"/>
    <w:bookmarkStart w:id="862" w:name="_Toc379278501"/>
    <w:bookmarkStart w:id="863" w:name="_Toc379278563"/>
    <w:bookmarkStart w:id="864" w:name="_Toc388437645"/>
    <w:bookmarkStart w:id="865" w:name="_Toc388443753"/>
    <w:bookmarkStart w:id="866" w:name="_Toc346536885"/>
    <w:bookmarkStart w:id="867" w:name="_Toc346895336"/>
    <w:bookmarkStart w:id="868" w:name="_Toc339280349"/>
    <w:bookmarkStart w:id="869" w:name="_Toc339280492"/>
    <w:bookmarkStart w:id="870" w:name="_Toc299519155"/>
    <w:bookmarkStart w:id="871" w:name="_Toc299531587"/>
    <w:bookmarkStart w:id="872" w:name="_Toc299531911"/>
    <w:bookmarkStart w:id="873" w:name="_Toc299957194"/>
    <w:p w:rsidR="000829EE" w:rsidRPr="000829EE" w:rsidRDefault="000E00C9" w:rsidP="000829EE">
      <w:pPr>
        <w:pStyle w:val="PURBody"/>
        <w:keepLines/>
        <w:spacing w:before="240" w:after="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DD1638" w:rsidRPr="007B3D09" w:rsidRDefault="00DD1638" w:rsidP="00DD1638">
      <w:pPr>
        <w:pStyle w:val="PURProductName"/>
        <w:rPr>
          <w:lang w:val="ru-RU"/>
        </w:rPr>
      </w:pPr>
      <w:r w:rsidRPr="007B3D09">
        <w:rPr>
          <w:lang w:val="ru-RU"/>
        </w:rPr>
        <w:lastRenderedPageBreak/>
        <w:t>Visual Studio Premium 2013</w:t>
      </w:r>
      <w:bookmarkEnd w:id="852"/>
      <w:bookmarkEnd w:id="853"/>
      <w:bookmarkEnd w:id="854"/>
      <w:bookmarkEnd w:id="855"/>
      <w:bookmarkEnd w:id="856"/>
      <w:bookmarkEnd w:id="857"/>
      <w:bookmarkEnd w:id="858"/>
      <w:bookmarkEnd w:id="859"/>
      <w:bookmarkEnd w:id="860"/>
      <w:bookmarkEnd w:id="861"/>
      <w:bookmarkEnd w:id="862"/>
      <w:bookmarkEnd w:id="863"/>
      <w:bookmarkEnd w:id="864"/>
      <w:bookmarkEnd w:id="865"/>
      <w:r w:rsidR="008C5BFF" w:rsidRPr="007B3D09">
        <w:rPr>
          <w:lang w:val="ru-RU"/>
        </w:rPr>
        <w:fldChar w:fldCharType="begin"/>
      </w:r>
      <w:r w:rsidRPr="007B3D09">
        <w:rPr>
          <w:lang w:val="ru-RU"/>
        </w:rPr>
        <w:instrText>XE "Visual Studio Premium 2013"</w:instrText>
      </w:r>
      <w:r w:rsidR="008C5BFF" w:rsidRPr="007B3D09">
        <w:rPr>
          <w:lang w:val="ru-RU"/>
        </w:rPr>
        <w:fldChar w:fldCharType="end"/>
      </w:r>
    </w:p>
    <w:p w:rsidR="00DD1638" w:rsidRPr="007B3D09" w:rsidRDefault="00DD1638" w:rsidP="00DD1638">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231887" w:rsidTr="00224512">
        <w:tc>
          <w:tcPr>
            <w:tcW w:w="2477" w:type="pct"/>
            <w:tcBorders>
              <w:top w:val="single" w:sz="4" w:space="0" w:color="auto"/>
              <w:bottom w:val="nil"/>
            </w:tcBorders>
          </w:tcPr>
          <w:p w:rsidR="00DD1638" w:rsidRPr="007B3D09" w:rsidRDefault="00DD1638" w:rsidP="00224512">
            <w:pPr>
              <w:pStyle w:val="PURLMSH"/>
              <w:rPr>
                <w:lang w:val="ru-RU"/>
              </w:rPr>
            </w:pPr>
            <w:r w:rsidRPr="007B3D09">
              <w:rPr>
                <w:lang w:val="ru-RU"/>
              </w:rPr>
              <w:t xml:space="preserve">Применимый раздел Общих условий лицензии SAL: </w:t>
            </w:r>
            <w:r w:rsidR="00BC4BBE" w:rsidRPr="00BC4BBE">
              <w:rPr>
                <w:lang w:val="ru-RU"/>
              </w:rPr>
              <w:br/>
            </w:r>
            <w:hyperlink w:anchor="SALTerms_Desktop" w:history="1">
              <w:r w:rsidRPr="007B3D09">
                <w:rPr>
                  <w:rStyle w:val="Hyperlink"/>
                  <w:lang w:val="ru-RU"/>
                </w:rPr>
                <w:t>Приложения для настольных компьютеров (Desktop Applications)</w:t>
              </w:r>
            </w:hyperlink>
          </w:p>
        </w:tc>
        <w:tc>
          <w:tcPr>
            <w:tcW w:w="2523" w:type="pct"/>
            <w:tcBorders>
              <w:top w:val="single" w:sz="4" w:space="0" w:color="auto"/>
              <w:bottom w:val="nil"/>
            </w:tcBorders>
          </w:tcPr>
          <w:p w:rsidR="00DD1638" w:rsidRPr="007B3D09" w:rsidRDefault="00DD1638" w:rsidP="00BC4BBE">
            <w:pPr>
              <w:pStyle w:val="PURLMSH"/>
              <w:rPr>
                <w:i/>
                <w:lang w:val="ru-RU"/>
              </w:rPr>
            </w:pPr>
            <w:r w:rsidRPr="007B3D09">
              <w:rPr>
                <w:lang w:val="ru-RU"/>
              </w:rPr>
              <w:t xml:space="preserve">См. соответствующее уведомление. </w:t>
            </w:r>
            <w:r w:rsidRPr="007B3D09">
              <w:rPr>
                <w:b/>
                <w:lang w:val="ru-RU"/>
              </w:rPr>
              <w:t>Передача данных, Карты Bing, платформа местоположения, API карт, учетные записи Microsoft в</w:t>
            </w:r>
            <w:r w:rsidR="00BC4BBE">
              <w:rPr>
                <w:b/>
              </w:rPr>
              <w:t> </w:t>
            </w:r>
            <w:r w:rsidRPr="007B3D09">
              <w:rPr>
                <w:b/>
                <w:lang w:val="ru-RU"/>
              </w:rPr>
              <w:t xml:space="preserve">Visual Studio, H.264/MPEG-4 AVC и VC-1 </w:t>
            </w:r>
            <w:r w:rsidRPr="007B3D09">
              <w:rPr>
                <w:i/>
                <w:lang w:val="ru-RU"/>
              </w:rPr>
              <w:t xml:space="preserve">(см. </w:t>
            </w:r>
            <w:hyperlink w:anchor="Приложение2" w:history="1">
              <w:hyperlink w:anchor="Appendix2" w:history="1">
                <w:r w:rsidR="004B390F" w:rsidRPr="007B3D09">
                  <w:rPr>
                    <w:i/>
                    <w:color w:val="00467F"/>
                    <w:u w:val="single"/>
                    <w:lang w:val="ru-RU"/>
                  </w:rPr>
                  <w:t>Приложение 2</w:t>
                </w:r>
              </w:hyperlink>
            </w:hyperlink>
            <w:r w:rsidRPr="007B3D09">
              <w:rPr>
                <w:i/>
                <w:lang w:val="ru-RU"/>
              </w:rPr>
              <w:t>)</w:t>
            </w:r>
          </w:p>
        </w:tc>
      </w:tr>
      <w:tr w:rsidR="00DD1638" w:rsidRPr="00231887" w:rsidTr="00224512">
        <w:tc>
          <w:tcPr>
            <w:tcW w:w="2477" w:type="pct"/>
            <w:tcBorders>
              <w:top w:val="nil"/>
              <w:bottom w:val="nil"/>
            </w:tcBorders>
          </w:tcPr>
          <w:p w:rsidR="00785537" w:rsidRPr="007B3D09" w:rsidRDefault="00DD1638" w:rsidP="007331A1">
            <w:pPr>
              <w:pStyle w:val="PURLMSH"/>
              <w:rPr>
                <w:b/>
                <w:lang w:val="ru-RU"/>
              </w:rPr>
            </w:pPr>
            <w:r w:rsidRPr="007B3D09">
              <w:rPr>
                <w:lang w:val="ru-RU"/>
              </w:rPr>
              <w:t xml:space="preserve">Клиентское/Дополнительное программное обеспечение </w:t>
            </w:r>
            <w:r w:rsidRPr="007B3D09">
              <w:rPr>
                <w:b/>
                <w:lang w:val="ru-RU"/>
              </w:rPr>
              <w:t>Нет</w:t>
            </w:r>
          </w:p>
        </w:tc>
        <w:tc>
          <w:tcPr>
            <w:tcW w:w="2523" w:type="pct"/>
            <w:tcBorders>
              <w:top w:val="nil"/>
              <w:bottom w:val="nil"/>
            </w:tcBorders>
          </w:tcPr>
          <w:p w:rsidR="00DD1638" w:rsidRPr="007B3D09" w:rsidRDefault="00DD1638" w:rsidP="00224512">
            <w:pPr>
              <w:pStyle w:val="PURLMSH"/>
              <w:rPr>
                <w:lang w:val="ru-RU"/>
              </w:rPr>
            </w:pPr>
            <w:r w:rsidRPr="007B3D09">
              <w:rPr>
                <w:lang w:val="ru-RU"/>
              </w:rPr>
              <w:t xml:space="preserve">Включенные технологии: </w:t>
            </w:r>
            <w:r w:rsidRPr="007B3D09">
              <w:rPr>
                <w:b/>
                <w:lang w:val="ru-RU"/>
              </w:rPr>
              <w:t>Да</w:t>
            </w:r>
            <w:r w:rsidR="0012183E" w:rsidRPr="000E00C9">
              <w:rPr>
                <w:b/>
                <w:lang w:val="ru-RU"/>
              </w:rPr>
              <w:t xml:space="preserve"> </w:t>
            </w:r>
            <w:r w:rsidRPr="007B3D09">
              <w:rPr>
                <w:i/>
                <w:lang w:val="ru-RU"/>
              </w:rPr>
              <w:t xml:space="preserve">(см. </w:t>
            </w:r>
            <w:r w:rsidR="000E00C9">
              <w:fldChar w:fldCharType="begin"/>
            </w:r>
            <w:r w:rsidR="000E00C9" w:rsidRPr="000E00C9">
              <w:rPr>
                <w:lang w:val="ru-RU"/>
              </w:rPr>
              <w:instrText xml:space="preserve"> </w:instrText>
            </w:r>
            <w:r w:rsidR="000E00C9">
              <w:instrText>REF</w:instrText>
            </w:r>
            <w:r w:rsidR="000E00C9" w:rsidRPr="000E00C9">
              <w:rPr>
                <w:lang w:val="ru-RU"/>
              </w:rPr>
              <w:instrText xml:space="preserve">  </w:instrText>
            </w:r>
            <w:r w:rsidR="000E00C9">
              <w:instrText>SQLServerTechnology</w:instrText>
            </w:r>
            <w:r w:rsidR="000E00C9" w:rsidRPr="000E00C9">
              <w:rPr>
                <w:lang w:val="ru-RU"/>
              </w:rPr>
              <w:instrText xml:space="preserve"> \</w:instrText>
            </w:r>
            <w:r w:rsidR="000E00C9">
              <w:instrText>h</w:instrText>
            </w:r>
            <w:r w:rsidR="000E00C9" w:rsidRPr="000E00C9">
              <w:rPr>
                <w:lang w:val="ru-RU"/>
              </w:rPr>
              <w:instrText xml:space="preserve">  \* </w:instrText>
            </w:r>
            <w:r w:rsidR="000E00C9">
              <w:instrText>MERGEFORMAT</w:instrText>
            </w:r>
            <w:r w:rsidR="000E00C9" w:rsidRPr="000E00C9">
              <w:rPr>
                <w:lang w:val="ru-RU"/>
              </w:rPr>
              <w:instrText xml:space="preserve"> </w:instrText>
            </w:r>
            <w:r w:rsidR="000E00C9">
              <w:fldChar w:fldCharType="separate"/>
            </w:r>
            <w:r w:rsidR="004C44C3" w:rsidRPr="004C44C3">
              <w:rPr>
                <w:i/>
                <w:color w:val="00467F"/>
                <w:u w:val="single"/>
                <w:lang w:val="ru-RU"/>
              </w:rPr>
              <w:t>Технология SQL</w:t>
            </w:r>
            <w:r w:rsidR="004C44C3" w:rsidRPr="004C44C3">
              <w:rPr>
                <w:i/>
                <w:color w:val="00467F"/>
                <w:u w:val="single"/>
              </w:rPr>
              <w:t xml:space="preserve"> Server</w:t>
            </w:r>
            <w:r w:rsidR="000E00C9">
              <w:fldChar w:fldCharType="end"/>
            </w:r>
            <w:r w:rsidRPr="007B3D09">
              <w:rPr>
                <w:i/>
                <w:lang w:val="ru-RU"/>
              </w:rPr>
              <w:t>)</w:t>
            </w:r>
          </w:p>
        </w:tc>
      </w:tr>
      <w:tr w:rsidR="007331A1" w:rsidRPr="00231887" w:rsidTr="00224512">
        <w:tc>
          <w:tcPr>
            <w:tcW w:w="2477" w:type="pct"/>
            <w:tcBorders>
              <w:top w:val="nil"/>
              <w:bottom w:val="nil"/>
            </w:tcBorders>
          </w:tcPr>
          <w:p w:rsidR="007331A1" w:rsidRPr="007B3D09" w:rsidRDefault="007331A1" w:rsidP="00224512">
            <w:pPr>
              <w:pStyle w:val="PURLMSH"/>
              <w:rPr>
                <w:lang w:val="ru-RU"/>
              </w:rPr>
            </w:pPr>
          </w:p>
        </w:tc>
        <w:tc>
          <w:tcPr>
            <w:tcW w:w="2523" w:type="pct"/>
            <w:tcBorders>
              <w:top w:val="nil"/>
              <w:bottom w:val="nil"/>
            </w:tcBorders>
          </w:tcPr>
          <w:p w:rsidR="007331A1" w:rsidRPr="007B3D09" w:rsidRDefault="007331A1" w:rsidP="00224512">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DD1638" w:rsidRPr="007B3D09"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7B3D09" w:rsidRDefault="00DD1638" w:rsidP="00224512">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DD1638" w:rsidRPr="007B3D09"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D1638" w:rsidRPr="007B3D09" w:rsidRDefault="00DD1638" w:rsidP="00224512">
            <w:pPr>
              <w:pStyle w:val="PURBody"/>
              <w:rPr>
                <w:lang w:val="ru-RU"/>
              </w:rPr>
            </w:pPr>
            <w:r w:rsidRPr="007B3D09">
              <w:rPr>
                <w:b/>
                <w:lang w:val="ru-RU"/>
              </w:rPr>
              <w:t>Необходимо:</w:t>
            </w:r>
          </w:p>
          <w:p w:rsidR="00DD1638" w:rsidRPr="007B3D09" w:rsidRDefault="00DD1638" w:rsidP="003E01FF">
            <w:pPr>
              <w:pStyle w:val="PURBullet-Indented"/>
              <w:rPr>
                <w:b/>
                <w:bCs/>
                <w:lang w:val="ru-RU"/>
              </w:rPr>
            </w:pPr>
            <w:r w:rsidRPr="007B3D09">
              <w:rPr>
                <w:lang w:val="ru-RU"/>
              </w:rPr>
              <w:t>Visual Studio Premium 2013 SAL</w:t>
            </w:r>
          </w:p>
        </w:tc>
      </w:tr>
    </w:tbl>
    <w:p w:rsidR="00DD1638" w:rsidRPr="007B3D09" w:rsidRDefault="00DD1638" w:rsidP="00DD1638">
      <w:pPr>
        <w:pStyle w:val="PURADDITIONALTERMSHEADERMB"/>
        <w:rPr>
          <w:lang w:val="ru-RU"/>
        </w:rPr>
      </w:pPr>
      <w:r w:rsidRPr="007B3D09">
        <w:rPr>
          <w:lang w:val="ru-RU"/>
        </w:rPr>
        <w:t>Дополнительные условия.</w:t>
      </w:r>
    </w:p>
    <w:p w:rsidR="00DD1638" w:rsidRPr="007B3D09" w:rsidRDefault="00DD1638" w:rsidP="00DD1638">
      <w:pPr>
        <w:pStyle w:val="PURBlueStrong"/>
        <w:rPr>
          <w:lang w:val="ru-RU"/>
        </w:rPr>
      </w:pPr>
      <w:r w:rsidRPr="007B3D09">
        <w:rPr>
          <w:lang w:val="ru-RU"/>
        </w:rPr>
        <w:t>Файл BUILDSERVER.TXT</w:t>
      </w:r>
    </w:p>
    <w:p w:rsidR="00DD1638" w:rsidRPr="007B3D09" w:rsidRDefault="00DD1638" w:rsidP="00BC4BBE">
      <w:pPr>
        <w:pStyle w:val="PURBody-Indented"/>
        <w:rPr>
          <w:lang w:val="ru-RU"/>
        </w:rPr>
      </w:pPr>
      <w:r w:rsidRPr="007B3D09">
        <w:rPr>
          <w:lang w:val="ru-RU"/>
        </w:rPr>
        <w:t xml:space="preserve">Списки серверов построения см. по адресу </w:t>
      </w:r>
      <w:hyperlink r:id="rId166" w:history="1">
        <w:r w:rsidRPr="007B3D09">
          <w:rPr>
            <w:rStyle w:val="Hyperlink"/>
            <w:lang w:val="ru-RU"/>
          </w:rPr>
          <w:t>http://go.microsoft.com/fwlink/?LinkId=286955</w:t>
        </w:r>
      </w:hyperlink>
      <w:r w:rsidRPr="007B3D09">
        <w:rPr>
          <w:lang w:val="ru-RU"/>
        </w:rPr>
        <w:t>. Вы можете устанавливать копии</w:t>
      </w:r>
      <w:r w:rsidR="00BC4BBE">
        <w:t> </w:t>
      </w:r>
      <w:r w:rsidRPr="007B3D09">
        <w:rPr>
          <w:lang w:val="ru-RU"/>
        </w:rPr>
        <w:t>файлов, указанные в нем, на компьютеры построения. Это можно делать исключительно в целях соблюдения</w:t>
      </w:r>
      <w:r w:rsidR="00BC4BBE">
        <w:t> </w:t>
      </w:r>
      <w:r w:rsidRPr="007B3D09">
        <w:rPr>
          <w:lang w:val="ru-RU"/>
        </w:rPr>
        <w:t>правил, построения, проверки и архивирования своих программ или для запуска тестов качества и</w:t>
      </w:r>
      <w:r w:rsidR="00BC4BBE">
        <w:t> </w:t>
      </w:r>
      <w:r w:rsidRPr="007B3D09">
        <w:rPr>
          <w:lang w:val="ru-RU"/>
        </w:rPr>
        <w:t>производительности</w:t>
      </w:r>
      <w:r w:rsidR="00BC4BBE">
        <w:t> </w:t>
      </w:r>
      <w:r w:rsidRPr="007B3D09">
        <w:rPr>
          <w:lang w:val="ru-RU"/>
        </w:rPr>
        <w:t>в</w:t>
      </w:r>
      <w:r w:rsidR="00BC4BBE">
        <w:t> </w:t>
      </w:r>
      <w:r w:rsidRPr="007B3D09">
        <w:rPr>
          <w:lang w:val="ru-RU"/>
        </w:rPr>
        <w:t xml:space="preserve">рамках процесса построения на компьютерах построения. Мы можем указывать на веб-сайте </w:t>
      </w:r>
      <w:hyperlink r:id="rId167" w:history="1">
        <w:r w:rsidRPr="007B3D09">
          <w:rPr>
            <w:rStyle w:val="Hyperlink"/>
            <w:lang w:val="ru-RU"/>
          </w:rPr>
          <w:t>http://go.microsoft.com/fwlink/?LinkId=286955</w:t>
        </w:r>
      </w:hyperlink>
      <w:r w:rsidRPr="007B3D09">
        <w:rPr>
          <w:lang w:val="ru-RU"/>
        </w:rPr>
        <w:t xml:space="preserve"> дополнительные файлы для использования в тех же целях.</w:t>
      </w:r>
    </w:p>
    <w:p w:rsidR="00DD1638" w:rsidRPr="007B3D09" w:rsidRDefault="00DD1638" w:rsidP="00DD1638">
      <w:pPr>
        <w:pStyle w:val="PURBlueStrong"/>
        <w:rPr>
          <w:lang w:val="ru-RU"/>
        </w:rPr>
      </w:pPr>
      <w:r w:rsidRPr="007B3D09">
        <w:rPr>
          <w:lang w:val="ru-RU"/>
        </w:rPr>
        <w:t>Служебные программы</w:t>
      </w:r>
    </w:p>
    <w:p w:rsidR="00DD1638" w:rsidRPr="007B3D09" w:rsidRDefault="00DD1638" w:rsidP="00BC4BBE">
      <w:pPr>
        <w:pStyle w:val="PURBody-Indented"/>
        <w:rPr>
          <w:lang w:val="ru-RU"/>
        </w:rPr>
      </w:pPr>
      <w:r w:rsidRPr="007B3D09">
        <w:rPr>
          <w:lang w:val="ru-RU"/>
        </w:rPr>
        <w:t xml:space="preserve">Список служебных программ см. по адресу </w:t>
      </w:r>
      <w:hyperlink r:id="rId168" w:history="1">
        <w:r w:rsidRPr="007B3D09">
          <w:rPr>
            <w:lang w:val="ru-RU"/>
          </w:rPr>
          <w:t>http://go.microsoft.com/fwlink/?LinkId=247624</w:t>
        </w:r>
      </w:hyperlink>
      <w:r w:rsidRPr="007B3D09">
        <w:rPr>
          <w:lang w:val="ru-RU"/>
        </w:rPr>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w:t>
      </w:r>
      <w:r w:rsidR="00BC4BBE">
        <w:t> </w:t>
      </w:r>
      <w:r w:rsidRPr="007B3D09">
        <w:rPr>
          <w:lang w:val="ru-RU"/>
        </w:rPr>
        <w:t>программы, но не позднее, чем через 30 дней после первой установки на устройство.</w:t>
      </w:r>
    </w:p>
    <w:p w:rsidR="00DD1638" w:rsidRPr="007B3D09" w:rsidRDefault="00DD1638" w:rsidP="00DD1638">
      <w:pPr>
        <w:pStyle w:val="PURBlueStrong-Indented"/>
        <w:rPr>
          <w:lang w:val="ru-RU"/>
        </w:rPr>
      </w:pPr>
      <w:r w:rsidRPr="007B3D09">
        <w:rPr>
          <w:lang w:val="ru-RU"/>
        </w:rPr>
        <w:t>Программы и уведомления третьих лиц</w:t>
      </w:r>
    </w:p>
    <w:p w:rsidR="00DD1638" w:rsidRPr="007B3D09" w:rsidRDefault="00DD1638" w:rsidP="00BC4BBE">
      <w:pPr>
        <w:pStyle w:val="PURBody-Indented"/>
        <w:rPr>
          <w:lang w:val="ru-RU"/>
        </w:rPr>
      </w:pPr>
      <w:r w:rsidRPr="007B3D09">
        <w:rPr>
          <w:lang w:val="ru-RU"/>
        </w:rPr>
        <w:t>Некоторый код третьих лиц, включенный в программное обеспечение, лицензируется Microsoft в рамках данного лицензионного соглашения, а не каким-либо третьим лицом по каким-либо другим условиям лицензии. Уведомления (если</w:t>
      </w:r>
      <w:r w:rsidR="00BC4BBE">
        <w:t> </w:t>
      </w:r>
      <w:r w:rsidRPr="007B3D09">
        <w:rPr>
          <w:lang w:val="ru-RU"/>
        </w:rPr>
        <w:t>имеются) об этом коде третьих лиц включаются в программное обеспечение и находятся в файле ThirdPartyNotices.txt file или в документации по программному обеспечению.</w:t>
      </w:r>
    </w:p>
    <w:p w:rsidR="00DD1638" w:rsidRPr="007B3D09" w:rsidRDefault="00DD1638" w:rsidP="00BC4BBE">
      <w:pPr>
        <w:pStyle w:val="PURBlueStrong-Indented"/>
        <w:ind w:left="274"/>
        <w:rPr>
          <w:lang w:val="ru-RU"/>
        </w:rPr>
      </w:pPr>
      <w:r w:rsidRPr="007B3D09">
        <w:rPr>
          <w:lang w:val="ru-RU"/>
        </w:rPr>
        <w:lastRenderedPageBreak/>
        <w:t>Компоненты диспетчера расширений и пакетов</w:t>
      </w:r>
    </w:p>
    <w:p w:rsidR="00DD1638" w:rsidRPr="007B3D09" w:rsidRDefault="00DD1638" w:rsidP="00BC4BBE">
      <w:pPr>
        <w:pStyle w:val="PURBody-Indented"/>
        <w:keepNext/>
        <w:keepLines/>
        <w:ind w:left="274"/>
        <w:rPr>
          <w:lang w:val="ru-RU"/>
        </w:rPr>
      </w:pPr>
      <w:r w:rsidRPr="007B3D09">
        <w:rPr>
          <w:lang w:val="ru-RU"/>
        </w:rPr>
        <w:t>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Microsoft NuGet, а также диспетчер пакетов в Microsoft ASP.NET Web Pages. Такие программные приложения и пакеты предлагаются и</w:t>
      </w:r>
      <w:r w:rsidR="00BC4BBE">
        <w:t> </w:t>
      </w:r>
      <w:r w:rsidRPr="007B3D09">
        <w:rPr>
          <w:lang w:val="ru-RU"/>
        </w:rPr>
        <w:t>распространяются в некоторых случаях третьими лицами и в некоторых случаях Microsoft, однако в отношении каждого</w:t>
      </w:r>
      <w:r w:rsidR="00BC4BBE">
        <w:t> </w:t>
      </w:r>
      <w:r w:rsidRPr="007B3D09">
        <w:rPr>
          <w:lang w:val="ru-RU"/>
        </w:rPr>
        <w:t>такого приложения и пакета действуют свои собственные условия лицензии. Microsoft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w:t>
      </w:r>
      <w:r w:rsidR="00BC4BBE">
        <w:t> </w:t>
      </w:r>
      <w:r w:rsidRPr="007B3D09">
        <w:rPr>
          <w:lang w:val="ru-RU"/>
        </w:rPr>
        <w:t>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URL-адресу пакета (каналу) или просмотр пакетов на предмет включенных уведомлений или условий лицензии). Microsoft не делает никаких заявлений и не дает гарантий в отношении правильности URL-адреса канала или галереи, доступности каналов или галерей по такому URL-адресу,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Microsoft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rsidR="003E01FF" w:rsidRPr="007B3D09" w:rsidRDefault="003E01FF" w:rsidP="003E01FF">
      <w:pPr>
        <w:pStyle w:val="PURBlueStrong-Indented"/>
        <w:rPr>
          <w:lang w:val="ru-RU"/>
        </w:rPr>
      </w:pPr>
      <w:r w:rsidRPr="007B3D09">
        <w:rPr>
          <w:lang w:val="ru-RU"/>
        </w:rPr>
        <w:t>Программное обеспечение третьих лиц</w:t>
      </w:r>
    </w:p>
    <w:p w:rsidR="003E01FF" w:rsidRPr="007B3D09" w:rsidRDefault="003E01FF" w:rsidP="003E01FF">
      <w:pPr>
        <w:pStyle w:val="PURBody-Indented"/>
        <w:rPr>
          <w:lang w:val="ru-RU"/>
        </w:rPr>
      </w:pPr>
      <w:r w:rsidRPr="007B3D09">
        <w:rPr>
          <w:lang w:val="ru-RU"/>
        </w:rPr>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rsidR="003E01FF" w:rsidRPr="007B3D09" w:rsidRDefault="003E01FF" w:rsidP="003E01FF">
      <w:pPr>
        <w:pStyle w:val="PURBlueStrong-Indented"/>
        <w:rPr>
          <w:lang w:val="ru-RU"/>
        </w:rPr>
      </w:pPr>
      <w:r w:rsidRPr="007B3D09">
        <w:rPr>
          <w:lang w:val="ru-RU"/>
        </w:rPr>
        <w:t>Технические ограничения</w:t>
      </w:r>
    </w:p>
    <w:p w:rsidR="003E01FF" w:rsidRPr="007B3D09" w:rsidRDefault="003E01FF" w:rsidP="003E01FF">
      <w:pPr>
        <w:pStyle w:val="PURBody-Indented"/>
        <w:rPr>
          <w:lang w:val="ru-RU"/>
        </w:rPr>
      </w:pPr>
      <w:r w:rsidRPr="007B3D09">
        <w:rPr>
          <w:lang w:val="ru-RU"/>
        </w:rPr>
        <w:t xml:space="preserve">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w:t>
      </w:r>
      <w:r w:rsidR="00685A20" w:rsidRPr="00685A20">
        <w:rPr>
          <w:lang w:val="ru-RU"/>
        </w:rPr>
        <w:t>(</w:t>
      </w:r>
      <w:r w:rsidRPr="007B3D09">
        <w:rPr>
          <w:lang w:val="ru-RU"/>
        </w:rPr>
        <w:t xml:space="preserve">i) разрешено применимым законом, несмотря на это ограничение, или </w:t>
      </w:r>
      <w:r w:rsidR="00685A20" w:rsidRPr="00685A20">
        <w:rPr>
          <w:lang w:val="ru-RU"/>
        </w:rPr>
        <w:t>(</w:t>
      </w:r>
      <w:r w:rsidRPr="007B3D09">
        <w:rPr>
          <w:lang w:val="ru-RU"/>
        </w:rPr>
        <w:t>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rsidR="003E01FF" w:rsidRPr="007B3D09" w:rsidRDefault="003E01FF" w:rsidP="003E01FF">
      <w:pPr>
        <w:pStyle w:val="PURBody-Indented"/>
        <w:rPr>
          <w:lang w:val="ru-RU"/>
        </w:rPr>
      </w:pPr>
      <w:r w:rsidRPr="007B3D09">
        <w:rPr>
          <w:smallCaps/>
          <w:color w:val="00467F" w:themeColor="text2"/>
          <w:lang w:val="ru-RU"/>
        </w:rPr>
        <w:t>Компоненты Microsoft SharePoint, Microsoft Office и пакет средств разработки программного обеспечения Windows (Windows SDK)</w:t>
      </w:r>
    </w:p>
    <w:p w:rsidR="003E01FF" w:rsidRPr="007B3D09" w:rsidRDefault="003E01FF" w:rsidP="003E01FF">
      <w:pPr>
        <w:pStyle w:val="PURBody-Indented"/>
        <w:rPr>
          <w:lang w:val="ru-RU"/>
        </w:rPr>
      </w:pPr>
      <w:r w:rsidRPr="007B3D09">
        <w:rPr>
          <w:lang w:val="ru-RU"/>
        </w:rPr>
        <w:t>Программное обеспечение сопровождается программным обеспечением Microsoft SharePoint, включая расширения SharePoint Windows Identity Foundation, программным обеспечением Microsoft Office, включая основные сборки взаимодействия Office, и пакетами Windows SDK, которые лицензируются на собственных условиях. Условия лицензии этих компонентов программного обеспечения находятся в папке «Licenses»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rsidR="003E01FF" w:rsidRPr="007B3D09" w:rsidRDefault="003E01FF" w:rsidP="00446B4C">
      <w:pPr>
        <w:pStyle w:val="PURBlueStrong-Indented"/>
        <w:keepNext w:val="0"/>
        <w:keepLines w:val="0"/>
        <w:rPr>
          <w:lang w:val="ru-RU"/>
        </w:rPr>
      </w:pPr>
      <w:r w:rsidRPr="007B3D09">
        <w:rPr>
          <w:lang w:val="ru-RU"/>
        </w:rPr>
        <w:t>Microsoft Advertising SDK</w:t>
      </w:r>
    </w:p>
    <w:p w:rsidR="003E01FF" w:rsidRPr="007B3D09" w:rsidRDefault="003E01FF" w:rsidP="00446B4C">
      <w:pPr>
        <w:pStyle w:val="PURBullet-Indented"/>
        <w:numPr>
          <w:ilvl w:val="0"/>
          <w:numId w:val="0"/>
        </w:numPr>
        <w:spacing w:line="240" w:lineRule="auto"/>
        <w:ind w:left="288"/>
        <w:rPr>
          <w:lang w:val="ru-RU"/>
        </w:rPr>
      </w:pPr>
      <w:r w:rsidRPr="007B3D09">
        <w:rPr>
          <w:lang w:val="ru-RU"/>
        </w:rPr>
        <w:t xml:space="preserve">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 д.) в Microsoft Advertising SDK для Windows Phone, то ваша программа должна </w:t>
      </w:r>
      <w:r w:rsidR="00685A20" w:rsidRPr="00685A20">
        <w:rPr>
          <w:lang w:val="ru-RU"/>
        </w:rPr>
        <w:t>(</w:t>
      </w:r>
      <w:r w:rsidRPr="007B3D09">
        <w:rPr>
          <w:lang w:val="ru-RU"/>
        </w:rPr>
        <w:t xml:space="preserve">а) уведомлять пользователей о том, что она будет собирать и использовать данные о пользователях и передавать их в Microsoft для использования в рекламных целях, а также </w:t>
      </w:r>
      <w:r w:rsidR="00685A20" w:rsidRPr="00685A20">
        <w:rPr>
          <w:lang w:val="ru-RU"/>
        </w:rPr>
        <w:t>(</w:t>
      </w:r>
      <w:r w:rsidRPr="007B3D09">
        <w:rPr>
          <w:lang w:val="ru-RU"/>
        </w:rPr>
        <w:t xml:space="preserve">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w:t>
      </w:r>
      <w:r w:rsidR="00685A20" w:rsidRPr="00685A20">
        <w:rPr>
          <w:lang w:val="ru-RU"/>
        </w:rPr>
        <w:t>(</w:t>
      </w:r>
      <w:r w:rsidRPr="007B3D09">
        <w:rPr>
          <w:lang w:val="ru-RU"/>
        </w:rPr>
        <w:t xml:space="preserve">а) следовать требованиям по сертификации и иным требованиям для Windows Phone, </w:t>
      </w:r>
      <w:r w:rsidR="00685A20" w:rsidRPr="00685A20">
        <w:rPr>
          <w:lang w:val="ru-RU"/>
        </w:rPr>
        <w:t>(</w:t>
      </w:r>
      <w:r w:rsidRPr="007B3D09">
        <w:rPr>
          <w:lang w:val="ru-RU"/>
        </w:rPr>
        <w:t>б) следовать политике конфиденциальности и</w:t>
      </w:r>
      <w:r w:rsidR="00BC4BBE">
        <w:t> </w:t>
      </w:r>
      <w:r w:rsidRPr="007B3D09">
        <w:rPr>
          <w:lang w:val="ru-RU"/>
        </w:rPr>
        <w:t xml:space="preserve">иным политикам Microsoft при сборе и использовании данных о пользователях, </w:t>
      </w:r>
      <w:r w:rsidR="00685A20" w:rsidRPr="00685A20">
        <w:rPr>
          <w:lang w:val="ru-RU"/>
        </w:rPr>
        <w:t>(</w:t>
      </w:r>
      <w:r w:rsidRPr="007B3D09">
        <w:rPr>
          <w:lang w:val="ru-RU"/>
        </w:rPr>
        <w:t xml:space="preserve">в) не собирать и не использовать какие-либо идентификаторы пользователей, созданные Microsoft или предоставленные вам Microsoft, для целей, отличных от передачи таких идентификаторов в рекламную службу Microsoft в рамках предоставления вами собственных услуг, и </w:t>
      </w:r>
      <w:r w:rsidR="00685A20" w:rsidRPr="00685A20">
        <w:rPr>
          <w:lang w:val="ru-RU"/>
        </w:rPr>
        <w:t>(</w:t>
      </w:r>
      <w:r w:rsidRPr="007B3D09">
        <w:rPr>
          <w:lang w:val="ru-RU"/>
        </w:rPr>
        <w:t xml:space="preserve">г) 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Microsoft: </w:t>
      </w:r>
      <w:hyperlink r:id="rId169" w:history="1">
        <w:r w:rsidRPr="007B3D09">
          <w:rPr>
            <w:rStyle w:val="Hyperlink"/>
            <w:lang w:val="ru-RU"/>
          </w:rPr>
          <w:t>https://choice.live.com/AdvertisementChoice/</w:t>
        </w:r>
      </w:hyperlink>
      <w:r w:rsidRPr="007B3D09">
        <w:rPr>
          <w:lang w:val="ru-RU"/>
        </w:rPr>
        <w:t>.</w:t>
      </w:r>
    </w:p>
    <w:p w:rsidR="00DD1638" w:rsidRPr="007B3D09" w:rsidRDefault="00DD1638" w:rsidP="00BC4BBE">
      <w:pPr>
        <w:pStyle w:val="PURBlueStrong-Indented"/>
        <w:ind w:left="274"/>
        <w:rPr>
          <w:lang w:val="ru-RU"/>
        </w:rPr>
      </w:pPr>
      <w:r w:rsidRPr="007B3D09">
        <w:rPr>
          <w:lang w:val="ru-RU"/>
        </w:rPr>
        <w:lastRenderedPageBreak/>
        <w:t>Компоненты продукта Microsoft SQL Server и пакет средств разработки программного обеспечения Windows (Windows SDK)</w:t>
      </w:r>
    </w:p>
    <w:p w:rsidR="00DD1638" w:rsidRPr="007B3D09" w:rsidRDefault="00DD1638" w:rsidP="00BC4BBE">
      <w:pPr>
        <w:pStyle w:val="PURBody-Indented"/>
        <w:keepNext/>
        <w:keepLines/>
        <w:ind w:left="274"/>
        <w:rPr>
          <w:lang w:val="ru-RU"/>
        </w:rPr>
      </w:pPr>
      <w:r w:rsidRPr="007B3D09">
        <w:rPr>
          <w:lang w:val="ru-RU"/>
        </w:rPr>
        <w:t>Данное программное обеспечение может включать компоненты Microsoft SQL Server и пакет Windows SDK,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w:t>
      </w:r>
      <w:r w:rsidR="00BC4BBE">
        <w:t> </w:t>
      </w:r>
      <w:r w:rsidRPr="007B3D09">
        <w:rPr>
          <w:lang w:val="ru-RU"/>
        </w:rPr>
        <w:t>условиями</w:t>
      </w:r>
      <w:r w:rsidR="00BC4BBE">
        <w:t> </w:t>
      </w:r>
      <w:r w:rsidRPr="007B3D09">
        <w:rPr>
          <w:lang w:val="ru-RU"/>
        </w:rPr>
        <w:t xml:space="preserve">лицензии на компоненты, вы не сможете их использовать. </w:t>
      </w:r>
    </w:p>
    <w:p w:rsidR="00DD1638" w:rsidRPr="007B3D09" w:rsidRDefault="00DD1638" w:rsidP="00DD1638">
      <w:pPr>
        <w:pStyle w:val="PURBlueStrong-Indented"/>
        <w:rPr>
          <w:lang w:val="ru-RU"/>
        </w:rPr>
      </w:pPr>
      <w:r w:rsidRPr="007B3D09">
        <w:rPr>
          <w:lang w:val="ru-RU"/>
        </w:rPr>
        <w:t>Компоненты программного обеспечения Windows</w:t>
      </w:r>
    </w:p>
    <w:p w:rsidR="00DD1638" w:rsidRPr="007B3D09" w:rsidRDefault="00DD1638" w:rsidP="00BC4BBE">
      <w:pPr>
        <w:pStyle w:val="PURBody-Indented"/>
        <w:rPr>
          <w:lang w:val="ru-RU"/>
        </w:rPr>
      </w:pPr>
      <w:r w:rsidRPr="007B3D09">
        <w:rPr>
          <w:lang w:val="ru-RU"/>
        </w:rPr>
        <w:t>Программное обеспечение может включать Microsoft .NET Framework, Microsoft Data Access Components, определенные библиотеки DLL, связанные с технологией сборки Microsoft; службы Microsoft Internet Information Services (IIS) Express и</w:t>
      </w:r>
      <w:r w:rsidR="00BC4BBE">
        <w:t> </w:t>
      </w:r>
      <w:r w:rsidRPr="007B3D09">
        <w:rPr>
          <w:lang w:val="ru-RU"/>
        </w:rPr>
        <w:t>Библиотеку Windows Library для JavaScript. Все они являются частью программного обеспечения Windows, и условия лицензии для Windows распространяются на использование вами этих компонентов.</w:t>
      </w:r>
    </w:p>
    <w:p w:rsidR="00DD1638" w:rsidRPr="007B3D09" w:rsidRDefault="00DD1638" w:rsidP="00DD1638">
      <w:pPr>
        <w:pStyle w:val="PURBlueStrong-Indented"/>
        <w:rPr>
          <w:lang w:val="ru-RU"/>
        </w:rPr>
      </w:pPr>
      <w:r w:rsidRPr="007B3D09">
        <w:rPr>
          <w:lang w:val="ru-RU"/>
        </w:rPr>
        <w:t>ПО .NET Framework</w:t>
      </w:r>
    </w:p>
    <w:p w:rsidR="00DD1638" w:rsidRPr="007B3D09" w:rsidRDefault="00DD1638" w:rsidP="00DD1638">
      <w:pPr>
        <w:pStyle w:val="PURBody-Indented"/>
        <w:rPr>
          <w:lang w:val="ru-RU"/>
        </w:rPr>
      </w:pPr>
      <w:r w:rsidRPr="007B3D09">
        <w:rPr>
          <w:lang w:val="ru-RU"/>
        </w:rPr>
        <w:t xml:space="preserve">Программное обеспечение для продукта содержит программное обеспечение Microsoft .NET Framework и может содержать программное обеспечение PowerShell. </w:t>
      </w:r>
      <w:bookmarkStart w:id="874" w:name="_Toc355093389"/>
      <w:bookmarkStart w:id="875" w:name="_Toc355093534"/>
      <w:r w:rsidRPr="007B3D09">
        <w:rPr>
          <w:lang w:val="ru-RU"/>
        </w:rPr>
        <w:t>См. условия лицензии для программного обеспечения .NET Framework и PowerShell и исправления Windows 975759 в разделе «Универсальные условия лицензии».</w:t>
      </w:r>
    </w:p>
    <w:bookmarkStart w:id="876" w:name="_Toc347044733"/>
    <w:bookmarkStart w:id="877" w:name="_Toc347045413"/>
    <w:bookmarkStart w:id="878" w:name="_Toc363552823"/>
    <w:bookmarkStart w:id="879" w:name="_Toc363552886"/>
    <w:bookmarkStart w:id="880" w:name="_Toc378682185"/>
    <w:bookmarkStart w:id="881" w:name="_Toc378682287"/>
    <w:bookmarkStart w:id="882" w:name="_Toc371268299"/>
    <w:bookmarkStart w:id="883" w:name="_Toc371268365"/>
    <w:bookmarkStart w:id="884" w:name="_Toc379278502"/>
    <w:bookmarkStart w:id="885" w:name="_Toc379278564"/>
    <w:bookmarkStart w:id="886" w:name="_Toc388437646"/>
    <w:bookmarkStart w:id="887" w:name="_Toc388443754"/>
    <w:p w:rsidR="000829EE" w:rsidRPr="000829EE" w:rsidRDefault="000E00C9" w:rsidP="000829EE">
      <w:pPr>
        <w:pStyle w:val="PURBody"/>
        <w:keepLines/>
        <w:spacing w:before="240" w:after="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DD1638" w:rsidRPr="007B3D09" w:rsidRDefault="00DD1638" w:rsidP="00DD1638">
      <w:pPr>
        <w:pStyle w:val="PURProductName"/>
        <w:rPr>
          <w:lang w:val="ru-RU"/>
        </w:rPr>
      </w:pPr>
      <w:r w:rsidRPr="007B3D09">
        <w:rPr>
          <w:lang w:val="ru-RU"/>
        </w:rPr>
        <w:t>Visual Studio Professional 2013</w:t>
      </w:r>
      <w:bookmarkEnd w:id="874"/>
      <w:bookmarkEnd w:id="875"/>
      <w:bookmarkEnd w:id="876"/>
      <w:bookmarkEnd w:id="877"/>
      <w:bookmarkEnd w:id="878"/>
      <w:bookmarkEnd w:id="879"/>
      <w:bookmarkEnd w:id="880"/>
      <w:bookmarkEnd w:id="881"/>
      <w:bookmarkEnd w:id="882"/>
      <w:bookmarkEnd w:id="883"/>
      <w:bookmarkEnd w:id="884"/>
      <w:bookmarkEnd w:id="885"/>
      <w:bookmarkEnd w:id="886"/>
      <w:bookmarkEnd w:id="887"/>
      <w:r w:rsidR="008C5BFF" w:rsidRPr="007B3D09">
        <w:rPr>
          <w:lang w:val="ru-RU"/>
        </w:rPr>
        <w:fldChar w:fldCharType="begin"/>
      </w:r>
      <w:r w:rsidRPr="007B3D09">
        <w:rPr>
          <w:lang w:val="ru-RU"/>
        </w:rPr>
        <w:instrText>XE "Visual Studio Professional 2013"</w:instrText>
      </w:r>
      <w:r w:rsidR="008C5BFF" w:rsidRPr="007B3D09">
        <w:rPr>
          <w:lang w:val="ru-RU"/>
        </w:rPr>
        <w:fldChar w:fldCharType="end"/>
      </w:r>
    </w:p>
    <w:p w:rsidR="00DD1638" w:rsidRPr="007B3D09" w:rsidRDefault="00DD1638" w:rsidP="00DD1638">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231887" w:rsidTr="00224512">
        <w:tc>
          <w:tcPr>
            <w:tcW w:w="2477" w:type="pct"/>
            <w:tcBorders>
              <w:top w:val="single" w:sz="4" w:space="0" w:color="auto"/>
              <w:bottom w:val="nil"/>
            </w:tcBorders>
          </w:tcPr>
          <w:p w:rsidR="00DD1638" w:rsidRPr="007B3D09" w:rsidRDefault="00DD1638" w:rsidP="00BC4BBE">
            <w:pPr>
              <w:pStyle w:val="PURLMSH"/>
              <w:rPr>
                <w:lang w:val="ru-RU"/>
              </w:rPr>
            </w:pPr>
            <w:r w:rsidRPr="007B3D09">
              <w:rPr>
                <w:lang w:val="ru-RU"/>
              </w:rPr>
              <w:t xml:space="preserve">Применимый раздел Общих условий лицензии SAL: </w:t>
            </w:r>
            <w:hyperlink w:anchor="SALTerms_Desktop" w:history="1">
              <w:r w:rsidRPr="007B3D09">
                <w:rPr>
                  <w:rStyle w:val="Hyperlink"/>
                  <w:lang w:val="ru-RU"/>
                </w:rPr>
                <w:t>Приложения для</w:t>
              </w:r>
              <w:r w:rsidR="00BC4BBE">
                <w:rPr>
                  <w:rStyle w:val="Hyperlink"/>
                </w:rPr>
                <w:t> </w:t>
              </w:r>
              <w:r w:rsidRPr="007B3D09">
                <w:rPr>
                  <w:rStyle w:val="Hyperlink"/>
                  <w:lang w:val="ru-RU"/>
                </w:rPr>
                <w:t>настольных компьютеров (Desktop Applications)</w:t>
              </w:r>
            </w:hyperlink>
          </w:p>
        </w:tc>
        <w:tc>
          <w:tcPr>
            <w:tcW w:w="2523" w:type="pct"/>
            <w:tcBorders>
              <w:top w:val="single" w:sz="4" w:space="0" w:color="auto"/>
              <w:bottom w:val="nil"/>
            </w:tcBorders>
          </w:tcPr>
          <w:p w:rsidR="00DD1638" w:rsidRPr="007B3D09" w:rsidRDefault="00DD1638" w:rsidP="00BC4BBE">
            <w:pPr>
              <w:pStyle w:val="PURLMSH"/>
              <w:rPr>
                <w:i/>
                <w:lang w:val="ru-RU"/>
              </w:rPr>
            </w:pPr>
            <w:r w:rsidRPr="007B3D09">
              <w:rPr>
                <w:lang w:val="ru-RU"/>
              </w:rPr>
              <w:t xml:space="preserve">См. соответствующее уведомление. </w:t>
            </w:r>
            <w:r w:rsidRPr="007B3D09">
              <w:rPr>
                <w:b/>
                <w:lang w:val="ru-RU"/>
              </w:rPr>
              <w:t>Передача данных, Карты Bing, платформа местоположения, API карт, учетные записи Microsoft в</w:t>
            </w:r>
            <w:r w:rsidR="00BC4BBE">
              <w:rPr>
                <w:b/>
              </w:rPr>
              <w:t> </w:t>
            </w:r>
            <w:r w:rsidRPr="007B3D09">
              <w:rPr>
                <w:b/>
                <w:lang w:val="ru-RU"/>
              </w:rPr>
              <w:t xml:space="preserve">Visual Studio, H.264/MPEG-4 AVC и VC-1 </w:t>
            </w:r>
            <w:r w:rsidRPr="007B3D09">
              <w:rPr>
                <w:i/>
                <w:lang w:val="ru-RU"/>
              </w:rPr>
              <w:t xml:space="preserve">(см. </w:t>
            </w:r>
            <w:hyperlink w:anchor="Приложение2" w:history="1">
              <w:hyperlink w:anchor="Appendix2" w:history="1">
                <w:r w:rsidR="004B390F" w:rsidRPr="007B3D09">
                  <w:rPr>
                    <w:i/>
                    <w:color w:val="00467F"/>
                    <w:u w:val="single"/>
                    <w:lang w:val="ru-RU"/>
                  </w:rPr>
                  <w:t>Приложение 2</w:t>
                </w:r>
              </w:hyperlink>
            </w:hyperlink>
            <w:r w:rsidRPr="007B3D09">
              <w:rPr>
                <w:i/>
                <w:lang w:val="ru-RU"/>
              </w:rPr>
              <w:t>)</w:t>
            </w:r>
          </w:p>
        </w:tc>
      </w:tr>
      <w:tr w:rsidR="00DD1638" w:rsidRPr="00231887" w:rsidTr="00224512">
        <w:tc>
          <w:tcPr>
            <w:tcW w:w="2477" w:type="pct"/>
            <w:tcBorders>
              <w:top w:val="nil"/>
              <w:bottom w:val="nil"/>
            </w:tcBorders>
          </w:tcPr>
          <w:p w:rsidR="00785537" w:rsidRPr="007B3D09" w:rsidRDefault="00DD1638" w:rsidP="007331A1">
            <w:pPr>
              <w:pStyle w:val="PURLMSH"/>
              <w:rPr>
                <w:b/>
                <w:lang w:val="ru-RU"/>
              </w:rPr>
            </w:pPr>
            <w:r w:rsidRPr="007B3D09">
              <w:rPr>
                <w:lang w:val="ru-RU"/>
              </w:rPr>
              <w:t xml:space="preserve">Клиентское/Дополнительное программное обеспечение </w:t>
            </w:r>
            <w:r w:rsidRPr="007B3D09">
              <w:rPr>
                <w:b/>
                <w:lang w:val="ru-RU"/>
              </w:rPr>
              <w:t>Нет</w:t>
            </w:r>
          </w:p>
        </w:tc>
        <w:tc>
          <w:tcPr>
            <w:tcW w:w="2523" w:type="pct"/>
            <w:tcBorders>
              <w:top w:val="nil"/>
              <w:bottom w:val="nil"/>
            </w:tcBorders>
          </w:tcPr>
          <w:p w:rsidR="00DD1638" w:rsidRPr="007B3D09" w:rsidRDefault="00DD1638" w:rsidP="00224512">
            <w:pPr>
              <w:pStyle w:val="PURLMSH"/>
              <w:rPr>
                <w:lang w:val="ru-RU"/>
              </w:rPr>
            </w:pPr>
            <w:r w:rsidRPr="007B3D09">
              <w:rPr>
                <w:lang w:val="ru-RU"/>
              </w:rPr>
              <w:t xml:space="preserve">Включенные технологии: </w:t>
            </w:r>
            <w:r w:rsidRPr="007B3D09">
              <w:rPr>
                <w:b/>
                <w:lang w:val="ru-RU"/>
              </w:rPr>
              <w:t>Да</w:t>
            </w:r>
            <w:r w:rsidR="0012183E" w:rsidRPr="000E00C9">
              <w:rPr>
                <w:b/>
                <w:lang w:val="ru-RU"/>
              </w:rPr>
              <w:t xml:space="preserve"> </w:t>
            </w:r>
            <w:r w:rsidRPr="007B3D09">
              <w:rPr>
                <w:i/>
                <w:lang w:val="ru-RU"/>
              </w:rPr>
              <w:t xml:space="preserve">(см. </w:t>
            </w:r>
            <w:r w:rsidR="000E00C9">
              <w:fldChar w:fldCharType="begin"/>
            </w:r>
            <w:r w:rsidR="000E00C9" w:rsidRPr="000E00C9">
              <w:rPr>
                <w:lang w:val="ru-RU"/>
              </w:rPr>
              <w:instrText xml:space="preserve"> </w:instrText>
            </w:r>
            <w:r w:rsidR="000E00C9">
              <w:instrText>REF</w:instrText>
            </w:r>
            <w:r w:rsidR="000E00C9" w:rsidRPr="000E00C9">
              <w:rPr>
                <w:lang w:val="ru-RU"/>
              </w:rPr>
              <w:instrText xml:space="preserve">  </w:instrText>
            </w:r>
            <w:r w:rsidR="000E00C9">
              <w:instrText>SQLServerTechnology</w:instrText>
            </w:r>
            <w:r w:rsidR="000E00C9" w:rsidRPr="000E00C9">
              <w:rPr>
                <w:lang w:val="ru-RU"/>
              </w:rPr>
              <w:instrText xml:space="preserve"> \</w:instrText>
            </w:r>
            <w:r w:rsidR="000E00C9">
              <w:instrText>h</w:instrText>
            </w:r>
            <w:r w:rsidR="000E00C9" w:rsidRPr="000E00C9">
              <w:rPr>
                <w:lang w:val="ru-RU"/>
              </w:rPr>
              <w:instrText xml:space="preserve">  \* </w:instrText>
            </w:r>
            <w:r w:rsidR="000E00C9">
              <w:instrText>MERGEFORMAT</w:instrText>
            </w:r>
            <w:r w:rsidR="000E00C9" w:rsidRPr="000E00C9">
              <w:rPr>
                <w:lang w:val="ru-RU"/>
              </w:rPr>
              <w:instrText xml:space="preserve"> </w:instrText>
            </w:r>
            <w:r w:rsidR="000E00C9">
              <w:fldChar w:fldCharType="separate"/>
            </w:r>
            <w:r w:rsidR="004C44C3" w:rsidRPr="004C44C3">
              <w:rPr>
                <w:i/>
                <w:color w:val="00467F"/>
                <w:u w:val="single"/>
                <w:lang w:val="ru-RU"/>
              </w:rPr>
              <w:t>Технология SQL</w:t>
            </w:r>
            <w:r w:rsidR="004C44C3" w:rsidRPr="004C44C3">
              <w:rPr>
                <w:i/>
                <w:color w:val="00467F"/>
                <w:u w:val="single"/>
              </w:rPr>
              <w:t xml:space="preserve"> Server</w:t>
            </w:r>
            <w:r w:rsidR="000E00C9">
              <w:fldChar w:fldCharType="end"/>
            </w:r>
            <w:r w:rsidRPr="007B3D09">
              <w:rPr>
                <w:i/>
                <w:lang w:val="ru-RU"/>
              </w:rPr>
              <w:t>)</w:t>
            </w:r>
          </w:p>
        </w:tc>
      </w:tr>
      <w:tr w:rsidR="007331A1" w:rsidRPr="00231887" w:rsidTr="00224512">
        <w:tc>
          <w:tcPr>
            <w:tcW w:w="2477" w:type="pct"/>
            <w:tcBorders>
              <w:top w:val="nil"/>
              <w:bottom w:val="nil"/>
            </w:tcBorders>
          </w:tcPr>
          <w:p w:rsidR="007331A1" w:rsidRPr="007B3D09" w:rsidRDefault="007331A1" w:rsidP="00224512">
            <w:pPr>
              <w:pStyle w:val="PURLMSH"/>
              <w:rPr>
                <w:lang w:val="ru-RU"/>
              </w:rPr>
            </w:pPr>
          </w:p>
        </w:tc>
        <w:tc>
          <w:tcPr>
            <w:tcW w:w="2523" w:type="pct"/>
            <w:tcBorders>
              <w:top w:val="nil"/>
              <w:bottom w:val="nil"/>
            </w:tcBorders>
          </w:tcPr>
          <w:p w:rsidR="007331A1" w:rsidRPr="007B3D09" w:rsidRDefault="007331A1" w:rsidP="00224512">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DD1638" w:rsidRPr="007B3D09"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7B3D09" w:rsidRDefault="00DD1638" w:rsidP="00224512">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DD1638" w:rsidRPr="007B3D09"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DD1638" w:rsidRPr="007B3D09" w:rsidRDefault="00DD1638" w:rsidP="00224512">
            <w:pPr>
              <w:pStyle w:val="PURBody"/>
              <w:rPr>
                <w:lang w:val="ru-RU"/>
              </w:rPr>
            </w:pPr>
            <w:r w:rsidRPr="007B3D09">
              <w:rPr>
                <w:b/>
                <w:lang w:val="ru-RU"/>
              </w:rPr>
              <w:t>Необходимо:</w:t>
            </w:r>
          </w:p>
          <w:p w:rsidR="00DD1638" w:rsidRPr="007B3D09" w:rsidRDefault="00DD1638" w:rsidP="003E01FF">
            <w:pPr>
              <w:pStyle w:val="PURBullet-Indented"/>
              <w:rPr>
                <w:b/>
                <w:bCs/>
                <w:lang w:val="ru-RU"/>
              </w:rPr>
            </w:pPr>
            <w:r w:rsidRPr="007B3D09">
              <w:rPr>
                <w:lang w:val="ru-RU"/>
              </w:rPr>
              <w:t>Visual Studio Professional 2013 SAL</w:t>
            </w:r>
          </w:p>
        </w:tc>
      </w:tr>
    </w:tbl>
    <w:p w:rsidR="00DD1638" w:rsidRPr="007B3D09" w:rsidRDefault="00DD1638" w:rsidP="00DD1638">
      <w:pPr>
        <w:pStyle w:val="PURADDITIONALTERMSHEADERMB"/>
        <w:rPr>
          <w:lang w:val="ru-RU"/>
        </w:rPr>
      </w:pPr>
      <w:r w:rsidRPr="007B3D09">
        <w:rPr>
          <w:lang w:val="ru-RU"/>
        </w:rPr>
        <w:t>Дополнительные условия.</w:t>
      </w:r>
    </w:p>
    <w:p w:rsidR="00DD1638" w:rsidRPr="007B3D09" w:rsidRDefault="00DD1638" w:rsidP="00DD1638">
      <w:pPr>
        <w:pStyle w:val="PURBlueStrong"/>
        <w:rPr>
          <w:lang w:val="ru-RU"/>
        </w:rPr>
      </w:pPr>
      <w:r w:rsidRPr="007B3D09">
        <w:rPr>
          <w:lang w:val="ru-RU"/>
        </w:rPr>
        <w:t>Файл BUILDSERVER.TXT</w:t>
      </w:r>
    </w:p>
    <w:p w:rsidR="00DD1638" w:rsidRPr="007B3D09" w:rsidRDefault="00DD1638" w:rsidP="00BC4BBE">
      <w:pPr>
        <w:pStyle w:val="PURBody-Indented"/>
        <w:rPr>
          <w:lang w:val="ru-RU"/>
        </w:rPr>
      </w:pPr>
      <w:r w:rsidRPr="007B3D09">
        <w:rPr>
          <w:lang w:val="ru-RU"/>
        </w:rPr>
        <w:t xml:space="preserve">Списки серверов построения см. по адресу </w:t>
      </w:r>
      <w:hyperlink r:id="rId170" w:history="1">
        <w:r w:rsidRPr="007B3D09">
          <w:rPr>
            <w:rStyle w:val="Hyperlink"/>
            <w:lang w:val="ru-RU"/>
          </w:rPr>
          <w:t>http://go.microsoft.com/fwlink/?LinkId=286955</w:t>
        </w:r>
      </w:hyperlink>
      <w:r w:rsidRPr="007B3D09">
        <w:rPr>
          <w:lang w:val="ru-RU"/>
        </w:rPr>
        <w:t>. Вы можете устанавливать копии</w:t>
      </w:r>
      <w:r w:rsidR="00BC4BBE">
        <w:t> </w:t>
      </w:r>
      <w:r w:rsidRPr="007B3D09">
        <w:rPr>
          <w:lang w:val="ru-RU"/>
        </w:rPr>
        <w:t>файлов, указанные в нем, на компьютеры построения. Это можно делать исключительно в целях соблюдения</w:t>
      </w:r>
      <w:r w:rsidR="00BC4BBE">
        <w:t> </w:t>
      </w:r>
      <w:r w:rsidRPr="007B3D09">
        <w:rPr>
          <w:lang w:val="ru-RU"/>
        </w:rPr>
        <w:t>правил, построения, проверки и архивирования своих программ или для запуска тестов качества и</w:t>
      </w:r>
      <w:r w:rsidR="00BC4BBE">
        <w:t> </w:t>
      </w:r>
      <w:r w:rsidRPr="007B3D09">
        <w:rPr>
          <w:lang w:val="ru-RU"/>
        </w:rPr>
        <w:t>производительности</w:t>
      </w:r>
      <w:r w:rsidR="00BC4BBE">
        <w:t> </w:t>
      </w:r>
      <w:r w:rsidRPr="007B3D09">
        <w:rPr>
          <w:lang w:val="ru-RU"/>
        </w:rPr>
        <w:t>в</w:t>
      </w:r>
      <w:r w:rsidR="00BC4BBE">
        <w:t> </w:t>
      </w:r>
      <w:r w:rsidRPr="007B3D09">
        <w:rPr>
          <w:lang w:val="ru-RU"/>
        </w:rPr>
        <w:t xml:space="preserve">рамках процесса построения на компьютерах построения. Мы можем указывать на </w:t>
      </w:r>
      <w:r w:rsidR="00BC4BBE" w:rsidRPr="00BC4BBE">
        <w:rPr>
          <w:lang w:val="ru-RU"/>
        </w:rPr>
        <w:br/>
      </w:r>
      <w:r w:rsidRPr="007B3D09">
        <w:rPr>
          <w:lang w:val="ru-RU"/>
        </w:rPr>
        <w:t xml:space="preserve">веб-сайте </w:t>
      </w:r>
      <w:hyperlink r:id="rId171" w:history="1">
        <w:r w:rsidRPr="007B3D09">
          <w:rPr>
            <w:rStyle w:val="Hyperlink"/>
            <w:lang w:val="ru-RU"/>
          </w:rPr>
          <w:t>http://go.microsoft.com/fwlink/?LinkId=286955</w:t>
        </w:r>
      </w:hyperlink>
      <w:r w:rsidRPr="007B3D09">
        <w:rPr>
          <w:lang w:val="ru-RU"/>
        </w:rPr>
        <w:t xml:space="preserve"> дополнительные файлы для использования в тех же целях.</w:t>
      </w:r>
    </w:p>
    <w:p w:rsidR="00DD1638" w:rsidRPr="007B3D09" w:rsidRDefault="00DD1638" w:rsidP="00DD1638">
      <w:pPr>
        <w:pStyle w:val="PURBlueStrong"/>
        <w:rPr>
          <w:lang w:val="ru-RU"/>
        </w:rPr>
      </w:pPr>
      <w:r w:rsidRPr="007B3D09">
        <w:rPr>
          <w:lang w:val="ru-RU"/>
        </w:rPr>
        <w:t>Служебные программы</w:t>
      </w:r>
    </w:p>
    <w:p w:rsidR="00DD1638" w:rsidRPr="007B3D09" w:rsidRDefault="00DD1638" w:rsidP="00BC4BBE">
      <w:pPr>
        <w:pStyle w:val="PURBody-Indented"/>
        <w:rPr>
          <w:lang w:val="ru-RU"/>
        </w:rPr>
      </w:pPr>
      <w:r w:rsidRPr="007B3D09">
        <w:rPr>
          <w:lang w:val="ru-RU"/>
        </w:rPr>
        <w:t xml:space="preserve">Списки служебных программ см. по адресу </w:t>
      </w:r>
      <w:hyperlink r:id="rId172" w:history="1">
        <w:r w:rsidRPr="007B3D09">
          <w:rPr>
            <w:rStyle w:val="Hyperlink"/>
            <w:lang w:val="ru-RU"/>
          </w:rPr>
          <w:t>http://go.microsoft.com/fwlink/?LinkId=286955</w:t>
        </w:r>
      </w:hyperlink>
      <w:r w:rsidRPr="007B3D09">
        <w:rPr>
          <w:lang w:val="ru-RU"/>
        </w:rPr>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w:t>
      </w:r>
      <w:r w:rsidR="00BC4BBE">
        <w:t> </w:t>
      </w:r>
      <w:r w:rsidRPr="007B3D09">
        <w:rPr>
          <w:lang w:val="ru-RU"/>
        </w:rPr>
        <w:t>программы, но не позднее, чем через 30 дней после первой установки на устройство.</w:t>
      </w:r>
    </w:p>
    <w:p w:rsidR="00DD1638" w:rsidRPr="007B3D09" w:rsidRDefault="00DD1638" w:rsidP="00BC4BBE">
      <w:pPr>
        <w:pStyle w:val="PURBlueStrong-Indented"/>
        <w:ind w:left="274"/>
        <w:rPr>
          <w:lang w:val="ru-RU"/>
        </w:rPr>
      </w:pPr>
      <w:r w:rsidRPr="007B3D09">
        <w:rPr>
          <w:lang w:val="ru-RU"/>
        </w:rPr>
        <w:lastRenderedPageBreak/>
        <w:t>Программы и уведомления третьих лиц</w:t>
      </w:r>
    </w:p>
    <w:p w:rsidR="00DD1638" w:rsidRPr="007B3D09" w:rsidRDefault="00DD1638" w:rsidP="00BC4BBE">
      <w:pPr>
        <w:pStyle w:val="PURBody-Indented"/>
        <w:keepNext/>
        <w:keepLines/>
        <w:ind w:left="274"/>
        <w:rPr>
          <w:lang w:val="ru-RU"/>
        </w:rPr>
      </w:pPr>
      <w:r w:rsidRPr="007B3D09">
        <w:rPr>
          <w:lang w:val="ru-RU"/>
        </w:rPr>
        <w:t>Некоторый код третьих лиц, включенный в программное обеспечение, лицензируется Microsoft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ThirdPartyNotices.txt file или в документации по программному обеспечению.</w:t>
      </w:r>
    </w:p>
    <w:p w:rsidR="00DD1638" w:rsidRPr="007B3D09" w:rsidRDefault="00DD1638" w:rsidP="00DD1638">
      <w:pPr>
        <w:pStyle w:val="PURBlueStrong-Indented"/>
        <w:rPr>
          <w:lang w:val="ru-RU"/>
        </w:rPr>
      </w:pPr>
      <w:r w:rsidRPr="007B3D09">
        <w:rPr>
          <w:lang w:val="ru-RU"/>
        </w:rPr>
        <w:t>Компоненты диспетчера расширений и пакетов</w:t>
      </w:r>
    </w:p>
    <w:p w:rsidR="00DD1638" w:rsidRPr="007B3D09" w:rsidRDefault="00DD1638" w:rsidP="00BC4BBE">
      <w:pPr>
        <w:pStyle w:val="PURBody-Indented"/>
        <w:rPr>
          <w:lang w:val="ru-RU"/>
        </w:rPr>
      </w:pPr>
      <w:r w:rsidRPr="007B3D09">
        <w:rPr>
          <w:lang w:val="ru-RU"/>
        </w:rPr>
        <w:t>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Microsoft NuGet, а также диспетчер пакетов в Microsoft ASP.NET Web Pages. Такие программные приложения и пакеты предлагаются и</w:t>
      </w:r>
      <w:r w:rsidR="00BC4BBE">
        <w:t> </w:t>
      </w:r>
      <w:r w:rsidRPr="007B3D09">
        <w:rPr>
          <w:lang w:val="ru-RU"/>
        </w:rPr>
        <w:t>распространяются в некоторых случаях третьими лицами и в некоторых случаях Microsoft, однако в отношении каждого</w:t>
      </w:r>
      <w:r w:rsidR="00BC4BBE">
        <w:t> </w:t>
      </w:r>
      <w:r w:rsidRPr="007B3D09">
        <w:rPr>
          <w:lang w:val="ru-RU"/>
        </w:rPr>
        <w:t>такого приложения и пакета действуют свои собственные условия лицензии. Microsoft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w:t>
      </w:r>
      <w:r w:rsidR="00BC4BBE">
        <w:t> </w:t>
      </w:r>
      <w:r w:rsidRPr="007B3D09">
        <w:rPr>
          <w:lang w:val="ru-RU"/>
        </w:rPr>
        <w:t>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URL-адресу пакета (каналу) или просмотр пакетов на предмет включенных уведомлений или условий лицензии). Microsoft не делает никаких заявлений и не дает гарантий в отношении правильности URL-адреса канала или галереи, доступности каналов или галерей по такому URL-адресу,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Microsoft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rsidR="003E01FF" w:rsidRPr="007B3D09" w:rsidRDefault="003E01FF" w:rsidP="003E01FF">
      <w:pPr>
        <w:pStyle w:val="PURBlueStrong-Indented"/>
        <w:rPr>
          <w:lang w:val="ru-RU"/>
        </w:rPr>
      </w:pPr>
      <w:r w:rsidRPr="007B3D09">
        <w:rPr>
          <w:lang w:val="ru-RU"/>
        </w:rPr>
        <w:t>Программное обеспечение третьих лиц</w:t>
      </w:r>
    </w:p>
    <w:p w:rsidR="003E01FF" w:rsidRPr="007B3D09" w:rsidRDefault="003E01FF" w:rsidP="003E01FF">
      <w:pPr>
        <w:pStyle w:val="PURBody-Indented"/>
        <w:rPr>
          <w:lang w:val="ru-RU"/>
        </w:rPr>
      </w:pPr>
      <w:r w:rsidRPr="007B3D09">
        <w:rPr>
          <w:lang w:val="ru-RU"/>
        </w:rPr>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rsidR="003E01FF" w:rsidRPr="007B3D09" w:rsidRDefault="003E01FF" w:rsidP="003E01FF">
      <w:pPr>
        <w:pStyle w:val="PURBlueStrong-Indented"/>
        <w:rPr>
          <w:lang w:val="ru-RU"/>
        </w:rPr>
      </w:pPr>
      <w:r w:rsidRPr="007B3D09">
        <w:rPr>
          <w:lang w:val="ru-RU"/>
        </w:rPr>
        <w:t>Технические ограничения</w:t>
      </w:r>
    </w:p>
    <w:p w:rsidR="003E01FF" w:rsidRPr="007B3D09" w:rsidRDefault="003E01FF" w:rsidP="003E01FF">
      <w:pPr>
        <w:pStyle w:val="PURBody-Indented"/>
        <w:rPr>
          <w:lang w:val="ru-RU"/>
        </w:rPr>
      </w:pPr>
      <w:r w:rsidRPr="007B3D09">
        <w:rPr>
          <w:lang w:val="ru-RU"/>
        </w:rPr>
        <w:t xml:space="preserve">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w:t>
      </w:r>
      <w:r w:rsidR="00685A20" w:rsidRPr="00685A20">
        <w:rPr>
          <w:lang w:val="ru-RU"/>
        </w:rPr>
        <w:t>(</w:t>
      </w:r>
      <w:r w:rsidRPr="007B3D09">
        <w:rPr>
          <w:lang w:val="ru-RU"/>
        </w:rPr>
        <w:t>i) разрешено применимым законом, несмотря на это ограничение, или 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rsidR="003E01FF" w:rsidRPr="007B3D09" w:rsidRDefault="003E01FF" w:rsidP="003E01FF">
      <w:pPr>
        <w:pStyle w:val="PURBody-Indented"/>
        <w:rPr>
          <w:lang w:val="ru-RU"/>
        </w:rPr>
      </w:pPr>
      <w:r w:rsidRPr="007B3D09">
        <w:rPr>
          <w:smallCaps/>
          <w:color w:val="00467F" w:themeColor="text2"/>
          <w:lang w:val="ru-RU"/>
        </w:rPr>
        <w:t>Компоненты Microsoft SharePoint, Microsoft Office и пакет средств разработки программного обеспечения Windows (Windows SDK)</w:t>
      </w:r>
    </w:p>
    <w:p w:rsidR="003E01FF" w:rsidRPr="007B3D09" w:rsidRDefault="003E01FF" w:rsidP="003E01FF">
      <w:pPr>
        <w:pStyle w:val="PURBody-Indented"/>
        <w:rPr>
          <w:lang w:val="ru-RU"/>
        </w:rPr>
      </w:pPr>
      <w:r w:rsidRPr="007B3D09">
        <w:rPr>
          <w:lang w:val="ru-RU"/>
        </w:rPr>
        <w:t>Программное обеспечение сопровождается программным обеспечением Microsoft SharePoint, включая расширения SharePoint Windows Identity Foundation, программным обеспечением Microsoft Office, включая основные сборки взаимодействия Office, и пакетами Windows SDK, которые лицензируются на собственных условиях. Условия лицензии этих компонентов программного обеспечения находятся в папке «Licenses»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rsidR="003E01FF" w:rsidRPr="007B3D09" w:rsidRDefault="003E01FF" w:rsidP="00567947">
      <w:pPr>
        <w:pStyle w:val="PURBlueStrong-Indented"/>
        <w:keepNext w:val="0"/>
        <w:keepLines w:val="0"/>
        <w:rPr>
          <w:lang w:val="ru-RU"/>
        </w:rPr>
      </w:pPr>
      <w:r w:rsidRPr="007B3D09">
        <w:rPr>
          <w:lang w:val="ru-RU"/>
        </w:rPr>
        <w:t>Microsoft Advertising SDK</w:t>
      </w:r>
    </w:p>
    <w:p w:rsidR="003E01FF" w:rsidRPr="007B3D09" w:rsidRDefault="003E01FF" w:rsidP="00685A20">
      <w:pPr>
        <w:pStyle w:val="PURBullet-Indented"/>
        <w:numPr>
          <w:ilvl w:val="0"/>
          <w:numId w:val="0"/>
        </w:numPr>
        <w:spacing w:line="240" w:lineRule="auto"/>
        <w:ind w:left="288"/>
        <w:rPr>
          <w:lang w:val="ru-RU"/>
        </w:rPr>
      </w:pPr>
      <w:r w:rsidRPr="007B3D09">
        <w:rPr>
          <w:lang w:val="ru-RU"/>
        </w:rPr>
        <w:t xml:space="preserve">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 д.) в Microsoft Advertising SDK для Windows Phone, то ваша программа должна </w:t>
      </w:r>
      <w:r w:rsidR="00685A20" w:rsidRPr="00685A20">
        <w:rPr>
          <w:lang w:val="ru-RU"/>
        </w:rPr>
        <w:t>(</w:t>
      </w:r>
      <w:r w:rsidRPr="007B3D09">
        <w:rPr>
          <w:lang w:val="ru-RU"/>
        </w:rPr>
        <w:t xml:space="preserve">а) уведомлять пользователей о том, что она будет собирать и использовать данные о пользователях и передавать их в Microsoft для использования в рекламных целях, а также </w:t>
      </w:r>
      <w:r w:rsidR="00685A20" w:rsidRPr="00685A20">
        <w:rPr>
          <w:lang w:val="ru-RU"/>
        </w:rPr>
        <w:t>(</w:t>
      </w:r>
      <w:r w:rsidRPr="007B3D09">
        <w:rPr>
          <w:lang w:val="ru-RU"/>
        </w:rPr>
        <w:t xml:space="preserve">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w:t>
      </w:r>
      <w:r w:rsidR="00685A20" w:rsidRPr="00685A20">
        <w:rPr>
          <w:lang w:val="ru-RU"/>
        </w:rPr>
        <w:t>(</w:t>
      </w:r>
      <w:r w:rsidRPr="007B3D09">
        <w:rPr>
          <w:lang w:val="ru-RU"/>
        </w:rPr>
        <w:t xml:space="preserve">а) следовать требованиям по сертификации и иным требованиям для Windows Phone, </w:t>
      </w:r>
      <w:r w:rsidR="00685A20" w:rsidRPr="00685A20">
        <w:rPr>
          <w:lang w:val="ru-RU"/>
        </w:rPr>
        <w:t>(</w:t>
      </w:r>
      <w:r w:rsidRPr="007B3D09">
        <w:rPr>
          <w:lang w:val="ru-RU"/>
        </w:rPr>
        <w:t>б) следовать политике конфиденциальности и</w:t>
      </w:r>
      <w:r w:rsidR="00FC0981">
        <w:t> </w:t>
      </w:r>
      <w:r w:rsidRPr="007B3D09">
        <w:rPr>
          <w:lang w:val="ru-RU"/>
        </w:rPr>
        <w:t xml:space="preserve">иным политикам Microsoft при сборе и использовании данных о пользователях, </w:t>
      </w:r>
      <w:r w:rsidR="00685A20" w:rsidRPr="00685A20">
        <w:rPr>
          <w:lang w:val="ru-RU"/>
        </w:rPr>
        <w:t>(</w:t>
      </w:r>
      <w:r w:rsidRPr="007B3D09">
        <w:rPr>
          <w:lang w:val="ru-RU"/>
        </w:rPr>
        <w:t xml:space="preserve">в) не собирать и не использовать какие-либо идентификаторы пользователей, созданные Microsoft или предоставленные вам Microsoft, для целей, отличных от передачи таких идентификаторов в рекламную службу Microsoft в рамках предоставления вами собственных услуг, и </w:t>
      </w:r>
      <w:r w:rsidR="00685A20" w:rsidRPr="00685A20">
        <w:rPr>
          <w:lang w:val="ru-RU"/>
        </w:rPr>
        <w:t>(</w:t>
      </w:r>
      <w:r w:rsidRPr="007B3D09">
        <w:rPr>
          <w:lang w:val="ru-RU"/>
        </w:rPr>
        <w:t>г)</w:t>
      </w:r>
      <w:r w:rsidR="00685A20">
        <w:t> </w:t>
      </w:r>
      <w:r w:rsidRPr="007B3D09">
        <w:rPr>
          <w:lang w:val="ru-RU"/>
        </w:rPr>
        <w:t xml:space="preserve">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Microsoft: </w:t>
      </w:r>
      <w:hyperlink r:id="rId173" w:history="1">
        <w:r w:rsidRPr="007B3D09">
          <w:rPr>
            <w:rStyle w:val="Hyperlink"/>
            <w:lang w:val="ru-RU"/>
          </w:rPr>
          <w:t>https://choice.live.com/AdvertisementChoice/</w:t>
        </w:r>
      </w:hyperlink>
      <w:r w:rsidRPr="007B3D09">
        <w:rPr>
          <w:lang w:val="ru-RU"/>
        </w:rPr>
        <w:t>.</w:t>
      </w:r>
    </w:p>
    <w:p w:rsidR="00DD1638" w:rsidRPr="007B3D09" w:rsidRDefault="00DD1638" w:rsidP="00DD1638">
      <w:pPr>
        <w:pStyle w:val="PURBlueStrong-Indented"/>
        <w:rPr>
          <w:lang w:val="ru-RU"/>
        </w:rPr>
      </w:pPr>
      <w:r w:rsidRPr="007B3D09">
        <w:rPr>
          <w:lang w:val="ru-RU"/>
        </w:rPr>
        <w:lastRenderedPageBreak/>
        <w:t>Компоненты продукта Microsoft SQL Server и пакет средств разработки программного обеспечения Windows (Windows SDK)</w:t>
      </w:r>
    </w:p>
    <w:p w:rsidR="00DD1638" w:rsidRPr="007B3D09" w:rsidRDefault="00DD1638" w:rsidP="00DD1638">
      <w:pPr>
        <w:pStyle w:val="PURBody-Indented"/>
        <w:rPr>
          <w:lang w:val="ru-RU"/>
        </w:rPr>
      </w:pPr>
      <w:r w:rsidRPr="007B3D09">
        <w:rPr>
          <w:lang w:val="ru-RU"/>
        </w:rPr>
        <w:t xml:space="preserve">Данное программное обеспечение может включать компоненты Microsoft SQL Server и пакет Windows SDK,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 </w:t>
      </w:r>
    </w:p>
    <w:p w:rsidR="00DD1638" w:rsidRPr="007B3D09" w:rsidRDefault="00DD1638" w:rsidP="00DD1638">
      <w:pPr>
        <w:pStyle w:val="PURBlueStrong-Indented"/>
        <w:rPr>
          <w:lang w:val="ru-RU"/>
        </w:rPr>
      </w:pPr>
      <w:r w:rsidRPr="007B3D09">
        <w:rPr>
          <w:lang w:val="ru-RU"/>
        </w:rPr>
        <w:t>Компоненты программного обеспечения Windows</w:t>
      </w:r>
    </w:p>
    <w:p w:rsidR="00DD1638" w:rsidRPr="007B3D09" w:rsidRDefault="00DD1638" w:rsidP="00BC4BBE">
      <w:pPr>
        <w:pStyle w:val="PURBody-Indented"/>
        <w:rPr>
          <w:lang w:val="ru-RU"/>
        </w:rPr>
      </w:pPr>
      <w:r w:rsidRPr="007B3D09">
        <w:rPr>
          <w:lang w:val="ru-RU"/>
        </w:rPr>
        <w:t>Программное обеспечение может включать Microsoft .NET Framework, Microsoft Data Access Components, определенные библиотеки DLL, связанные с технологией сборки Microsoft; службы Microsoft Internet Information Services (IIS) Express и</w:t>
      </w:r>
      <w:r w:rsidR="00BC4BBE">
        <w:t> </w:t>
      </w:r>
      <w:r w:rsidRPr="007B3D09">
        <w:rPr>
          <w:lang w:val="ru-RU"/>
        </w:rPr>
        <w:t>Библиотеку Windows Library для JavaScript. Все они являются частью программного обеспечения Windows, и условия лицензии для Windows распространяются на использование вами этих компонентов.</w:t>
      </w:r>
    </w:p>
    <w:p w:rsidR="00DD1638" w:rsidRPr="007B3D09" w:rsidRDefault="00DD1638" w:rsidP="00DD1638">
      <w:pPr>
        <w:pStyle w:val="PURBlueStrong-Indented"/>
        <w:rPr>
          <w:lang w:val="ru-RU"/>
        </w:rPr>
      </w:pPr>
      <w:r w:rsidRPr="007B3D09">
        <w:rPr>
          <w:lang w:val="ru-RU"/>
        </w:rPr>
        <w:t>ПО .NET Framework</w:t>
      </w:r>
    </w:p>
    <w:p w:rsidR="00DD1638" w:rsidRPr="007B3D09" w:rsidRDefault="00DD1638" w:rsidP="00DD1638">
      <w:pPr>
        <w:pStyle w:val="PURBody-Indented"/>
        <w:rPr>
          <w:lang w:val="ru-RU"/>
        </w:rPr>
      </w:pPr>
      <w:r w:rsidRPr="007B3D09">
        <w:rPr>
          <w:lang w:val="ru-RU"/>
        </w:rP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bookmarkStart w:id="888" w:name="_Toc347044734"/>
    <w:bookmarkStart w:id="889" w:name="_Toc347045414"/>
    <w:bookmarkStart w:id="890" w:name="_Toc355093390"/>
    <w:bookmarkStart w:id="891" w:name="_Toc355093535"/>
    <w:bookmarkStart w:id="892" w:name="_Toc363552824"/>
    <w:bookmarkStart w:id="893" w:name="_Toc363552887"/>
    <w:bookmarkStart w:id="894" w:name="_Toc378682186"/>
    <w:bookmarkStart w:id="895" w:name="_Toc378682288"/>
    <w:bookmarkStart w:id="896" w:name="_Toc371268300"/>
    <w:bookmarkStart w:id="897" w:name="_Toc371268366"/>
    <w:bookmarkStart w:id="898" w:name="_Toc379278503"/>
    <w:bookmarkStart w:id="899" w:name="_Toc379278565"/>
    <w:bookmarkStart w:id="900" w:name="_Toc388437647"/>
    <w:bookmarkStart w:id="901" w:name="_Toc388443755"/>
    <w:p w:rsidR="000829EE" w:rsidRPr="000829EE" w:rsidRDefault="000E00C9" w:rsidP="000829EE">
      <w:pPr>
        <w:pStyle w:val="PURBody"/>
        <w:keepLines/>
        <w:spacing w:before="240" w:after="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DD1638" w:rsidRPr="007B3D09" w:rsidRDefault="00DD1638" w:rsidP="00DD1638">
      <w:pPr>
        <w:pStyle w:val="PURProductName"/>
        <w:rPr>
          <w:lang w:val="ru-RU"/>
        </w:rPr>
      </w:pPr>
      <w:r w:rsidRPr="007B3D09">
        <w:rPr>
          <w:lang w:val="ru-RU"/>
        </w:rPr>
        <w:t>Visual Studio Ultimate 2013</w:t>
      </w:r>
      <w:bookmarkEnd w:id="888"/>
      <w:bookmarkEnd w:id="889"/>
      <w:bookmarkEnd w:id="890"/>
      <w:bookmarkEnd w:id="891"/>
      <w:bookmarkEnd w:id="892"/>
      <w:bookmarkEnd w:id="893"/>
      <w:bookmarkEnd w:id="894"/>
      <w:bookmarkEnd w:id="895"/>
      <w:bookmarkEnd w:id="896"/>
      <w:bookmarkEnd w:id="897"/>
      <w:bookmarkEnd w:id="898"/>
      <w:bookmarkEnd w:id="899"/>
      <w:bookmarkEnd w:id="900"/>
      <w:bookmarkEnd w:id="901"/>
      <w:r w:rsidR="008C5BFF" w:rsidRPr="007B3D09">
        <w:rPr>
          <w:lang w:val="ru-RU"/>
        </w:rPr>
        <w:fldChar w:fldCharType="begin"/>
      </w:r>
      <w:r w:rsidRPr="007B3D09">
        <w:rPr>
          <w:lang w:val="ru-RU"/>
        </w:rPr>
        <w:instrText>XE "Visual Studio Ultimate 2013"</w:instrText>
      </w:r>
      <w:r w:rsidR="008C5BFF" w:rsidRPr="007B3D09">
        <w:rPr>
          <w:lang w:val="ru-RU"/>
        </w:rPr>
        <w:fldChar w:fldCharType="end"/>
      </w:r>
    </w:p>
    <w:p w:rsidR="00DD1638" w:rsidRPr="007B3D09" w:rsidRDefault="00DD1638" w:rsidP="00DD1638">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231887" w:rsidTr="00224512">
        <w:tc>
          <w:tcPr>
            <w:tcW w:w="2477" w:type="pct"/>
            <w:tcBorders>
              <w:top w:val="single" w:sz="4" w:space="0" w:color="auto"/>
              <w:bottom w:val="nil"/>
            </w:tcBorders>
          </w:tcPr>
          <w:p w:rsidR="00DD1638" w:rsidRPr="007B3D09" w:rsidRDefault="00DD1638" w:rsidP="00224512">
            <w:pPr>
              <w:pStyle w:val="PURLMSH"/>
              <w:rPr>
                <w:lang w:val="ru-RU"/>
              </w:rPr>
            </w:pPr>
            <w:r w:rsidRPr="007B3D09">
              <w:rPr>
                <w:lang w:val="ru-RU"/>
              </w:rPr>
              <w:t xml:space="preserve">Применимый раздел Общих условий лицензии SAL: </w:t>
            </w:r>
            <w:hyperlink w:anchor="SALTerms_Desktop" w:history="1">
              <w:r w:rsidRPr="007B3D09">
                <w:rPr>
                  <w:rStyle w:val="Hyperlink"/>
                  <w:lang w:val="ru-RU"/>
                </w:rPr>
                <w:t>Приложения для настольных компьютеров (Desktop Applications)</w:t>
              </w:r>
            </w:hyperlink>
          </w:p>
        </w:tc>
        <w:tc>
          <w:tcPr>
            <w:tcW w:w="2523" w:type="pct"/>
            <w:tcBorders>
              <w:top w:val="single" w:sz="4" w:space="0" w:color="auto"/>
              <w:bottom w:val="nil"/>
            </w:tcBorders>
          </w:tcPr>
          <w:p w:rsidR="00DD1638" w:rsidRPr="007B3D09" w:rsidRDefault="00DD1638" w:rsidP="00BC4BBE">
            <w:pPr>
              <w:pStyle w:val="PURLMSH"/>
              <w:rPr>
                <w:i/>
                <w:lang w:val="ru-RU"/>
              </w:rPr>
            </w:pPr>
            <w:r w:rsidRPr="007B3D09">
              <w:rPr>
                <w:lang w:val="ru-RU"/>
              </w:rPr>
              <w:t xml:space="preserve">См. соответствующее уведомление. </w:t>
            </w:r>
            <w:r w:rsidRPr="007B3D09">
              <w:rPr>
                <w:b/>
                <w:lang w:val="ru-RU"/>
              </w:rPr>
              <w:t>Передача данных, Карты Bing, платформа местоположения, API карт, учетные записи Microsoft в</w:t>
            </w:r>
            <w:r w:rsidR="00BC4BBE">
              <w:rPr>
                <w:b/>
              </w:rPr>
              <w:t> </w:t>
            </w:r>
            <w:r w:rsidRPr="007B3D09">
              <w:rPr>
                <w:b/>
                <w:lang w:val="ru-RU"/>
              </w:rPr>
              <w:t xml:space="preserve">Visual Studio, H.264/MPEG-4 AVC и VC-1 </w:t>
            </w:r>
            <w:r w:rsidRPr="007B3D09">
              <w:rPr>
                <w:i/>
                <w:lang w:val="ru-RU"/>
              </w:rPr>
              <w:t xml:space="preserve">(см. </w:t>
            </w:r>
            <w:hyperlink w:anchor="Приложение2" w:history="1">
              <w:hyperlink w:anchor="Appendix2" w:history="1">
                <w:r w:rsidR="004B390F" w:rsidRPr="007B3D09">
                  <w:rPr>
                    <w:i/>
                    <w:color w:val="00467F"/>
                    <w:u w:val="single"/>
                    <w:lang w:val="ru-RU"/>
                  </w:rPr>
                  <w:t>Приложение 2</w:t>
                </w:r>
              </w:hyperlink>
            </w:hyperlink>
            <w:r w:rsidRPr="007B3D09">
              <w:rPr>
                <w:i/>
                <w:lang w:val="ru-RU"/>
              </w:rPr>
              <w:t>)</w:t>
            </w:r>
          </w:p>
        </w:tc>
      </w:tr>
      <w:tr w:rsidR="00DD1638" w:rsidRPr="00231887" w:rsidTr="00224512">
        <w:tc>
          <w:tcPr>
            <w:tcW w:w="2477" w:type="pct"/>
            <w:tcBorders>
              <w:top w:val="nil"/>
              <w:bottom w:val="nil"/>
            </w:tcBorders>
          </w:tcPr>
          <w:p w:rsidR="00785537" w:rsidRPr="007B3D09" w:rsidRDefault="00DD1638" w:rsidP="007331A1">
            <w:pPr>
              <w:pStyle w:val="PURLMSH"/>
              <w:rPr>
                <w:b/>
                <w:lang w:val="ru-RU"/>
              </w:rPr>
            </w:pPr>
            <w:r w:rsidRPr="007B3D09">
              <w:rPr>
                <w:lang w:val="ru-RU"/>
              </w:rPr>
              <w:t xml:space="preserve">Клиентское/Дополнительное программное обеспечение </w:t>
            </w:r>
            <w:r w:rsidRPr="007B3D09">
              <w:rPr>
                <w:b/>
                <w:lang w:val="ru-RU"/>
              </w:rPr>
              <w:t>Нет</w:t>
            </w:r>
          </w:p>
        </w:tc>
        <w:tc>
          <w:tcPr>
            <w:tcW w:w="2523" w:type="pct"/>
            <w:tcBorders>
              <w:top w:val="nil"/>
              <w:bottom w:val="nil"/>
            </w:tcBorders>
          </w:tcPr>
          <w:p w:rsidR="00DD1638" w:rsidRPr="007B3D09" w:rsidRDefault="00DD1638" w:rsidP="00224512">
            <w:pPr>
              <w:pStyle w:val="PURLMSH"/>
              <w:rPr>
                <w:lang w:val="ru-RU"/>
              </w:rPr>
            </w:pPr>
            <w:r w:rsidRPr="007B3D09">
              <w:rPr>
                <w:lang w:val="ru-RU"/>
              </w:rPr>
              <w:t xml:space="preserve">Включенные технологии: </w:t>
            </w:r>
            <w:r w:rsidRPr="007B3D09">
              <w:rPr>
                <w:b/>
                <w:lang w:val="ru-RU"/>
              </w:rPr>
              <w:t>Да</w:t>
            </w:r>
            <w:r w:rsidR="0012183E" w:rsidRPr="000E00C9">
              <w:rPr>
                <w:b/>
                <w:lang w:val="ru-RU"/>
              </w:rPr>
              <w:t xml:space="preserve"> </w:t>
            </w:r>
            <w:r w:rsidRPr="007B3D09">
              <w:rPr>
                <w:i/>
                <w:lang w:val="ru-RU"/>
              </w:rPr>
              <w:t xml:space="preserve">(см. </w:t>
            </w:r>
            <w:r w:rsidR="000E00C9">
              <w:fldChar w:fldCharType="begin"/>
            </w:r>
            <w:r w:rsidR="000E00C9" w:rsidRPr="000E00C9">
              <w:rPr>
                <w:lang w:val="ru-RU"/>
              </w:rPr>
              <w:instrText xml:space="preserve"> </w:instrText>
            </w:r>
            <w:r w:rsidR="000E00C9">
              <w:instrText>REF</w:instrText>
            </w:r>
            <w:r w:rsidR="000E00C9" w:rsidRPr="000E00C9">
              <w:rPr>
                <w:lang w:val="ru-RU"/>
              </w:rPr>
              <w:instrText xml:space="preserve">  </w:instrText>
            </w:r>
            <w:r w:rsidR="000E00C9">
              <w:instrText>SQLServerTechnology</w:instrText>
            </w:r>
            <w:r w:rsidR="000E00C9" w:rsidRPr="000E00C9">
              <w:rPr>
                <w:lang w:val="ru-RU"/>
              </w:rPr>
              <w:instrText xml:space="preserve"> \</w:instrText>
            </w:r>
            <w:r w:rsidR="000E00C9">
              <w:instrText>h</w:instrText>
            </w:r>
            <w:r w:rsidR="000E00C9" w:rsidRPr="000E00C9">
              <w:rPr>
                <w:lang w:val="ru-RU"/>
              </w:rPr>
              <w:instrText xml:space="preserve">  \* </w:instrText>
            </w:r>
            <w:r w:rsidR="000E00C9">
              <w:instrText>MERGEFORMAT</w:instrText>
            </w:r>
            <w:r w:rsidR="000E00C9" w:rsidRPr="000E00C9">
              <w:rPr>
                <w:lang w:val="ru-RU"/>
              </w:rPr>
              <w:instrText xml:space="preserve"> </w:instrText>
            </w:r>
            <w:r w:rsidR="000E00C9">
              <w:fldChar w:fldCharType="separate"/>
            </w:r>
            <w:r w:rsidR="004C44C3" w:rsidRPr="004C44C3">
              <w:rPr>
                <w:i/>
                <w:color w:val="00467F"/>
                <w:u w:val="single"/>
                <w:lang w:val="ru-RU"/>
              </w:rPr>
              <w:t>Технология SQL</w:t>
            </w:r>
            <w:r w:rsidR="004C44C3" w:rsidRPr="004C44C3">
              <w:rPr>
                <w:i/>
                <w:color w:val="00467F"/>
                <w:u w:val="single"/>
              </w:rPr>
              <w:t xml:space="preserve"> Server</w:t>
            </w:r>
            <w:r w:rsidR="000E00C9">
              <w:fldChar w:fldCharType="end"/>
            </w:r>
            <w:r w:rsidRPr="007B3D09">
              <w:rPr>
                <w:i/>
                <w:lang w:val="ru-RU"/>
              </w:rPr>
              <w:t>)</w:t>
            </w:r>
          </w:p>
        </w:tc>
      </w:tr>
      <w:tr w:rsidR="007331A1" w:rsidRPr="00231887" w:rsidTr="00224512">
        <w:tc>
          <w:tcPr>
            <w:tcW w:w="2477" w:type="pct"/>
            <w:tcBorders>
              <w:top w:val="nil"/>
              <w:bottom w:val="nil"/>
            </w:tcBorders>
          </w:tcPr>
          <w:p w:rsidR="007331A1" w:rsidRPr="007B3D09" w:rsidRDefault="007331A1" w:rsidP="00224512">
            <w:pPr>
              <w:pStyle w:val="PURLMSH"/>
              <w:rPr>
                <w:lang w:val="ru-RU"/>
              </w:rPr>
            </w:pPr>
          </w:p>
        </w:tc>
        <w:tc>
          <w:tcPr>
            <w:tcW w:w="2523" w:type="pct"/>
            <w:tcBorders>
              <w:top w:val="nil"/>
              <w:bottom w:val="nil"/>
            </w:tcBorders>
          </w:tcPr>
          <w:p w:rsidR="007331A1" w:rsidRPr="007B3D09" w:rsidRDefault="007331A1" w:rsidP="00224512">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DD1638" w:rsidRPr="007B3D09"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7B3D09" w:rsidRDefault="00DD1638" w:rsidP="00224512">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DD1638" w:rsidRPr="007B3D09"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D1638" w:rsidRPr="007B3D09" w:rsidRDefault="00DD1638" w:rsidP="00224512">
            <w:pPr>
              <w:pStyle w:val="PURBody"/>
              <w:rPr>
                <w:lang w:val="ru-RU"/>
              </w:rPr>
            </w:pPr>
            <w:r w:rsidRPr="007B3D09">
              <w:rPr>
                <w:b/>
                <w:lang w:val="ru-RU"/>
              </w:rPr>
              <w:t>Необходимо:</w:t>
            </w:r>
          </w:p>
          <w:p w:rsidR="00DD1638" w:rsidRPr="007B3D09" w:rsidRDefault="00DD1638" w:rsidP="003E01FF">
            <w:pPr>
              <w:pStyle w:val="PURBullet-Indented"/>
              <w:rPr>
                <w:b/>
                <w:bCs/>
                <w:lang w:val="ru-RU"/>
              </w:rPr>
            </w:pPr>
            <w:r w:rsidRPr="007B3D09">
              <w:rPr>
                <w:lang w:val="ru-RU"/>
              </w:rPr>
              <w:t>Visual Studio Ultimate 2013 SAL</w:t>
            </w:r>
          </w:p>
        </w:tc>
      </w:tr>
    </w:tbl>
    <w:p w:rsidR="00DD1638" w:rsidRPr="007B3D09" w:rsidRDefault="00DD1638" w:rsidP="00BC4BBE">
      <w:pPr>
        <w:pStyle w:val="PURADDITIONALTERMSHEADERMB"/>
        <w:keepNext/>
        <w:keepLines/>
        <w:rPr>
          <w:lang w:val="ru-RU"/>
        </w:rPr>
      </w:pPr>
      <w:r w:rsidRPr="007B3D09">
        <w:rPr>
          <w:lang w:val="ru-RU"/>
        </w:rPr>
        <w:t>Дополнительные условия.</w:t>
      </w:r>
    </w:p>
    <w:p w:rsidR="00DD1638" w:rsidRPr="007B3D09" w:rsidRDefault="00DD1638" w:rsidP="00BC4BBE">
      <w:pPr>
        <w:pStyle w:val="PURBlueStrong"/>
        <w:rPr>
          <w:lang w:val="ru-RU"/>
        </w:rPr>
      </w:pPr>
      <w:r w:rsidRPr="007B3D09">
        <w:rPr>
          <w:lang w:val="ru-RU"/>
        </w:rPr>
        <w:t>Файл BUILDSERVER.TXT</w:t>
      </w:r>
    </w:p>
    <w:p w:rsidR="00DD1638" w:rsidRPr="007B3D09" w:rsidRDefault="00DD1638" w:rsidP="00BC4BBE">
      <w:pPr>
        <w:pStyle w:val="PURBody-Indented"/>
        <w:keepNext/>
        <w:keepLines/>
        <w:rPr>
          <w:lang w:val="ru-RU"/>
        </w:rPr>
      </w:pPr>
      <w:r w:rsidRPr="007B3D09">
        <w:rPr>
          <w:lang w:val="ru-RU"/>
        </w:rPr>
        <w:t xml:space="preserve">Списки серверов построения см. по адресу </w:t>
      </w:r>
      <w:hyperlink r:id="rId174" w:history="1">
        <w:r w:rsidRPr="007B3D09">
          <w:rPr>
            <w:rStyle w:val="Hyperlink"/>
            <w:lang w:val="ru-RU"/>
          </w:rPr>
          <w:t>http://go.microsoft.com/fwlink/?LinkId=286955</w:t>
        </w:r>
      </w:hyperlink>
      <w:r w:rsidRPr="007B3D09">
        <w:rPr>
          <w:lang w:val="ru-RU"/>
        </w:rPr>
        <w:t>. Вы можете устанавливать копии</w:t>
      </w:r>
      <w:r w:rsidR="00BC4BBE">
        <w:t> </w:t>
      </w:r>
      <w:r w:rsidRPr="007B3D09">
        <w:rPr>
          <w:lang w:val="ru-RU"/>
        </w:rPr>
        <w:t>файлов, указанные в нем, на компьютеры построения. Это можно делать исключительно в целях соблюдения</w:t>
      </w:r>
      <w:r w:rsidR="00BC4BBE">
        <w:t> </w:t>
      </w:r>
      <w:r w:rsidRPr="007B3D09">
        <w:rPr>
          <w:lang w:val="ru-RU"/>
        </w:rPr>
        <w:t>правил, построения, проверки и архивирования своих программ или для запуска тестов качества и</w:t>
      </w:r>
      <w:r w:rsidR="00BC4BBE">
        <w:t> </w:t>
      </w:r>
      <w:r w:rsidRPr="007B3D09">
        <w:rPr>
          <w:lang w:val="ru-RU"/>
        </w:rPr>
        <w:t>производительности</w:t>
      </w:r>
      <w:r w:rsidR="00BC4BBE">
        <w:t> </w:t>
      </w:r>
      <w:r w:rsidRPr="007B3D09">
        <w:rPr>
          <w:lang w:val="ru-RU"/>
        </w:rPr>
        <w:t>в</w:t>
      </w:r>
      <w:r w:rsidR="00BC4BBE">
        <w:t> </w:t>
      </w:r>
      <w:r w:rsidRPr="007B3D09">
        <w:rPr>
          <w:lang w:val="ru-RU"/>
        </w:rPr>
        <w:t xml:space="preserve">рамках процесса построения на компьютерах построения. Мы можем указывать на </w:t>
      </w:r>
      <w:r w:rsidR="00BC4BBE" w:rsidRPr="00BC4BBE">
        <w:rPr>
          <w:lang w:val="ru-RU"/>
        </w:rPr>
        <w:br/>
      </w:r>
      <w:r w:rsidRPr="007B3D09">
        <w:rPr>
          <w:lang w:val="ru-RU"/>
        </w:rPr>
        <w:t xml:space="preserve">веб-сайте </w:t>
      </w:r>
      <w:hyperlink r:id="rId175" w:history="1">
        <w:r w:rsidRPr="00BC4BBE">
          <w:rPr>
            <w:rStyle w:val="Hyperlink"/>
          </w:rPr>
          <w:t>http</w:t>
        </w:r>
        <w:r w:rsidRPr="00BC4BBE">
          <w:rPr>
            <w:rStyle w:val="Hyperlink"/>
            <w:lang w:val="ru-RU"/>
          </w:rPr>
          <w:t>://</w:t>
        </w:r>
        <w:r w:rsidRPr="00BC4BBE">
          <w:rPr>
            <w:rStyle w:val="Hyperlink"/>
          </w:rPr>
          <w:t>go</w:t>
        </w:r>
        <w:r w:rsidRPr="00BC4BBE">
          <w:rPr>
            <w:rStyle w:val="Hyperlink"/>
            <w:lang w:val="ru-RU"/>
          </w:rPr>
          <w:t>.</w:t>
        </w:r>
        <w:r w:rsidRPr="00BC4BBE">
          <w:rPr>
            <w:rStyle w:val="Hyperlink"/>
          </w:rPr>
          <w:t>microsoft</w:t>
        </w:r>
        <w:r w:rsidRPr="00BC4BBE">
          <w:rPr>
            <w:rStyle w:val="Hyperlink"/>
            <w:lang w:val="ru-RU"/>
          </w:rPr>
          <w:t>.</w:t>
        </w:r>
        <w:r w:rsidRPr="00BC4BBE">
          <w:rPr>
            <w:rStyle w:val="Hyperlink"/>
          </w:rPr>
          <w:t>com</w:t>
        </w:r>
        <w:r w:rsidRPr="00BC4BBE">
          <w:rPr>
            <w:rStyle w:val="Hyperlink"/>
            <w:lang w:val="ru-RU"/>
          </w:rPr>
          <w:t>/</w:t>
        </w:r>
        <w:r w:rsidRPr="00BC4BBE">
          <w:rPr>
            <w:rStyle w:val="Hyperlink"/>
          </w:rPr>
          <w:t>fwlink</w:t>
        </w:r>
        <w:r w:rsidRPr="00BC4BBE">
          <w:rPr>
            <w:rStyle w:val="Hyperlink"/>
            <w:lang w:val="ru-RU"/>
          </w:rPr>
          <w:t>/?</w:t>
        </w:r>
        <w:r w:rsidRPr="00BC4BBE">
          <w:rPr>
            <w:rStyle w:val="Hyperlink"/>
          </w:rPr>
          <w:t>LinkId</w:t>
        </w:r>
        <w:r w:rsidRPr="00BC4BBE">
          <w:rPr>
            <w:rStyle w:val="Hyperlink"/>
            <w:lang w:val="ru-RU"/>
          </w:rPr>
          <w:t>=247624</w:t>
        </w:r>
      </w:hyperlink>
      <w:r w:rsidRPr="007B3D09">
        <w:rPr>
          <w:lang w:val="ru-RU"/>
        </w:rPr>
        <w:t xml:space="preserve"> дополнительные файлы для использования в тех же целях.</w:t>
      </w:r>
    </w:p>
    <w:p w:rsidR="00DD1638" w:rsidRPr="007B3D09" w:rsidRDefault="00DD1638" w:rsidP="00DD1638">
      <w:pPr>
        <w:pStyle w:val="PURBlueStrong"/>
        <w:rPr>
          <w:lang w:val="ru-RU"/>
        </w:rPr>
      </w:pPr>
      <w:r w:rsidRPr="007B3D09">
        <w:rPr>
          <w:lang w:val="ru-RU"/>
        </w:rPr>
        <w:t>Служебные программы</w:t>
      </w:r>
    </w:p>
    <w:p w:rsidR="00DD1638" w:rsidRPr="007B3D09" w:rsidRDefault="00DD1638" w:rsidP="00BC4BBE">
      <w:pPr>
        <w:pStyle w:val="PURBody-Indented"/>
        <w:rPr>
          <w:lang w:val="ru-RU"/>
        </w:rPr>
      </w:pPr>
      <w:r w:rsidRPr="007B3D09">
        <w:rPr>
          <w:lang w:val="ru-RU"/>
        </w:rPr>
        <w:t xml:space="preserve">Списки служебных программ см. по адресу </w:t>
      </w:r>
      <w:hyperlink r:id="rId176" w:history="1">
        <w:r w:rsidRPr="007B3D09">
          <w:rPr>
            <w:rStyle w:val="Hyperlink"/>
            <w:lang w:val="ru-RU"/>
          </w:rPr>
          <w:t>http://go.microsoft.com/fwlink/?LinkId=286955</w:t>
        </w:r>
      </w:hyperlink>
      <w:r w:rsidRPr="007B3D09">
        <w:rPr>
          <w:lang w:val="ru-RU"/>
        </w:rPr>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w:t>
      </w:r>
      <w:r w:rsidR="00BC4BBE">
        <w:t> </w:t>
      </w:r>
      <w:r w:rsidRPr="007B3D09">
        <w:rPr>
          <w:lang w:val="ru-RU"/>
        </w:rPr>
        <w:t>программы, но не позднее, чем через 30 дней после первой установки на устройство.</w:t>
      </w:r>
    </w:p>
    <w:p w:rsidR="00DD1638" w:rsidRPr="007B3D09" w:rsidRDefault="00DD1638" w:rsidP="00DD1638">
      <w:pPr>
        <w:pStyle w:val="PURBlueStrong-Indented"/>
        <w:rPr>
          <w:lang w:val="ru-RU"/>
        </w:rPr>
      </w:pPr>
      <w:r w:rsidRPr="007B3D09">
        <w:rPr>
          <w:lang w:val="ru-RU"/>
        </w:rPr>
        <w:t>Программы и уведомления третьих лиц</w:t>
      </w:r>
    </w:p>
    <w:p w:rsidR="00DD1638" w:rsidRPr="007B3D09" w:rsidRDefault="00DD1638" w:rsidP="00DD1638">
      <w:pPr>
        <w:pStyle w:val="PURBody-Indented"/>
        <w:rPr>
          <w:lang w:val="ru-RU"/>
        </w:rPr>
      </w:pPr>
      <w:r w:rsidRPr="007B3D09">
        <w:rPr>
          <w:lang w:val="ru-RU"/>
        </w:rPr>
        <w:t>Некоторый код третьих лиц, включенный в программное обеспечение, лицензируется Microsoft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ThirdPartyNotices.txt file или в документации по программному обеспечению.</w:t>
      </w:r>
    </w:p>
    <w:p w:rsidR="00DD1638" w:rsidRPr="007B3D09" w:rsidRDefault="00DD1638" w:rsidP="00DD1638">
      <w:pPr>
        <w:pStyle w:val="PURBlueStrong-Indented"/>
        <w:rPr>
          <w:lang w:val="ru-RU"/>
        </w:rPr>
      </w:pPr>
      <w:r w:rsidRPr="007B3D09">
        <w:rPr>
          <w:lang w:val="ru-RU"/>
        </w:rPr>
        <w:lastRenderedPageBreak/>
        <w:t>Компоненты диспетчера расширений и пакетов</w:t>
      </w:r>
    </w:p>
    <w:p w:rsidR="00DD1638" w:rsidRPr="007B3D09" w:rsidRDefault="00DD1638" w:rsidP="00BC4BBE">
      <w:pPr>
        <w:pStyle w:val="PURBody-Indented"/>
        <w:rPr>
          <w:lang w:val="ru-RU"/>
        </w:rPr>
      </w:pPr>
      <w:r w:rsidRPr="007B3D09">
        <w:rPr>
          <w:lang w:val="ru-RU"/>
        </w:rPr>
        <w:t>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Microsoft NuGet, а также диспетчер пакетов в Microsoft ASP.NET Web Pages. Такие программные приложения и пакеты предлагаются и</w:t>
      </w:r>
      <w:r w:rsidR="00BC4BBE">
        <w:t> </w:t>
      </w:r>
      <w:r w:rsidRPr="007B3D09">
        <w:rPr>
          <w:lang w:val="ru-RU"/>
        </w:rPr>
        <w:t>распространяются в некоторых случаях третьими лицами и в некоторых случаях Microsoft, однако в отношении каждого</w:t>
      </w:r>
      <w:r w:rsidR="00BC4BBE">
        <w:t> </w:t>
      </w:r>
      <w:r w:rsidRPr="007B3D09">
        <w:rPr>
          <w:lang w:val="ru-RU"/>
        </w:rPr>
        <w:t>такого приложения и пакета действуют свои собственные условия лицензии. Microsoft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w:t>
      </w:r>
      <w:r w:rsidR="00BC4BBE">
        <w:t> </w:t>
      </w:r>
      <w:r w:rsidRPr="007B3D09">
        <w:rPr>
          <w:lang w:val="ru-RU"/>
        </w:rPr>
        <w:t>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URL-адресу пакета (каналу) или просмотр пакетов на предмет включенных уведомлений или условий лицензии). Microsoft не делает никаких заявлений и не дает гарантий в отношении правильности URL-адреса канала или галереи, доступности каналов или галерей по такому URL-адресу,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Microsoft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rsidR="003E01FF" w:rsidRPr="007B3D09" w:rsidRDefault="003E01FF" w:rsidP="003E01FF">
      <w:pPr>
        <w:pStyle w:val="PURBlueStrong-Indented"/>
        <w:rPr>
          <w:lang w:val="ru-RU"/>
        </w:rPr>
      </w:pPr>
      <w:r w:rsidRPr="007B3D09">
        <w:rPr>
          <w:lang w:val="ru-RU"/>
        </w:rPr>
        <w:t>Программное обеспечение третьих лиц</w:t>
      </w:r>
    </w:p>
    <w:p w:rsidR="003E01FF" w:rsidRPr="007B3D09" w:rsidRDefault="003E01FF" w:rsidP="003E01FF">
      <w:pPr>
        <w:pStyle w:val="PURBody-Indented"/>
        <w:rPr>
          <w:lang w:val="ru-RU"/>
        </w:rPr>
      </w:pPr>
      <w:r w:rsidRPr="007B3D09">
        <w:rPr>
          <w:lang w:val="ru-RU"/>
        </w:rPr>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rsidR="003E01FF" w:rsidRPr="007B3D09" w:rsidRDefault="003E01FF" w:rsidP="003E01FF">
      <w:pPr>
        <w:pStyle w:val="PURBlueStrong-Indented"/>
        <w:rPr>
          <w:lang w:val="ru-RU"/>
        </w:rPr>
      </w:pPr>
      <w:r w:rsidRPr="007B3D09">
        <w:rPr>
          <w:lang w:val="ru-RU"/>
        </w:rPr>
        <w:t>Технические ограничения</w:t>
      </w:r>
    </w:p>
    <w:p w:rsidR="003E01FF" w:rsidRPr="007B3D09" w:rsidRDefault="003E01FF" w:rsidP="003E01FF">
      <w:pPr>
        <w:pStyle w:val="PURBody-Indented"/>
        <w:rPr>
          <w:lang w:val="ru-RU"/>
        </w:rPr>
      </w:pPr>
      <w:r w:rsidRPr="007B3D09">
        <w:rPr>
          <w:lang w:val="ru-RU"/>
        </w:rPr>
        <w:t xml:space="preserve">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w:t>
      </w:r>
      <w:r w:rsidR="00685A20" w:rsidRPr="00685A20">
        <w:rPr>
          <w:lang w:val="ru-RU"/>
        </w:rPr>
        <w:t>(</w:t>
      </w:r>
      <w:r w:rsidRPr="007B3D09">
        <w:rPr>
          <w:lang w:val="ru-RU"/>
        </w:rPr>
        <w:t xml:space="preserve">i) разрешено применимым законом, несмотря на это ограничение, или </w:t>
      </w:r>
      <w:r w:rsidR="00685A20" w:rsidRPr="00685A20">
        <w:rPr>
          <w:lang w:val="ru-RU"/>
        </w:rPr>
        <w:t>(</w:t>
      </w:r>
      <w:r w:rsidRPr="007B3D09">
        <w:rPr>
          <w:lang w:val="ru-RU"/>
        </w:rPr>
        <w:t>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rsidR="003E01FF" w:rsidRPr="007B3D09" w:rsidRDefault="003E01FF" w:rsidP="00FC0981">
      <w:pPr>
        <w:pStyle w:val="PURBody-Indented"/>
        <w:keepNext/>
        <w:keepLines/>
        <w:ind w:left="274"/>
        <w:rPr>
          <w:lang w:val="ru-RU"/>
        </w:rPr>
      </w:pPr>
      <w:r w:rsidRPr="007B3D09">
        <w:rPr>
          <w:smallCaps/>
          <w:color w:val="00467F" w:themeColor="text2"/>
          <w:lang w:val="ru-RU"/>
        </w:rPr>
        <w:t>Компоненты Microsoft SharePoint, Microsoft Office и пакет средств разработки программного обеспечения Windows (Windows SDK)</w:t>
      </w:r>
    </w:p>
    <w:p w:rsidR="003E01FF" w:rsidRPr="007B3D09" w:rsidRDefault="003E01FF" w:rsidP="00FC0981">
      <w:pPr>
        <w:pStyle w:val="PURBody-Indented"/>
        <w:keepNext/>
        <w:keepLines/>
        <w:rPr>
          <w:lang w:val="ru-RU"/>
        </w:rPr>
      </w:pPr>
      <w:r w:rsidRPr="007B3D09">
        <w:rPr>
          <w:lang w:val="ru-RU"/>
        </w:rPr>
        <w:t>Программное обеспечение сопровождается программным обеспечением Microsoft SharePoint, включая расширения SharePoint Windows Identity Foundation, программным обеспечением Microsoft Office, включая основные сборки взаимодействия Office, и пакетами Windows SDK, которые лицензируются на собственных условиях. Условия лицензии этих компонентов программного обеспечения находятся в папке «Licenses»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rsidR="003E01FF" w:rsidRPr="007B3D09" w:rsidRDefault="003E01FF" w:rsidP="003E01FF">
      <w:pPr>
        <w:pStyle w:val="PURBlueStrong-Indented"/>
        <w:rPr>
          <w:lang w:val="ru-RU"/>
        </w:rPr>
      </w:pPr>
      <w:r w:rsidRPr="007B3D09">
        <w:rPr>
          <w:lang w:val="ru-RU"/>
        </w:rPr>
        <w:t>Microsoft Advertising SDK</w:t>
      </w:r>
    </w:p>
    <w:p w:rsidR="003E01FF" w:rsidRPr="007B3D09" w:rsidRDefault="003E01FF" w:rsidP="00685A20">
      <w:pPr>
        <w:pStyle w:val="PURBullet-Indented"/>
        <w:numPr>
          <w:ilvl w:val="0"/>
          <w:numId w:val="0"/>
        </w:numPr>
        <w:spacing w:line="240" w:lineRule="auto"/>
        <w:ind w:left="288"/>
        <w:rPr>
          <w:lang w:val="ru-RU"/>
        </w:rPr>
      </w:pPr>
      <w:r w:rsidRPr="007B3D09">
        <w:rPr>
          <w:lang w:val="ru-RU"/>
        </w:rPr>
        <w:t xml:space="preserve">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 д.) в Microsoft Advertising SDK для Windows Phone, то ваша программа должна </w:t>
      </w:r>
      <w:r w:rsidR="00685A20" w:rsidRPr="00685A20">
        <w:rPr>
          <w:lang w:val="ru-RU"/>
        </w:rPr>
        <w:t>(</w:t>
      </w:r>
      <w:r w:rsidRPr="007B3D09">
        <w:rPr>
          <w:lang w:val="ru-RU"/>
        </w:rPr>
        <w:t xml:space="preserve">а) уведомлять пользователей о том, что она будет собирать и использовать данные о пользователях и передавать их в Microsoft для использования в рекламных целях, а также </w:t>
      </w:r>
      <w:r w:rsidR="00685A20" w:rsidRPr="00685A20">
        <w:rPr>
          <w:lang w:val="ru-RU"/>
        </w:rPr>
        <w:t>(</w:t>
      </w:r>
      <w:r w:rsidRPr="007B3D09">
        <w:rPr>
          <w:lang w:val="ru-RU"/>
        </w:rPr>
        <w:t xml:space="preserve">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w:t>
      </w:r>
      <w:r w:rsidR="00685A20" w:rsidRPr="00685A20">
        <w:rPr>
          <w:lang w:val="ru-RU"/>
        </w:rPr>
        <w:t>(</w:t>
      </w:r>
      <w:r w:rsidRPr="007B3D09">
        <w:rPr>
          <w:lang w:val="ru-RU"/>
        </w:rPr>
        <w:t xml:space="preserve">а) следовать требованиям по сертификации и иным требованиям для Windows Phone, </w:t>
      </w:r>
      <w:r w:rsidR="00685A20" w:rsidRPr="00685A20">
        <w:rPr>
          <w:lang w:val="ru-RU"/>
        </w:rPr>
        <w:t>(</w:t>
      </w:r>
      <w:r w:rsidRPr="007B3D09">
        <w:rPr>
          <w:lang w:val="ru-RU"/>
        </w:rPr>
        <w:t>б) следовать политике конфиденциальности и</w:t>
      </w:r>
      <w:r w:rsidR="000F4CC0">
        <w:t> </w:t>
      </w:r>
      <w:r w:rsidRPr="007B3D09">
        <w:rPr>
          <w:lang w:val="ru-RU"/>
        </w:rPr>
        <w:t xml:space="preserve">иным политикам Microsoft при сборе и использовании данных о пользователях, </w:t>
      </w:r>
      <w:r w:rsidR="00685A20" w:rsidRPr="00685A20">
        <w:rPr>
          <w:lang w:val="ru-RU"/>
        </w:rPr>
        <w:t>(</w:t>
      </w:r>
      <w:r w:rsidRPr="007B3D09">
        <w:rPr>
          <w:lang w:val="ru-RU"/>
        </w:rPr>
        <w:t xml:space="preserve">в) не собирать и не использовать какие-либо идентификаторы пользователей, созданные Microsoft или предоставленные вам Microsoft, для целей, отличных от передачи таких идентификаторов в рекламную службу Microsoft в рамках предоставления вами собственных услуг, и </w:t>
      </w:r>
      <w:r w:rsidR="00685A20" w:rsidRPr="00685A20">
        <w:rPr>
          <w:lang w:val="ru-RU"/>
        </w:rPr>
        <w:t>(</w:t>
      </w:r>
      <w:r w:rsidRPr="007B3D09">
        <w:rPr>
          <w:lang w:val="ru-RU"/>
        </w:rPr>
        <w:t>г)</w:t>
      </w:r>
      <w:r w:rsidR="00685A20">
        <w:t> </w:t>
      </w:r>
      <w:r w:rsidRPr="007B3D09">
        <w:rPr>
          <w:lang w:val="ru-RU"/>
        </w:rPr>
        <w:t xml:space="preserve">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Microsoft: </w:t>
      </w:r>
      <w:hyperlink r:id="rId177" w:history="1">
        <w:r w:rsidRPr="007B3D09">
          <w:rPr>
            <w:rStyle w:val="Hyperlink"/>
            <w:lang w:val="ru-RU"/>
          </w:rPr>
          <w:t>https://choice.live.com/AdvertisementChoice/</w:t>
        </w:r>
      </w:hyperlink>
      <w:r w:rsidRPr="007B3D09">
        <w:rPr>
          <w:lang w:val="ru-RU"/>
        </w:rPr>
        <w:t>.</w:t>
      </w:r>
    </w:p>
    <w:p w:rsidR="00DD1638" w:rsidRPr="007B3D09" w:rsidRDefault="00DD1638" w:rsidP="00DD1638">
      <w:pPr>
        <w:pStyle w:val="PURBlueStrong-Indented"/>
        <w:rPr>
          <w:lang w:val="ru-RU"/>
        </w:rPr>
      </w:pPr>
      <w:r w:rsidRPr="007B3D09">
        <w:rPr>
          <w:lang w:val="ru-RU"/>
        </w:rPr>
        <w:t>Компоненты продукта Microsoft SQL Server и пакет средств разработки программного обеспечения Windows (Windows SDK)</w:t>
      </w:r>
    </w:p>
    <w:p w:rsidR="00DD1638" w:rsidRPr="007B3D09" w:rsidRDefault="00DD1638" w:rsidP="00DD1638">
      <w:pPr>
        <w:pStyle w:val="PURBody-Indented"/>
        <w:rPr>
          <w:lang w:val="ru-RU"/>
        </w:rPr>
      </w:pPr>
      <w:r w:rsidRPr="007B3D09">
        <w:rPr>
          <w:lang w:val="ru-RU"/>
        </w:rPr>
        <w:t>Данное программное обеспечение может включать компоненты Microsoft SQL Server и пакет Windows SDK,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w:t>
      </w:r>
    </w:p>
    <w:p w:rsidR="00DD1638" w:rsidRPr="007B3D09" w:rsidRDefault="00DD1638" w:rsidP="00DD1638">
      <w:pPr>
        <w:pStyle w:val="PURBlueStrong-Indented"/>
        <w:rPr>
          <w:lang w:val="ru-RU"/>
        </w:rPr>
      </w:pPr>
      <w:r w:rsidRPr="007B3D09">
        <w:rPr>
          <w:lang w:val="ru-RU"/>
        </w:rPr>
        <w:lastRenderedPageBreak/>
        <w:t>Компоненты программного обеспечения Windows</w:t>
      </w:r>
    </w:p>
    <w:p w:rsidR="00DD1638" w:rsidRPr="007B3D09" w:rsidRDefault="00DD1638" w:rsidP="00BC4BBE">
      <w:pPr>
        <w:pStyle w:val="PURBody-Indented"/>
        <w:rPr>
          <w:lang w:val="ru-RU"/>
        </w:rPr>
      </w:pPr>
      <w:r w:rsidRPr="007B3D09">
        <w:rPr>
          <w:lang w:val="ru-RU"/>
        </w:rPr>
        <w:t>Программное обеспечение может включать Microsoft .NET Framework, Microsoft Data Access Components, определенные библиотеки DLL, связанные с технологией сборки Microsoft; службы Microsoft Internet Information Services (IIS) Express и</w:t>
      </w:r>
      <w:r w:rsidR="00BC4BBE">
        <w:t> </w:t>
      </w:r>
      <w:r w:rsidRPr="007B3D09">
        <w:rPr>
          <w:lang w:val="ru-RU"/>
        </w:rPr>
        <w:t xml:space="preserve">Библиотеку Windows Library для JavaScript. </w:t>
      </w:r>
      <w:bookmarkStart w:id="902" w:name="_Toc355093391"/>
      <w:bookmarkStart w:id="903" w:name="_Toc355093536"/>
      <w:r w:rsidRPr="007B3D09">
        <w:rPr>
          <w:lang w:val="ru-RU"/>
        </w:rPr>
        <w:t>Все они являются частью программного обеспечения Windows, и условия лицензии для Windows распространяются на использование вами этих компонентов.</w:t>
      </w:r>
    </w:p>
    <w:p w:rsidR="00DD1638" w:rsidRPr="007B3D09" w:rsidRDefault="00DD1638" w:rsidP="00DD1638">
      <w:pPr>
        <w:pStyle w:val="PURBlueStrong-Indented"/>
        <w:rPr>
          <w:lang w:val="ru-RU"/>
        </w:rPr>
      </w:pPr>
      <w:r w:rsidRPr="007B3D09">
        <w:rPr>
          <w:lang w:val="ru-RU"/>
        </w:rPr>
        <w:t>ПО .NET Framework</w:t>
      </w:r>
    </w:p>
    <w:p w:rsidR="00DD1638" w:rsidRPr="007B3D09" w:rsidRDefault="00DD1638" w:rsidP="00DD1638">
      <w:pPr>
        <w:pStyle w:val="PURBody-Indented"/>
        <w:rPr>
          <w:lang w:val="ru-RU"/>
        </w:rPr>
      </w:pPr>
      <w:r w:rsidRPr="007B3D09">
        <w:rPr>
          <w:lang w:val="ru-RU"/>
        </w:rP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bookmarkStart w:id="904" w:name="_Toc347044735"/>
    <w:bookmarkStart w:id="905" w:name="_Toc347045415"/>
    <w:bookmarkStart w:id="906" w:name="_Toc363552825"/>
    <w:bookmarkStart w:id="907" w:name="_Toc363552888"/>
    <w:bookmarkStart w:id="908" w:name="_Toc378682187"/>
    <w:bookmarkStart w:id="909" w:name="_Toc378682289"/>
    <w:bookmarkStart w:id="910" w:name="_Toc371268301"/>
    <w:bookmarkStart w:id="911" w:name="_Toc371268367"/>
    <w:bookmarkStart w:id="912" w:name="_Toc379278504"/>
    <w:bookmarkStart w:id="913" w:name="_Toc379278566"/>
    <w:bookmarkStart w:id="914" w:name="_Toc388437648"/>
    <w:bookmarkStart w:id="915" w:name="_Toc388443756"/>
    <w:p w:rsidR="000829EE" w:rsidRPr="000829EE" w:rsidRDefault="000E00C9" w:rsidP="000829EE">
      <w:pPr>
        <w:pStyle w:val="PURBody"/>
        <w:keepLines/>
        <w:spacing w:before="240" w:after="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DD1638" w:rsidRPr="007B3D09" w:rsidRDefault="00DD1638" w:rsidP="0028224D">
      <w:pPr>
        <w:pStyle w:val="PURProductName"/>
        <w:rPr>
          <w:lang w:val="ru-RU"/>
        </w:rPr>
      </w:pPr>
      <w:r w:rsidRPr="007B3D09">
        <w:rPr>
          <w:lang w:val="ru-RU"/>
        </w:rPr>
        <w:t>Visual Studio Team Foundation Server 2013 с технологией SQL Server 2014</w:t>
      </w:r>
      <w:bookmarkEnd w:id="902"/>
      <w:bookmarkEnd w:id="903"/>
      <w:bookmarkEnd w:id="904"/>
      <w:bookmarkEnd w:id="905"/>
      <w:bookmarkEnd w:id="906"/>
      <w:bookmarkEnd w:id="907"/>
      <w:bookmarkEnd w:id="908"/>
      <w:bookmarkEnd w:id="909"/>
      <w:bookmarkEnd w:id="910"/>
      <w:bookmarkEnd w:id="911"/>
      <w:bookmarkEnd w:id="912"/>
      <w:bookmarkEnd w:id="913"/>
      <w:bookmarkEnd w:id="914"/>
      <w:bookmarkEnd w:id="915"/>
      <w:r w:rsidR="008C5BFF" w:rsidRPr="007B3D09">
        <w:rPr>
          <w:lang w:val="ru-RU"/>
        </w:rPr>
        <w:fldChar w:fldCharType="begin"/>
      </w:r>
      <w:r w:rsidRPr="007B3D09">
        <w:rPr>
          <w:lang w:val="ru-RU"/>
        </w:rPr>
        <w:instrText>XE "Visual Studio Team Foundation Server 2013 с технологией SQL Server 2014"</w:instrText>
      </w:r>
      <w:r w:rsidR="008C5BFF" w:rsidRPr="007B3D09">
        <w:rPr>
          <w:lang w:val="ru-RU"/>
        </w:rPr>
        <w:fldChar w:fldCharType="end"/>
      </w:r>
    </w:p>
    <w:p w:rsidR="00DD1638" w:rsidRPr="007B3D09" w:rsidRDefault="00DD1638" w:rsidP="00DD1638">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84"/>
        <w:gridCol w:w="5259"/>
      </w:tblGrid>
      <w:tr w:rsidR="00DD1638" w:rsidRPr="007B3D09" w:rsidTr="00BC4BBE">
        <w:tc>
          <w:tcPr>
            <w:tcW w:w="2619" w:type="pct"/>
            <w:tcBorders>
              <w:top w:val="single" w:sz="4" w:space="0" w:color="auto"/>
              <w:bottom w:val="nil"/>
            </w:tcBorders>
          </w:tcPr>
          <w:p w:rsidR="00DD1638" w:rsidRPr="007B3D09" w:rsidRDefault="00DD1638" w:rsidP="00224512">
            <w:pPr>
              <w:pStyle w:val="PURLMSH"/>
              <w:rPr>
                <w:lang w:val="ru-RU"/>
              </w:rPr>
            </w:pPr>
            <w:r w:rsidRPr="007B3D09">
              <w:rPr>
                <w:lang w:val="ru-RU"/>
              </w:rPr>
              <w:t xml:space="preserve">Применимый раздел Общих условий лицензии SAL: </w:t>
            </w:r>
            <w:hyperlink w:anchor="SALTerms_Server" w:history="1">
              <w:r w:rsidRPr="007B3D09">
                <w:rPr>
                  <w:rStyle w:val="Hyperlink"/>
                  <w:lang w:val="ru-RU"/>
                </w:rPr>
                <w:t>Серверное ПО</w:t>
              </w:r>
            </w:hyperlink>
          </w:p>
        </w:tc>
        <w:tc>
          <w:tcPr>
            <w:tcW w:w="2381" w:type="pct"/>
            <w:tcBorders>
              <w:top w:val="single" w:sz="4" w:space="0" w:color="auto"/>
              <w:bottom w:val="nil"/>
            </w:tcBorders>
          </w:tcPr>
          <w:p w:rsidR="00DD1638" w:rsidRPr="007B3D09" w:rsidRDefault="00DD1638" w:rsidP="00224512">
            <w:pPr>
              <w:pStyle w:val="PURLMSH"/>
              <w:rPr>
                <w:lang w:val="ru-RU"/>
              </w:rPr>
            </w:pPr>
            <w:r w:rsidRPr="007B3D09">
              <w:rPr>
                <w:lang w:val="ru-RU"/>
              </w:rPr>
              <w:t xml:space="preserve">См. соответствующее уведомление. </w:t>
            </w:r>
            <w:r w:rsidRPr="007B3D09">
              <w:rPr>
                <w:b/>
                <w:lang w:val="ru-RU"/>
              </w:rPr>
              <w:t>Нет</w:t>
            </w:r>
          </w:p>
        </w:tc>
      </w:tr>
      <w:tr w:rsidR="00DD1638" w:rsidRPr="00231887" w:rsidTr="00BC4BBE">
        <w:tc>
          <w:tcPr>
            <w:tcW w:w="2619" w:type="pct"/>
            <w:tcBorders>
              <w:top w:val="nil"/>
            </w:tcBorders>
          </w:tcPr>
          <w:p w:rsidR="00785537" w:rsidRPr="007B3D09" w:rsidRDefault="00DD1638" w:rsidP="007331A1">
            <w:pPr>
              <w:pStyle w:val="PURLMSH"/>
              <w:rPr>
                <w:i/>
                <w:lang w:val="ru-RU"/>
              </w:rPr>
            </w:pPr>
            <w:r w:rsidRPr="007B3D09">
              <w:rPr>
                <w:lang w:val="ru-RU"/>
              </w:rPr>
              <w:t xml:space="preserve">Клиентское/Дополнительное программное обеспечение </w:t>
            </w:r>
            <w:r w:rsidRPr="007B3D09">
              <w:rPr>
                <w:b/>
                <w:lang w:val="ru-RU"/>
              </w:rPr>
              <w:t xml:space="preserve">Да </w:t>
            </w:r>
            <w:r w:rsidRPr="007B3D09">
              <w:rPr>
                <w:i/>
                <w:lang w:val="ru-RU"/>
              </w:rPr>
              <w:t xml:space="preserve">(см. </w:t>
            </w:r>
            <w:hyperlink w:anchor="Приложение1" w:history="1">
              <w:hyperlink w:anchor="Appendix1" w:history="1">
                <w:r w:rsidR="004B390F" w:rsidRPr="007B3D09">
                  <w:rPr>
                    <w:i/>
                    <w:color w:val="00467F"/>
                    <w:u w:val="single"/>
                    <w:lang w:val="ru-RU"/>
                  </w:rPr>
                  <w:t>Приложение 1</w:t>
                </w:r>
              </w:hyperlink>
            </w:hyperlink>
            <w:r w:rsidRPr="007B3D09">
              <w:rPr>
                <w:i/>
                <w:lang w:val="ru-RU"/>
              </w:rPr>
              <w:t>)</w:t>
            </w:r>
          </w:p>
        </w:tc>
        <w:tc>
          <w:tcPr>
            <w:tcW w:w="2381" w:type="pct"/>
            <w:tcBorders>
              <w:top w:val="nil"/>
            </w:tcBorders>
          </w:tcPr>
          <w:p w:rsidR="00DD1638" w:rsidRPr="007B3D09" w:rsidRDefault="00DD1638" w:rsidP="00224512">
            <w:pPr>
              <w:pStyle w:val="PURLMSH"/>
              <w:rPr>
                <w:lang w:val="ru-RU"/>
              </w:rPr>
            </w:pPr>
            <w:r w:rsidRPr="007B3D09">
              <w:rPr>
                <w:lang w:val="ru-RU"/>
              </w:rPr>
              <w:t xml:space="preserve">Включенные технологии: </w:t>
            </w:r>
            <w:r w:rsidRPr="007B3D09">
              <w:rPr>
                <w:b/>
                <w:lang w:val="ru-RU"/>
              </w:rPr>
              <w:t>Да</w:t>
            </w:r>
            <w:r w:rsidR="0012183E" w:rsidRPr="000E00C9">
              <w:rPr>
                <w:b/>
                <w:lang w:val="ru-RU"/>
              </w:rPr>
              <w:t xml:space="preserve"> </w:t>
            </w:r>
            <w:r w:rsidRPr="007B3D09">
              <w:rPr>
                <w:i/>
                <w:lang w:val="ru-RU"/>
              </w:rPr>
              <w:t xml:space="preserve">(см. </w:t>
            </w:r>
            <w:r w:rsidR="000E00C9">
              <w:fldChar w:fldCharType="begin"/>
            </w:r>
            <w:r w:rsidR="000E00C9" w:rsidRPr="000E00C9">
              <w:rPr>
                <w:lang w:val="ru-RU"/>
              </w:rPr>
              <w:instrText xml:space="preserve"> </w:instrText>
            </w:r>
            <w:r w:rsidR="000E00C9">
              <w:instrText>REF</w:instrText>
            </w:r>
            <w:r w:rsidR="000E00C9" w:rsidRPr="000E00C9">
              <w:rPr>
                <w:lang w:val="ru-RU"/>
              </w:rPr>
              <w:instrText xml:space="preserve">  </w:instrText>
            </w:r>
            <w:r w:rsidR="000E00C9">
              <w:instrText>SQLServerTechnology</w:instrText>
            </w:r>
            <w:r w:rsidR="000E00C9" w:rsidRPr="000E00C9">
              <w:rPr>
                <w:lang w:val="ru-RU"/>
              </w:rPr>
              <w:instrText xml:space="preserve"> \</w:instrText>
            </w:r>
            <w:r w:rsidR="000E00C9">
              <w:instrText>h</w:instrText>
            </w:r>
            <w:r w:rsidR="000E00C9" w:rsidRPr="000E00C9">
              <w:rPr>
                <w:lang w:val="ru-RU"/>
              </w:rPr>
              <w:instrText xml:space="preserve">  \* </w:instrText>
            </w:r>
            <w:r w:rsidR="000E00C9">
              <w:instrText>MERGEFORMAT</w:instrText>
            </w:r>
            <w:r w:rsidR="000E00C9" w:rsidRPr="000E00C9">
              <w:rPr>
                <w:lang w:val="ru-RU"/>
              </w:rPr>
              <w:instrText xml:space="preserve"> </w:instrText>
            </w:r>
            <w:r w:rsidR="000E00C9">
              <w:fldChar w:fldCharType="separate"/>
            </w:r>
            <w:r w:rsidR="004C44C3" w:rsidRPr="004C44C3">
              <w:rPr>
                <w:i/>
                <w:color w:val="00467F"/>
                <w:u w:val="single"/>
                <w:lang w:val="ru-RU"/>
              </w:rPr>
              <w:t>Технология SQL</w:t>
            </w:r>
            <w:r w:rsidR="004C44C3" w:rsidRPr="004C44C3">
              <w:rPr>
                <w:i/>
                <w:color w:val="00467F"/>
                <w:u w:val="single"/>
              </w:rPr>
              <w:t xml:space="preserve"> Server</w:t>
            </w:r>
            <w:r w:rsidR="000E00C9">
              <w:fldChar w:fldCharType="end"/>
            </w:r>
            <w:r w:rsidRPr="007B3D09">
              <w:rPr>
                <w:i/>
                <w:lang w:val="ru-RU"/>
              </w:rPr>
              <w:t>)</w:t>
            </w:r>
          </w:p>
        </w:tc>
      </w:tr>
      <w:tr w:rsidR="007331A1" w:rsidRPr="00231887" w:rsidTr="00BC4BBE">
        <w:tc>
          <w:tcPr>
            <w:tcW w:w="2619" w:type="pct"/>
            <w:tcBorders>
              <w:top w:val="nil"/>
            </w:tcBorders>
          </w:tcPr>
          <w:p w:rsidR="007331A1" w:rsidRPr="007B3D09" w:rsidRDefault="007331A1" w:rsidP="00224512">
            <w:pPr>
              <w:pStyle w:val="PURLMSH"/>
              <w:rPr>
                <w:lang w:val="ru-RU"/>
              </w:rPr>
            </w:pPr>
          </w:p>
        </w:tc>
        <w:tc>
          <w:tcPr>
            <w:tcW w:w="2381" w:type="pct"/>
            <w:tcBorders>
              <w:top w:val="nil"/>
            </w:tcBorders>
          </w:tcPr>
          <w:p w:rsidR="007331A1" w:rsidRPr="007B3D09" w:rsidRDefault="007331A1" w:rsidP="00224512">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DD1638" w:rsidRPr="007B3D09" w:rsidTr="00224512">
        <w:tblPrEx>
          <w:tblBorders>
            <w:top w:val="none" w:sz="0" w:space="0" w:color="auto"/>
            <w:bottom w:val="none" w:sz="0" w:space="0" w:color="auto"/>
          </w:tblBorders>
        </w:tblPrEx>
        <w:tc>
          <w:tcPr>
            <w:tcW w:w="5000" w:type="pct"/>
            <w:gridSpan w:val="2"/>
            <w:shd w:val="clear" w:color="auto" w:fill="E5EEF7"/>
          </w:tcPr>
          <w:p w:rsidR="00DD1638" w:rsidRPr="007B3D09" w:rsidRDefault="00DD1638" w:rsidP="00BC4BBE">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DD1638" w:rsidRPr="007B3D09" w:rsidTr="00224512">
        <w:tblPrEx>
          <w:tblBorders>
            <w:top w:val="none" w:sz="0" w:space="0" w:color="auto"/>
            <w:bottom w:val="none" w:sz="0" w:space="0" w:color="auto"/>
          </w:tblBorders>
        </w:tblPrEx>
        <w:tc>
          <w:tcPr>
            <w:tcW w:w="5000" w:type="pct"/>
            <w:gridSpan w:val="2"/>
          </w:tcPr>
          <w:p w:rsidR="00DD1638" w:rsidRPr="007B3D09" w:rsidRDefault="00DD1638" w:rsidP="00BC4BBE">
            <w:pPr>
              <w:pStyle w:val="PURBody"/>
              <w:keepNext/>
              <w:keepLines/>
              <w:rPr>
                <w:lang w:val="ru-RU"/>
              </w:rPr>
            </w:pPr>
            <w:r w:rsidRPr="007B3D09">
              <w:rPr>
                <w:b/>
                <w:lang w:val="ru-RU"/>
              </w:rPr>
              <w:t>Необходимо:</w:t>
            </w:r>
          </w:p>
          <w:p w:rsidR="00DD1638" w:rsidRPr="001333E7" w:rsidRDefault="00DD1638" w:rsidP="00BC4BBE">
            <w:pPr>
              <w:pStyle w:val="PURBullet-Indented"/>
              <w:keepNext/>
              <w:keepLines/>
            </w:pPr>
            <w:r w:rsidRPr="001333E7">
              <w:t xml:space="preserve">Visual Studio Team Foundation Server 2013 SAL, </w:t>
            </w:r>
            <w:r w:rsidRPr="007B3D09">
              <w:rPr>
                <w:b/>
                <w:lang w:val="ru-RU"/>
              </w:rPr>
              <w:t>или</w:t>
            </w:r>
          </w:p>
          <w:p w:rsidR="00DD1638" w:rsidRPr="001333E7" w:rsidRDefault="00DD1638" w:rsidP="00BC4BBE">
            <w:pPr>
              <w:pStyle w:val="PURBullet-Indented"/>
              <w:keepNext/>
              <w:keepLines/>
            </w:pPr>
            <w:r w:rsidRPr="001333E7">
              <w:t>Visual Studio Team Foundation Server 2013 Basic SAL (</w:t>
            </w:r>
            <w:r w:rsidRPr="007B3D09">
              <w:rPr>
                <w:lang w:val="ru-RU"/>
              </w:rPr>
              <w:t>длябазовойконфигурации</w:t>
            </w:r>
            <w:r w:rsidRPr="001333E7">
              <w:t xml:space="preserve">), </w:t>
            </w:r>
            <w:r w:rsidRPr="007B3D09">
              <w:rPr>
                <w:b/>
                <w:lang w:val="ru-RU"/>
              </w:rPr>
              <w:t>или</w:t>
            </w:r>
          </w:p>
          <w:p w:rsidR="003E01FF" w:rsidRPr="007B3D09" w:rsidRDefault="003E01FF" w:rsidP="00BC4BBE">
            <w:pPr>
              <w:pStyle w:val="PURBullet-Indented"/>
              <w:keepNext/>
              <w:keepLines/>
              <w:rPr>
                <w:lang w:val="ru-RU"/>
              </w:rPr>
            </w:pPr>
            <w:r w:rsidRPr="007B3D09">
              <w:rPr>
                <w:lang w:val="ru-RU"/>
              </w:rPr>
              <w:t xml:space="preserve">Visual Studio Premium 2013 SAL, </w:t>
            </w:r>
            <w:r w:rsidRPr="007B3D09">
              <w:rPr>
                <w:b/>
                <w:lang w:val="ru-RU"/>
              </w:rPr>
              <w:t>или</w:t>
            </w:r>
          </w:p>
          <w:p w:rsidR="003E01FF" w:rsidRPr="007B3D09" w:rsidRDefault="003E01FF" w:rsidP="00BC4BBE">
            <w:pPr>
              <w:pStyle w:val="PURBullet-Indented"/>
              <w:keepNext/>
              <w:keepLines/>
              <w:rPr>
                <w:lang w:val="ru-RU"/>
              </w:rPr>
            </w:pPr>
            <w:r w:rsidRPr="007B3D09">
              <w:rPr>
                <w:lang w:val="ru-RU"/>
              </w:rPr>
              <w:t xml:space="preserve">Visual Studio Ultimate 2013 SAL, </w:t>
            </w:r>
            <w:r w:rsidRPr="007B3D09">
              <w:rPr>
                <w:b/>
                <w:lang w:val="ru-RU"/>
              </w:rPr>
              <w:t>или</w:t>
            </w:r>
          </w:p>
          <w:p w:rsidR="003E01FF" w:rsidRPr="007B3D09" w:rsidRDefault="003E01FF" w:rsidP="00BC4BBE">
            <w:pPr>
              <w:pStyle w:val="PURBullet-Indented"/>
              <w:keepNext/>
              <w:keepLines/>
              <w:rPr>
                <w:lang w:val="ru-RU"/>
              </w:rPr>
            </w:pPr>
            <w:r w:rsidRPr="007B3D09">
              <w:rPr>
                <w:lang w:val="ru-RU"/>
              </w:rPr>
              <w:t>Visual Studio Test Professional 2013 SAL</w:t>
            </w:r>
          </w:p>
          <w:p w:rsidR="00DD1638" w:rsidRPr="007B3D09" w:rsidRDefault="00DD1638" w:rsidP="00BC4BBE">
            <w:pPr>
              <w:pStyle w:val="PURBullet-Indented"/>
              <w:keepNext/>
              <w:keepLines/>
              <w:numPr>
                <w:ilvl w:val="0"/>
                <w:numId w:val="0"/>
              </w:numPr>
              <w:rPr>
                <w:lang w:val="ru-RU"/>
              </w:rPr>
            </w:pPr>
          </w:p>
        </w:tc>
      </w:tr>
    </w:tbl>
    <w:p w:rsidR="00DD1638" w:rsidRPr="007B3D09" w:rsidRDefault="00DD1638" w:rsidP="00DD1638">
      <w:pPr>
        <w:pStyle w:val="PURADDITIONALTERMSHEADERMB"/>
        <w:rPr>
          <w:lang w:val="ru-RU"/>
        </w:rPr>
      </w:pPr>
      <w:r w:rsidRPr="007B3D09">
        <w:rPr>
          <w:lang w:val="ru-RU"/>
        </w:rPr>
        <w:t>Дополнительные условия.</w:t>
      </w:r>
    </w:p>
    <w:p w:rsidR="003E01FF" w:rsidRPr="007B3D09" w:rsidRDefault="003E01FF" w:rsidP="003E01FF">
      <w:pPr>
        <w:pStyle w:val="PURBlueStrong"/>
        <w:rPr>
          <w:lang w:val="ru-RU"/>
        </w:rPr>
      </w:pPr>
      <w:r w:rsidRPr="007B3D09">
        <w:rPr>
          <w:lang w:val="ru-RU"/>
        </w:rPr>
        <w:t>Ограничения на использование для Visual Studio Premium 2013 SAL, Visual Studio Ultimate 2013 SAL и Visual Studio Test Professional 2013 SAL</w:t>
      </w:r>
    </w:p>
    <w:p w:rsidR="003E01FF" w:rsidRPr="007B3D09" w:rsidRDefault="003E01FF" w:rsidP="003E01FF">
      <w:pPr>
        <w:pStyle w:val="PURBullet-Indented"/>
        <w:numPr>
          <w:ilvl w:val="0"/>
          <w:numId w:val="0"/>
        </w:numPr>
        <w:ind w:left="274"/>
        <w:rPr>
          <w:lang w:val="ru-RU"/>
        </w:rPr>
      </w:pPr>
      <w:r w:rsidRPr="007B3D09">
        <w:rPr>
          <w:lang w:val="ru-RU"/>
        </w:rPr>
        <w:t>Каждому пользователю, на которого приобретена лицензия Visual Studio Premium 2013 SAL, Visual Studio Ultimate 2013 SAL илиVisual Studio Test Professional 2013 SAL, разрешается использовать следующие функции этого серверного программного обеспечения:</w:t>
      </w:r>
    </w:p>
    <w:p w:rsidR="003E01FF" w:rsidRPr="007B3D09" w:rsidRDefault="003E01FF" w:rsidP="007331A1">
      <w:pPr>
        <w:pStyle w:val="PURBullet"/>
        <w:numPr>
          <w:ilvl w:val="0"/>
          <w:numId w:val="25"/>
        </w:numPr>
        <w:rPr>
          <w:lang w:val="ru-RU"/>
        </w:rPr>
      </w:pPr>
      <w:r w:rsidRPr="007B3D09">
        <w:rPr>
          <w:lang w:val="ru-RU"/>
        </w:rPr>
        <w:t xml:space="preserve">Request and Manage Feedback </w:t>
      </w:r>
    </w:p>
    <w:p w:rsidR="003E01FF" w:rsidRPr="007B3D09" w:rsidRDefault="003E01FF" w:rsidP="007331A1">
      <w:pPr>
        <w:pStyle w:val="PURBullet"/>
        <w:numPr>
          <w:ilvl w:val="0"/>
          <w:numId w:val="25"/>
        </w:numPr>
        <w:rPr>
          <w:lang w:val="ru-RU"/>
        </w:rPr>
      </w:pPr>
      <w:r w:rsidRPr="007B3D09">
        <w:rPr>
          <w:lang w:val="ru-RU"/>
        </w:rPr>
        <w:t>Управление тестами</w:t>
      </w:r>
    </w:p>
    <w:p w:rsidR="003E01FF" w:rsidRPr="007B3D09" w:rsidRDefault="003E01FF" w:rsidP="007331A1">
      <w:pPr>
        <w:pStyle w:val="PURBullet"/>
        <w:numPr>
          <w:ilvl w:val="0"/>
          <w:numId w:val="25"/>
        </w:numPr>
        <w:rPr>
          <w:lang w:val="ru-RU"/>
        </w:rPr>
      </w:pPr>
      <w:r w:rsidRPr="007B3D09">
        <w:rPr>
          <w:lang w:val="ru-RU"/>
        </w:rPr>
        <w:t>Набор Agile Portfolio Management</w:t>
      </w:r>
    </w:p>
    <w:p w:rsidR="003E01FF" w:rsidRPr="007B3D09" w:rsidRDefault="003E01FF" w:rsidP="007331A1">
      <w:pPr>
        <w:pStyle w:val="PURBullet"/>
        <w:numPr>
          <w:ilvl w:val="0"/>
          <w:numId w:val="25"/>
        </w:numPr>
        <w:rPr>
          <w:lang w:val="ru-RU"/>
        </w:rPr>
      </w:pPr>
      <w:r w:rsidRPr="007B3D09">
        <w:rPr>
          <w:lang w:val="ru-RU"/>
        </w:rPr>
        <w:t>Офисные подразделения</w:t>
      </w:r>
    </w:p>
    <w:p w:rsidR="003E01FF" w:rsidRPr="007B3D09" w:rsidRDefault="003E01FF" w:rsidP="007331A1">
      <w:pPr>
        <w:pStyle w:val="PURBullet"/>
        <w:numPr>
          <w:ilvl w:val="0"/>
          <w:numId w:val="25"/>
        </w:numPr>
        <w:rPr>
          <w:lang w:val="ru-RU"/>
        </w:rPr>
      </w:pPr>
      <w:r w:rsidRPr="007B3D09">
        <w:rPr>
          <w:lang w:val="ru-RU"/>
        </w:rPr>
        <w:t>Создание диаграмм рабочих элементов</w:t>
      </w:r>
    </w:p>
    <w:p w:rsidR="003E01FF" w:rsidRPr="007B3D09" w:rsidRDefault="003E01FF" w:rsidP="003E01FF">
      <w:pPr>
        <w:pStyle w:val="PURBlueStrong-Indented"/>
        <w:rPr>
          <w:lang w:val="ru-RU"/>
        </w:rPr>
      </w:pPr>
      <w:r w:rsidRPr="007B3D09">
        <w:rPr>
          <w:lang w:val="ru-RU"/>
        </w:rPr>
        <w:t>Программное обеспечение третьих лиц</w:t>
      </w:r>
    </w:p>
    <w:p w:rsidR="003E01FF" w:rsidRPr="007B3D09" w:rsidRDefault="003E01FF" w:rsidP="003E01FF">
      <w:pPr>
        <w:pStyle w:val="PURBody-Indented"/>
        <w:rPr>
          <w:lang w:val="ru-RU"/>
        </w:rPr>
      </w:pPr>
      <w:r w:rsidRPr="007B3D09">
        <w:rPr>
          <w:lang w:val="ru-RU"/>
        </w:rPr>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rsidR="003E01FF" w:rsidRPr="007B3D09" w:rsidRDefault="003E01FF" w:rsidP="003E01FF">
      <w:pPr>
        <w:pStyle w:val="PURBlueStrong-Indented"/>
        <w:rPr>
          <w:lang w:val="ru-RU"/>
        </w:rPr>
      </w:pPr>
      <w:r w:rsidRPr="007B3D09">
        <w:rPr>
          <w:lang w:val="ru-RU"/>
        </w:rPr>
        <w:t>Технические ограничения</w:t>
      </w:r>
    </w:p>
    <w:p w:rsidR="003E01FF" w:rsidRPr="007B3D09" w:rsidRDefault="003E01FF" w:rsidP="003E01FF">
      <w:pPr>
        <w:pStyle w:val="PURBody-Indented"/>
        <w:rPr>
          <w:lang w:val="ru-RU"/>
        </w:rPr>
      </w:pPr>
      <w:r w:rsidRPr="007B3D09">
        <w:rPr>
          <w:lang w:val="ru-RU"/>
        </w:rPr>
        <w:t xml:space="preserve">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w:t>
      </w:r>
      <w:r w:rsidR="00685A20" w:rsidRPr="00685A20">
        <w:rPr>
          <w:lang w:val="ru-RU"/>
        </w:rPr>
        <w:t>(</w:t>
      </w:r>
      <w:r w:rsidRPr="007B3D09">
        <w:rPr>
          <w:lang w:val="ru-RU"/>
        </w:rPr>
        <w:t xml:space="preserve">i) разрешено применимым законом, несмотря на это ограничение, или </w:t>
      </w:r>
      <w:r w:rsidR="00685A20" w:rsidRPr="00685A20">
        <w:rPr>
          <w:lang w:val="ru-RU"/>
        </w:rPr>
        <w:t>(</w:t>
      </w:r>
      <w:r w:rsidRPr="007B3D09">
        <w:rPr>
          <w:lang w:val="ru-RU"/>
        </w:rPr>
        <w:t>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rsidR="00DD1638" w:rsidRPr="007B3D09" w:rsidRDefault="00DD1638" w:rsidP="00DD1638">
      <w:pPr>
        <w:pStyle w:val="PURBlueStrong-Indented"/>
        <w:rPr>
          <w:lang w:val="ru-RU"/>
        </w:rPr>
      </w:pPr>
      <w:r w:rsidRPr="007B3D09">
        <w:rPr>
          <w:lang w:val="ru-RU"/>
        </w:rPr>
        <w:lastRenderedPageBreak/>
        <w:t>Компоненты программного обеспечения Microsoft SQL Server</w:t>
      </w:r>
    </w:p>
    <w:p w:rsidR="00DD1638" w:rsidRPr="007B3D09" w:rsidRDefault="00DD1638" w:rsidP="00BC4BBE">
      <w:pPr>
        <w:pStyle w:val="PURBody-Indented"/>
        <w:rPr>
          <w:lang w:val="ru-RU"/>
        </w:rPr>
      </w:pPr>
      <w:r w:rsidRPr="007B3D09">
        <w:rPr>
          <w:lang w:val="ru-RU"/>
        </w:rPr>
        <w:t>Данное программное обеспечение включает компоненты ПО Microsoft SQL Server, которые лицензируются в соответствии с</w:t>
      </w:r>
      <w:r w:rsidR="00BC4BBE">
        <w:t> </w:t>
      </w:r>
      <w:r w:rsidRPr="007B3D09">
        <w:rPr>
          <w:lang w:val="ru-RU"/>
        </w:rPr>
        <w:t>условиями соответствующих лицензий SQL Server, расположенных в папке «Licenses».</w:t>
      </w:r>
    </w:p>
    <w:p w:rsidR="00DD1638" w:rsidRPr="007B3D09" w:rsidRDefault="00DD1638" w:rsidP="00DD1638">
      <w:pPr>
        <w:pStyle w:val="PURBlueStrong-Indented"/>
        <w:rPr>
          <w:lang w:val="ru-RU"/>
        </w:rPr>
      </w:pPr>
      <w:r w:rsidRPr="007B3D09">
        <w:rPr>
          <w:lang w:val="ru-RU"/>
        </w:rPr>
        <w:t>Условия лицензии для Microsoft SharePoint Foundation 2013</w:t>
      </w:r>
    </w:p>
    <w:p w:rsidR="00DD1638" w:rsidRPr="007B3D09" w:rsidRDefault="00DD1638" w:rsidP="00BC4BBE">
      <w:pPr>
        <w:pStyle w:val="PURBody-Indented"/>
        <w:rPr>
          <w:lang w:val="ru-RU"/>
        </w:rPr>
      </w:pPr>
      <w:r w:rsidRPr="007B3D09">
        <w:rPr>
          <w:lang w:val="ru-RU"/>
        </w:rPr>
        <w:t>Программное обеспечение сопровождается программным пакетом Microsoft SharePoint Foundation 2013, который лицензируется для вас в соответствии условиями для этого пакета. Копия этих отдельных условий лицензии находится в</w:t>
      </w:r>
      <w:r w:rsidR="00BC4BBE">
        <w:t> </w:t>
      </w:r>
      <w:r w:rsidRPr="007B3D09">
        <w:rPr>
          <w:lang w:val="ru-RU"/>
        </w:rPr>
        <w:t>папке «Licenses».</w:t>
      </w:r>
    </w:p>
    <w:p w:rsidR="00DD1638" w:rsidRPr="007B3D09" w:rsidRDefault="00DD1638" w:rsidP="00DD1638">
      <w:pPr>
        <w:pStyle w:val="PURBlueStrong-Indented"/>
        <w:rPr>
          <w:lang w:val="ru-RU"/>
        </w:rPr>
      </w:pPr>
      <w:bookmarkStart w:id="916" w:name="_Toc355093392"/>
      <w:bookmarkStart w:id="917" w:name="_Toc355093537"/>
      <w:r w:rsidRPr="007B3D09">
        <w:rPr>
          <w:lang w:val="ru-RU"/>
        </w:rPr>
        <w:t>ПО .NET Framework</w:t>
      </w:r>
    </w:p>
    <w:p w:rsidR="00DD1638" w:rsidRPr="007B3D09" w:rsidRDefault="00DD1638" w:rsidP="00DD1638">
      <w:pPr>
        <w:pStyle w:val="PURBody-Indented"/>
        <w:rPr>
          <w:lang w:val="ru-RU"/>
        </w:rPr>
      </w:pPr>
      <w:r w:rsidRPr="007B3D09">
        <w:rPr>
          <w:lang w:val="ru-RU"/>
        </w:rP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bookmarkStart w:id="918" w:name="_Toc347044736"/>
    <w:bookmarkStart w:id="919" w:name="_Toc347045416"/>
    <w:bookmarkStart w:id="920" w:name="_Toc363552826"/>
    <w:bookmarkStart w:id="921" w:name="_Toc363552889"/>
    <w:bookmarkStart w:id="922" w:name="_Toc378682188"/>
    <w:bookmarkStart w:id="923" w:name="_Toc378682290"/>
    <w:bookmarkStart w:id="924" w:name="_Toc371268302"/>
    <w:bookmarkStart w:id="925" w:name="_Toc371268368"/>
    <w:bookmarkStart w:id="926" w:name="_Toc379278505"/>
    <w:bookmarkStart w:id="927" w:name="_Toc379278567"/>
    <w:bookmarkStart w:id="928" w:name="_Toc388437649"/>
    <w:bookmarkStart w:id="929" w:name="_Toc388443757"/>
    <w:p w:rsidR="000829EE" w:rsidRPr="000829EE" w:rsidRDefault="000E00C9" w:rsidP="000829EE">
      <w:pPr>
        <w:pStyle w:val="PURBody"/>
        <w:keepLines/>
        <w:spacing w:before="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DD1638" w:rsidRPr="007B3D09" w:rsidRDefault="00DD1638" w:rsidP="00FC0981">
      <w:pPr>
        <w:pStyle w:val="PURProductName"/>
        <w:rPr>
          <w:lang w:val="ru-RU"/>
        </w:rPr>
      </w:pPr>
      <w:r w:rsidRPr="007B3D09">
        <w:rPr>
          <w:lang w:val="ru-RU"/>
        </w:rPr>
        <w:t>Visual Studio Test Professional 2013</w:t>
      </w:r>
      <w:bookmarkEnd w:id="916"/>
      <w:bookmarkEnd w:id="917"/>
      <w:bookmarkEnd w:id="918"/>
      <w:bookmarkEnd w:id="919"/>
      <w:bookmarkEnd w:id="920"/>
      <w:bookmarkEnd w:id="921"/>
      <w:bookmarkEnd w:id="922"/>
      <w:bookmarkEnd w:id="923"/>
      <w:bookmarkEnd w:id="924"/>
      <w:bookmarkEnd w:id="925"/>
      <w:bookmarkEnd w:id="926"/>
      <w:bookmarkEnd w:id="927"/>
      <w:bookmarkEnd w:id="928"/>
      <w:bookmarkEnd w:id="929"/>
      <w:r w:rsidR="008C5BFF" w:rsidRPr="007B3D09">
        <w:rPr>
          <w:lang w:val="ru-RU"/>
        </w:rPr>
        <w:fldChar w:fldCharType="begin"/>
      </w:r>
      <w:r w:rsidRPr="007B3D09">
        <w:rPr>
          <w:lang w:val="ru-RU"/>
        </w:rPr>
        <w:instrText>XE "Visual Studio Test Professional 2013"</w:instrText>
      </w:r>
      <w:r w:rsidR="008C5BFF" w:rsidRPr="007B3D09">
        <w:rPr>
          <w:lang w:val="ru-RU"/>
        </w:rPr>
        <w:fldChar w:fldCharType="end"/>
      </w:r>
    </w:p>
    <w:p w:rsidR="00DD1638" w:rsidRPr="007B3D09" w:rsidRDefault="00DD1638" w:rsidP="00FC0981">
      <w:pPr>
        <w:pStyle w:val="PURLicenseTerm"/>
        <w:keepNext/>
        <w:keepLines/>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gridCol w:w="329"/>
      </w:tblGrid>
      <w:tr w:rsidR="00DD1638" w:rsidRPr="00231887" w:rsidTr="00224512">
        <w:tc>
          <w:tcPr>
            <w:tcW w:w="2477" w:type="pct"/>
            <w:tcBorders>
              <w:top w:val="single" w:sz="4" w:space="0" w:color="auto"/>
              <w:bottom w:val="nil"/>
            </w:tcBorders>
          </w:tcPr>
          <w:p w:rsidR="00DD1638" w:rsidRPr="007B3D09" w:rsidRDefault="00DD1638" w:rsidP="00FC0981">
            <w:pPr>
              <w:pStyle w:val="PURLMSH"/>
              <w:keepNext/>
              <w:keepLines/>
              <w:rPr>
                <w:lang w:val="ru-RU"/>
              </w:rPr>
            </w:pPr>
            <w:r w:rsidRPr="007B3D09">
              <w:rPr>
                <w:lang w:val="ru-RU"/>
              </w:rPr>
              <w:t xml:space="preserve">Применимый раздел Общих условий лицензии SAL: </w:t>
            </w:r>
            <w:r w:rsidR="00BC4BBE" w:rsidRPr="00BC4BBE">
              <w:rPr>
                <w:lang w:val="ru-RU"/>
              </w:rPr>
              <w:br/>
            </w:r>
            <w:hyperlink w:anchor="SALTerms_Desktop" w:history="1">
              <w:r w:rsidRPr="007B3D09">
                <w:rPr>
                  <w:rStyle w:val="Hyperlink"/>
                  <w:lang w:val="ru-RU"/>
                </w:rPr>
                <w:t>Приложения для настольных компьютеров (Desktop Applications)</w:t>
              </w:r>
            </w:hyperlink>
          </w:p>
        </w:tc>
        <w:tc>
          <w:tcPr>
            <w:tcW w:w="2523" w:type="pct"/>
            <w:gridSpan w:val="2"/>
            <w:tcBorders>
              <w:top w:val="single" w:sz="4" w:space="0" w:color="auto"/>
              <w:bottom w:val="nil"/>
            </w:tcBorders>
          </w:tcPr>
          <w:p w:rsidR="00DD1638" w:rsidRPr="007B3D09" w:rsidRDefault="00DD1638" w:rsidP="00FC0981">
            <w:pPr>
              <w:pStyle w:val="PURLMSH"/>
              <w:keepNext/>
              <w:keepLines/>
              <w:rPr>
                <w:i/>
                <w:lang w:val="ru-RU"/>
              </w:rPr>
            </w:pPr>
            <w:r w:rsidRPr="007B3D09">
              <w:rPr>
                <w:lang w:val="ru-RU"/>
              </w:rPr>
              <w:t xml:space="preserve">См. соответствующее уведомление. </w:t>
            </w:r>
            <w:r w:rsidRPr="007B3D09">
              <w:rPr>
                <w:b/>
                <w:lang w:val="ru-RU"/>
              </w:rPr>
              <w:t>Передача данных, Карты Bing, платформа местоположения, API карт, учетные записи Microsoft в</w:t>
            </w:r>
            <w:r w:rsidR="00BC4BBE">
              <w:rPr>
                <w:b/>
              </w:rPr>
              <w:t> </w:t>
            </w:r>
            <w:r w:rsidRPr="007B3D09">
              <w:rPr>
                <w:b/>
                <w:lang w:val="ru-RU"/>
              </w:rPr>
              <w:t xml:space="preserve">Visual Studio, H.264/MPEG-4 AVC и VC-1 </w:t>
            </w:r>
            <w:r w:rsidRPr="007B3D09">
              <w:rPr>
                <w:i/>
                <w:lang w:val="ru-RU"/>
              </w:rPr>
              <w:t xml:space="preserve">(см. </w:t>
            </w:r>
            <w:hyperlink w:anchor="Приложение2" w:history="1">
              <w:hyperlink w:anchor="Appendix2" w:history="1">
                <w:r w:rsidR="004B390F" w:rsidRPr="007B3D09">
                  <w:rPr>
                    <w:i/>
                    <w:color w:val="00467F"/>
                    <w:u w:val="single"/>
                    <w:lang w:val="ru-RU"/>
                  </w:rPr>
                  <w:t>Приложение 2</w:t>
                </w:r>
              </w:hyperlink>
            </w:hyperlink>
            <w:r w:rsidRPr="007B3D09">
              <w:rPr>
                <w:i/>
                <w:lang w:val="ru-RU"/>
              </w:rPr>
              <w:t>)</w:t>
            </w:r>
          </w:p>
        </w:tc>
      </w:tr>
      <w:tr w:rsidR="00DD1638" w:rsidRPr="00231887" w:rsidTr="00224512">
        <w:tc>
          <w:tcPr>
            <w:tcW w:w="2477" w:type="pct"/>
            <w:tcBorders>
              <w:top w:val="nil"/>
              <w:bottom w:val="nil"/>
            </w:tcBorders>
          </w:tcPr>
          <w:p w:rsidR="00785537" w:rsidRPr="007B3D09" w:rsidRDefault="00DD1638" w:rsidP="007331A1">
            <w:pPr>
              <w:pStyle w:val="PURLMSH"/>
              <w:rPr>
                <w:b/>
                <w:lang w:val="ru-RU"/>
              </w:rPr>
            </w:pPr>
            <w:r w:rsidRPr="007B3D09">
              <w:rPr>
                <w:lang w:val="ru-RU"/>
              </w:rPr>
              <w:t xml:space="preserve">Клиентское/Дополнительное программное обеспечение </w:t>
            </w:r>
            <w:r w:rsidRPr="007B3D09">
              <w:rPr>
                <w:b/>
                <w:lang w:val="ru-RU"/>
              </w:rPr>
              <w:t>Нет</w:t>
            </w:r>
          </w:p>
        </w:tc>
        <w:tc>
          <w:tcPr>
            <w:tcW w:w="2523" w:type="pct"/>
            <w:gridSpan w:val="2"/>
            <w:tcBorders>
              <w:top w:val="nil"/>
              <w:bottom w:val="nil"/>
            </w:tcBorders>
          </w:tcPr>
          <w:p w:rsidR="00DD1638" w:rsidRPr="007B3D09" w:rsidRDefault="00DD1638" w:rsidP="00224512">
            <w:pPr>
              <w:pStyle w:val="PURLMSH"/>
              <w:rPr>
                <w:lang w:val="ru-RU"/>
              </w:rPr>
            </w:pPr>
            <w:r w:rsidRPr="007B3D09">
              <w:rPr>
                <w:lang w:val="ru-RU"/>
              </w:rPr>
              <w:t xml:space="preserve">Включенные технологии: </w:t>
            </w:r>
            <w:r w:rsidRPr="007B3D09">
              <w:rPr>
                <w:b/>
                <w:lang w:val="ru-RU"/>
              </w:rPr>
              <w:t>Да</w:t>
            </w:r>
            <w:r w:rsidR="0012183E" w:rsidRPr="000E00C9">
              <w:rPr>
                <w:b/>
                <w:lang w:val="ru-RU"/>
              </w:rPr>
              <w:t xml:space="preserve"> </w:t>
            </w:r>
            <w:r w:rsidRPr="007B3D09">
              <w:rPr>
                <w:i/>
                <w:lang w:val="ru-RU"/>
              </w:rPr>
              <w:t xml:space="preserve">(см. </w:t>
            </w:r>
            <w:r w:rsidR="000E00C9">
              <w:fldChar w:fldCharType="begin"/>
            </w:r>
            <w:r w:rsidR="000E00C9" w:rsidRPr="000E00C9">
              <w:rPr>
                <w:lang w:val="ru-RU"/>
              </w:rPr>
              <w:instrText xml:space="preserve"> </w:instrText>
            </w:r>
            <w:r w:rsidR="000E00C9">
              <w:instrText>REF</w:instrText>
            </w:r>
            <w:r w:rsidR="000E00C9" w:rsidRPr="000E00C9">
              <w:rPr>
                <w:lang w:val="ru-RU"/>
              </w:rPr>
              <w:instrText xml:space="preserve">  </w:instrText>
            </w:r>
            <w:r w:rsidR="000E00C9">
              <w:instrText>SQLServerTechnology</w:instrText>
            </w:r>
            <w:r w:rsidR="000E00C9" w:rsidRPr="000E00C9">
              <w:rPr>
                <w:lang w:val="ru-RU"/>
              </w:rPr>
              <w:instrText xml:space="preserve"> \</w:instrText>
            </w:r>
            <w:r w:rsidR="000E00C9">
              <w:instrText>h</w:instrText>
            </w:r>
            <w:r w:rsidR="000E00C9" w:rsidRPr="000E00C9">
              <w:rPr>
                <w:lang w:val="ru-RU"/>
              </w:rPr>
              <w:instrText xml:space="preserve">  \* </w:instrText>
            </w:r>
            <w:r w:rsidR="000E00C9">
              <w:instrText>MERGEFORMAT</w:instrText>
            </w:r>
            <w:r w:rsidR="000E00C9" w:rsidRPr="000E00C9">
              <w:rPr>
                <w:lang w:val="ru-RU"/>
              </w:rPr>
              <w:instrText xml:space="preserve"> </w:instrText>
            </w:r>
            <w:r w:rsidR="000E00C9">
              <w:fldChar w:fldCharType="separate"/>
            </w:r>
            <w:r w:rsidR="004C44C3" w:rsidRPr="004C44C3">
              <w:rPr>
                <w:i/>
                <w:color w:val="00467F"/>
                <w:u w:val="single"/>
                <w:lang w:val="ru-RU"/>
              </w:rPr>
              <w:t>Технология SQL</w:t>
            </w:r>
            <w:r w:rsidR="004C44C3" w:rsidRPr="004C44C3">
              <w:rPr>
                <w:i/>
                <w:color w:val="00467F"/>
                <w:u w:val="single"/>
              </w:rPr>
              <w:t xml:space="preserve"> Server</w:t>
            </w:r>
            <w:r w:rsidR="000E00C9">
              <w:fldChar w:fldCharType="end"/>
            </w:r>
            <w:r w:rsidRPr="007B3D09">
              <w:rPr>
                <w:i/>
                <w:lang w:val="ru-RU"/>
              </w:rPr>
              <w:t>)</w:t>
            </w:r>
          </w:p>
        </w:tc>
      </w:tr>
      <w:tr w:rsidR="007331A1" w:rsidRPr="00231887" w:rsidTr="00224512">
        <w:tc>
          <w:tcPr>
            <w:tcW w:w="2477" w:type="pct"/>
            <w:tcBorders>
              <w:top w:val="nil"/>
              <w:bottom w:val="nil"/>
            </w:tcBorders>
          </w:tcPr>
          <w:p w:rsidR="007331A1" w:rsidRPr="007B3D09" w:rsidRDefault="007331A1" w:rsidP="00224512">
            <w:pPr>
              <w:pStyle w:val="PURLMSH"/>
              <w:rPr>
                <w:lang w:val="ru-RU"/>
              </w:rPr>
            </w:pPr>
          </w:p>
        </w:tc>
        <w:tc>
          <w:tcPr>
            <w:tcW w:w="2523" w:type="pct"/>
            <w:gridSpan w:val="2"/>
            <w:tcBorders>
              <w:top w:val="nil"/>
              <w:bottom w:val="nil"/>
            </w:tcBorders>
          </w:tcPr>
          <w:p w:rsidR="007331A1" w:rsidRPr="007B3D09" w:rsidRDefault="007331A1" w:rsidP="00224512">
            <w:pPr>
              <w:pStyle w:val="PURLMSH"/>
              <w:rPr>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DD1638" w:rsidRPr="007B3D09" w:rsidTr="00224512">
        <w:trPr>
          <w:gridAfter w:val="1"/>
          <w:wAfter w:w="97" w:type="pct"/>
        </w:trPr>
        <w:tc>
          <w:tcPr>
            <w:tcW w:w="4851" w:type="pct"/>
            <w:gridSpan w:val="2"/>
            <w:shd w:val="clear" w:color="auto" w:fill="E5EEF7"/>
          </w:tcPr>
          <w:p w:rsidR="00DD1638" w:rsidRPr="007B3D09" w:rsidRDefault="00DD1638" w:rsidP="00224512">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DD1638" w:rsidRPr="007B3D09" w:rsidTr="00224512">
        <w:trPr>
          <w:gridAfter w:val="1"/>
          <w:wAfter w:w="97" w:type="pct"/>
        </w:trPr>
        <w:tc>
          <w:tcPr>
            <w:tcW w:w="4851" w:type="pct"/>
            <w:gridSpan w:val="2"/>
          </w:tcPr>
          <w:p w:rsidR="00DD1638" w:rsidRPr="007B3D09" w:rsidRDefault="00DD1638" w:rsidP="00224512">
            <w:pPr>
              <w:pStyle w:val="PURBody"/>
              <w:rPr>
                <w:lang w:val="ru-RU"/>
              </w:rPr>
            </w:pPr>
            <w:r w:rsidRPr="007B3D09">
              <w:rPr>
                <w:b/>
                <w:lang w:val="ru-RU"/>
              </w:rPr>
              <w:t>Необходимо:</w:t>
            </w:r>
          </w:p>
          <w:p w:rsidR="00DD1638" w:rsidRPr="007B3D09" w:rsidRDefault="00DD1638" w:rsidP="003E01FF">
            <w:pPr>
              <w:pStyle w:val="PURBullet-Indented"/>
              <w:rPr>
                <w:b/>
                <w:bCs/>
                <w:lang w:val="ru-RU"/>
              </w:rPr>
            </w:pPr>
            <w:r w:rsidRPr="007B3D09">
              <w:rPr>
                <w:lang w:val="ru-RU"/>
              </w:rPr>
              <w:t>Visual Studio Test Professional 2013 SAL</w:t>
            </w:r>
          </w:p>
        </w:tc>
      </w:tr>
    </w:tbl>
    <w:p w:rsidR="00DD1638" w:rsidRPr="007B3D09" w:rsidRDefault="00DD1638" w:rsidP="00DD1638">
      <w:pPr>
        <w:pStyle w:val="PURADDITIONALTERMSHEADERMB"/>
        <w:rPr>
          <w:lang w:val="ru-RU"/>
        </w:rPr>
      </w:pPr>
      <w:r w:rsidRPr="007B3D09">
        <w:rPr>
          <w:lang w:val="ru-RU"/>
        </w:rPr>
        <w:t>Дополнительные условия.</w:t>
      </w:r>
    </w:p>
    <w:p w:rsidR="00DD1638" w:rsidRPr="007B3D09" w:rsidRDefault="00DD1638" w:rsidP="00DD1638">
      <w:pPr>
        <w:pStyle w:val="PURBlueStrong-Indented"/>
        <w:rPr>
          <w:lang w:val="ru-RU"/>
        </w:rPr>
      </w:pPr>
      <w:r w:rsidRPr="007B3D09">
        <w:rPr>
          <w:lang w:val="ru-RU"/>
        </w:rPr>
        <w:t>Файл BUILDSERVER.TXT</w:t>
      </w:r>
    </w:p>
    <w:p w:rsidR="00DD1638" w:rsidRPr="007B3D09" w:rsidRDefault="00DD1638" w:rsidP="00BC4BBE">
      <w:pPr>
        <w:pStyle w:val="PURBody-Indented"/>
        <w:rPr>
          <w:lang w:val="ru-RU"/>
        </w:rPr>
      </w:pPr>
      <w:r w:rsidRPr="007B3D09">
        <w:rPr>
          <w:lang w:val="ru-RU"/>
        </w:rPr>
        <w:t xml:space="preserve">Списки серверов построения см. по адресу </w:t>
      </w:r>
      <w:hyperlink r:id="rId178" w:history="1">
        <w:r w:rsidRPr="007B3D09">
          <w:rPr>
            <w:rStyle w:val="Hyperlink"/>
            <w:lang w:val="ru-RU"/>
          </w:rPr>
          <w:t>http://go.microsoft.com/fwlink/?LinkId=286955</w:t>
        </w:r>
      </w:hyperlink>
      <w:r w:rsidRPr="007B3D09">
        <w:rPr>
          <w:lang w:val="ru-RU"/>
        </w:rPr>
        <w:t>. Вы можете устанавливать копии</w:t>
      </w:r>
      <w:r w:rsidR="00BC4BBE">
        <w:t> </w:t>
      </w:r>
      <w:r w:rsidRPr="007B3D09">
        <w:rPr>
          <w:lang w:val="ru-RU"/>
        </w:rPr>
        <w:t>файлов, указанные в нем, на компьютеры построения. Это можно делать исключительно в целях соблюдения</w:t>
      </w:r>
      <w:r w:rsidR="00BC4BBE">
        <w:t> </w:t>
      </w:r>
      <w:r w:rsidRPr="007B3D09">
        <w:rPr>
          <w:lang w:val="ru-RU"/>
        </w:rPr>
        <w:t>правил, построения, проверки и архивирования своих программ или для запуска тестов качества и</w:t>
      </w:r>
      <w:r w:rsidR="00BC4BBE">
        <w:t> </w:t>
      </w:r>
      <w:r w:rsidRPr="007B3D09">
        <w:rPr>
          <w:lang w:val="ru-RU"/>
        </w:rPr>
        <w:t>производительности</w:t>
      </w:r>
      <w:r w:rsidR="00BC4BBE">
        <w:t> </w:t>
      </w:r>
      <w:r w:rsidRPr="007B3D09">
        <w:rPr>
          <w:lang w:val="ru-RU"/>
        </w:rPr>
        <w:t>в</w:t>
      </w:r>
      <w:r w:rsidR="00BC4BBE">
        <w:t> </w:t>
      </w:r>
      <w:r w:rsidRPr="007B3D09">
        <w:rPr>
          <w:lang w:val="ru-RU"/>
        </w:rPr>
        <w:t xml:space="preserve">рамках процесса построения на компьютерах построения. Мы можем указывать на </w:t>
      </w:r>
      <w:r w:rsidR="00BC4BBE" w:rsidRPr="00BC4BBE">
        <w:rPr>
          <w:lang w:val="ru-RU"/>
        </w:rPr>
        <w:br/>
      </w:r>
      <w:r w:rsidRPr="007B3D09">
        <w:rPr>
          <w:lang w:val="ru-RU"/>
        </w:rPr>
        <w:t xml:space="preserve">веб-сайте </w:t>
      </w:r>
      <w:hyperlink r:id="rId179" w:history="1">
        <w:r w:rsidRPr="007B3D09">
          <w:rPr>
            <w:rStyle w:val="Hyperlink"/>
            <w:lang w:val="ru-RU"/>
          </w:rPr>
          <w:t>http://go.microsoft.com/fwlink/?LinkId=286955</w:t>
        </w:r>
      </w:hyperlink>
      <w:r w:rsidRPr="007B3D09">
        <w:rPr>
          <w:lang w:val="ru-RU"/>
        </w:rPr>
        <w:t xml:space="preserve"> дополнительные файлы для использования в тех же целях.</w:t>
      </w:r>
    </w:p>
    <w:p w:rsidR="00DD1638" w:rsidRPr="007B3D09" w:rsidRDefault="00DD1638" w:rsidP="00DD1638">
      <w:pPr>
        <w:pStyle w:val="PURBlueStrong-Indented"/>
        <w:rPr>
          <w:lang w:val="ru-RU"/>
        </w:rPr>
      </w:pPr>
      <w:r w:rsidRPr="007B3D09">
        <w:rPr>
          <w:lang w:val="ru-RU"/>
        </w:rPr>
        <w:t>Служебные программы</w:t>
      </w:r>
    </w:p>
    <w:p w:rsidR="00DD1638" w:rsidRPr="007B3D09" w:rsidRDefault="00DD1638" w:rsidP="00BC4BBE">
      <w:pPr>
        <w:pStyle w:val="PURBody-Indented"/>
        <w:rPr>
          <w:lang w:val="ru-RU"/>
        </w:rPr>
      </w:pPr>
      <w:r w:rsidRPr="007B3D09">
        <w:rPr>
          <w:lang w:val="ru-RU"/>
        </w:rPr>
        <w:t xml:space="preserve">Списки служебных программ см. по адресу </w:t>
      </w:r>
      <w:hyperlink r:id="rId180" w:history="1">
        <w:r w:rsidRPr="007B3D09">
          <w:rPr>
            <w:rStyle w:val="Hyperlink"/>
            <w:lang w:val="ru-RU"/>
          </w:rPr>
          <w:t>http://go.microsoft.com/fwlink/?LinkId=286955</w:t>
        </w:r>
      </w:hyperlink>
      <w:r w:rsidRPr="007B3D09">
        <w:rPr>
          <w:lang w:val="ru-RU"/>
        </w:rPr>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w:t>
      </w:r>
      <w:r w:rsidR="00BC4BBE">
        <w:t> </w:t>
      </w:r>
      <w:r w:rsidRPr="007B3D09">
        <w:rPr>
          <w:lang w:val="ru-RU"/>
        </w:rPr>
        <w:t>программы, но не позднее, чем через 30 дней после первой установки на устройство.</w:t>
      </w:r>
    </w:p>
    <w:p w:rsidR="00DD1638" w:rsidRPr="007B3D09" w:rsidRDefault="00DD1638" w:rsidP="00DD1638">
      <w:pPr>
        <w:pStyle w:val="PURBlueStrong-Indented"/>
        <w:rPr>
          <w:lang w:val="ru-RU"/>
        </w:rPr>
      </w:pPr>
      <w:r w:rsidRPr="007B3D09">
        <w:rPr>
          <w:lang w:val="ru-RU"/>
        </w:rPr>
        <w:t xml:space="preserve">Программы и уведомления третьих лиц </w:t>
      </w:r>
    </w:p>
    <w:p w:rsidR="00DD1638" w:rsidRPr="007B3D09" w:rsidRDefault="00DD1638" w:rsidP="00DD1638">
      <w:pPr>
        <w:pStyle w:val="PURBody-Indented"/>
        <w:rPr>
          <w:lang w:val="ru-RU"/>
        </w:rPr>
      </w:pPr>
      <w:r w:rsidRPr="007B3D09">
        <w:rPr>
          <w:lang w:val="ru-RU"/>
        </w:rPr>
        <w:t>Некоторый код третьих лиц, включенный в программное обеспечение, лицензируется Microsoft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ThirdPartyNotices.txt file или в документации по программному обеспечению.</w:t>
      </w:r>
    </w:p>
    <w:p w:rsidR="00DD1638" w:rsidRPr="007B3D09" w:rsidRDefault="00DD1638" w:rsidP="00BC4BBE">
      <w:pPr>
        <w:pStyle w:val="PURBlueStrong-Indented"/>
        <w:ind w:left="274"/>
        <w:rPr>
          <w:lang w:val="ru-RU"/>
        </w:rPr>
      </w:pPr>
      <w:r w:rsidRPr="007B3D09">
        <w:rPr>
          <w:lang w:val="ru-RU"/>
        </w:rPr>
        <w:lastRenderedPageBreak/>
        <w:t>Компоненты диспетчера расширений и пакетов</w:t>
      </w:r>
    </w:p>
    <w:p w:rsidR="00DD1638" w:rsidRPr="007B3D09" w:rsidRDefault="00DD1638" w:rsidP="00BC4BBE">
      <w:pPr>
        <w:pStyle w:val="PURBody-Indented"/>
        <w:keepNext/>
        <w:keepLines/>
        <w:ind w:left="274"/>
        <w:rPr>
          <w:lang w:val="ru-RU"/>
        </w:rPr>
      </w:pPr>
      <w:r w:rsidRPr="007B3D09">
        <w:rPr>
          <w:lang w:val="ru-RU"/>
        </w:rPr>
        <w:t>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Microsoft NuGet, а также диспетчер пакетов в Microsoft ASP.NET Web Pages. Такие программные приложения и пакеты предлагаются и</w:t>
      </w:r>
      <w:r w:rsidR="00BC4BBE">
        <w:t> </w:t>
      </w:r>
      <w:r w:rsidRPr="007B3D09">
        <w:rPr>
          <w:lang w:val="ru-RU"/>
        </w:rPr>
        <w:t>распространяются в некоторых случаях третьими лицами и в некоторых случаях Microsoft, однако в отношении каждого</w:t>
      </w:r>
      <w:r w:rsidR="00BC4BBE">
        <w:t> </w:t>
      </w:r>
      <w:r w:rsidRPr="007B3D09">
        <w:rPr>
          <w:lang w:val="ru-RU"/>
        </w:rPr>
        <w:t>такого приложения и пакета действуют свои собственные условия лицензии. Microsoft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w:t>
      </w:r>
      <w:r w:rsidR="00BC4BBE">
        <w:t> </w:t>
      </w:r>
      <w:r w:rsidRPr="007B3D09">
        <w:rPr>
          <w:lang w:val="ru-RU"/>
        </w:rPr>
        <w:t>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URL-адресу пакета (каналу) или просмотр пакетов на предмет включенных уведомлений или условий лицензии). Microsoft не делает никаких заявлений и не дает гарантий в отношении правильности URL-адреса канала или галереи, доступности каналов или галерей по такому URL-адресу,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Microsoft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rsidR="000B31DA" w:rsidRPr="007B3D09" w:rsidRDefault="000B31DA" w:rsidP="000B31DA">
      <w:pPr>
        <w:pStyle w:val="PURBlueStrong-Indented"/>
        <w:rPr>
          <w:lang w:val="ru-RU"/>
        </w:rPr>
      </w:pPr>
      <w:r w:rsidRPr="007B3D09">
        <w:rPr>
          <w:lang w:val="ru-RU"/>
        </w:rPr>
        <w:t>Программное обеспечение третьих лиц</w:t>
      </w:r>
    </w:p>
    <w:p w:rsidR="000B31DA" w:rsidRPr="007B3D09" w:rsidRDefault="000B31DA" w:rsidP="000B31DA">
      <w:pPr>
        <w:pStyle w:val="PURBody-Indented"/>
        <w:rPr>
          <w:lang w:val="ru-RU"/>
        </w:rPr>
      </w:pPr>
      <w:r w:rsidRPr="007B3D09">
        <w:rPr>
          <w:lang w:val="ru-RU"/>
        </w:rPr>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rsidR="000B31DA" w:rsidRPr="007B3D09" w:rsidRDefault="000B31DA" w:rsidP="000B31DA">
      <w:pPr>
        <w:pStyle w:val="PURBlueStrong-Indented"/>
        <w:rPr>
          <w:lang w:val="ru-RU"/>
        </w:rPr>
      </w:pPr>
      <w:r w:rsidRPr="007B3D09">
        <w:rPr>
          <w:lang w:val="ru-RU"/>
        </w:rPr>
        <w:t>Технические ограничения</w:t>
      </w:r>
    </w:p>
    <w:p w:rsidR="000B31DA" w:rsidRPr="007B3D09" w:rsidRDefault="000B31DA" w:rsidP="000B31DA">
      <w:pPr>
        <w:pStyle w:val="PURBody-Indented"/>
        <w:rPr>
          <w:lang w:val="ru-RU"/>
        </w:rPr>
      </w:pPr>
      <w:r w:rsidRPr="007B3D09">
        <w:rPr>
          <w:lang w:val="ru-RU"/>
        </w:rPr>
        <w:t xml:space="preserve">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w:t>
      </w:r>
      <w:r w:rsidR="00685A20" w:rsidRPr="00685A20">
        <w:rPr>
          <w:lang w:val="ru-RU"/>
        </w:rPr>
        <w:t>(</w:t>
      </w:r>
      <w:r w:rsidRPr="007B3D09">
        <w:rPr>
          <w:lang w:val="ru-RU"/>
        </w:rPr>
        <w:t xml:space="preserve">i) разрешено применимым законом, несмотря на это ограничение, или </w:t>
      </w:r>
      <w:r w:rsidR="00685A20" w:rsidRPr="00685A20">
        <w:rPr>
          <w:lang w:val="ru-RU"/>
        </w:rPr>
        <w:t>(</w:t>
      </w:r>
      <w:r w:rsidRPr="007B3D09">
        <w:rPr>
          <w:lang w:val="ru-RU"/>
        </w:rPr>
        <w:t>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rsidR="000B31DA" w:rsidRPr="007B3D09" w:rsidRDefault="000B31DA" w:rsidP="000B31DA">
      <w:pPr>
        <w:pStyle w:val="PURBody-Indented"/>
        <w:rPr>
          <w:lang w:val="ru-RU"/>
        </w:rPr>
      </w:pPr>
      <w:r w:rsidRPr="007B3D09">
        <w:rPr>
          <w:smallCaps/>
          <w:color w:val="00467F" w:themeColor="text2"/>
          <w:lang w:val="ru-RU"/>
        </w:rPr>
        <w:t>Компоненты Microsoft SharePoint, Microsoft Office и пакет средств разработки программного обеспечения Windows (Windows SDK)</w:t>
      </w:r>
    </w:p>
    <w:p w:rsidR="000B31DA" w:rsidRPr="007B3D09" w:rsidRDefault="000B31DA" w:rsidP="000B31DA">
      <w:pPr>
        <w:pStyle w:val="PURBody-Indented"/>
        <w:rPr>
          <w:lang w:val="ru-RU"/>
        </w:rPr>
      </w:pPr>
      <w:r w:rsidRPr="007B3D09">
        <w:rPr>
          <w:lang w:val="ru-RU"/>
        </w:rPr>
        <w:t>Программное обеспечение сопровождается программным обеспечением Microsoft SharePoint, включая расширения SharePoint Windows Identity Foundation, программным обеспечением Microsoft Office, включая основные сборки взаимодействия Office, и пакетами Windows SDK, которые лицензируются на собственных условиях. Условия лицензии этих компонентов программного обеспечения находятся в папке «Licenses»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rsidR="000B31DA" w:rsidRPr="007B3D09" w:rsidRDefault="000B31DA" w:rsidP="000B31DA">
      <w:pPr>
        <w:pStyle w:val="PURBlueStrong-Indented"/>
        <w:rPr>
          <w:lang w:val="ru-RU"/>
        </w:rPr>
      </w:pPr>
      <w:r w:rsidRPr="007B3D09">
        <w:rPr>
          <w:lang w:val="ru-RU"/>
        </w:rPr>
        <w:t>Microsoft Advertising SDK</w:t>
      </w:r>
    </w:p>
    <w:p w:rsidR="000B31DA" w:rsidRPr="007B3D09" w:rsidRDefault="000B31DA" w:rsidP="00685A20">
      <w:pPr>
        <w:pStyle w:val="PURBullet-Indented"/>
        <w:numPr>
          <w:ilvl w:val="0"/>
          <w:numId w:val="0"/>
        </w:numPr>
        <w:spacing w:line="240" w:lineRule="auto"/>
        <w:ind w:left="288"/>
        <w:rPr>
          <w:lang w:val="ru-RU"/>
        </w:rPr>
      </w:pPr>
      <w:r w:rsidRPr="007B3D09">
        <w:rPr>
          <w:lang w:val="ru-RU"/>
        </w:rPr>
        <w:t xml:space="preserve">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 д.) в Microsoft Advertising SDK для Windows Phone, то ваша программа должна </w:t>
      </w:r>
      <w:r w:rsidR="00685A20" w:rsidRPr="00685A20">
        <w:rPr>
          <w:lang w:val="ru-RU"/>
        </w:rPr>
        <w:t>(</w:t>
      </w:r>
      <w:r w:rsidRPr="007B3D09">
        <w:rPr>
          <w:lang w:val="ru-RU"/>
        </w:rPr>
        <w:t xml:space="preserve">а) уведомлять пользователей о том, что она будет собирать и использовать данные о пользователях и передавать их в Microsoft для использования в рекламных целях, а также </w:t>
      </w:r>
      <w:r w:rsidR="00685A20" w:rsidRPr="00685A20">
        <w:rPr>
          <w:lang w:val="ru-RU"/>
        </w:rPr>
        <w:t>(</w:t>
      </w:r>
      <w:r w:rsidRPr="007B3D09">
        <w:rPr>
          <w:lang w:val="ru-RU"/>
        </w:rPr>
        <w:t xml:space="preserve">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w:t>
      </w:r>
      <w:r w:rsidR="00685A20" w:rsidRPr="00685A20">
        <w:rPr>
          <w:lang w:val="ru-RU"/>
        </w:rPr>
        <w:t>(</w:t>
      </w:r>
      <w:r w:rsidRPr="007B3D09">
        <w:rPr>
          <w:lang w:val="ru-RU"/>
        </w:rPr>
        <w:t xml:space="preserve">а) следовать требованиям по сертификации и иным требованиям для Windows Phone, </w:t>
      </w:r>
      <w:r w:rsidR="00685A20" w:rsidRPr="00685A20">
        <w:rPr>
          <w:lang w:val="ru-RU"/>
        </w:rPr>
        <w:t>(</w:t>
      </w:r>
      <w:r w:rsidRPr="007B3D09">
        <w:rPr>
          <w:lang w:val="ru-RU"/>
        </w:rPr>
        <w:t>б) следовать политике конфиденциальности и</w:t>
      </w:r>
      <w:r w:rsidR="00FC0981">
        <w:t> </w:t>
      </w:r>
      <w:r w:rsidRPr="007B3D09">
        <w:rPr>
          <w:lang w:val="ru-RU"/>
        </w:rPr>
        <w:t xml:space="preserve">иным политикам Microsoft при сборе и использовании данных о пользователях, </w:t>
      </w:r>
      <w:r w:rsidR="00685A20" w:rsidRPr="00685A20">
        <w:rPr>
          <w:lang w:val="ru-RU"/>
        </w:rPr>
        <w:t>(</w:t>
      </w:r>
      <w:r w:rsidRPr="007B3D09">
        <w:rPr>
          <w:lang w:val="ru-RU"/>
        </w:rPr>
        <w:t xml:space="preserve">в) не собирать и не использовать какие-либо идентификаторы пользователей, созданные Microsoft или предоставленные вам Microsoft, для целей, отличных от передачи таких идентификаторов в рекламную службу Microsoft в рамках предоставления вами собственных услуг, и </w:t>
      </w:r>
      <w:r w:rsidR="00685A20" w:rsidRPr="00685A20">
        <w:rPr>
          <w:lang w:val="ru-RU"/>
        </w:rPr>
        <w:t>(</w:t>
      </w:r>
      <w:r w:rsidRPr="007B3D09">
        <w:rPr>
          <w:lang w:val="ru-RU"/>
        </w:rPr>
        <w:t>г)</w:t>
      </w:r>
      <w:r w:rsidR="00685A20">
        <w:t> </w:t>
      </w:r>
      <w:r w:rsidRPr="007B3D09">
        <w:rPr>
          <w:lang w:val="ru-RU"/>
        </w:rPr>
        <w:t xml:space="preserve">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Microsoft: </w:t>
      </w:r>
      <w:hyperlink r:id="rId181" w:history="1">
        <w:r w:rsidRPr="007B3D09">
          <w:rPr>
            <w:rStyle w:val="Hyperlink"/>
            <w:lang w:val="ru-RU"/>
          </w:rPr>
          <w:t>https://choice.live.com/AdvertisementChoice/</w:t>
        </w:r>
      </w:hyperlink>
      <w:r w:rsidRPr="007B3D09">
        <w:rPr>
          <w:lang w:val="ru-RU"/>
        </w:rPr>
        <w:t>.</w:t>
      </w:r>
    </w:p>
    <w:p w:rsidR="00DD1638" w:rsidRPr="007B3D09" w:rsidRDefault="00DD1638" w:rsidP="00B24718">
      <w:pPr>
        <w:pStyle w:val="PURBlueStrong-Indented"/>
        <w:keepNext w:val="0"/>
        <w:keepLines w:val="0"/>
        <w:ind w:left="274"/>
        <w:rPr>
          <w:lang w:val="ru-RU"/>
        </w:rPr>
      </w:pPr>
      <w:r w:rsidRPr="007B3D09">
        <w:rPr>
          <w:lang w:val="ru-RU"/>
        </w:rPr>
        <w:t>Компоненты продукта Microsoft SQL Server и пакет средств разработки программного обеспечения Windows (Windows SDK)</w:t>
      </w:r>
    </w:p>
    <w:p w:rsidR="00DD1638" w:rsidRPr="007B3D09" w:rsidRDefault="00DD1638" w:rsidP="00B24718">
      <w:pPr>
        <w:pStyle w:val="PURBody-Indented"/>
        <w:ind w:left="274"/>
        <w:rPr>
          <w:lang w:val="ru-RU"/>
        </w:rPr>
      </w:pPr>
      <w:r w:rsidRPr="007B3D09">
        <w:rPr>
          <w:lang w:val="ru-RU"/>
        </w:rPr>
        <w:t>Данное программное обеспечение может включать компоненты Microsoft SQL Server и пакет Windows SDK,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w:t>
      </w:r>
    </w:p>
    <w:p w:rsidR="00DD1638" w:rsidRPr="007B3D09" w:rsidRDefault="00DD1638" w:rsidP="00DD1638">
      <w:pPr>
        <w:pStyle w:val="PURBlueStrong-Indented"/>
        <w:rPr>
          <w:lang w:val="ru-RU"/>
        </w:rPr>
      </w:pPr>
      <w:r w:rsidRPr="007B3D09">
        <w:rPr>
          <w:lang w:val="ru-RU"/>
        </w:rPr>
        <w:lastRenderedPageBreak/>
        <w:t>Компоненты программного обеспечения Windows</w:t>
      </w:r>
    </w:p>
    <w:p w:rsidR="00DD1638" w:rsidRPr="007B3D09" w:rsidRDefault="00DD1638" w:rsidP="00BC4BBE">
      <w:pPr>
        <w:pStyle w:val="PURBody-Indented"/>
        <w:rPr>
          <w:lang w:val="ru-RU"/>
        </w:rPr>
      </w:pPr>
      <w:r w:rsidRPr="007B3D09">
        <w:rPr>
          <w:lang w:val="ru-RU"/>
        </w:rPr>
        <w:t>Программное обеспечение может включать Microsoft .NET Framework, Microsoft Data Access Components, определенные библиотеки DLL, связанные с технологией сборки Microsoft; службы Microsoft Internet Information Services (IIS) Express и</w:t>
      </w:r>
      <w:r w:rsidR="00BC4BBE">
        <w:t> </w:t>
      </w:r>
      <w:r w:rsidRPr="007B3D09">
        <w:rPr>
          <w:lang w:val="ru-RU"/>
        </w:rPr>
        <w:t>Библиотеку Windows Library для JavaScript. Все они являются частью программного обеспечения Windows, и условия лицензии для Windows распространяются на использование вами этих компонентов.</w:t>
      </w:r>
    </w:p>
    <w:bookmarkStart w:id="930" w:name="_Toc363552827"/>
    <w:bookmarkStart w:id="931" w:name="_Toc363552890"/>
    <w:bookmarkStart w:id="932" w:name="_Toc378682189"/>
    <w:bookmarkStart w:id="933" w:name="_Toc378682291"/>
    <w:bookmarkStart w:id="934" w:name="_Toc371268303"/>
    <w:bookmarkStart w:id="935" w:name="_Toc371268369"/>
    <w:bookmarkStart w:id="936" w:name="_Toc379278506"/>
    <w:bookmarkStart w:id="937" w:name="_Toc379278568"/>
    <w:bookmarkStart w:id="938" w:name="_Toc388437650"/>
    <w:bookmarkStart w:id="939" w:name="_Toc388443758"/>
    <w:bookmarkStart w:id="940" w:name="_Toc299519162"/>
    <w:bookmarkStart w:id="941" w:name="_Toc299531594"/>
    <w:bookmarkStart w:id="942" w:name="_Toc299531918"/>
    <w:bookmarkStart w:id="943" w:name="_Toc299957201"/>
    <w:bookmarkEnd w:id="866"/>
    <w:bookmarkEnd w:id="867"/>
    <w:bookmarkEnd w:id="868"/>
    <w:bookmarkEnd w:id="869"/>
    <w:bookmarkEnd w:id="870"/>
    <w:bookmarkEnd w:id="871"/>
    <w:bookmarkEnd w:id="872"/>
    <w:bookmarkEnd w:id="873"/>
    <w:p w:rsidR="000829EE" w:rsidRPr="000E00C9" w:rsidRDefault="000E00C9" w:rsidP="000829EE">
      <w:pPr>
        <w:pStyle w:val="PURBody"/>
        <w:keepLines/>
        <w:spacing w:before="240" w:after="240"/>
        <w:jc w:val="right"/>
        <w:rPr>
          <w:rStyle w:val="Hyperlink"/>
        </w:rPr>
      </w:pPr>
      <w:r>
        <w:fldChar w:fldCharType="begin"/>
      </w:r>
      <w:r>
        <w:instrText>HYPERLINK</w:instrText>
      </w:r>
      <w:r w:rsidRPr="00F24205">
        <w:instrText xml:space="preserve"> \</w:instrText>
      </w:r>
      <w:r>
        <w:instrText>l</w:instrText>
      </w:r>
      <w:r w:rsidRPr="00F24205">
        <w:instrText xml:space="preserve"> "</w:instrText>
      </w:r>
      <w:r>
        <w:instrText>TOC</w:instrText>
      </w:r>
      <w:r w:rsidRPr="00F24205">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F24205">
        <w:t xml:space="preserve"> / </w:t>
      </w:r>
      <w:hyperlink w:anchor="UniversalTerms" w:history="1">
        <w:r w:rsidRPr="000829EE">
          <w:rPr>
            <w:rStyle w:val="Hyperlink"/>
            <w:rFonts w:ascii="Arial Narrow" w:hAnsi="Arial Narrow"/>
            <w:sz w:val="16"/>
            <w:lang w:val="ru-RU"/>
          </w:rPr>
          <w:t>Универсальные</w:t>
        </w:r>
        <w:r w:rsidRPr="00F24205">
          <w:rPr>
            <w:rStyle w:val="Hyperlink"/>
            <w:rFonts w:ascii="Arial Narrow" w:hAnsi="Arial Narrow"/>
            <w:sz w:val="16"/>
          </w:rPr>
          <w:t xml:space="preserve"> </w:t>
        </w:r>
        <w:r w:rsidRPr="000829EE">
          <w:rPr>
            <w:rStyle w:val="Hyperlink"/>
            <w:rFonts w:ascii="Arial Narrow" w:hAnsi="Arial Narrow"/>
            <w:sz w:val="16"/>
            <w:lang w:val="ru-RU"/>
          </w:rPr>
          <w:t>условия</w:t>
        </w:r>
        <w:r w:rsidRPr="00F24205">
          <w:rPr>
            <w:rStyle w:val="Hyperlink"/>
            <w:rFonts w:ascii="Arial Narrow" w:hAnsi="Arial Narrow"/>
            <w:sz w:val="16"/>
          </w:rPr>
          <w:t xml:space="preserve"> </w:t>
        </w:r>
        <w:r w:rsidRPr="000829EE">
          <w:rPr>
            <w:rStyle w:val="Hyperlink"/>
            <w:rFonts w:ascii="Arial Narrow" w:hAnsi="Arial Narrow"/>
            <w:sz w:val="16"/>
            <w:lang w:val="ru-RU"/>
          </w:rPr>
          <w:t>лицензии</w:t>
        </w:r>
        <w:r w:rsidRPr="00F24205">
          <w:rPr>
            <w:rStyle w:val="Hyperlink"/>
            <w:rFonts w:ascii="Arial Narrow" w:hAnsi="Arial Narrow"/>
            <w:sz w:val="16"/>
          </w:rPr>
          <w:t xml:space="preserve"> </w:t>
        </w:r>
      </w:hyperlink>
    </w:p>
    <w:p w:rsidR="00632041" w:rsidRPr="000E00C9" w:rsidRDefault="00632041" w:rsidP="00632041">
      <w:pPr>
        <w:pStyle w:val="PURProductName"/>
      </w:pPr>
      <w:r w:rsidRPr="001333E7">
        <w:t>WindowsServer</w:t>
      </w:r>
      <w:r w:rsidRPr="000E00C9">
        <w:t xml:space="preserve"> 2012 </w:t>
      </w:r>
      <w:r w:rsidRPr="001333E7">
        <w:t>R</w:t>
      </w:r>
      <w:r w:rsidRPr="000E00C9">
        <w:t xml:space="preserve">2 </w:t>
      </w:r>
      <w:r w:rsidRPr="001333E7">
        <w:t>ActiveDirectoryRightsManagementServices</w:t>
      </w:r>
      <w:bookmarkEnd w:id="930"/>
      <w:bookmarkEnd w:id="931"/>
      <w:bookmarkEnd w:id="932"/>
      <w:bookmarkEnd w:id="933"/>
      <w:bookmarkEnd w:id="934"/>
      <w:bookmarkEnd w:id="935"/>
      <w:bookmarkEnd w:id="936"/>
      <w:bookmarkEnd w:id="937"/>
      <w:bookmarkEnd w:id="938"/>
      <w:bookmarkEnd w:id="939"/>
      <w:r w:rsidR="008C5BFF" w:rsidRPr="007B3D09">
        <w:rPr>
          <w:lang w:val="ru-RU"/>
        </w:rPr>
        <w:fldChar w:fldCharType="begin"/>
      </w:r>
      <w:r w:rsidRPr="001333E7">
        <w:instrText>XE</w:instrText>
      </w:r>
      <w:r w:rsidRPr="000E00C9">
        <w:instrText xml:space="preserve"> "</w:instrText>
      </w:r>
      <w:r w:rsidRPr="001333E7">
        <w:instrText>WindowsServer</w:instrText>
      </w:r>
      <w:r w:rsidRPr="000E00C9">
        <w:instrText xml:space="preserve"> 2012 </w:instrText>
      </w:r>
      <w:r w:rsidRPr="001333E7">
        <w:instrText>R</w:instrText>
      </w:r>
      <w:r w:rsidRPr="000E00C9">
        <w:instrText xml:space="preserve">2 </w:instrText>
      </w:r>
      <w:r w:rsidRPr="001333E7">
        <w:instrText>ActiveDirectoryRightsManagementServices</w:instrText>
      </w:r>
      <w:r w:rsidRPr="000E00C9">
        <w:instrText>"</w:instrText>
      </w:r>
      <w:r w:rsidR="008C5BFF" w:rsidRPr="007B3D09">
        <w:rPr>
          <w:lang w:val="ru-RU"/>
        </w:rPr>
        <w:fldChar w:fldCharType="end"/>
      </w:r>
    </w:p>
    <w:p w:rsidR="00632041" w:rsidRPr="007B3D09" w:rsidRDefault="00632041" w:rsidP="00632041">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231887" w:rsidTr="00E964A3">
        <w:tc>
          <w:tcPr>
            <w:tcW w:w="2477" w:type="pct"/>
            <w:gridSpan w:val="2"/>
            <w:tcBorders>
              <w:top w:val="single" w:sz="4" w:space="0" w:color="auto"/>
              <w:bottom w:val="nil"/>
            </w:tcBorders>
          </w:tcPr>
          <w:p w:rsidR="007331A1" w:rsidRPr="007B3D09" w:rsidRDefault="007331A1" w:rsidP="007331A1">
            <w:pPr>
              <w:pStyle w:val="PURLMSH"/>
              <w:rPr>
                <w:lang w:val="ru-RU"/>
              </w:rPr>
            </w:pPr>
            <w:r w:rsidRPr="007B3D09">
              <w:rPr>
                <w:lang w:val="ru-RU"/>
              </w:rPr>
              <w:t xml:space="preserve">Применимый раздел Общих условий лицензии SAL: </w:t>
            </w:r>
            <w:hyperlink w:anchor="SALTerms_Server" w:history="1">
              <w:r w:rsidRPr="007B3D09">
                <w:rPr>
                  <w:rStyle w:val="Hyperlink"/>
                  <w:lang w:val="ru-RU"/>
                </w:rPr>
                <w:t>Серверное ПО</w:t>
              </w:r>
            </w:hyperlink>
          </w:p>
        </w:tc>
        <w:tc>
          <w:tcPr>
            <w:tcW w:w="2523" w:type="pct"/>
            <w:gridSpan w:val="2"/>
            <w:tcBorders>
              <w:top w:val="single" w:sz="4" w:space="0" w:color="auto"/>
              <w:bottom w:val="nil"/>
            </w:tcBorders>
          </w:tcPr>
          <w:p w:rsidR="007331A1" w:rsidRPr="007B3D09" w:rsidRDefault="007331A1" w:rsidP="007331A1">
            <w:pPr>
              <w:pStyle w:val="PURLMSH"/>
              <w:rPr>
                <w:i/>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7331A1" w:rsidRPr="007B3D09"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7331A1" w:rsidRPr="007B3D09" w:rsidRDefault="007331A1" w:rsidP="007331A1">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7331A1" w:rsidRPr="001333E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7331A1" w:rsidRPr="007B3D09" w:rsidRDefault="007331A1" w:rsidP="007331A1">
            <w:pPr>
              <w:pStyle w:val="PURBody"/>
              <w:rPr>
                <w:lang w:val="ru-RU"/>
              </w:rPr>
            </w:pPr>
            <w:r w:rsidRPr="007B3D09">
              <w:rPr>
                <w:b/>
                <w:lang w:val="ru-RU"/>
              </w:rPr>
              <w:t>Необходимо:</w:t>
            </w:r>
          </w:p>
          <w:p w:rsidR="007331A1" w:rsidRPr="001333E7" w:rsidRDefault="007331A1" w:rsidP="007331A1">
            <w:pPr>
              <w:pStyle w:val="PURBullet-Indented"/>
              <w:rPr>
                <w:b/>
                <w:bCs/>
              </w:rPr>
            </w:pPr>
            <w:r w:rsidRPr="001333E7">
              <w:t>Windows Server 2012 R2 Active Directory Rights Management Services SAL</w:t>
            </w:r>
          </w:p>
        </w:tc>
      </w:tr>
    </w:tbl>
    <w:p w:rsidR="00632041" w:rsidRPr="007B3D09" w:rsidRDefault="00632041" w:rsidP="00632041">
      <w:pPr>
        <w:pStyle w:val="PURADDITIONALTERMSHEADERMB"/>
        <w:rPr>
          <w:lang w:val="ru-RU"/>
        </w:rPr>
      </w:pPr>
      <w:r w:rsidRPr="007B3D09">
        <w:rPr>
          <w:lang w:val="ru-RU"/>
        </w:rPr>
        <w:t>Дополнительные условия.</w:t>
      </w:r>
    </w:p>
    <w:p w:rsidR="00632041" w:rsidRPr="007B3D09" w:rsidRDefault="00632041" w:rsidP="00632041">
      <w:pPr>
        <w:pStyle w:val="PURBlueStrong-Indented"/>
        <w:rPr>
          <w:lang w:val="ru-RU"/>
        </w:rPr>
      </w:pPr>
      <w:r w:rsidRPr="007B3D09">
        <w:rPr>
          <w:lang w:val="ru-RU"/>
        </w:rPr>
        <w:t>Только права на доступ</w:t>
      </w:r>
    </w:p>
    <w:p w:rsidR="00632041" w:rsidRPr="007B3D09" w:rsidRDefault="00632041" w:rsidP="00632041">
      <w:pPr>
        <w:pStyle w:val="PURBody-Indented"/>
        <w:rPr>
          <w:lang w:val="ru-RU"/>
        </w:rPr>
      </w:pPr>
      <w:r w:rsidRPr="007B3D09">
        <w:rPr>
          <w:lang w:val="ru-RU"/>
        </w:rPr>
        <w:t>Лицензии SAL необходимы, как указано далее в условиях лицензии Windows Server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службы управления правами Active Directory Windows Server 2012 R2.</w:t>
      </w:r>
    </w:p>
    <w:p w:rsidR="00632041" w:rsidRPr="007B3D09" w:rsidRDefault="00632041" w:rsidP="00632041">
      <w:pPr>
        <w:pStyle w:val="PURBlueStrong-Indented"/>
        <w:rPr>
          <w:lang w:val="ru-RU"/>
        </w:rPr>
      </w:pPr>
      <w:r w:rsidRPr="007B3D09">
        <w:rPr>
          <w:lang w:val="ru-RU"/>
        </w:rPr>
        <w:t>Серверное ПО</w:t>
      </w:r>
    </w:p>
    <w:p w:rsidR="00C079D4" w:rsidRPr="007B3D09" w:rsidRDefault="00632041" w:rsidP="00C079D4">
      <w:pPr>
        <w:pStyle w:val="PURBody-Indented"/>
        <w:rPr>
          <w:lang w:val="ru-RU"/>
        </w:rPr>
      </w:pPr>
      <w:r w:rsidRPr="007B3D09">
        <w:rPr>
          <w:lang w:val="ru-RU"/>
        </w:rPr>
        <w:t>Невзирая на Общие условия для Серверного программного обеспечения, серверное программное обеспечение должно отдельно обеспечиваться лицензиями Windows Server 2012 R2 «на процессор», как указано далее в условиях лицензии Windows Server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SAL для службы управления правами Windows Server Active Directory.</w:t>
      </w:r>
    </w:p>
    <w:bookmarkStart w:id="944" w:name="_Toc363552828"/>
    <w:bookmarkStart w:id="945" w:name="_Toc363552891"/>
    <w:bookmarkStart w:id="946" w:name="_Toc378682190"/>
    <w:bookmarkStart w:id="947" w:name="_Toc378682292"/>
    <w:bookmarkStart w:id="948" w:name="_Toc371268304"/>
    <w:bookmarkStart w:id="949" w:name="_Toc371268370"/>
    <w:bookmarkStart w:id="950" w:name="_Toc379278507"/>
    <w:bookmarkStart w:id="951" w:name="_Toc379278569"/>
    <w:bookmarkStart w:id="952" w:name="_Toc388437651"/>
    <w:bookmarkStart w:id="953" w:name="_Toc388443759"/>
    <w:p w:rsidR="000829EE" w:rsidRPr="000829EE" w:rsidRDefault="000E00C9" w:rsidP="000829EE">
      <w:pPr>
        <w:pStyle w:val="PURBody"/>
        <w:keepLines/>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632041" w:rsidRPr="007B3D09" w:rsidRDefault="00632041" w:rsidP="00632041">
      <w:pPr>
        <w:pStyle w:val="PURProductName"/>
        <w:rPr>
          <w:lang w:val="ru-RU"/>
        </w:rPr>
      </w:pPr>
      <w:r w:rsidRPr="007B3D09">
        <w:rPr>
          <w:lang w:val="ru-RU"/>
        </w:rPr>
        <w:t>Windows Server 2012 R2 Remote Desktop Services</w:t>
      </w:r>
      <w:bookmarkEnd w:id="944"/>
      <w:bookmarkEnd w:id="945"/>
      <w:bookmarkEnd w:id="946"/>
      <w:bookmarkEnd w:id="947"/>
      <w:bookmarkEnd w:id="948"/>
      <w:bookmarkEnd w:id="949"/>
      <w:bookmarkEnd w:id="950"/>
      <w:bookmarkEnd w:id="951"/>
      <w:bookmarkEnd w:id="952"/>
      <w:bookmarkEnd w:id="953"/>
      <w:r w:rsidR="008C5BFF" w:rsidRPr="007B3D09">
        <w:rPr>
          <w:lang w:val="ru-RU"/>
        </w:rPr>
        <w:fldChar w:fldCharType="begin"/>
      </w:r>
      <w:r w:rsidRPr="007B3D09">
        <w:rPr>
          <w:lang w:val="ru-RU"/>
        </w:rPr>
        <w:instrText>XE "Windows Server 2012 R2 Remote Desktop Services"</w:instrText>
      </w:r>
      <w:r w:rsidR="008C5BFF" w:rsidRPr="007B3D09">
        <w:rPr>
          <w:lang w:val="ru-RU"/>
        </w:rPr>
        <w:fldChar w:fldCharType="end"/>
      </w:r>
    </w:p>
    <w:p w:rsidR="00632041" w:rsidRPr="007B3D09" w:rsidRDefault="00632041" w:rsidP="00632041">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rsidRPr="00231887" w:rsidTr="00E964A3">
        <w:tc>
          <w:tcPr>
            <w:tcW w:w="2477" w:type="pct"/>
            <w:gridSpan w:val="2"/>
            <w:tcBorders>
              <w:top w:val="single" w:sz="4" w:space="0" w:color="auto"/>
              <w:bottom w:val="nil"/>
            </w:tcBorders>
          </w:tcPr>
          <w:p w:rsidR="00632041" w:rsidRPr="007B3D09" w:rsidRDefault="00632041" w:rsidP="00632041">
            <w:pPr>
              <w:pStyle w:val="PURLMSH"/>
              <w:rPr>
                <w:lang w:val="ru-RU"/>
              </w:rPr>
            </w:pPr>
            <w:r w:rsidRPr="007B3D09">
              <w:rPr>
                <w:lang w:val="ru-RU"/>
              </w:rPr>
              <w:t xml:space="preserve">Применимый раздел Общих условий лицензии SAL: </w:t>
            </w:r>
            <w:hyperlink w:anchor="SALTerms_Server" w:history="1">
              <w:r w:rsidRPr="007B3D09">
                <w:rPr>
                  <w:rStyle w:val="Hyperlink"/>
                  <w:lang w:val="ru-RU"/>
                </w:rPr>
                <w:t>Серверное ПО</w:t>
              </w:r>
            </w:hyperlink>
          </w:p>
        </w:tc>
        <w:tc>
          <w:tcPr>
            <w:tcW w:w="2523" w:type="pct"/>
            <w:gridSpan w:val="2"/>
            <w:tcBorders>
              <w:top w:val="single" w:sz="4" w:space="0" w:color="auto"/>
              <w:bottom w:val="nil"/>
            </w:tcBorders>
          </w:tcPr>
          <w:p w:rsidR="00632041" w:rsidRPr="007B3D09" w:rsidRDefault="007331A1" w:rsidP="00D878DC">
            <w:pPr>
              <w:pStyle w:val="PURLMSH"/>
              <w:rPr>
                <w:i/>
                <w:lang w:val="ru-RU"/>
              </w:rPr>
            </w:pPr>
            <w:r w:rsidRPr="007B3D09">
              <w:rPr>
                <w:lang w:val="ru-RU"/>
              </w:rPr>
              <w:t xml:space="preserve">Право на получение программных услуг на серверах поставщиков центров обработки данных: </w:t>
            </w:r>
            <w:r w:rsidRPr="007B3D09">
              <w:rPr>
                <w:b/>
                <w:lang w:val="ru-RU"/>
              </w:rPr>
              <w:t>Да</w:t>
            </w:r>
          </w:p>
        </w:tc>
      </w:tr>
      <w:tr w:rsidR="00632041" w:rsidRPr="007B3D09"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632041" w:rsidRPr="007B3D09" w:rsidRDefault="00632041" w:rsidP="00E964A3">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632041" w:rsidRPr="001333E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632041" w:rsidRPr="007B3D09" w:rsidRDefault="00632041" w:rsidP="00E964A3">
            <w:pPr>
              <w:pStyle w:val="PURBody"/>
              <w:rPr>
                <w:lang w:val="ru-RU"/>
              </w:rPr>
            </w:pPr>
            <w:r w:rsidRPr="007B3D09">
              <w:rPr>
                <w:b/>
                <w:lang w:val="ru-RU"/>
              </w:rPr>
              <w:t>Необходимо:</w:t>
            </w:r>
          </w:p>
          <w:p w:rsidR="00632041" w:rsidRPr="001333E7" w:rsidRDefault="00632041" w:rsidP="00DE591B">
            <w:pPr>
              <w:pStyle w:val="PURBullet-Indented"/>
              <w:rPr>
                <w:b/>
                <w:bCs/>
              </w:rPr>
            </w:pPr>
            <w:r w:rsidRPr="001333E7">
              <w:t>Windows Server 2012 R2 Remote Desktop Services SAL</w:t>
            </w:r>
          </w:p>
        </w:tc>
      </w:tr>
    </w:tbl>
    <w:p w:rsidR="00632041" w:rsidRPr="007B3D09" w:rsidRDefault="00632041" w:rsidP="000F4CC0">
      <w:pPr>
        <w:pStyle w:val="PURADDITIONALTERMSHEADERMB"/>
        <w:keepNext/>
        <w:keepLines/>
        <w:rPr>
          <w:lang w:val="ru-RU"/>
        </w:rPr>
      </w:pPr>
      <w:r w:rsidRPr="007B3D09">
        <w:rPr>
          <w:lang w:val="ru-RU"/>
        </w:rPr>
        <w:t>Дополнительные условия.</w:t>
      </w:r>
    </w:p>
    <w:p w:rsidR="00632041" w:rsidRPr="007B3D09" w:rsidRDefault="00632041" w:rsidP="00590ADE">
      <w:pPr>
        <w:pStyle w:val="PURBlueStrong-Indented"/>
        <w:keepNext w:val="0"/>
        <w:keepLines w:val="0"/>
        <w:ind w:left="274"/>
        <w:rPr>
          <w:lang w:val="ru-RU"/>
        </w:rPr>
      </w:pPr>
      <w:r w:rsidRPr="007B3D09">
        <w:rPr>
          <w:lang w:val="ru-RU"/>
        </w:rPr>
        <w:t>Только права на доступ</w:t>
      </w:r>
    </w:p>
    <w:p w:rsidR="00632041" w:rsidRPr="007B3D09" w:rsidRDefault="00632041" w:rsidP="00590ADE">
      <w:pPr>
        <w:pStyle w:val="PURBody-Indented"/>
        <w:ind w:left="274"/>
        <w:rPr>
          <w:lang w:val="ru-RU"/>
        </w:rPr>
      </w:pPr>
      <w:r w:rsidRPr="007B3D09">
        <w:rPr>
          <w:lang w:val="ru-RU"/>
        </w:rPr>
        <w:t>Лицензии SAL необходимы, как указано далее в условиях лицензии Windows Server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служб удаленных рабочих столов Windows Server 2012 R2.</w:t>
      </w:r>
    </w:p>
    <w:p w:rsidR="00632041" w:rsidRPr="007B3D09" w:rsidRDefault="00632041" w:rsidP="00590ADE">
      <w:pPr>
        <w:pStyle w:val="PURBlueStrong-Indented"/>
        <w:ind w:left="274"/>
        <w:rPr>
          <w:lang w:val="ru-RU"/>
        </w:rPr>
      </w:pPr>
      <w:r w:rsidRPr="007B3D09">
        <w:rPr>
          <w:lang w:val="ru-RU"/>
        </w:rPr>
        <w:lastRenderedPageBreak/>
        <w:t>Серверное ПО</w:t>
      </w:r>
    </w:p>
    <w:p w:rsidR="00632041" w:rsidRPr="007B3D09" w:rsidRDefault="00632041" w:rsidP="00590ADE">
      <w:pPr>
        <w:pStyle w:val="PURBody-Indented"/>
        <w:keepNext/>
        <w:keepLines/>
        <w:rPr>
          <w:lang w:val="ru-RU"/>
        </w:rPr>
      </w:pPr>
      <w:r w:rsidRPr="007B3D09">
        <w:rPr>
          <w:lang w:val="ru-RU"/>
        </w:rPr>
        <w:t>Невзирая на Общие условия для Серверного программного обеспечения, серверное программное обеспечение должно отдельно обеспечиваться лицензиями Windows Server 2012 R2 «на процессор», как указано далее в условиях лицензии Windows Server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SAL для служб удаленных рабочих столов Windows Server.</w:t>
      </w:r>
    </w:p>
    <w:bookmarkStart w:id="954" w:name="_Toc299519173"/>
    <w:bookmarkStart w:id="955" w:name="_Toc299525037"/>
    <w:bookmarkStart w:id="956" w:name="_Toc299531605"/>
    <w:bookmarkStart w:id="957" w:name="_Toc299531929"/>
    <w:bookmarkStart w:id="958" w:name="_Toc299957212"/>
    <w:bookmarkEnd w:id="395"/>
    <w:bookmarkEnd w:id="940"/>
    <w:bookmarkEnd w:id="941"/>
    <w:bookmarkEnd w:id="942"/>
    <w:bookmarkEnd w:id="943"/>
    <w:p w:rsidR="000829EE" w:rsidRPr="000829EE" w:rsidRDefault="000E00C9" w:rsidP="000829EE">
      <w:pPr>
        <w:pStyle w:val="PURBody"/>
        <w:keepLines/>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423D30" w:rsidRPr="007B3D09" w:rsidRDefault="00423D30" w:rsidP="00CD6E9D">
      <w:pPr>
        <w:pStyle w:val="PURBody-Indented"/>
        <w:keepLines/>
        <w:ind w:left="274"/>
        <w:rPr>
          <w:rStyle w:val="Hyperlink"/>
          <w:rFonts w:ascii="Arial Narrow" w:hAnsi="Arial Narrow"/>
          <w:sz w:val="16"/>
          <w:lang w:val="ru-RU"/>
        </w:rPr>
        <w:sectPr w:rsidR="00423D30" w:rsidRPr="007B3D09" w:rsidSect="002A6065">
          <w:footerReference w:type="default" r:id="rId182"/>
          <w:type w:val="continuous"/>
          <w:pgSz w:w="12240" w:h="15840" w:code="1"/>
          <w:pgMar w:top="1166" w:right="720" w:bottom="720" w:left="720" w:header="432" w:footer="288" w:gutter="0"/>
          <w:cols w:space="360"/>
          <w:docGrid w:linePitch="360"/>
        </w:sectPr>
      </w:pPr>
    </w:p>
    <w:p w:rsidR="00FA133C" w:rsidRPr="007B3D09" w:rsidRDefault="00423D30" w:rsidP="00F54A36">
      <w:pPr>
        <w:pStyle w:val="PURSectionHeading"/>
        <w:rPr>
          <w:lang w:val="ru-RU"/>
        </w:rPr>
      </w:pPr>
      <w:bookmarkStart w:id="959" w:name="_Toc378682293"/>
      <w:bookmarkStart w:id="960" w:name="_Toc371268305"/>
      <w:bookmarkStart w:id="961" w:name="_Toc379278508"/>
      <w:bookmarkStart w:id="962" w:name="_Toc388443760"/>
      <w:bookmarkStart w:id="963" w:name="HG"/>
      <w:bookmarkStart w:id="964" w:name="_Toc346536890"/>
      <w:bookmarkStart w:id="965" w:name="_Toc339280354"/>
      <w:r w:rsidRPr="007B3D09">
        <w:rPr>
          <w:lang w:val="ru-RU"/>
        </w:rPr>
        <w:lastRenderedPageBreak/>
        <w:t>Модель лицензирования хост/гость</w:t>
      </w:r>
      <w:bookmarkEnd w:id="959"/>
      <w:bookmarkEnd w:id="960"/>
      <w:bookmarkEnd w:id="961"/>
      <w:bookmarkEnd w:id="962"/>
    </w:p>
    <w:p w:rsidR="00FA133C" w:rsidRPr="007B3D09" w:rsidRDefault="00FA133C" w:rsidP="00FA133C">
      <w:pPr>
        <w:pStyle w:val="TOC2"/>
        <w:rPr>
          <w:lang w:val="ru-RU"/>
        </w:rPr>
        <w:sectPr w:rsidR="00FA133C" w:rsidRPr="007B3D09" w:rsidSect="00C047BC">
          <w:footerReference w:type="default" r:id="rId183"/>
          <w:pgSz w:w="12240" w:h="15840" w:code="1"/>
          <w:pgMar w:top="1166" w:right="720" w:bottom="720" w:left="720" w:header="432" w:footer="288" w:gutter="0"/>
          <w:cols w:space="360"/>
          <w:docGrid w:linePitch="360"/>
        </w:sectPr>
      </w:pPr>
    </w:p>
    <w:p w:rsidR="00AB73D1" w:rsidRDefault="008C5BFF">
      <w:pPr>
        <w:pStyle w:val="TOC2"/>
        <w:rPr>
          <w:noProof/>
          <w:color w:val="auto"/>
          <w:sz w:val="22"/>
          <w:lang w:eastAsia="zh-CN"/>
        </w:rPr>
      </w:pPr>
      <w:r w:rsidRPr="007B3D09">
        <w:rPr>
          <w:lang w:val="ru-RU"/>
        </w:rPr>
        <w:lastRenderedPageBreak/>
        <w:fldChar w:fldCharType="begin"/>
      </w:r>
      <w:r w:rsidR="00FA133C" w:rsidRPr="007B3D09">
        <w:rPr>
          <w:lang w:val="ru-RU"/>
        </w:rPr>
        <w:instrText xml:space="preserve"> TOC \b </w:instrText>
      </w:r>
      <w:r w:rsidR="00A50B1C" w:rsidRPr="007B3D09">
        <w:rPr>
          <w:lang w:val="ru-RU"/>
        </w:rPr>
        <w:instrText>HG</w:instrText>
      </w:r>
      <w:r w:rsidR="00FA133C" w:rsidRPr="007B3D09">
        <w:rPr>
          <w:lang w:val="ru-RU"/>
        </w:rPr>
        <w:instrText xml:space="preserve"> \h \z \t "PUR Product Name,2" </w:instrText>
      </w:r>
      <w:r w:rsidRPr="007B3D09">
        <w:rPr>
          <w:lang w:val="ru-RU"/>
        </w:rPr>
        <w:fldChar w:fldCharType="separate"/>
      </w:r>
      <w:hyperlink w:anchor="_Toc388442734" w:history="1">
        <w:r w:rsidR="00AB73D1" w:rsidRPr="00004B58">
          <w:rPr>
            <w:rStyle w:val="Hyperlink"/>
            <w:noProof/>
            <w:lang w:val="ru-RU"/>
          </w:rPr>
          <w:t>Пакет облачной платформы</w:t>
        </w:r>
        <w:r w:rsidR="00AB73D1">
          <w:rPr>
            <w:noProof/>
            <w:webHidden/>
          </w:rPr>
          <w:tab/>
        </w:r>
        <w:r>
          <w:rPr>
            <w:noProof/>
            <w:webHidden/>
          </w:rPr>
          <w:fldChar w:fldCharType="begin"/>
        </w:r>
        <w:r w:rsidR="00AB73D1">
          <w:rPr>
            <w:noProof/>
            <w:webHidden/>
          </w:rPr>
          <w:instrText xml:space="preserve"> PAGEREF _Toc388442734 \h </w:instrText>
        </w:r>
        <w:r>
          <w:rPr>
            <w:noProof/>
            <w:webHidden/>
          </w:rPr>
        </w:r>
        <w:r>
          <w:rPr>
            <w:noProof/>
            <w:webHidden/>
          </w:rPr>
          <w:fldChar w:fldCharType="separate"/>
        </w:r>
        <w:r w:rsidR="004C44C3">
          <w:rPr>
            <w:noProof/>
            <w:webHidden/>
          </w:rPr>
          <w:t>67</w:t>
        </w:r>
        <w:r>
          <w:rPr>
            <w:noProof/>
            <w:webHidden/>
          </w:rPr>
          <w:fldChar w:fldCharType="end"/>
        </w:r>
      </w:hyperlink>
    </w:p>
    <w:p w:rsidR="00AB73D1" w:rsidRDefault="00602F86">
      <w:pPr>
        <w:pStyle w:val="TOC2"/>
        <w:rPr>
          <w:noProof/>
          <w:color w:val="auto"/>
          <w:sz w:val="22"/>
          <w:lang w:eastAsia="zh-CN"/>
        </w:rPr>
      </w:pPr>
      <w:hyperlink w:anchor="_Toc388442735" w:history="1">
        <w:r w:rsidR="00AB73D1" w:rsidRPr="00004B58">
          <w:rPr>
            <w:rStyle w:val="Hyperlink"/>
            <w:noProof/>
            <w:lang w:val="ru-RU"/>
          </w:rPr>
          <w:t>Гость облачной платформы</w:t>
        </w:r>
        <w:r w:rsidR="00AB73D1">
          <w:rPr>
            <w:noProof/>
            <w:webHidden/>
          </w:rPr>
          <w:tab/>
        </w:r>
        <w:r w:rsidR="008C5BFF">
          <w:rPr>
            <w:noProof/>
            <w:webHidden/>
          </w:rPr>
          <w:fldChar w:fldCharType="begin"/>
        </w:r>
        <w:r w:rsidR="00AB73D1">
          <w:rPr>
            <w:noProof/>
            <w:webHidden/>
          </w:rPr>
          <w:instrText xml:space="preserve"> PAGEREF _Toc388442735 \h </w:instrText>
        </w:r>
        <w:r w:rsidR="008C5BFF">
          <w:rPr>
            <w:noProof/>
            <w:webHidden/>
          </w:rPr>
        </w:r>
        <w:r w:rsidR="008C5BFF">
          <w:rPr>
            <w:noProof/>
            <w:webHidden/>
          </w:rPr>
          <w:fldChar w:fldCharType="separate"/>
        </w:r>
        <w:r w:rsidR="004C44C3">
          <w:rPr>
            <w:noProof/>
            <w:webHidden/>
          </w:rPr>
          <w:t>68</w:t>
        </w:r>
        <w:r w:rsidR="008C5BFF">
          <w:rPr>
            <w:noProof/>
            <w:webHidden/>
          </w:rPr>
          <w:fldChar w:fldCharType="end"/>
        </w:r>
      </w:hyperlink>
    </w:p>
    <w:p w:rsidR="00CD228C" w:rsidRPr="007B3D09" w:rsidRDefault="008C5BFF" w:rsidP="006756AA">
      <w:pPr>
        <w:pStyle w:val="PURHeading1"/>
        <w:rPr>
          <w:lang w:val="ru-RU"/>
        </w:rPr>
      </w:pPr>
      <w:r w:rsidRPr="007B3D09">
        <w:rPr>
          <w:lang w:val="ru-RU"/>
        </w:rPr>
        <w:fldChar w:fldCharType="end"/>
      </w:r>
      <w:r w:rsidR="00FA133C" w:rsidRPr="007B3D09">
        <w:rPr>
          <w:lang w:val="ru-RU"/>
        </w:rPr>
        <w:t>Общие условия</w:t>
      </w:r>
    </w:p>
    <w:p w:rsidR="00CD228C" w:rsidRPr="007B3D09" w:rsidRDefault="00CD228C" w:rsidP="00CD228C">
      <w:pPr>
        <w:pStyle w:val="PURHeading2"/>
        <w:rPr>
          <w:lang w:val="ru-RU"/>
        </w:rPr>
      </w:pPr>
      <w:r w:rsidRPr="007B3D09">
        <w:rPr>
          <w:lang w:val="ru-RU"/>
        </w:rPr>
        <w:t>Лицензии хоста и гостя</w:t>
      </w:r>
    </w:p>
    <w:p w:rsidR="00CD228C" w:rsidRPr="007B3D09" w:rsidRDefault="00CD228C" w:rsidP="00CD228C">
      <w:pPr>
        <w:pStyle w:val="PURBody-Indented"/>
        <w:rPr>
          <w:lang w:val="ru-RU"/>
        </w:rPr>
      </w:pPr>
      <w:r w:rsidRPr="007B3D09">
        <w:rPr>
          <w:lang w:val="ru-RU"/>
        </w:rPr>
        <w:t xml:space="preserve">Для модели лицензирования хост/гость необходимы лицензии хоста и гостя, лицензии SAL «на пользователя» для пользователей, получающих доступ к определенным функциям программного обеспечения гостя.Лицензии хостов необходимы для «фабрики хостов» — набора физических процессоров и виртуальных Операционных сред, которые настроены и используются в качестве узла для предоставления виртуализации, сетевых служб, управления и файловых служб. Лицензии гостя требуются для виртуальных Операционных сред. </w:t>
      </w:r>
    </w:p>
    <w:p w:rsidR="00CD228C" w:rsidRPr="007B3D09" w:rsidRDefault="00CD228C" w:rsidP="00CD228C">
      <w:pPr>
        <w:pStyle w:val="PURHeading2"/>
        <w:rPr>
          <w:lang w:val="ru-RU"/>
        </w:rPr>
      </w:pPr>
      <w:r w:rsidRPr="007B3D09">
        <w:rPr>
          <w:lang w:val="ru-RU"/>
        </w:rPr>
        <w:t>Назначение лицензий</w:t>
      </w:r>
    </w:p>
    <w:p w:rsidR="00CD228C" w:rsidRPr="007B3D09" w:rsidRDefault="00CD228C" w:rsidP="00AB73D1">
      <w:pPr>
        <w:pStyle w:val="PURBody-Indented"/>
        <w:rPr>
          <w:lang w:val="ru-RU"/>
        </w:rPr>
      </w:pPr>
      <w:r w:rsidRPr="007B3D09">
        <w:rPr>
          <w:lang w:val="ru-RU"/>
        </w:rPr>
        <w:t>Прежде чем использовать программное обеспечение для Фабрики хостов, вы должны назначить для каждого сервера в</w:t>
      </w:r>
      <w:r w:rsidR="00AB73D1">
        <w:t> </w:t>
      </w:r>
      <w:r w:rsidRPr="007B3D09">
        <w:rPr>
          <w:lang w:val="ru-RU"/>
        </w:rPr>
        <w:t>Фабрике хостов по одной лицензии хоста для каждого физического процессора на сервере. Каждый сервер, для которого</w:t>
      </w:r>
      <w:r w:rsidR="00AB73D1">
        <w:t> </w:t>
      </w:r>
      <w:r w:rsidRPr="007B3D09">
        <w:rPr>
          <w:lang w:val="ru-RU"/>
        </w:rPr>
        <w:t xml:space="preserve">вы назначаете необходимое количество лицензий, является «лицензированным хост-сервером». </w:t>
      </w:r>
    </w:p>
    <w:p w:rsidR="00CD228C" w:rsidRPr="007B3D09" w:rsidRDefault="00CD228C" w:rsidP="00CD228C">
      <w:pPr>
        <w:pStyle w:val="PURHeading2"/>
        <w:rPr>
          <w:lang w:val="ru-RU"/>
        </w:rPr>
      </w:pPr>
      <w:r w:rsidRPr="007B3D09">
        <w:rPr>
          <w:lang w:val="ru-RU"/>
        </w:rPr>
        <w:t>Использование программного обеспечения</w:t>
      </w:r>
    </w:p>
    <w:p w:rsidR="00CD228C" w:rsidRPr="007B3D09" w:rsidRDefault="00CD228C" w:rsidP="00CD228C">
      <w:pPr>
        <w:pStyle w:val="PURBody-Indented"/>
        <w:rPr>
          <w:lang w:val="ru-RU"/>
        </w:rPr>
      </w:pPr>
      <w:r w:rsidRPr="007B3D09">
        <w:rPr>
          <w:b/>
          <w:bCs/>
          <w:lang w:val="ru-RU"/>
        </w:rPr>
        <w:t>Программное обеспечение хоста.</w:t>
      </w:r>
      <w:r w:rsidRPr="007B3D09">
        <w:rPr>
          <w:lang w:val="ru-RU"/>
        </w:rPr>
        <w:t xml:space="preserve"> Программное обеспечение, которое вы лицензируете в рамках лицензий на хост, является «программным обеспечением хоста». После того, как вы назначите требуемое количество лицензий на хост, вы можете использовать любое количество экземпляров программного обеспечения хоста для развертывания, настройки, управления и работы Фабрики хостов. Использование вами программного обеспечения хоста подчиняется ограничениям, предусмотренным разделом «Условия лицензии для конкретного продукта».</w:t>
      </w:r>
    </w:p>
    <w:p w:rsidR="00CD228C" w:rsidRPr="007B3D09" w:rsidRDefault="00CD228C" w:rsidP="00AB73D1">
      <w:pPr>
        <w:pStyle w:val="PURBody-Indented"/>
        <w:rPr>
          <w:lang w:val="ru-RU"/>
        </w:rPr>
      </w:pPr>
      <w:r w:rsidRPr="007B3D09">
        <w:rPr>
          <w:b/>
          <w:bCs/>
          <w:lang w:val="ru-RU"/>
        </w:rPr>
        <w:t>Программное обеспечение гостя.</w:t>
      </w:r>
      <w:r w:rsidRPr="007B3D09">
        <w:rPr>
          <w:lang w:val="ru-RU"/>
        </w:rPr>
        <w:t xml:space="preserve"> Программное обеспечение, которое вы лицензируете в рамках лицензий на гостя, является «программным обеспечением гостя». Программное обеспечение гостя состоит из серверного программного обеспечения и дополнительного программного обеспечения. Вы можете запускать серверное ПО гостя только в</w:t>
      </w:r>
      <w:r w:rsidR="00AB73D1">
        <w:t> </w:t>
      </w:r>
      <w:r w:rsidRPr="007B3D09">
        <w:rPr>
          <w:lang w:val="ru-RU"/>
        </w:rPr>
        <w:t>виртуальной операционной среде, размещенной с использованием возможностей виртуализации Hyper-V пакета облачной платформы Microsoft на лицензионном хост-сервере. Для каждой приобретенной лицензии на программное обеспечение гостя вы можете запустить один экземпляр серверного программного обеспечения гостя и любое количество экземпляров дополнительного программного обеспечения. Дополнительное программное обеспечение можно запускать в</w:t>
      </w:r>
      <w:r w:rsidR="00AB73D1">
        <w:t> </w:t>
      </w:r>
      <w:r w:rsidRPr="007B3D09">
        <w:rPr>
          <w:lang w:val="ru-RU"/>
        </w:rPr>
        <w:t>физических и виртуальных Операционных средах на любом количестве устройств, и его можно использовать только с</w:t>
      </w:r>
      <w:r w:rsidR="00AB73D1">
        <w:t> </w:t>
      </w:r>
      <w:r w:rsidRPr="007B3D09">
        <w:rPr>
          <w:lang w:val="ru-RU"/>
        </w:rPr>
        <w:t>серверным программным обеспечением гостя.</w:t>
      </w:r>
    </w:p>
    <w:p w:rsidR="00CD228C" w:rsidRPr="007B3D09" w:rsidRDefault="00CD228C" w:rsidP="00CD228C">
      <w:pPr>
        <w:pStyle w:val="PURHeading2"/>
        <w:rPr>
          <w:lang w:val="ru-RU"/>
        </w:rPr>
      </w:pPr>
      <w:r w:rsidRPr="007B3D09">
        <w:rPr>
          <w:lang w:val="ru-RU"/>
        </w:rPr>
        <w:t>Создание экземпляров и хранение на серверах или носителях</w:t>
      </w:r>
    </w:p>
    <w:p w:rsidR="00CD228C" w:rsidRPr="007B3D09" w:rsidRDefault="00CD228C" w:rsidP="00CD228C">
      <w:pPr>
        <w:pStyle w:val="PURBody-Indented"/>
        <w:rPr>
          <w:lang w:val="ru-RU"/>
        </w:rPr>
      </w:pPr>
      <w:r w:rsidRPr="007B3D09">
        <w:rPr>
          <w:lang w:val="ru-RU"/>
        </w:rPr>
        <w:t>У вас имеются дополнительные права, приводящиеся ниже, для каждой из приобретенной лицензии.</w:t>
      </w:r>
    </w:p>
    <w:p w:rsidR="00CD228C" w:rsidRPr="007B3D09" w:rsidRDefault="00CD228C" w:rsidP="00CD228C">
      <w:pPr>
        <w:pStyle w:val="PURBullet-Indented"/>
        <w:rPr>
          <w:lang w:val="ru-RU"/>
        </w:rPr>
      </w:pPr>
      <w:r w:rsidRPr="007B3D09">
        <w:rPr>
          <w:lang w:val="ru-RU"/>
        </w:rPr>
        <w:t>Вы можете создавать любое количество экземпляров программного обеспечения хоста и гостя.</w:t>
      </w:r>
    </w:p>
    <w:p w:rsidR="00CD228C" w:rsidRPr="007B3D09" w:rsidRDefault="00CD228C" w:rsidP="00CD228C">
      <w:pPr>
        <w:pStyle w:val="PURBullet-Indented"/>
        <w:rPr>
          <w:lang w:val="ru-RU"/>
        </w:rPr>
      </w:pPr>
      <w:r w:rsidRPr="007B3D09">
        <w:rPr>
          <w:lang w:val="ru-RU"/>
        </w:rPr>
        <w:t>Вы можете хранить экземпляры программного обеспечения хоста и гостя на любом вашем сервере или носителе.</w:t>
      </w:r>
    </w:p>
    <w:p w:rsidR="00CD228C" w:rsidRPr="007B3D09" w:rsidRDefault="00CD228C" w:rsidP="00D6363C">
      <w:pPr>
        <w:pStyle w:val="PURBullet-Indented"/>
        <w:rPr>
          <w:lang w:val="ru-RU"/>
        </w:rPr>
      </w:pPr>
      <w:r w:rsidRPr="007B3D09">
        <w:rPr>
          <w:lang w:val="ru-RU"/>
        </w:rPr>
        <w:t>Вы можете создавать и хранить экземпляры только в рамках реализации вашего права на запуск экземпляров программного обеспечения в соответствии с условиями лицензий, как описано выше.</w:t>
      </w:r>
    </w:p>
    <w:p w:rsidR="000829EE" w:rsidRPr="000829EE" w:rsidRDefault="00602F86" w:rsidP="000829EE">
      <w:pPr>
        <w:pStyle w:val="PURBullet"/>
        <w:numPr>
          <w:ilvl w:val="0"/>
          <w:numId w:val="0"/>
        </w:numPr>
        <w:ind w:left="486"/>
        <w:jc w:val="right"/>
        <w:rPr>
          <w:rStyle w:val="Hyperlink"/>
          <w:lang w:val="ru-RU"/>
        </w:rPr>
      </w:pPr>
      <w:hyperlink w:anchor="TOC" w:history="1">
        <w:hyperlink w:anchor="Оглавление" w:history="1">
          <w:r w:rsidR="000E00C9" w:rsidRPr="007B3D09">
            <w:rPr>
              <w:rStyle w:val="Hyperlink"/>
              <w:rFonts w:ascii="Arial Narrow" w:hAnsi="Arial Narrow"/>
              <w:sz w:val="16"/>
              <w:lang w:val="ru-RU"/>
            </w:rPr>
            <w:t>Оглавление</w:t>
          </w:r>
        </w:hyperlink>
      </w:hyperlink>
      <w:r w:rsidR="000E00C9" w:rsidRPr="000829EE">
        <w:rPr>
          <w:lang w:val="ru-RU"/>
        </w:rPr>
        <w:t xml:space="preserve"> / </w:t>
      </w:r>
      <w:hyperlink w:anchor="UniversalTerms" w:history="1">
        <w:r w:rsidR="000E00C9" w:rsidRPr="000829EE">
          <w:rPr>
            <w:rStyle w:val="Hyperlink"/>
            <w:rFonts w:ascii="Arial Narrow" w:hAnsi="Arial Narrow"/>
            <w:sz w:val="16"/>
            <w:lang w:val="ru-RU"/>
          </w:rPr>
          <w:t xml:space="preserve">Универсальные условия лицензии </w:t>
        </w:r>
      </w:hyperlink>
    </w:p>
    <w:p w:rsidR="00CD228C" w:rsidRPr="007B3D09" w:rsidRDefault="00CD228C" w:rsidP="000829EE">
      <w:pPr>
        <w:pStyle w:val="PURHeading1"/>
        <w:rPr>
          <w:lang w:val="ru-RU"/>
        </w:rPr>
      </w:pPr>
      <w:r w:rsidRPr="007B3D09">
        <w:rPr>
          <w:lang w:val="ru-RU"/>
        </w:rPr>
        <w:t>Условия лицензии для конкретного продукта</w:t>
      </w:r>
    </w:p>
    <w:p w:rsidR="00CD228C" w:rsidRPr="007B3D09" w:rsidRDefault="00CD228C" w:rsidP="000829EE">
      <w:pPr>
        <w:pStyle w:val="PURProductName"/>
        <w:rPr>
          <w:lang w:val="ru-RU"/>
        </w:rPr>
      </w:pPr>
      <w:bookmarkStart w:id="966" w:name="_Toc370118465"/>
      <w:bookmarkStart w:id="967" w:name="_Toc370124875"/>
      <w:bookmarkStart w:id="968" w:name="_Toc370125144"/>
      <w:bookmarkStart w:id="969" w:name="_Toc370125584"/>
      <w:bookmarkStart w:id="970" w:name="_Toc378682119"/>
      <w:bookmarkStart w:id="971" w:name="_Toc378682294"/>
      <w:bookmarkStart w:id="972" w:name="_Toc371268306"/>
      <w:bookmarkStart w:id="973" w:name="_Toc371268373"/>
      <w:bookmarkStart w:id="974" w:name="_Toc379278509"/>
      <w:bookmarkStart w:id="975" w:name="_Toc388442734"/>
      <w:bookmarkStart w:id="976" w:name="_Toc388443761"/>
      <w:r w:rsidRPr="007B3D09">
        <w:rPr>
          <w:lang w:val="ru-RU"/>
        </w:rPr>
        <w:t>Пакет облачной платформы</w:t>
      </w:r>
      <w:bookmarkEnd w:id="966"/>
      <w:bookmarkEnd w:id="967"/>
      <w:bookmarkEnd w:id="968"/>
      <w:bookmarkEnd w:id="969"/>
      <w:bookmarkEnd w:id="970"/>
      <w:bookmarkEnd w:id="971"/>
      <w:bookmarkEnd w:id="972"/>
      <w:bookmarkEnd w:id="973"/>
      <w:bookmarkEnd w:id="974"/>
      <w:bookmarkEnd w:id="975"/>
      <w:bookmarkEnd w:id="976"/>
      <w:r w:rsidR="008C5BFF" w:rsidRPr="007B3D09">
        <w:rPr>
          <w:lang w:val="ru-RU"/>
        </w:rPr>
        <w:fldChar w:fldCharType="begin"/>
      </w:r>
      <w:r w:rsidRPr="007B3D09">
        <w:rPr>
          <w:lang w:val="ru-RU"/>
        </w:rPr>
        <w:instrText>XE "Пакет облачной платформы"</w:instrText>
      </w:r>
      <w:r w:rsidR="008C5BFF" w:rsidRPr="007B3D09">
        <w:rPr>
          <w:lang w:val="ru-RU"/>
        </w:rPr>
        <w:fldChar w:fldCharType="end"/>
      </w:r>
    </w:p>
    <w:p w:rsidR="00CD228C" w:rsidRPr="007B3D09" w:rsidRDefault="00CD228C" w:rsidP="000829EE">
      <w:pPr>
        <w:pStyle w:val="PURLicenseTerm"/>
        <w:keepNext/>
        <w:keepLines/>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CD228C" w:rsidRPr="00231887" w:rsidTr="00866FFA">
        <w:tc>
          <w:tcPr>
            <w:tcW w:w="2477" w:type="pct"/>
          </w:tcPr>
          <w:p w:rsidR="00CD228C" w:rsidRPr="007B3D09" w:rsidRDefault="00CD228C" w:rsidP="000829EE">
            <w:pPr>
              <w:pStyle w:val="PURLMSH"/>
              <w:keepNext/>
              <w:keepLines/>
              <w:rPr>
                <w:lang w:val="ru-RU"/>
              </w:rPr>
            </w:pPr>
            <w:r w:rsidRPr="007B3D09">
              <w:rPr>
                <w:lang w:val="ru-RU"/>
              </w:rPr>
              <w:t xml:space="preserve">Перемещение лицензий в фермах серверов: </w:t>
            </w:r>
            <w:r w:rsidRPr="007B3D09">
              <w:rPr>
                <w:b/>
                <w:lang w:val="ru-RU"/>
              </w:rPr>
              <w:t>Нет</w:t>
            </w:r>
          </w:p>
        </w:tc>
        <w:tc>
          <w:tcPr>
            <w:tcW w:w="2523" w:type="pct"/>
          </w:tcPr>
          <w:p w:rsidR="00CD228C" w:rsidRPr="007B3D09" w:rsidRDefault="00CD228C" w:rsidP="000829EE">
            <w:pPr>
              <w:pStyle w:val="PURLMSH"/>
              <w:keepNext/>
              <w:keepLines/>
              <w:rPr>
                <w:lang w:val="ru-RU"/>
              </w:rPr>
            </w:pPr>
            <w:r w:rsidRPr="007B3D09">
              <w:rPr>
                <w:lang w:val="ru-RU"/>
              </w:rPr>
              <w:t xml:space="preserve">См. соответствующее уведомление. </w:t>
            </w:r>
            <w:r w:rsidRPr="007B3D09">
              <w:rPr>
                <w:b/>
                <w:lang w:val="ru-RU"/>
              </w:rPr>
              <w:t xml:space="preserve">Передача данных </w:t>
            </w:r>
            <w:r w:rsidRPr="007B3D09">
              <w:rPr>
                <w:i/>
                <w:lang w:val="ru-RU"/>
              </w:rPr>
              <w:t xml:space="preserve">(см. </w:t>
            </w:r>
            <w:hyperlink w:anchor="Приложение2" w:history="1">
              <w:hyperlink w:anchor="Appendix2" w:history="1">
                <w:r w:rsidR="004B390F" w:rsidRPr="007B3D09">
                  <w:rPr>
                    <w:i/>
                    <w:color w:val="00467F"/>
                    <w:u w:val="single"/>
                    <w:lang w:val="ru-RU"/>
                  </w:rPr>
                  <w:t>Приложение 2</w:t>
                </w:r>
              </w:hyperlink>
            </w:hyperlink>
            <w:r w:rsidRPr="007B3D09">
              <w:rPr>
                <w:i/>
                <w:lang w:val="ru-RU"/>
              </w:rPr>
              <w:t>)</w:t>
            </w:r>
          </w:p>
        </w:tc>
      </w:tr>
      <w:tr w:rsidR="00CD228C" w:rsidRPr="00231887" w:rsidTr="00866FFA">
        <w:tc>
          <w:tcPr>
            <w:tcW w:w="2477" w:type="pct"/>
          </w:tcPr>
          <w:p w:rsidR="00CD228C" w:rsidRPr="007B3D09" w:rsidRDefault="00CD228C" w:rsidP="000829EE">
            <w:pPr>
              <w:pStyle w:val="PURLMSH"/>
              <w:keepNext/>
              <w:keepLines/>
              <w:rPr>
                <w:lang w:val="ru-RU"/>
              </w:rPr>
            </w:pPr>
            <w:r w:rsidRPr="007B3D09">
              <w:rPr>
                <w:lang w:val="ru-RU"/>
              </w:rPr>
              <w:t xml:space="preserve">Клиентское/Дополнительное программное обеспечение </w:t>
            </w:r>
            <w:r w:rsidRPr="007B3D09">
              <w:rPr>
                <w:b/>
                <w:lang w:val="ru-RU"/>
              </w:rPr>
              <w:t>Нет</w:t>
            </w:r>
          </w:p>
        </w:tc>
        <w:tc>
          <w:tcPr>
            <w:tcW w:w="2523" w:type="pct"/>
          </w:tcPr>
          <w:p w:rsidR="00CD228C" w:rsidRPr="007B3D09" w:rsidRDefault="00CD228C" w:rsidP="000829EE">
            <w:pPr>
              <w:pStyle w:val="PURLMSH"/>
              <w:keepNext/>
              <w:keepLines/>
              <w:rPr>
                <w:lang w:val="ru-RU"/>
              </w:rPr>
            </w:pPr>
          </w:p>
        </w:tc>
      </w:tr>
    </w:tbl>
    <w:p w:rsidR="00CD228C" w:rsidRPr="007B3D09" w:rsidRDefault="00CD228C" w:rsidP="00CD228C">
      <w:pPr>
        <w:pStyle w:val="PURADDITIONALTERMSHEADERMB"/>
        <w:rPr>
          <w:lang w:val="ru-RU"/>
        </w:rPr>
      </w:pPr>
      <w:r w:rsidRPr="007B3D09">
        <w:rPr>
          <w:lang w:val="ru-RU"/>
        </w:rPr>
        <w:t>Дополнительные условия.</w:t>
      </w:r>
    </w:p>
    <w:p w:rsidR="00CD228C" w:rsidRPr="007B3D09" w:rsidRDefault="00CD228C" w:rsidP="00CD228C">
      <w:pPr>
        <w:pStyle w:val="PURBody-Indented"/>
        <w:rPr>
          <w:lang w:val="ru-RU"/>
        </w:rPr>
      </w:pPr>
      <w:r w:rsidRPr="007B3D09">
        <w:rPr>
          <w:lang w:val="ru-RU"/>
        </w:rPr>
        <w:t>Пакет облачной платформы лицензируется в рамках лицензий хоста.</w:t>
      </w:r>
    </w:p>
    <w:p w:rsidR="00CD228C" w:rsidRPr="007B3D09" w:rsidRDefault="00CD228C" w:rsidP="00FC0981">
      <w:pPr>
        <w:pStyle w:val="PURBody-Indented"/>
        <w:keepNext/>
        <w:keepLines/>
        <w:ind w:left="274"/>
        <w:rPr>
          <w:lang w:val="ru-RU"/>
        </w:rPr>
      </w:pPr>
      <w:r w:rsidRPr="007B3D09">
        <w:rPr>
          <w:smallCaps/>
          <w:color w:val="00467F" w:themeColor="text2"/>
          <w:lang w:val="ru-RU"/>
        </w:rPr>
        <w:lastRenderedPageBreak/>
        <w:t>Ограниченное использование Компонентов программного обеспечения</w:t>
      </w:r>
    </w:p>
    <w:p w:rsidR="00CD228C" w:rsidRPr="007B3D09" w:rsidRDefault="00CD228C" w:rsidP="00CD228C">
      <w:pPr>
        <w:pStyle w:val="PURBody-Indented"/>
        <w:rPr>
          <w:lang w:val="ru-RU"/>
        </w:rPr>
      </w:pPr>
      <w:r w:rsidRPr="007B3D09">
        <w:rPr>
          <w:lang w:val="ru-RU"/>
        </w:rPr>
        <w:t>Программное обеспечение включает в себя следующие компоненты:</w:t>
      </w:r>
    </w:p>
    <w:p w:rsidR="00CD228C" w:rsidRPr="007B3D09" w:rsidRDefault="00CD228C" w:rsidP="00CD228C">
      <w:pPr>
        <w:pStyle w:val="PURBullet-Indented"/>
        <w:rPr>
          <w:lang w:val="ru-RU"/>
        </w:rPr>
      </w:pPr>
      <w:r w:rsidRPr="007B3D09">
        <w:rPr>
          <w:lang w:val="ru-RU"/>
        </w:rPr>
        <w:t>Windows Server 2012, R2-версия</w:t>
      </w:r>
    </w:p>
    <w:p w:rsidR="00CD228C" w:rsidRPr="007B3D09" w:rsidRDefault="00CD228C" w:rsidP="00CD228C">
      <w:pPr>
        <w:pStyle w:val="PURBullet-Indented"/>
        <w:rPr>
          <w:lang w:val="ru-RU"/>
        </w:rPr>
      </w:pPr>
      <w:r w:rsidRPr="007B3D09">
        <w:rPr>
          <w:lang w:val="ru-RU"/>
        </w:rPr>
        <w:t>System Center 2012 R2</w:t>
      </w:r>
    </w:p>
    <w:p w:rsidR="00CD228C" w:rsidRPr="007B3D09" w:rsidRDefault="00CD228C" w:rsidP="00CD228C">
      <w:pPr>
        <w:pStyle w:val="PURBullet-Indented"/>
        <w:rPr>
          <w:lang w:val="ru-RU"/>
        </w:rPr>
      </w:pPr>
      <w:r w:rsidRPr="007B3D09">
        <w:rPr>
          <w:lang w:val="ru-RU"/>
        </w:rPr>
        <w:t>Пакет Windows Azure для Windows Server</w:t>
      </w:r>
    </w:p>
    <w:p w:rsidR="00CD228C" w:rsidRPr="007B3D09" w:rsidRDefault="00CD228C" w:rsidP="00CD228C">
      <w:pPr>
        <w:pStyle w:val="PURBullet-Indented"/>
        <w:rPr>
          <w:lang w:val="ru-RU"/>
        </w:rPr>
      </w:pPr>
      <w:r w:rsidRPr="007B3D09">
        <w:rPr>
          <w:lang w:val="ru-RU"/>
        </w:rPr>
        <w:t>SQL Server 2012 Standard</w:t>
      </w:r>
    </w:p>
    <w:p w:rsidR="00CD228C" w:rsidRPr="007B3D09" w:rsidRDefault="00CD228C" w:rsidP="00CD228C">
      <w:pPr>
        <w:pStyle w:val="PURBody-Indented"/>
        <w:rPr>
          <w:lang w:val="ru-RU"/>
        </w:rPr>
      </w:pPr>
      <w:r w:rsidRPr="007B3D09">
        <w:rPr>
          <w:lang w:val="ru-RU"/>
        </w:rPr>
        <w:t>Приобретая лицензию на программное обеспечение Пакета облачной платформы, вы не получаете лицензии для отдельных компонентов программного обеспечения, указанных выше. Эти компоненты программного обеспечения можно использовать только так, как описано в данном разделе.</w:t>
      </w:r>
    </w:p>
    <w:p w:rsidR="00CD228C" w:rsidRPr="007B3D09" w:rsidRDefault="00CD228C" w:rsidP="00CD228C">
      <w:pPr>
        <w:pStyle w:val="PURBullet-Indented"/>
        <w:rPr>
          <w:lang w:val="ru-RU"/>
        </w:rPr>
      </w:pPr>
      <w:r w:rsidRPr="007B3D09">
        <w:rPr>
          <w:lang w:val="ru-RU"/>
        </w:rPr>
        <w:t>System Center 2012 R2 — вы можете использовать этот компонент только для управления физическими и виртуальными Операционными средами в Фабрике хостов и для управления экземплярами Гостя облачной платформы (лицензируется отдельно), а также для экземпляров сторонних операционных систем, к которым предоставляется удаленный доступ на Фабрике хостов.</w:t>
      </w:r>
    </w:p>
    <w:p w:rsidR="00CD228C" w:rsidRPr="007B3D09" w:rsidRDefault="00CD228C" w:rsidP="00CD228C">
      <w:pPr>
        <w:pStyle w:val="PURBullet-Indented"/>
        <w:rPr>
          <w:lang w:val="ru-RU"/>
        </w:rPr>
      </w:pPr>
      <w:r w:rsidRPr="007B3D09">
        <w:rPr>
          <w:lang w:val="ru-RU"/>
        </w:rPr>
        <w:t>Пакет Windows Azure — вы можете использовать все доступные функции этого компоненты в любой физической или виртуальной Операционной среде в Фабрике хостов.</w:t>
      </w:r>
    </w:p>
    <w:p w:rsidR="00CD228C" w:rsidRPr="007B3D09" w:rsidRDefault="00CD228C" w:rsidP="00AB73D1">
      <w:pPr>
        <w:pStyle w:val="PURBullet-Indented"/>
        <w:rPr>
          <w:lang w:val="ru-RU"/>
        </w:rPr>
      </w:pPr>
      <w:r w:rsidRPr="007B3D09">
        <w:rPr>
          <w:lang w:val="ru-RU"/>
        </w:rPr>
        <w:t>SQL Server 2012 Standard — вы можете использовать этот компонент только для поддержки System Center 2012 R2 и</w:t>
      </w:r>
      <w:r w:rsidR="00AB73D1">
        <w:t> </w:t>
      </w:r>
      <w:r w:rsidRPr="007B3D09">
        <w:rPr>
          <w:lang w:val="ru-RU"/>
        </w:rPr>
        <w:t>(или) Пакета Windows Azure. Вы не имеете права использовать этот компонент для создания, настройки, опроса, изменения или другого использования базы данных, которую не использует непосредственно System Center 2012 R2 и</w:t>
      </w:r>
      <w:r w:rsidR="00AB73D1">
        <w:t> </w:t>
      </w:r>
      <w:r w:rsidRPr="007B3D09">
        <w:rPr>
          <w:lang w:val="ru-RU"/>
        </w:rPr>
        <w:t>(или) Пакет Windows Azure.</w:t>
      </w:r>
    </w:p>
    <w:p w:rsidR="00CD228C" w:rsidRPr="007B3D09" w:rsidRDefault="00CD228C" w:rsidP="00AB73D1">
      <w:pPr>
        <w:pStyle w:val="PURBullet-Indented"/>
        <w:rPr>
          <w:lang w:val="ru-RU"/>
        </w:rPr>
      </w:pPr>
      <w:r w:rsidRPr="007B3D09">
        <w:rPr>
          <w:lang w:val="ru-RU"/>
        </w:rPr>
        <w:t>Windows Server 2012 R2 — вы можете использовать этот компонент только как операционную систему для физических и</w:t>
      </w:r>
      <w:r w:rsidR="00AB73D1">
        <w:t> </w:t>
      </w:r>
      <w:r w:rsidRPr="007B3D09">
        <w:rPr>
          <w:lang w:val="ru-RU"/>
        </w:rPr>
        <w:t>виртуальных Операционных сред, которые используются на Фабрике хостов. В любой физической или виртуальной Операционной среде, которая использует этот компонент как операционную систему, вы можете использовать все доступные функции в этом компоненте для развертывания, настройки, управления и работы Фабрики хостов. В любой физической или виртуальной Операционной среде, которая использует этот компонент как операционную систему, вы можете запускать только следующие приложения исключительно для следующих целей:</w:t>
      </w:r>
    </w:p>
    <w:p w:rsidR="00CD228C" w:rsidRPr="007B3D09" w:rsidRDefault="00CD228C" w:rsidP="00B64EAE">
      <w:pPr>
        <w:pStyle w:val="PURBullet-Indented"/>
        <w:ind w:left="720"/>
        <w:rPr>
          <w:lang w:val="ru-RU"/>
        </w:rPr>
      </w:pPr>
      <w:r w:rsidRPr="007B3D09">
        <w:rPr>
          <w:lang w:val="ru-RU"/>
        </w:rPr>
        <w:t>System Center 2012 R2 для описанных выше целей;</w:t>
      </w:r>
    </w:p>
    <w:p w:rsidR="00CD228C" w:rsidRPr="007B3D09" w:rsidRDefault="00CD228C" w:rsidP="00B64EAE">
      <w:pPr>
        <w:pStyle w:val="PURBullet-Indented"/>
        <w:ind w:left="720"/>
        <w:rPr>
          <w:lang w:val="ru-RU"/>
        </w:rPr>
      </w:pPr>
      <w:r w:rsidRPr="007B3D09">
        <w:rPr>
          <w:lang w:val="ru-RU"/>
        </w:rPr>
        <w:t>Windows Azure Pack для описанных выше целей;</w:t>
      </w:r>
    </w:p>
    <w:p w:rsidR="00CD228C" w:rsidRPr="007B3D09" w:rsidRDefault="00CD228C" w:rsidP="00B64EAE">
      <w:pPr>
        <w:pStyle w:val="PURBullet-Indented"/>
        <w:ind w:left="720"/>
        <w:rPr>
          <w:lang w:val="ru-RU"/>
        </w:rPr>
      </w:pPr>
      <w:r w:rsidRPr="007B3D09">
        <w:rPr>
          <w:lang w:val="ru-RU"/>
        </w:rPr>
        <w:t>SQL Server 2012 Standard для описанных выше целей;</w:t>
      </w:r>
    </w:p>
    <w:p w:rsidR="00CD228C" w:rsidRPr="007B3D09" w:rsidRDefault="00CD228C" w:rsidP="00B64EAE">
      <w:pPr>
        <w:pStyle w:val="PURBullet-Indented"/>
        <w:ind w:left="720"/>
        <w:rPr>
          <w:lang w:val="ru-RU"/>
        </w:rPr>
      </w:pPr>
      <w:r w:rsidRPr="007B3D09">
        <w:rPr>
          <w:lang w:val="ru-RU"/>
        </w:rPr>
        <w:t>приложения, которые используются исключительно для развертывания, настройки, управления и работы Фабрики хостов.</w:t>
      </w:r>
    </w:p>
    <w:p w:rsidR="00CD228C" w:rsidRPr="007B3D09" w:rsidRDefault="00CD228C" w:rsidP="00CD228C">
      <w:pPr>
        <w:pStyle w:val="PURBlueStrong-Indented"/>
        <w:rPr>
          <w:lang w:val="ru-RU"/>
        </w:rPr>
      </w:pPr>
      <w:r w:rsidRPr="007B3D09">
        <w:rPr>
          <w:smallCaps w:val="0"/>
          <w:color w:val="404040" w:themeColor="text1" w:themeTint="BF"/>
          <w:lang w:val="ru-RU"/>
        </w:rPr>
        <w:t xml:space="preserve">Вы не имеете права использовать любые другие приложения для любых целей в любой физической или виртуальной Операционной среде в Фабрике хостов, где компонент Windows Server 2012 R2 используется в качестве операционной системы. </w:t>
      </w:r>
    </w:p>
    <w:p w:rsidR="00CD228C" w:rsidRPr="007B3D09" w:rsidRDefault="00CD228C" w:rsidP="00CD228C">
      <w:pPr>
        <w:pStyle w:val="PURBlueStrong-Indented"/>
        <w:rPr>
          <w:lang w:val="ru-RU"/>
        </w:rPr>
      </w:pPr>
      <w:r w:rsidRPr="007B3D09">
        <w:rPr>
          <w:smallCaps w:val="0"/>
          <w:color w:val="404040" w:themeColor="text1" w:themeTint="BF"/>
          <w:lang w:val="ru-RU"/>
        </w:rPr>
        <w:t>Необходимо приобрести отдельную лицензию Гостя облачной платформы Microsoft для каждого экземпляра Гостя облачной платформы Microsoft, к которому предоставляется удаленный доступ в Фабрике хостов.</w:t>
      </w:r>
    </w:p>
    <w:p w:rsidR="00CD228C" w:rsidRPr="007B3D09" w:rsidRDefault="00CD228C" w:rsidP="00CD228C">
      <w:pPr>
        <w:pStyle w:val="PURBlueStrong"/>
        <w:rPr>
          <w:lang w:val="ru-RU"/>
        </w:rPr>
      </w:pPr>
      <w:r w:rsidRPr="007B3D09">
        <w:rPr>
          <w:lang w:val="ru-RU"/>
        </w:rPr>
        <w:t>Лицензии подписчика (SAL) для доступа не требуются</w:t>
      </w:r>
    </w:p>
    <w:p w:rsidR="00CD228C" w:rsidRPr="007B3D09" w:rsidRDefault="00CD228C" w:rsidP="00CD228C">
      <w:pPr>
        <w:pStyle w:val="PURBody-Indented"/>
        <w:rPr>
          <w:lang w:val="ru-RU"/>
        </w:rPr>
      </w:pPr>
      <w:r w:rsidRPr="007B3D09">
        <w:rPr>
          <w:lang w:val="ru-RU"/>
        </w:rPr>
        <w:t>Лицензии SAL для других устройств для доступа к экземплярам программного обеспечения не требуются.</w:t>
      </w:r>
    </w:p>
    <w:p w:rsidR="00CD228C" w:rsidRPr="007B3D09" w:rsidRDefault="00CD228C" w:rsidP="00CD228C">
      <w:pPr>
        <w:pStyle w:val="PURBlueStrong-Indented"/>
        <w:rPr>
          <w:lang w:val="ru-RU"/>
        </w:rPr>
      </w:pPr>
      <w:r w:rsidRPr="007B3D09">
        <w:rPr>
          <w:lang w:val="ru-RU"/>
        </w:rPr>
        <w:t>Программное обеспечение .NET Framework и исправление Windows 975759</w:t>
      </w:r>
    </w:p>
    <w:p w:rsidR="00506D38" w:rsidRPr="007B3D09" w:rsidRDefault="00CD228C" w:rsidP="00AB73D1">
      <w:pPr>
        <w:pStyle w:val="PURBody-Indented"/>
        <w:rPr>
          <w:lang w:val="ru-RU"/>
        </w:rPr>
      </w:pPr>
      <w:r w:rsidRPr="007B3D09">
        <w:rPr>
          <w:lang w:val="ru-RU"/>
        </w:rPr>
        <w:t>Программное обеспечение включает в себя программное обеспечение Microsoft .NET Framework и исправление Windows</w:t>
      </w:r>
      <w:r w:rsidR="00AB73D1">
        <w:t> </w:t>
      </w:r>
      <w:r w:rsidRPr="007B3D09">
        <w:rPr>
          <w:lang w:val="ru-RU"/>
        </w:rPr>
        <w:t>975759. См. условия лицензии для программного обеспечения .NET Framework и PowerShell и исправления Windows 975759 в разделе «Универсальные условия лицензии».</w:t>
      </w:r>
    </w:p>
    <w:bookmarkStart w:id="977" w:name="_Toc370118466"/>
    <w:bookmarkStart w:id="978" w:name="_Toc370124876"/>
    <w:bookmarkStart w:id="979" w:name="_Toc370125145"/>
    <w:bookmarkStart w:id="980" w:name="_Toc370125585"/>
    <w:bookmarkStart w:id="981" w:name="_Toc378682120"/>
    <w:bookmarkStart w:id="982" w:name="_Toc378682295"/>
    <w:bookmarkStart w:id="983" w:name="_Toc371268307"/>
    <w:bookmarkStart w:id="984" w:name="_Toc371268374"/>
    <w:bookmarkStart w:id="985" w:name="_Toc379278510"/>
    <w:bookmarkStart w:id="986" w:name="_Toc388442735"/>
    <w:bookmarkStart w:id="987" w:name="_Toc388443762"/>
    <w:p w:rsidR="000829EE" w:rsidRPr="000829EE" w:rsidRDefault="000E00C9" w:rsidP="000829EE">
      <w:pPr>
        <w:pStyle w:val="PURBody"/>
        <w:keepLines/>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CC4461" w:rsidRPr="007B3D09" w:rsidRDefault="00CC4461" w:rsidP="00CC4461">
      <w:pPr>
        <w:pStyle w:val="PURProductName"/>
        <w:rPr>
          <w:lang w:val="ru-RU"/>
        </w:rPr>
      </w:pPr>
      <w:r w:rsidRPr="007B3D09">
        <w:rPr>
          <w:lang w:val="ru-RU"/>
        </w:rPr>
        <w:t>Гость облачной платформы</w:t>
      </w:r>
      <w:bookmarkEnd w:id="977"/>
      <w:bookmarkEnd w:id="978"/>
      <w:bookmarkEnd w:id="979"/>
      <w:bookmarkEnd w:id="980"/>
      <w:bookmarkEnd w:id="981"/>
      <w:bookmarkEnd w:id="982"/>
      <w:bookmarkEnd w:id="983"/>
      <w:bookmarkEnd w:id="984"/>
      <w:bookmarkEnd w:id="985"/>
      <w:bookmarkEnd w:id="986"/>
      <w:bookmarkEnd w:id="987"/>
      <w:r w:rsidR="008C5BFF" w:rsidRPr="007B3D09">
        <w:rPr>
          <w:lang w:val="ru-RU"/>
        </w:rPr>
        <w:fldChar w:fldCharType="begin"/>
      </w:r>
      <w:r w:rsidRPr="007B3D09">
        <w:rPr>
          <w:lang w:val="ru-RU"/>
        </w:rPr>
        <w:instrText>XE "Гость облачной платформы"</w:instrText>
      </w:r>
      <w:r w:rsidR="008C5BFF" w:rsidRPr="007B3D09">
        <w:rPr>
          <w:lang w:val="ru-RU"/>
        </w:rPr>
        <w:fldChar w:fldCharType="end"/>
      </w:r>
    </w:p>
    <w:p w:rsidR="00CC4461" w:rsidRPr="007B3D09" w:rsidRDefault="00CC4461" w:rsidP="00CC4461">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rsidRPr="00231887" w:rsidTr="00CD6E9D">
        <w:tc>
          <w:tcPr>
            <w:tcW w:w="2477" w:type="pct"/>
            <w:tcBorders>
              <w:top w:val="dotted" w:sz="4" w:space="0" w:color="B9D3EB" w:themeColor="accent1"/>
              <w:bottom w:val="nil"/>
            </w:tcBorders>
          </w:tcPr>
          <w:p w:rsidR="00CC4461" w:rsidRPr="007B3D09" w:rsidRDefault="00CC4461" w:rsidP="00B64EAE">
            <w:pPr>
              <w:pStyle w:val="PURLMSH"/>
              <w:rPr>
                <w:lang w:val="ru-RU"/>
              </w:rPr>
            </w:pPr>
            <w:r w:rsidRPr="007B3D09">
              <w:rPr>
                <w:lang w:val="ru-RU"/>
              </w:rPr>
              <w:t xml:space="preserve">Перемещение лицензий в фермах серверов: </w:t>
            </w:r>
            <w:r w:rsidRPr="007B3D09">
              <w:rPr>
                <w:b/>
                <w:lang w:val="ru-RU"/>
              </w:rPr>
              <w:t>Нет</w:t>
            </w:r>
          </w:p>
        </w:tc>
        <w:tc>
          <w:tcPr>
            <w:tcW w:w="2523" w:type="pct"/>
            <w:tcBorders>
              <w:top w:val="dotted" w:sz="4" w:space="0" w:color="B9D3EB" w:themeColor="accent1"/>
              <w:bottom w:val="nil"/>
            </w:tcBorders>
          </w:tcPr>
          <w:p w:rsidR="00CC4461" w:rsidRPr="007B3D09" w:rsidRDefault="00CC4461" w:rsidP="00CC4461">
            <w:pPr>
              <w:pStyle w:val="PURLMSH"/>
              <w:rPr>
                <w:i/>
                <w:lang w:val="ru-RU"/>
              </w:rPr>
            </w:pPr>
            <w:r w:rsidRPr="007B3D09">
              <w:rPr>
                <w:lang w:val="ru-RU"/>
              </w:rPr>
              <w:t xml:space="preserve">См. соответствующее уведомление. </w:t>
            </w:r>
            <w:r w:rsidRPr="007B3D09">
              <w:rPr>
                <w:b/>
                <w:lang w:val="ru-RU"/>
              </w:rPr>
              <w:t xml:space="preserve">Передача данных, H.264/AVC и VC-1 </w:t>
            </w:r>
            <w:r w:rsidRPr="007B3D09">
              <w:rPr>
                <w:i/>
                <w:lang w:val="ru-RU"/>
              </w:rPr>
              <w:t xml:space="preserve">(см. </w:t>
            </w:r>
            <w:hyperlink w:anchor="Приложение2" w:history="1">
              <w:hyperlink w:anchor="Appendix2" w:history="1">
                <w:r w:rsidR="004B390F" w:rsidRPr="007B3D09">
                  <w:rPr>
                    <w:i/>
                    <w:color w:val="00467F"/>
                    <w:u w:val="single"/>
                    <w:lang w:val="ru-RU"/>
                  </w:rPr>
                  <w:t>Приложение 2</w:t>
                </w:r>
              </w:hyperlink>
            </w:hyperlink>
            <w:r w:rsidRPr="007B3D09">
              <w:rPr>
                <w:i/>
                <w:lang w:val="ru-RU"/>
              </w:rPr>
              <w:t>)</w:t>
            </w:r>
          </w:p>
        </w:tc>
      </w:tr>
      <w:tr w:rsidR="00EE7C5B" w:rsidRPr="00231887" w:rsidTr="00CD6E9D">
        <w:tc>
          <w:tcPr>
            <w:tcW w:w="2477" w:type="pct"/>
            <w:tcBorders>
              <w:top w:val="nil"/>
              <w:bottom w:val="nil"/>
            </w:tcBorders>
          </w:tcPr>
          <w:p w:rsidR="00EE7C5B" w:rsidRPr="007B3D09" w:rsidRDefault="00EE7C5B" w:rsidP="00CD6E9D">
            <w:pPr>
              <w:pStyle w:val="PURLMSH"/>
              <w:rPr>
                <w:lang w:val="ru-RU"/>
              </w:rPr>
            </w:pPr>
            <w:r w:rsidRPr="007B3D09">
              <w:rPr>
                <w:lang w:val="ru-RU"/>
              </w:rPr>
              <w:t xml:space="preserve">Клиентское/Дополнительное программное обеспечение </w:t>
            </w:r>
            <w:r w:rsidRPr="007B3D09">
              <w:rPr>
                <w:b/>
                <w:lang w:val="ru-RU"/>
              </w:rPr>
              <w:t>Да</w:t>
            </w:r>
          </w:p>
        </w:tc>
        <w:tc>
          <w:tcPr>
            <w:tcW w:w="2523" w:type="pct"/>
            <w:tcBorders>
              <w:top w:val="nil"/>
              <w:bottom w:val="nil"/>
            </w:tcBorders>
          </w:tcPr>
          <w:p w:rsidR="00EE7C5B" w:rsidRPr="007B3D09" w:rsidRDefault="00EE7C5B" w:rsidP="00652F97">
            <w:pPr>
              <w:pStyle w:val="PURLMSH"/>
              <w:rPr>
                <w:i/>
                <w:lang w:val="ru-RU"/>
              </w:rPr>
            </w:pPr>
          </w:p>
        </w:tc>
      </w:tr>
    </w:tbl>
    <w:p w:rsidR="00CC4461" w:rsidRPr="007B3D09" w:rsidRDefault="00CC4461" w:rsidP="00FC0981">
      <w:pPr>
        <w:pStyle w:val="PURADDITIONALTERMSHEADERMB"/>
        <w:keepNext/>
        <w:keepLines/>
        <w:rPr>
          <w:lang w:val="ru-RU"/>
        </w:rPr>
      </w:pPr>
      <w:r w:rsidRPr="007B3D09">
        <w:rPr>
          <w:lang w:val="ru-RU"/>
        </w:rPr>
        <w:lastRenderedPageBreak/>
        <w:t>Дополнительные условия.</w:t>
      </w:r>
    </w:p>
    <w:p w:rsidR="00CC4461" w:rsidRPr="007B3D09" w:rsidRDefault="00CC4461" w:rsidP="00CC4461">
      <w:pPr>
        <w:pStyle w:val="PURBody-Indented"/>
        <w:rPr>
          <w:lang w:val="ru-RU"/>
        </w:rPr>
      </w:pPr>
      <w:r w:rsidRPr="007B3D09">
        <w:rPr>
          <w:lang w:val="ru-RU"/>
        </w:rPr>
        <w:t>Гость облачной платформы лицензируется в рамках лицензий гостя.</w:t>
      </w:r>
    </w:p>
    <w:p w:rsidR="00CC4461" w:rsidRPr="007B3D09" w:rsidRDefault="00CC4461" w:rsidP="00CC4461">
      <w:pPr>
        <w:spacing w:after="200"/>
        <w:ind w:left="817" w:hanging="547"/>
        <w:rPr>
          <w:lang w:val="ru-RU"/>
        </w:rPr>
      </w:pPr>
      <w:r w:rsidRPr="007B3D09">
        <w:rPr>
          <w:smallCaps/>
          <w:color w:val="00467F" w:themeColor="text2"/>
          <w:sz w:val="18"/>
          <w:lang w:val="ru-RU"/>
        </w:rPr>
        <w:t>Права на Windows Server</w:t>
      </w:r>
    </w:p>
    <w:p w:rsidR="00CC4461" w:rsidRPr="007B3D09" w:rsidRDefault="00CC4461" w:rsidP="00CC4461">
      <w:pPr>
        <w:pStyle w:val="PURBody-Indented"/>
        <w:rPr>
          <w:lang w:val="ru-RU"/>
        </w:rPr>
      </w:pPr>
      <w:r w:rsidRPr="007B3D09">
        <w:rPr>
          <w:lang w:val="ru-RU"/>
        </w:rPr>
        <w:t>Вы можете создавать, хранить и использовать версии 2012 или более ранние версии следующих выпусков Windows Server вместо использования программного обеспечения:</w:t>
      </w:r>
    </w:p>
    <w:p w:rsidR="00CC4461" w:rsidRPr="007B3D09" w:rsidRDefault="00CC4461" w:rsidP="00B64EAE">
      <w:pPr>
        <w:pStyle w:val="PURBody-Indented"/>
        <w:numPr>
          <w:ilvl w:val="0"/>
          <w:numId w:val="30"/>
        </w:numPr>
        <w:ind w:left="548" w:hanging="274"/>
        <w:contextualSpacing/>
        <w:rPr>
          <w:lang w:val="ru-RU"/>
        </w:rPr>
      </w:pPr>
      <w:r w:rsidRPr="007B3D09">
        <w:rPr>
          <w:lang w:val="ru-RU"/>
        </w:rPr>
        <w:t xml:space="preserve">Windows Server Standard </w:t>
      </w:r>
    </w:p>
    <w:p w:rsidR="00CC4461" w:rsidRPr="007B3D09" w:rsidRDefault="00CC4461" w:rsidP="00B64EAE">
      <w:pPr>
        <w:pStyle w:val="PURBody-Indented"/>
        <w:numPr>
          <w:ilvl w:val="0"/>
          <w:numId w:val="30"/>
        </w:numPr>
        <w:ind w:left="548" w:hanging="274"/>
        <w:contextualSpacing/>
        <w:rPr>
          <w:lang w:val="ru-RU"/>
        </w:rPr>
      </w:pPr>
      <w:r w:rsidRPr="007B3D09">
        <w:rPr>
          <w:lang w:val="ru-RU"/>
        </w:rPr>
        <w:t>Windows Server Enterprise</w:t>
      </w:r>
    </w:p>
    <w:p w:rsidR="00CC4461" w:rsidRPr="007B3D09" w:rsidRDefault="00CC4461" w:rsidP="00B64EAE">
      <w:pPr>
        <w:pStyle w:val="PURBody-Indented"/>
        <w:numPr>
          <w:ilvl w:val="0"/>
          <w:numId w:val="30"/>
        </w:numPr>
        <w:ind w:left="548" w:hanging="274"/>
        <w:contextualSpacing/>
        <w:rPr>
          <w:lang w:val="ru-RU"/>
        </w:rPr>
      </w:pPr>
      <w:r w:rsidRPr="007B3D09">
        <w:rPr>
          <w:lang w:val="ru-RU"/>
        </w:rPr>
        <w:t>Windows Server Datacenter;</w:t>
      </w:r>
    </w:p>
    <w:p w:rsidR="00CC4461" w:rsidRPr="007B3D09" w:rsidRDefault="00CC4461" w:rsidP="00B64EAE">
      <w:pPr>
        <w:pStyle w:val="PURBody-Indented"/>
        <w:numPr>
          <w:ilvl w:val="0"/>
          <w:numId w:val="30"/>
        </w:numPr>
        <w:ind w:left="548" w:hanging="274"/>
        <w:contextualSpacing/>
        <w:rPr>
          <w:lang w:val="ru-RU"/>
        </w:rPr>
      </w:pPr>
      <w:r w:rsidRPr="007B3D09">
        <w:rPr>
          <w:lang w:val="ru-RU"/>
        </w:rPr>
        <w:t>Windows Server Essentials</w:t>
      </w:r>
    </w:p>
    <w:p w:rsidR="00CC4461" w:rsidRPr="007B3D09" w:rsidRDefault="00CC4461" w:rsidP="00B64EAE">
      <w:pPr>
        <w:pStyle w:val="PURBody-Indented"/>
        <w:numPr>
          <w:ilvl w:val="0"/>
          <w:numId w:val="30"/>
        </w:numPr>
        <w:ind w:left="548" w:hanging="274"/>
        <w:contextualSpacing/>
        <w:rPr>
          <w:lang w:val="ru-RU"/>
        </w:rPr>
      </w:pPr>
      <w:r w:rsidRPr="007B3D09">
        <w:rPr>
          <w:lang w:val="ru-RU"/>
        </w:rPr>
        <w:t>Windows Web Server</w:t>
      </w:r>
    </w:p>
    <w:p w:rsidR="00CC4461" w:rsidRPr="007B3D09" w:rsidRDefault="00CC4461" w:rsidP="00B64EAE">
      <w:pPr>
        <w:pStyle w:val="PURBody-Indented"/>
        <w:numPr>
          <w:ilvl w:val="0"/>
          <w:numId w:val="30"/>
        </w:numPr>
        <w:ind w:left="548" w:hanging="274"/>
        <w:contextualSpacing/>
        <w:rPr>
          <w:lang w:val="ru-RU"/>
        </w:rPr>
      </w:pPr>
      <w:r w:rsidRPr="007B3D09">
        <w:rPr>
          <w:lang w:val="ru-RU"/>
        </w:rPr>
        <w:t>Операционная система Windows HPC Server</w:t>
      </w:r>
    </w:p>
    <w:p w:rsidR="00CC4461" w:rsidRPr="007B3D09" w:rsidRDefault="00CC4461" w:rsidP="006D5BA4">
      <w:pPr>
        <w:pStyle w:val="PURBody-Indented"/>
        <w:spacing w:before="220"/>
        <w:ind w:left="274"/>
        <w:rPr>
          <w:lang w:val="ru-RU"/>
        </w:rPr>
      </w:pPr>
      <w:r w:rsidRPr="007B3D09">
        <w:rPr>
          <w:lang w:val="ru-RU"/>
        </w:rPr>
        <w:t xml:space="preserve">Данные условия лицензирования распространяются на использование выпусков, указанных выше. При выборе этого варианта вы не будете иметь права на создание, хранение или использование большего количества экземпляров программного обеспечения, чем разрешено в рамках этих условий лицензии. </w:t>
      </w:r>
    </w:p>
    <w:p w:rsidR="00CC4461" w:rsidRPr="007B3D09" w:rsidRDefault="00CC4461" w:rsidP="00CC4461">
      <w:pPr>
        <w:pStyle w:val="PURBlueStrong"/>
        <w:rPr>
          <w:lang w:val="ru-RU"/>
        </w:rPr>
      </w:pPr>
      <w:r w:rsidRPr="007B3D09">
        <w:rPr>
          <w:lang w:val="ru-RU"/>
        </w:rPr>
        <w:t>Технология хранения данных</w:t>
      </w:r>
    </w:p>
    <w:p w:rsidR="00CC4461" w:rsidRPr="007B3D09" w:rsidRDefault="00CC4461" w:rsidP="00CC4461">
      <w:pPr>
        <w:pStyle w:val="PURBody-Indented"/>
        <w:rPr>
          <w:lang w:val="ru-RU"/>
        </w:rPr>
      </w:pPr>
      <w:r w:rsidRPr="007B3D09">
        <w:rPr>
          <w:lang w:val="ru-RU"/>
        </w:rPr>
        <w:t>Серверное программное обеспечение может включать технологию хранения данных под названием «внутренняя база данных Windows».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rsidR="00CC4461" w:rsidRPr="007B3D09" w:rsidRDefault="00CC4461" w:rsidP="00CC4461">
      <w:pPr>
        <w:pStyle w:val="PURBlueStrong"/>
        <w:rPr>
          <w:lang w:val="ru-RU"/>
        </w:rPr>
      </w:pPr>
      <w:r w:rsidRPr="007B3D09">
        <w:rPr>
          <w:lang w:val="ru-RU"/>
        </w:rPr>
        <w:t>Windows Server 2012 R2 Remote Desktop Services</w:t>
      </w:r>
    </w:p>
    <w:p w:rsidR="00B64EAE" w:rsidRPr="007B3D09" w:rsidRDefault="00CC4461" w:rsidP="00B64EAE">
      <w:pPr>
        <w:pStyle w:val="PURBody-Indented"/>
        <w:rPr>
          <w:lang w:val="ru-RU"/>
        </w:rPr>
      </w:pPr>
      <w:r w:rsidRPr="007B3D09">
        <w:rPr>
          <w:lang w:val="ru-RU"/>
        </w:rPr>
        <w:t>Вы должны приобрести лицензию Windows Server 2012 R2 Remote Desktop Services SAL для каждого пользователя, который может прямо или косвенно обращаться к функциям служб удаленных рабочих столов Windows Server 2012 R2. Описание лицензии SAL cм. в разделе модели лицензирования SAL.</w:t>
      </w:r>
    </w:p>
    <w:p w:rsidR="00CC4461" w:rsidRPr="007B3D09" w:rsidRDefault="00CC4461" w:rsidP="00B64EAE">
      <w:pPr>
        <w:pStyle w:val="PURBody-Indented"/>
        <w:rPr>
          <w:lang w:val="ru-RU"/>
        </w:rPr>
      </w:pPr>
      <w:r w:rsidRPr="007B3D09">
        <w:rPr>
          <w:lang w:val="ru-RU"/>
        </w:rPr>
        <w:t>Также вы должны приобрести лицензию Windows Server 2012 R2 Remote Desktop Services SAL для каждого пользователя, который прямо или косвенно обращается к службам удаленных рабочих столов Windows Server 2012 R2 или к Windows Server 2012 R2 для предоставления удаленного доступа к графическому интерфейсу пользователя (с помощью служб удаленных рабочих столов Windows Server 2012 R2 или другой технологии).</w:t>
      </w:r>
    </w:p>
    <w:p w:rsidR="00CC4461" w:rsidRPr="007B3D09" w:rsidRDefault="00CC4461" w:rsidP="00AB73D1">
      <w:pPr>
        <w:pStyle w:val="PURBody-Indented"/>
        <w:rPr>
          <w:lang w:val="ru-RU"/>
        </w:rPr>
      </w:pPr>
      <w:r w:rsidRPr="007B3D09">
        <w:rPr>
          <w:lang w:val="ru-RU"/>
        </w:rPr>
        <w:t>Рабочие столы, предоставляемые как служба, поддерживаются в рамках SPLA при использовании Windows Server и</w:t>
      </w:r>
      <w:r w:rsidR="00AB73D1">
        <w:t> </w:t>
      </w:r>
      <w:r w:rsidRPr="007B3D09">
        <w:rPr>
          <w:lang w:val="ru-RU"/>
        </w:rPr>
        <w:t>Служб</w:t>
      </w:r>
      <w:r w:rsidR="00AB73D1">
        <w:t> </w:t>
      </w:r>
      <w:r w:rsidRPr="007B3D09">
        <w:rPr>
          <w:lang w:val="ru-RU"/>
        </w:rPr>
        <w:t>удаленных рабочих столов (RDS). При выборе варианта предоставления службы этого типа вы должны явно указать в</w:t>
      </w:r>
      <w:r w:rsidR="00AB73D1">
        <w:t> </w:t>
      </w:r>
      <w:r w:rsidRPr="007B3D09">
        <w:rPr>
          <w:lang w:val="ru-RU"/>
        </w:rPr>
        <w:t>своих маркетинговых материалах, что эта инфраструктура используется для предоставления вами службы. Операционная система для настольных компьютеров Windows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rsidR="00CC4461" w:rsidRPr="001333E7" w:rsidRDefault="00CC4461" w:rsidP="00CC4461">
      <w:pPr>
        <w:pStyle w:val="PURBlueStrong"/>
      </w:pPr>
      <w:r w:rsidRPr="001333E7">
        <w:t>Windows Server 2012 R2 Active Directory Rights Management Services</w:t>
      </w:r>
    </w:p>
    <w:p w:rsidR="00CC4461" w:rsidRPr="001333E7" w:rsidRDefault="00CC4461" w:rsidP="00AB73D1">
      <w:pPr>
        <w:pStyle w:val="PURBody-Indented"/>
      </w:pPr>
      <w:r w:rsidRPr="007B3D09">
        <w:rPr>
          <w:lang w:val="ru-RU"/>
        </w:rPr>
        <w:t>Выдолжныприобрестилицензию</w:t>
      </w:r>
      <w:r w:rsidRPr="001333E7">
        <w:t xml:space="preserve"> Windows Server 2012 R2 Active Directory Rights Management Services SAL </w:t>
      </w:r>
      <w:r w:rsidRPr="007B3D09">
        <w:rPr>
          <w:lang w:val="ru-RU"/>
        </w:rPr>
        <w:t>длякаждого</w:t>
      </w:r>
      <w:r w:rsidR="00AB73D1">
        <w:t> </w:t>
      </w:r>
      <w:r w:rsidRPr="007B3D09">
        <w:rPr>
          <w:lang w:val="ru-RU"/>
        </w:rPr>
        <w:t>пользователя</w:t>
      </w:r>
      <w:r w:rsidRPr="001333E7">
        <w:t xml:space="preserve">, </w:t>
      </w:r>
      <w:r w:rsidRPr="007B3D09">
        <w:rPr>
          <w:lang w:val="ru-RU"/>
        </w:rPr>
        <w:t>которыйможетпрямоиликосвеннообращатьсякфункциямслужбыуправленияправами</w:t>
      </w:r>
      <w:r w:rsidRPr="001333E7">
        <w:t xml:space="preserve"> Active</w:t>
      </w:r>
      <w:r w:rsidR="00AB73D1">
        <w:t> </w:t>
      </w:r>
      <w:r w:rsidRPr="001333E7">
        <w:t>Directory</w:t>
      </w:r>
      <w:r w:rsidR="00AB73D1">
        <w:t> </w:t>
      </w:r>
      <w:r w:rsidRPr="001333E7">
        <w:t xml:space="preserve">Windows Server 2012 R2. </w:t>
      </w:r>
      <w:r w:rsidRPr="007B3D09">
        <w:rPr>
          <w:lang w:val="ru-RU"/>
        </w:rPr>
        <w:t>Описаниелицензии</w:t>
      </w:r>
      <w:r w:rsidRPr="001333E7">
        <w:t xml:space="preserve"> SAL c</w:t>
      </w:r>
      <w:r w:rsidRPr="007B3D09">
        <w:rPr>
          <w:lang w:val="ru-RU"/>
        </w:rPr>
        <w:t>м</w:t>
      </w:r>
      <w:r w:rsidRPr="001333E7">
        <w:t xml:space="preserve">. </w:t>
      </w:r>
      <w:r w:rsidRPr="007B3D09">
        <w:rPr>
          <w:lang w:val="ru-RU"/>
        </w:rPr>
        <w:t>вразделемоделилицензирования</w:t>
      </w:r>
      <w:r w:rsidRPr="001333E7">
        <w:t xml:space="preserve"> SAL.</w:t>
      </w:r>
    </w:p>
    <w:p w:rsidR="00CC4461" w:rsidRPr="001333E7" w:rsidRDefault="00CC4461" w:rsidP="00CC4461">
      <w:pPr>
        <w:pStyle w:val="PURBlueStrong"/>
      </w:pPr>
      <w:r w:rsidRPr="001333E7">
        <w:t>Microsoft Application Virtualization for Remote Desktop Services</w:t>
      </w:r>
    </w:p>
    <w:p w:rsidR="00CC4461" w:rsidRPr="007B3D09" w:rsidRDefault="00CC4461" w:rsidP="00AB73D1">
      <w:pPr>
        <w:pStyle w:val="PURBody-Indented"/>
        <w:rPr>
          <w:lang w:val="ru-RU"/>
        </w:rPr>
      </w:pPr>
      <w:r w:rsidRPr="007B3D09">
        <w:rPr>
          <w:lang w:val="ru-RU"/>
        </w:rPr>
        <w:t>Выдолжныприобрестилицензию</w:t>
      </w:r>
      <w:r w:rsidRPr="001333E7">
        <w:t xml:space="preserve"> Microsoft Windows Server 2012 R2 Remote Desktop Services SAL </w:t>
      </w:r>
      <w:r w:rsidRPr="007B3D09">
        <w:rPr>
          <w:lang w:val="ru-RU"/>
        </w:rPr>
        <w:t>длякаждогопользователя</w:t>
      </w:r>
      <w:r w:rsidRPr="001333E7">
        <w:t xml:space="preserve">, </w:t>
      </w:r>
      <w:r w:rsidRPr="007B3D09">
        <w:rPr>
          <w:lang w:val="ru-RU"/>
        </w:rPr>
        <w:t>которыйможетпрямоиликосвеннообращатьсякфункциям</w:t>
      </w:r>
      <w:r w:rsidRPr="001333E7">
        <w:t xml:space="preserve"> Microsoft Application Virtualization </w:t>
      </w:r>
      <w:r w:rsidRPr="007B3D09">
        <w:rPr>
          <w:lang w:val="ru-RU"/>
        </w:rPr>
        <w:t>для</w:t>
      </w:r>
      <w:r w:rsidR="00AB73D1">
        <w:t> </w:t>
      </w:r>
      <w:r w:rsidRPr="007B3D09">
        <w:rPr>
          <w:lang w:val="ru-RU"/>
        </w:rPr>
        <w:t>служб</w:t>
      </w:r>
      <w:r w:rsidR="00AB73D1">
        <w:t> </w:t>
      </w:r>
      <w:r w:rsidRPr="007B3D09">
        <w:rPr>
          <w:lang w:val="ru-RU"/>
        </w:rPr>
        <w:t>удаленныхрабочихстолов</w:t>
      </w:r>
      <w:r w:rsidRPr="001333E7">
        <w:t xml:space="preserve">. </w:t>
      </w:r>
      <w:r w:rsidRPr="007B3D09">
        <w:rPr>
          <w:lang w:val="ru-RU"/>
        </w:rPr>
        <w:t>Описание лицензии SAL cм. в разделе модели лицензирования SAL.</w:t>
      </w:r>
    </w:p>
    <w:p w:rsidR="00CC4461" w:rsidRPr="007B3D09" w:rsidRDefault="00CC4461" w:rsidP="00CC4461">
      <w:pPr>
        <w:pStyle w:val="PURBlueStrong-Indented"/>
        <w:rPr>
          <w:lang w:val="ru-RU"/>
        </w:rPr>
      </w:pPr>
      <w:r w:rsidRPr="007B3D09">
        <w:rPr>
          <w:lang w:val="ru-RU"/>
        </w:rPr>
        <w:t xml:space="preserve">ПО .NET Framework </w:t>
      </w:r>
    </w:p>
    <w:p w:rsidR="00506D38" w:rsidRPr="007B3D09" w:rsidRDefault="00CC4461" w:rsidP="00AB73D1">
      <w:pPr>
        <w:pStyle w:val="PURBody-Indented"/>
        <w:rPr>
          <w:lang w:val="ru-RU"/>
        </w:rPr>
      </w:pPr>
      <w:r w:rsidRPr="007B3D09">
        <w:rPr>
          <w:lang w:val="ru-RU"/>
        </w:rPr>
        <w:t>Программное обеспечение включает в себя программное обеспечение Microsoft .NET Framework. См. условия лицензии для</w:t>
      </w:r>
      <w:r w:rsidR="00AB73D1">
        <w:t> </w:t>
      </w:r>
      <w:r w:rsidRPr="007B3D09">
        <w:rPr>
          <w:lang w:val="ru-RU"/>
        </w:rPr>
        <w:t>программного обеспечения .NET Framework и PowerShell и исправления Windows 975759 в разделе «Универсальные условия лицензии».</w:t>
      </w:r>
    </w:p>
    <w:p w:rsidR="000829EE" w:rsidRPr="000829EE" w:rsidRDefault="00602F86" w:rsidP="000829EE">
      <w:pPr>
        <w:pStyle w:val="PURBody"/>
        <w:keepLines/>
        <w:jc w:val="right"/>
        <w:rPr>
          <w:rStyle w:val="Hyperlink"/>
          <w:lang w:val="ru-RU"/>
        </w:rPr>
      </w:pPr>
      <w:hyperlink w:anchor="TOC" w:history="1">
        <w:hyperlink w:anchor="Оглавление" w:history="1">
          <w:r w:rsidR="000E00C9" w:rsidRPr="007B3D09">
            <w:rPr>
              <w:rStyle w:val="Hyperlink"/>
              <w:rFonts w:ascii="Arial Narrow" w:hAnsi="Arial Narrow"/>
              <w:sz w:val="16"/>
              <w:lang w:val="ru-RU"/>
            </w:rPr>
            <w:t>Оглавление</w:t>
          </w:r>
        </w:hyperlink>
      </w:hyperlink>
      <w:r w:rsidR="000E00C9" w:rsidRPr="000829EE">
        <w:rPr>
          <w:lang w:val="ru-RU"/>
        </w:rPr>
        <w:t xml:space="preserve"> / </w:t>
      </w:r>
      <w:hyperlink w:anchor="UniversalTerms" w:history="1">
        <w:r w:rsidR="000E00C9" w:rsidRPr="000829EE">
          <w:rPr>
            <w:rStyle w:val="Hyperlink"/>
            <w:rFonts w:ascii="Arial Narrow" w:hAnsi="Arial Narrow"/>
            <w:sz w:val="16"/>
            <w:lang w:val="ru-RU"/>
          </w:rPr>
          <w:t xml:space="preserve">Универсальные условия лицензии </w:t>
        </w:r>
      </w:hyperlink>
    </w:p>
    <w:p w:rsidR="00423D30" w:rsidRPr="007B3D09" w:rsidRDefault="00423D30" w:rsidP="00CD6E9D">
      <w:pPr>
        <w:pStyle w:val="PURSectionHeading"/>
        <w:keepLines/>
        <w:rPr>
          <w:lang w:val="ru-RU"/>
        </w:rPr>
        <w:sectPr w:rsidR="00423D30" w:rsidRPr="007B3D09" w:rsidSect="00C047BC">
          <w:footerReference w:type="default" r:id="rId184"/>
          <w:type w:val="continuous"/>
          <w:pgSz w:w="12240" w:h="15840" w:code="1"/>
          <w:pgMar w:top="1166" w:right="720" w:bottom="720" w:left="720" w:header="432" w:footer="288" w:gutter="0"/>
          <w:cols w:space="360"/>
          <w:docGrid w:linePitch="360"/>
        </w:sectPr>
      </w:pPr>
    </w:p>
    <w:p w:rsidR="006B33B9" w:rsidRPr="007B3D09" w:rsidRDefault="006B33B9" w:rsidP="006B33B9">
      <w:pPr>
        <w:pStyle w:val="PURSectionHeading"/>
        <w:rPr>
          <w:lang w:val="ru-RU"/>
        </w:rPr>
      </w:pPr>
      <w:bookmarkStart w:id="988" w:name="_Toc363552829"/>
      <w:bookmarkStart w:id="989" w:name="_Toc378682296"/>
      <w:bookmarkStart w:id="990" w:name="_Toc371268308"/>
      <w:bookmarkStart w:id="991" w:name="_Toc379278511"/>
      <w:bookmarkStart w:id="992" w:name="_Toc388443763"/>
      <w:bookmarkStart w:id="993" w:name="OLS"/>
      <w:bookmarkEnd w:id="963"/>
      <w:r w:rsidRPr="007B3D09">
        <w:rPr>
          <w:lang w:val="ru-RU"/>
        </w:rPr>
        <w:lastRenderedPageBreak/>
        <w:t>Службы Интернета</w:t>
      </w:r>
      <w:bookmarkEnd w:id="954"/>
      <w:bookmarkEnd w:id="955"/>
      <w:bookmarkEnd w:id="956"/>
      <w:bookmarkEnd w:id="957"/>
      <w:bookmarkEnd w:id="958"/>
      <w:bookmarkEnd w:id="964"/>
      <w:bookmarkEnd w:id="965"/>
      <w:bookmarkEnd w:id="988"/>
      <w:bookmarkEnd w:id="989"/>
      <w:bookmarkEnd w:id="990"/>
      <w:bookmarkEnd w:id="991"/>
      <w:bookmarkEnd w:id="992"/>
    </w:p>
    <w:p w:rsidR="0006656D" w:rsidRPr="007B3D09" w:rsidRDefault="0006656D">
      <w:pPr>
        <w:pStyle w:val="TOC2"/>
        <w:rPr>
          <w:lang w:val="ru-RU"/>
        </w:rPr>
        <w:sectPr w:rsidR="0006656D" w:rsidRPr="007B3D09" w:rsidSect="00C047BC">
          <w:footerReference w:type="default" r:id="rId185"/>
          <w:pgSz w:w="12240" w:h="15840" w:code="1"/>
          <w:pgMar w:top="1166" w:right="720" w:bottom="720" w:left="720" w:header="432" w:footer="288" w:gutter="0"/>
          <w:cols w:space="360"/>
          <w:docGrid w:linePitch="360"/>
        </w:sectPr>
      </w:pPr>
    </w:p>
    <w:p w:rsidR="00AB73D1" w:rsidRDefault="008C5BFF" w:rsidP="00AF0F29">
      <w:pPr>
        <w:pStyle w:val="TOC2"/>
        <w:spacing w:after="120"/>
        <w:rPr>
          <w:noProof/>
          <w:color w:val="auto"/>
          <w:sz w:val="22"/>
          <w:lang w:eastAsia="zh-CN"/>
        </w:rPr>
      </w:pPr>
      <w:r w:rsidRPr="007B3D09">
        <w:rPr>
          <w:lang w:val="ru-RU"/>
        </w:rPr>
        <w:lastRenderedPageBreak/>
        <w:fldChar w:fldCharType="begin"/>
      </w:r>
      <w:r w:rsidR="0006656D" w:rsidRPr="007B3D09">
        <w:rPr>
          <w:lang w:val="ru-RU"/>
        </w:rPr>
        <w:instrText xml:space="preserve"> TOC \b OLS \h \z \t "PUR Product Name,2" </w:instrText>
      </w:r>
      <w:r w:rsidRPr="007B3D09">
        <w:rPr>
          <w:lang w:val="ru-RU"/>
        </w:rPr>
        <w:fldChar w:fldCharType="separate"/>
      </w:r>
      <w:hyperlink w:anchor="_Toc388442935" w:history="1">
        <w:r w:rsidR="00AB73D1" w:rsidRPr="001A0194">
          <w:rPr>
            <w:rStyle w:val="Hyperlink"/>
            <w:rFonts w:cs="Arial"/>
            <w:noProof/>
            <w:lang w:val="ru-RU"/>
          </w:rPr>
          <w:t>System Center Endpoint Protection</w:t>
        </w:r>
        <w:r w:rsidR="00AB73D1">
          <w:rPr>
            <w:noProof/>
            <w:webHidden/>
          </w:rPr>
          <w:tab/>
        </w:r>
        <w:r>
          <w:rPr>
            <w:noProof/>
            <w:webHidden/>
          </w:rPr>
          <w:fldChar w:fldCharType="begin"/>
        </w:r>
        <w:r w:rsidR="00AB73D1">
          <w:rPr>
            <w:noProof/>
            <w:webHidden/>
          </w:rPr>
          <w:instrText xml:space="preserve"> PAGEREF _Toc388442935 \h </w:instrText>
        </w:r>
        <w:r>
          <w:rPr>
            <w:noProof/>
            <w:webHidden/>
          </w:rPr>
        </w:r>
        <w:r>
          <w:rPr>
            <w:noProof/>
            <w:webHidden/>
          </w:rPr>
          <w:fldChar w:fldCharType="separate"/>
        </w:r>
        <w:r w:rsidR="004C44C3">
          <w:rPr>
            <w:noProof/>
            <w:webHidden/>
          </w:rPr>
          <w:t>73</w:t>
        </w:r>
        <w:r>
          <w:rPr>
            <w:noProof/>
            <w:webHidden/>
          </w:rPr>
          <w:fldChar w:fldCharType="end"/>
        </w:r>
      </w:hyperlink>
    </w:p>
    <w:p w:rsidR="0006656D" w:rsidRPr="007B3D09" w:rsidRDefault="008C5BFF" w:rsidP="00AF0F29">
      <w:pPr>
        <w:pStyle w:val="PURHeading1"/>
        <w:spacing w:after="120"/>
        <w:rPr>
          <w:lang w:val="ru-RU"/>
        </w:rPr>
        <w:sectPr w:rsidR="0006656D" w:rsidRPr="007B3D09" w:rsidSect="00C047BC">
          <w:type w:val="continuous"/>
          <w:pgSz w:w="12240" w:h="15840" w:code="1"/>
          <w:pgMar w:top="1166" w:right="720" w:bottom="720" w:left="720" w:header="720" w:footer="720" w:gutter="0"/>
          <w:cols w:num="2" w:space="360"/>
          <w:docGrid w:linePitch="360"/>
        </w:sectPr>
      </w:pPr>
      <w:r w:rsidRPr="007B3D09">
        <w:rPr>
          <w:lang w:val="ru-RU"/>
        </w:rPr>
        <w:fldChar w:fldCharType="end"/>
      </w:r>
    </w:p>
    <w:p w:rsidR="00D05436" w:rsidRPr="007B3D09" w:rsidRDefault="00D05436" w:rsidP="00AF0F29">
      <w:pPr>
        <w:pStyle w:val="PURHeading1"/>
        <w:pBdr>
          <w:bottom w:val="single" w:sz="4" w:space="1" w:color="auto"/>
        </w:pBdr>
        <w:rPr>
          <w:lang w:val="ru-RU"/>
        </w:rPr>
      </w:pPr>
      <w:r w:rsidRPr="007B3D09">
        <w:rPr>
          <w:lang w:val="ru-RU"/>
        </w:rPr>
        <w:lastRenderedPageBreak/>
        <w:t xml:space="preserve">Общие условия </w:t>
      </w:r>
    </w:p>
    <w:p w:rsidR="00D05436" w:rsidRPr="007B3D09" w:rsidRDefault="00D05436" w:rsidP="00D05436">
      <w:pPr>
        <w:pStyle w:val="PURHeading2"/>
        <w:rPr>
          <w:lang w:val="ru-RU"/>
        </w:rPr>
      </w:pPr>
      <w:r w:rsidRPr="007B3D09">
        <w:rPr>
          <w:lang w:val="ru-RU"/>
        </w:rPr>
        <w:t>Лицензии SAL «на устройство» и «на пользователя»</w:t>
      </w:r>
    </w:p>
    <w:p w:rsidR="001E309D" w:rsidRPr="007B3D09" w:rsidRDefault="00D05436" w:rsidP="00AB73D1">
      <w:pPr>
        <w:pStyle w:val="PURBody-Indented"/>
        <w:rPr>
          <w:lang w:val="ru-RU"/>
        </w:rPr>
      </w:pPr>
      <w:r w:rsidRPr="007B3D09">
        <w:rPr>
          <w:lang w:val="ru-RU"/>
        </w:rPr>
        <w:t>При лицензировании веб-служб по модели «Лицензия подписчика» необходимо приобрести и назначить лицензии SAL «на</w:t>
      </w:r>
      <w:r w:rsidR="00AB73D1">
        <w:t> </w:t>
      </w:r>
      <w:r w:rsidRPr="007B3D09">
        <w:rPr>
          <w:lang w:val="ru-RU"/>
        </w:rPr>
        <w:t>устройство» или «на пользователя» для этой веб-службы своим пользователям и устройствам, как указано в разделе «Условия лицензии для конкретного продукта». Если для службы указаны и лицензии «на устройство», и лицензии «на пользователя», вы можете приобрести и назначить любой тип лицензий для использования службы.Каждый аппаратный раздел или стоечный модуль считается отдельным устройством.</w:t>
      </w:r>
    </w:p>
    <w:p w:rsidR="00D05436" w:rsidRPr="007B3D09" w:rsidRDefault="00D05436" w:rsidP="00D05436">
      <w:pPr>
        <w:pStyle w:val="PURHeading2"/>
        <w:rPr>
          <w:lang w:val="ru-RU"/>
        </w:rPr>
      </w:pPr>
      <w:r w:rsidRPr="007B3D09">
        <w:rPr>
          <w:lang w:val="ru-RU"/>
        </w:rPr>
        <w:t>Особые условия для веб-служб</w:t>
      </w:r>
    </w:p>
    <w:p w:rsidR="00D05436" w:rsidRPr="007B3D09" w:rsidRDefault="00D05436" w:rsidP="00D05436">
      <w:pPr>
        <w:pStyle w:val="PURBody-Indented"/>
        <w:rPr>
          <w:lang w:val="ru-RU"/>
        </w:rPr>
      </w:pPr>
      <w:r w:rsidRPr="007B3D09">
        <w:rPr>
          <w:lang w:val="ru-RU"/>
        </w:rPr>
        <w:t>Некоторые условия лицензионного соглашения поставщика услуг не применяются к веб-службам, включая обязательство по сохранению предоставленных вам прав на использование. Различия состоят в следующем:</w:t>
      </w:r>
    </w:p>
    <w:p w:rsidR="00D05436" w:rsidRPr="007B3D09" w:rsidRDefault="00D05436" w:rsidP="0021622F">
      <w:pPr>
        <w:pStyle w:val="PURHeading2"/>
        <w:rPr>
          <w:lang w:val="ru-RU"/>
        </w:rPr>
      </w:pPr>
      <w:r w:rsidRPr="007B3D09">
        <w:rPr>
          <w:lang w:val="ru-RU"/>
        </w:rPr>
        <w:t>Обновление условий лицензии</w:t>
      </w:r>
    </w:p>
    <w:p w:rsidR="00D05436" w:rsidRPr="007B3D09" w:rsidRDefault="00D05436" w:rsidP="00D05436">
      <w:pPr>
        <w:pStyle w:val="PURBody-Indented"/>
        <w:rPr>
          <w:lang w:val="ru-RU"/>
        </w:rPr>
      </w:pPr>
      <w:r w:rsidRPr="007B3D09">
        <w:rPr>
          <w:lang w:val="ru-RU"/>
        </w:rPr>
        <w:t>Эти условия лицензии могут время от времени обновляться. В случае их обновления любое использование вами веб-служб в течение первых 12 месяцев срока действия лицензии на подписку будет регулироваться этими условиями лицензии без обновлений. Вне зависимости от данного обязательства по правам на использование новые условия вступают в силу немедленно, если внесение изменений требуется законодательством. По возможности вы будете уведомлены об обновлении по крайней мере за 30 дней до их вступления в силу. Вы выражаете свое согласие с этими новыми условиями, применяя службу Интернета после публикации соответствующего сообщения в этих правах на использование продукта, либо после получения сообщения электронной почты, уведомляющего о таком обновлении.</w:t>
      </w:r>
    </w:p>
    <w:p w:rsidR="00D05436" w:rsidRPr="007B3D09" w:rsidRDefault="00D05436" w:rsidP="0021622F">
      <w:pPr>
        <w:pStyle w:val="PURHeading2"/>
        <w:rPr>
          <w:lang w:val="ru-RU"/>
        </w:rPr>
      </w:pPr>
      <w:r w:rsidRPr="007B3D09">
        <w:rPr>
          <w:lang w:val="ru-RU"/>
        </w:rPr>
        <w:t>Обновления веб-служб</w:t>
      </w:r>
    </w:p>
    <w:p w:rsidR="00D05436" w:rsidRPr="007B3D09" w:rsidRDefault="00D05436" w:rsidP="00AB73D1">
      <w:pPr>
        <w:pStyle w:val="PURBody-Indented"/>
        <w:rPr>
          <w:lang w:val="ru-RU"/>
        </w:rPr>
      </w:pPr>
      <w:r w:rsidRPr="007B3D09">
        <w:rPr>
          <w:lang w:val="ru-RU"/>
        </w:rPr>
        <w:t>Время от времени мы можем изменить функциональность или отдельные возможности, или выпустить новую версию службы Интернета. После обновления, некоторые функции или возможности могут быть недоступны. Если после обновления веб-службы вы не пользуетесь обновленной версией, некоторые функции могут быть недоступны, и</w:t>
      </w:r>
      <w:r w:rsidR="00AB73D1">
        <w:t> </w:t>
      </w:r>
      <w:r w:rsidRPr="007B3D09">
        <w:rPr>
          <w:lang w:val="ru-RU"/>
        </w:rPr>
        <w:t>использование вами службы может прерываться.</w:t>
      </w:r>
    </w:p>
    <w:p w:rsidR="00D05436" w:rsidRPr="007B3D09" w:rsidRDefault="00D05436" w:rsidP="0021622F">
      <w:pPr>
        <w:pStyle w:val="PURHeading2"/>
        <w:rPr>
          <w:lang w:val="ru-RU"/>
        </w:rPr>
      </w:pPr>
      <w:r w:rsidRPr="007B3D09">
        <w:rPr>
          <w:lang w:val="ru-RU"/>
        </w:rPr>
        <w:t>Приостановка веб-служб</w:t>
      </w:r>
    </w:p>
    <w:p w:rsidR="00D05436" w:rsidRPr="007B3D09" w:rsidRDefault="00D05436" w:rsidP="00D05436">
      <w:pPr>
        <w:pStyle w:val="PURBody-Indented"/>
        <w:rPr>
          <w:lang w:val="ru-RU"/>
        </w:rPr>
      </w:pPr>
      <w:r w:rsidRPr="007B3D09">
        <w:rPr>
          <w:lang w:val="ru-RU"/>
        </w:rPr>
        <w:t>Приостановка предоставления веб-служб предусматривается в следующих случаях:</w:t>
      </w:r>
    </w:p>
    <w:p w:rsidR="00D05436" w:rsidRPr="007B3D09" w:rsidRDefault="00D05436" w:rsidP="007C5CD0">
      <w:pPr>
        <w:pStyle w:val="PURBullet-Indented"/>
        <w:rPr>
          <w:lang w:val="ru-RU"/>
        </w:rPr>
      </w:pPr>
      <w:r w:rsidRPr="007B3D09">
        <w:rPr>
          <w:lang w:val="ru-RU"/>
        </w:rPr>
        <w:t>Microsoft полагает, что использование вами службы Интернета создает прямую или косвенную угрозу для работы или целостности сети, а также для использования службы Интернета другими лицами;</w:t>
      </w:r>
    </w:p>
    <w:p w:rsidR="00D05436" w:rsidRPr="007B3D09" w:rsidRDefault="00D05436" w:rsidP="007C5CD0">
      <w:pPr>
        <w:pStyle w:val="PURBullet-Indented"/>
        <w:rPr>
          <w:lang w:val="ru-RU"/>
        </w:rPr>
      </w:pPr>
      <w:r w:rsidRPr="007B3D09">
        <w:rPr>
          <w:lang w:val="ru-RU"/>
        </w:rPr>
        <w:t xml:space="preserve">если мы полагаем, что вы нарушаете условия вашего лицензионного соглашения поставщика услуг, включая настоящие права на использование продуктов; </w:t>
      </w:r>
    </w:p>
    <w:p w:rsidR="00D05436" w:rsidRPr="007B3D09" w:rsidRDefault="00D05436" w:rsidP="007C5CD0">
      <w:pPr>
        <w:pStyle w:val="PURBullet-Indented"/>
        <w:rPr>
          <w:lang w:val="ru-RU"/>
        </w:rPr>
      </w:pPr>
      <w:r w:rsidRPr="007B3D09">
        <w:rPr>
          <w:lang w:val="ru-RU"/>
        </w:rPr>
        <w:t>ваше использование превышает все квоты, указанные в документации для этой службы Интернета; а также</w:t>
      </w:r>
    </w:p>
    <w:p w:rsidR="00D05436" w:rsidRPr="007B3D09" w:rsidRDefault="00D05436" w:rsidP="007C5CD0">
      <w:pPr>
        <w:pStyle w:val="PURBullet-Indented"/>
        <w:rPr>
          <w:lang w:val="ru-RU"/>
        </w:rPr>
      </w:pPr>
      <w:r w:rsidRPr="007B3D09">
        <w:rPr>
          <w:lang w:val="ru-RU"/>
        </w:rPr>
        <w:t xml:space="preserve">если Microsoft обязана сделать это для соблюдения требований законодательства. </w:t>
      </w:r>
    </w:p>
    <w:p w:rsidR="00D05436" w:rsidRPr="007B3D09" w:rsidRDefault="00D05436" w:rsidP="00D05436">
      <w:pPr>
        <w:pStyle w:val="PURHeading2"/>
        <w:rPr>
          <w:lang w:val="ru-RU"/>
        </w:rPr>
      </w:pPr>
      <w:r w:rsidRPr="007B3D09">
        <w:rPr>
          <w:lang w:val="ru-RU"/>
        </w:rPr>
        <w:t>Окончание или досрочное прекращение периода использования веб-службы.</w:t>
      </w:r>
    </w:p>
    <w:p w:rsidR="00D05436" w:rsidRPr="007B3D09" w:rsidRDefault="00D05436" w:rsidP="00AB73D1">
      <w:pPr>
        <w:pStyle w:val="PURBody-Indented"/>
        <w:rPr>
          <w:lang w:val="ru-RU"/>
        </w:rPr>
      </w:pPr>
      <w:r w:rsidRPr="007B3D09">
        <w:rPr>
          <w:lang w:val="ru-RU"/>
        </w:rPr>
        <w:t>По истечении или прекращении периода подписки на службу Интернета вы обязуетесь связаться с Microsoft и сообщить о</w:t>
      </w:r>
      <w:r w:rsidR="00AB73D1">
        <w:t> </w:t>
      </w:r>
      <w:r w:rsidRPr="007B3D09">
        <w:rPr>
          <w:lang w:val="ru-RU"/>
        </w:rPr>
        <w:t>своем намерении</w:t>
      </w:r>
    </w:p>
    <w:p w:rsidR="00D05436" w:rsidRPr="007B3D09" w:rsidRDefault="00D05436" w:rsidP="00B73D99">
      <w:pPr>
        <w:pStyle w:val="PURBody-Indented"/>
        <w:numPr>
          <w:ilvl w:val="0"/>
          <w:numId w:val="4"/>
        </w:numPr>
        <w:ind w:left="630"/>
        <w:rPr>
          <w:lang w:val="ru-RU"/>
        </w:rPr>
      </w:pPr>
      <w:r w:rsidRPr="007B3D09">
        <w:rPr>
          <w:lang w:val="ru-RU"/>
        </w:rPr>
        <w:t>отключить свою учетную запись и затем удалить свои данные клиента, или</w:t>
      </w:r>
    </w:p>
    <w:p w:rsidR="00D05436" w:rsidRPr="007B3D09" w:rsidRDefault="00D05436" w:rsidP="00AB73D1">
      <w:pPr>
        <w:pStyle w:val="PURBody-Indented"/>
        <w:numPr>
          <w:ilvl w:val="0"/>
          <w:numId w:val="4"/>
        </w:numPr>
        <w:ind w:left="630"/>
        <w:rPr>
          <w:lang w:val="ru-RU"/>
        </w:rPr>
      </w:pPr>
      <w:r w:rsidRPr="007B3D09">
        <w:rPr>
          <w:lang w:val="ru-RU"/>
        </w:rPr>
        <w:t>сохранить ваши данные клиента в учетной записи с ограниченной функциональностью в течение по крайней мере</w:t>
      </w:r>
      <w:r w:rsidR="00AB73D1">
        <w:t> </w:t>
      </w:r>
      <w:r w:rsidRPr="007B3D09">
        <w:rPr>
          <w:lang w:val="ru-RU"/>
        </w:rPr>
        <w:t>90</w:t>
      </w:r>
      <w:r w:rsidR="00AB73D1">
        <w:t> </w:t>
      </w:r>
      <w:r w:rsidRPr="007B3D09">
        <w:rPr>
          <w:lang w:val="ru-RU"/>
        </w:rPr>
        <w:t>дней после истечения или прекращения подписки («срок хранения») для их извлечения.</w:t>
      </w:r>
    </w:p>
    <w:p w:rsidR="00D05436" w:rsidRPr="007B3D09" w:rsidRDefault="00D05436" w:rsidP="00AB73D1">
      <w:pPr>
        <w:pStyle w:val="PURBullet-Indented"/>
        <w:rPr>
          <w:lang w:val="ru-RU"/>
        </w:rPr>
      </w:pPr>
      <w:r w:rsidRPr="007B3D09">
        <w:rPr>
          <w:lang w:val="ru-RU"/>
        </w:rPr>
        <w:t>Указав вариант (1), вы лишаетесь возможности извлечь свои данные клиента из учетной записи. Если не выбран ни один</w:t>
      </w:r>
      <w:r w:rsidR="00AB73D1">
        <w:t> </w:t>
      </w:r>
      <w:r w:rsidRPr="007B3D09">
        <w:rPr>
          <w:lang w:val="ru-RU"/>
        </w:rPr>
        <w:t xml:space="preserve">из вариантов, ваши данные клиента будут сохранены в соответствии с условиями пункта (2). </w:t>
      </w:r>
    </w:p>
    <w:p w:rsidR="00D05436" w:rsidRPr="007B3D09" w:rsidRDefault="00D05436" w:rsidP="007C5CD0">
      <w:pPr>
        <w:pStyle w:val="PURBullet-Indented"/>
        <w:rPr>
          <w:lang w:val="ru-RU"/>
        </w:rPr>
      </w:pPr>
      <w:r w:rsidRPr="007B3D09">
        <w:rPr>
          <w:lang w:val="ru-RU"/>
        </w:rPr>
        <w:t>По истечении срока хранения учетная запись будет отключена, а ваши данные клиента удалены.</w:t>
      </w:r>
    </w:p>
    <w:p w:rsidR="00D05436" w:rsidRPr="007B3D09" w:rsidRDefault="00D05436" w:rsidP="0021622F">
      <w:pPr>
        <w:pStyle w:val="PURHeading2"/>
        <w:rPr>
          <w:lang w:val="ru-RU"/>
        </w:rPr>
      </w:pPr>
      <w:r w:rsidRPr="007B3D09">
        <w:rPr>
          <w:lang w:val="ru-RU"/>
        </w:rPr>
        <w:t>Отказ от ответственности за удаление данных клиента</w:t>
      </w:r>
    </w:p>
    <w:p w:rsidR="00D05436" w:rsidRPr="007B3D09" w:rsidRDefault="00D05436" w:rsidP="00D05436">
      <w:pPr>
        <w:pStyle w:val="PURBody-Indented"/>
        <w:rPr>
          <w:lang w:val="ru-RU"/>
        </w:rPr>
      </w:pPr>
      <w:r w:rsidRPr="007B3D09">
        <w:rPr>
          <w:lang w:val="ru-RU"/>
        </w:rPr>
        <w:t>Вы согласны с тем, что обязательство, изложенное в данных условиях, является единственным обязательством корпорации Microsoft по хранению, экспорту или возврату ваших данных клиента. Вы согласны с тем, что Microsoft ни при каких обстоятельствах не несет ответственности за удаление ваших данных клиента в соответствии с данными условиями.</w:t>
      </w:r>
    </w:p>
    <w:p w:rsidR="00D05436" w:rsidRPr="007B3D09" w:rsidRDefault="00D05436" w:rsidP="00D05436">
      <w:pPr>
        <w:pStyle w:val="PURHeading2"/>
        <w:rPr>
          <w:lang w:val="ru-RU"/>
        </w:rPr>
      </w:pPr>
      <w:r w:rsidRPr="007B3D09">
        <w:rPr>
          <w:lang w:val="ru-RU"/>
        </w:rPr>
        <w:lastRenderedPageBreak/>
        <w:t>Ответственность за учетные записи</w:t>
      </w:r>
    </w:p>
    <w:p w:rsidR="00D05436" w:rsidRPr="007B3D09" w:rsidRDefault="00D05436" w:rsidP="00AB73D1">
      <w:pPr>
        <w:pStyle w:val="PURBody-Indented"/>
        <w:rPr>
          <w:lang w:val="ru-RU"/>
        </w:rPr>
      </w:pPr>
      <w:r w:rsidRPr="007B3D09">
        <w:rPr>
          <w:lang w:val="ru-RU"/>
        </w:rPr>
        <w:t>Вы несете ответственность за свои пароли (если они имеются), и за всю деятельность с учетными записями служб Интернета, включая деятельность пользователей, которых вы готовите к работе, и сделки с третьими сторонами, которые осуществляются через вашу учетные записи или ассоциированные учетные записи. Вы обязаны хранить учетные записи и</w:t>
      </w:r>
      <w:r w:rsidR="00AB73D1">
        <w:t> </w:t>
      </w:r>
      <w:r w:rsidRPr="007B3D09">
        <w:rPr>
          <w:lang w:val="ru-RU"/>
        </w:rPr>
        <w:t>пароли в секрете. Вы также обязаны сообщать нам о возможном незаконном использовании ваших учетных записей и</w:t>
      </w:r>
      <w:r w:rsidR="00AB73D1">
        <w:t> </w:t>
      </w:r>
      <w:r w:rsidRPr="007B3D09">
        <w:rPr>
          <w:lang w:val="ru-RU"/>
        </w:rPr>
        <w:t>проблемах безопасности, связанных со службой Интернета.</w:t>
      </w:r>
    </w:p>
    <w:p w:rsidR="00D05436" w:rsidRPr="007B3D09" w:rsidRDefault="00D05436" w:rsidP="00D05436">
      <w:pPr>
        <w:pStyle w:val="PURHeading2"/>
        <w:rPr>
          <w:lang w:val="ru-RU"/>
        </w:rPr>
      </w:pPr>
      <w:r w:rsidRPr="007B3D09">
        <w:rPr>
          <w:lang w:val="ru-RU"/>
        </w:rPr>
        <w:t>Использование ПО с веб-службами</w:t>
      </w:r>
    </w:p>
    <w:p w:rsidR="00D05436" w:rsidRPr="007B3D09" w:rsidRDefault="00D05436" w:rsidP="00D05436">
      <w:pPr>
        <w:pStyle w:val="PURBody-Indented"/>
        <w:rPr>
          <w:lang w:val="ru-RU"/>
        </w:rPr>
      </w:pPr>
      <w:r w:rsidRPr="007B3D09">
        <w:rPr>
          <w:lang w:val="ru-RU"/>
        </w:rPr>
        <w:t>Для входа и использования веб-службы может потребоваться установка соответствующего программного обеспечения Microsoft. В этом случае применяются следующие условия:</w:t>
      </w:r>
    </w:p>
    <w:p w:rsidR="00D05436" w:rsidRPr="007B3D09" w:rsidRDefault="00D05436" w:rsidP="00D05436">
      <w:pPr>
        <w:pStyle w:val="PURBlueStrong"/>
        <w:rPr>
          <w:lang w:val="ru-RU"/>
        </w:rPr>
      </w:pPr>
      <w:r w:rsidRPr="007B3D09">
        <w:rPr>
          <w:lang w:val="ru-RU"/>
        </w:rPr>
        <w:t>Условия лицензии на использование программного обеспечения Microsoft</w:t>
      </w:r>
    </w:p>
    <w:p w:rsidR="00D05436" w:rsidRPr="007B3D09" w:rsidRDefault="00D05436" w:rsidP="00AB73D1">
      <w:pPr>
        <w:pStyle w:val="PURBody-Indented"/>
        <w:rPr>
          <w:lang w:val="ru-RU"/>
        </w:rPr>
      </w:pPr>
      <w:r w:rsidRPr="007B3D09">
        <w:rPr>
          <w:lang w:val="ru-RU"/>
        </w:rPr>
        <w:t>Вы имеете право устанавливать данное программное обеспечение на ваших устройствах и использовать его только вместе</w:t>
      </w:r>
      <w:r w:rsidR="00AB73D1">
        <w:t> </w:t>
      </w:r>
      <w:r w:rsidRPr="007B3D09">
        <w:rPr>
          <w:lang w:val="ru-RU"/>
        </w:rPr>
        <w:t>с со службой Интернета. Право на использование программного обеспечения заканчивается с момента прекращения или окончания срока действия вашего права на использование службы Интернета или с момента обновления</w:t>
      </w:r>
      <w:r w:rsidR="00AB73D1">
        <w:t> </w:t>
      </w:r>
      <w:r w:rsidRPr="007B3D09">
        <w:rPr>
          <w:lang w:val="ru-RU"/>
        </w:rPr>
        <w:t>нами службы Интернета таким образом, что она больше не поддерживает данное программное обеспечение, в</w:t>
      </w:r>
      <w:r w:rsidR="00AB73D1">
        <w:t> </w:t>
      </w:r>
      <w:r w:rsidRPr="007B3D09">
        <w:rPr>
          <w:lang w:val="ru-RU"/>
        </w:rPr>
        <w:t>зависимости от того, какое из указанных обстоятельств наступит раньше. Послепрекращения права на использование программного обеспечения вы обязаны удалить это программное обеспечение со своего оборудования. Мы также можем отключить его</w:t>
      </w:r>
      <w:r w:rsidR="00AB73D1">
        <w:t> </w:t>
      </w:r>
      <w:r w:rsidRPr="007B3D09">
        <w:rPr>
          <w:lang w:val="ru-RU"/>
        </w:rPr>
        <w:t>в этот момент.</w:t>
      </w:r>
    </w:p>
    <w:p w:rsidR="00D05436" w:rsidRPr="007B3D09" w:rsidRDefault="00D05436" w:rsidP="00D05436">
      <w:pPr>
        <w:pStyle w:val="PURBlueStrong"/>
        <w:rPr>
          <w:lang w:val="ru-RU"/>
        </w:rPr>
      </w:pPr>
      <w:r w:rsidRPr="007B3D09">
        <w:rPr>
          <w:lang w:val="ru-RU"/>
        </w:rPr>
        <w:t>Автоматическое обновление программного обеспечения Microsoft</w:t>
      </w:r>
    </w:p>
    <w:p w:rsidR="00D05436" w:rsidRPr="007B3D09" w:rsidRDefault="00D05436" w:rsidP="00AB73D1">
      <w:pPr>
        <w:pStyle w:val="PURBody-Indented"/>
        <w:rPr>
          <w:lang w:val="ru-RU"/>
        </w:rPr>
      </w:pPr>
      <w:r w:rsidRPr="007B3D09">
        <w:rPr>
          <w:lang w:val="ru-RU"/>
        </w:rPr>
        <w:t>Время от времени мы можем проверять вашу версию программного обеспечения, а также рекомендовать обновления или</w:t>
      </w:r>
      <w:r w:rsidR="00AB73D1">
        <w:t> </w:t>
      </w:r>
      <w:r w:rsidRPr="007B3D09">
        <w:rPr>
          <w:lang w:val="ru-RU"/>
        </w:rPr>
        <w:t>загружать их на ваши устройства. Загрузка обновлений может производиться без уведомления.</w:t>
      </w:r>
    </w:p>
    <w:p w:rsidR="00D05436" w:rsidRPr="007B3D09" w:rsidRDefault="00D05436" w:rsidP="00D05436">
      <w:pPr>
        <w:pStyle w:val="PURHeading2"/>
        <w:rPr>
          <w:lang w:val="ru-RU"/>
        </w:rPr>
      </w:pPr>
      <w:r w:rsidRPr="007B3D09">
        <w:rPr>
          <w:lang w:val="ru-RU"/>
        </w:rPr>
        <w:t>Использование других веб-сайтов и служб</w:t>
      </w:r>
    </w:p>
    <w:p w:rsidR="00D05436" w:rsidRPr="007B3D09" w:rsidRDefault="00D05436" w:rsidP="00AB73D1">
      <w:pPr>
        <w:pStyle w:val="PURBody-Indented"/>
        <w:rPr>
          <w:lang w:val="ru-RU"/>
        </w:rPr>
      </w:pPr>
      <w:r w:rsidRPr="007B3D09">
        <w:rPr>
          <w:lang w:val="ru-RU"/>
        </w:rPr>
        <w:t>Вам может потребоваться использовать определенные веб-сайты или службы Microsoft для доступа к службам Интернета и</w:t>
      </w:r>
      <w:r w:rsidR="00AB73D1">
        <w:t> </w:t>
      </w:r>
      <w:r w:rsidRPr="007B3D09">
        <w:rPr>
          <w:lang w:val="ru-RU"/>
        </w:rPr>
        <w:t>их использования. В таких случаях условия использования, связанные с этими веб-сайтами или службами, применяются к</w:t>
      </w:r>
      <w:r w:rsidR="00AB73D1">
        <w:t> </w:t>
      </w:r>
      <w:r w:rsidRPr="007B3D09">
        <w:rPr>
          <w:lang w:val="ru-RU"/>
        </w:rPr>
        <w:t>вам в установленном порядке.</w:t>
      </w:r>
    </w:p>
    <w:p w:rsidR="00D05436" w:rsidRPr="007B3D09" w:rsidRDefault="00D05436" w:rsidP="0021622F">
      <w:pPr>
        <w:pStyle w:val="PURHeading2"/>
        <w:rPr>
          <w:lang w:val="ru-RU"/>
        </w:rPr>
      </w:pPr>
      <w:r w:rsidRPr="007B3D09">
        <w:rPr>
          <w:lang w:val="ru-RU"/>
        </w:rPr>
        <w:t>Содержимое и службы третьих лиц</w:t>
      </w:r>
    </w:p>
    <w:p w:rsidR="00D05436" w:rsidRPr="007B3D09" w:rsidRDefault="00D05436" w:rsidP="00AB73D1">
      <w:pPr>
        <w:pStyle w:val="PURBody-Indented"/>
        <w:rPr>
          <w:lang w:val="ru-RU"/>
        </w:rPr>
      </w:pPr>
      <w:r w:rsidRPr="007B3D09">
        <w:rPr>
          <w:lang w:val="ru-RU"/>
        </w:rPr>
        <w:t>Мы не несем ответственности за материалы третьих лиц, к которым вы получаете прямой или опосредованный доступ с</w:t>
      </w:r>
      <w:r w:rsidR="00AB73D1">
        <w:t> </w:t>
      </w:r>
      <w:r w:rsidRPr="007B3D09">
        <w:rPr>
          <w:lang w:val="ru-RU"/>
        </w:rPr>
        <w:t>помощью службы Интернета (если они имеются). Вы сами несете ответственность за взаимоотношения с третьими лицами (в том числе рекламодателями), связанными с веб-службой, включая доставку и оплату товаров и услуг.</w:t>
      </w:r>
    </w:p>
    <w:p w:rsidR="00D05436" w:rsidRPr="007B3D09" w:rsidRDefault="00D05436" w:rsidP="0021622F">
      <w:pPr>
        <w:pStyle w:val="PURHeading2"/>
        <w:rPr>
          <w:lang w:val="ru-RU"/>
        </w:rPr>
      </w:pPr>
      <w:r w:rsidRPr="007B3D09">
        <w:rPr>
          <w:lang w:val="ru-RU"/>
        </w:rPr>
        <w:t>Ваши данные клиента</w:t>
      </w:r>
    </w:p>
    <w:p w:rsidR="00D05436" w:rsidRPr="007B3D09" w:rsidRDefault="00D05436" w:rsidP="00AB73D1">
      <w:pPr>
        <w:pStyle w:val="PURBody-Indented"/>
        <w:rPr>
          <w:lang w:val="ru-RU"/>
        </w:rPr>
      </w:pPr>
      <w:r w:rsidRPr="007B3D09">
        <w:rPr>
          <w:lang w:val="ru-RU"/>
        </w:rPr>
        <w:t>Вы можете передавать данные клиента для использования в связи со службой Интернета. «Данные клиента» — это все файлы данных, изображений, звуковые файлы и программные приложения, которые обрабатываются веб-службой или к</w:t>
      </w:r>
      <w:r w:rsidR="00AB73D1">
        <w:t> </w:t>
      </w:r>
      <w:r w:rsidRPr="007B3D09">
        <w:rPr>
          <w:lang w:val="ru-RU"/>
        </w:rPr>
        <w:t>которым веб-служба имеет доступ. Кроме материалов, которые Microsoft лицензирует для вас, мы не заявляем прав собственности на данные клиента, передаваемые для использования с веб-службой. Предоставляя данные клиента для использования с любой службой Интернета, которая обеспечивает обмен данными или совместную работу с третьими лицами, вы признаете, что такие третьи лица могут:</w:t>
      </w:r>
    </w:p>
    <w:p w:rsidR="00D05436" w:rsidRPr="007B3D09" w:rsidRDefault="00D05436" w:rsidP="007C5CD0">
      <w:pPr>
        <w:pStyle w:val="PURBullet-Indented"/>
        <w:rPr>
          <w:lang w:val="ru-RU"/>
        </w:rPr>
      </w:pPr>
      <w:r w:rsidRPr="007B3D09">
        <w:rPr>
          <w:lang w:val="ru-RU"/>
        </w:rPr>
        <w:t>использовать, копировать, распространять, отображать, публиковать и изменять ваши данные клиента;</w:t>
      </w:r>
    </w:p>
    <w:p w:rsidR="00D05436" w:rsidRPr="007B3D09" w:rsidRDefault="00D05436" w:rsidP="007C5CD0">
      <w:pPr>
        <w:pStyle w:val="PURBullet-Indented"/>
        <w:rPr>
          <w:lang w:val="ru-RU"/>
        </w:rPr>
      </w:pPr>
      <w:r w:rsidRPr="007B3D09">
        <w:rPr>
          <w:lang w:val="ru-RU"/>
        </w:rPr>
        <w:t>публиковать ваше имя в связи с данными клиента; b</w:t>
      </w:r>
    </w:p>
    <w:p w:rsidR="00D05436" w:rsidRPr="007B3D09" w:rsidRDefault="00D05436" w:rsidP="007C5CD0">
      <w:pPr>
        <w:pStyle w:val="PURBullet-Indented"/>
        <w:rPr>
          <w:lang w:val="ru-RU"/>
        </w:rPr>
      </w:pPr>
      <w:r w:rsidRPr="007B3D09">
        <w:rPr>
          <w:lang w:val="ru-RU"/>
        </w:rPr>
        <w:t>предоставлять другим пользователям такие же возможности.</w:t>
      </w:r>
    </w:p>
    <w:p w:rsidR="00D05436" w:rsidRPr="007B3D09" w:rsidRDefault="00D05436" w:rsidP="00AB73D1">
      <w:pPr>
        <w:pStyle w:val="PURBody-Indented"/>
        <w:rPr>
          <w:lang w:val="ru-RU"/>
        </w:rPr>
      </w:pPr>
      <w:r w:rsidRPr="007B3D09">
        <w:rPr>
          <w:lang w:val="ru-RU"/>
        </w:rPr>
        <w:t>Некоторые службы Интернета могут обеспечивать функции, ограничивающие возможность выполнения третьими лицами</w:t>
      </w:r>
      <w:r w:rsidR="00AB73D1">
        <w:t> </w:t>
      </w:r>
      <w:r w:rsidRPr="007B3D09">
        <w:rPr>
          <w:lang w:val="ru-RU"/>
        </w:rPr>
        <w:t>таких действий. Вы обязуетесь использовать такие функции в соответствии с предполагаемым назначением ваших</w:t>
      </w:r>
      <w:r w:rsidR="00AB73D1">
        <w:t> </w:t>
      </w:r>
      <w:r w:rsidRPr="007B3D09">
        <w:rPr>
          <w:lang w:val="ru-RU"/>
        </w:rPr>
        <w:t>данных</w:t>
      </w:r>
      <w:r w:rsidR="00AB73D1">
        <w:t> </w:t>
      </w:r>
      <w:r w:rsidRPr="007B3D09">
        <w:rPr>
          <w:lang w:val="ru-RU"/>
        </w:rPr>
        <w:t xml:space="preserve">клиента. </w:t>
      </w:r>
    </w:p>
    <w:p w:rsidR="0021622F" w:rsidRPr="007B3D09" w:rsidRDefault="0021622F" w:rsidP="0021622F">
      <w:pPr>
        <w:pStyle w:val="PURHeading2"/>
        <w:rPr>
          <w:lang w:val="ru-RU"/>
        </w:rPr>
      </w:pPr>
      <w:r w:rsidRPr="007B3D09">
        <w:rPr>
          <w:lang w:val="ru-RU"/>
        </w:rPr>
        <w:t>Принадлежность данных клиента</w:t>
      </w:r>
    </w:p>
    <w:p w:rsidR="001D7180" w:rsidRPr="007B3D09" w:rsidRDefault="0021622F" w:rsidP="00AB73D1">
      <w:pPr>
        <w:pStyle w:val="PURBody-Indented"/>
        <w:rPr>
          <w:lang w:val="ru-RU"/>
        </w:rPr>
      </w:pPr>
      <w:r w:rsidRPr="007B3D09">
        <w:rPr>
          <w:lang w:val="ru-RU"/>
        </w:rPr>
        <w:t>В отношениях между сторонами вы сохраняете за собой все права и права собственности в отношении данных клиента.</w:t>
      </w:r>
      <w:r w:rsidR="00AB73D1">
        <w:t> </w:t>
      </w:r>
      <w:r w:rsidRPr="007B3D09">
        <w:rPr>
          <w:lang w:val="ru-RU"/>
        </w:rPr>
        <w:t>Мы</w:t>
      </w:r>
      <w:r w:rsidR="00AB73D1">
        <w:t> </w:t>
      </w:r>
      <w:r w:rsidRPr="007B3D09">
        <w:rPr>
          <w:lang w:val="ru-RU"/>
        </w:rPr>
        <w:t>не приобретаем никаких прав в отношении данных клиента за исключением прав, предоставляемых вами</w:t>
      </w:r>
      <w:r w:rsidR="00AB73D1">
        <w:t> </w:t>
      </w:r>
      <w:r w:rsidRPr="007B3D09">
        <w:rPr>
          <w:lang w:val="ru-RU"/>
        </w:rPr>
        <w:t>для</w:t>
      </w:r>
      <w:r w:rsidR="00AB73D1">
        <w:t> </w:t>
      </w:r>
      <w:r w:rsidRPr="007B3D09">
        <w:rPr>
          <w:lang w:val="ru-RU"/>
        </w:rPr>
        <w:t>соответствующей службы Интернета. Это не касается программного обеспечения и службы, которые мы лицензируем</w:t>
      </w:r>
      <w:r w:rsidR="00AB73D1">
        <w:t> </w:t>
      </w:r>
      <w:r w:rsidRPr="007B3D09">
        <w:rPr>
          <w:lang w:val="ru-RU"/>
        </w:rPr>
        <w:t>для</w:t>
      </w:r>
      <w:r w:rsidR="00AB73D1">
        <w:t> </w:t>
      </w:r>
      <w:r w:rsidRPr="007B3D09">
        <w:rPr>
          <w:lang w:val="ru-RU"/>
        </w:rPr>
        <w:t>вас.</w:t>
      </w:r>
    </w:p>
    <w:p w:rsidR="00D05436" w:rsidRPr="007B3D09" w:rsidRDefault="00D05436" w:rsidP="001822F1">
      <w:pPr>
        <w:pStyle w:val="PURHeading2"/>
        <w:keepNext w:val="0"/>
        <w:keepLines w:val="0"/>
        <w:rPr>
          <w:lang w:val="ru-RU"/>
        </w:rPr>
      </w:pPr>
      <w:r w:rsidRPr="007B3D09">
        <w:rPr>
          <w:lang w:val="ru-RU"/>
        </w:rPr>
        <w:t>Конфиденциальность</w:t>
      </w:r>
    </w:p>
    <w:p w:rsidR="00D05436" w:rsidRPr="007B3D09" w:rsidRDefault="00D05436" w:rsidP="001822F1">
      <w:pPr>
        <w:pStyle w:val="PURBody-Indented"/>
        <w:rPr>
          <w:lang w:val="ru-RU"/>
        </w:rPr>
      </w:pPr>
      <w:r w:rsidRPr="007B3D09">
        <w:rPr>
          <w:lang w:val="ru-RU"/>
        </w:rPr>
        <w:t xml:space="preserve">Персональные данные, собираемые с помощью </w:t>
      </w:r>
      <w:r w:rsidR="007B3D09">
        <w:rPr>
          <w:rFonts w:cs="Tahoma"/>
          <w:szCs w:val="18"/>
          <w:lang w:val="ru-RU"/>
        </w:rPr>
        <w:t>веб-службы</w:t>
      </w:r>
      <w:r w:rsidRPr="007B3D09">
        <w:rPr>
          <w:lang w:val="ru-RU"/>
        </w:rPr>
        <w:t>, могут передаваться, храниться и обрабатываться в</w:t>
      </w:r>
      <w:r w:rsidR="00AB73D1">
        <w:t> </w:t>
      </w:r>
      <w:r w:rsidRPr="007B3D09">
        <w:rPr>
          <w:lang w:val="ru-RU"/>
        </w:rPr>
        <w:t xml:space="preserve">Соединенных Штатах или любой другой стране, в которой у Microsoft или ее поставщиков услуг имеются производственные мощности. К таким данным также относятся данные, сбор которых осуществляется с помощью службы. Используя данную службу Интернета, вы тем самым даете разрешение на передачу личных сведений за пределы вашей </w:t>
      </w:r>
      <w:r w:rsidRPr="007B3D09">
        <w:rPr>
          <w:lang w:val="ru-RU"/>
        </w:rPr>
        <w:lastRenderedPageBreak/>
        <w:t>страны или региона. Вы также соглашаетесь с тем, что должны получить достаточные полномочия у лиц, сообщающих вам свои личные сведения, для:</w:t>
      </w:r>
    </w:p>
    <w:p w:rsidR="00D05436" w:rsidRPr="007B3D09" w:rsidRDefault="00D05436" w:rsidP="007C5CD0">
      <w:pPr>
        <w:pStyle w:val="PURBullet-Indented"/>
        <w:rPr>
          <w:lang w:val="ru-RU"/>
        </w:rPr>
      </w:pPr>
      <w:r w:rsidRPr="007B3D09">
        <w:rPr>
          <w:lang w:val="ru-RU"/>
        </w:rPr>
        <w:t>передачи этих данных Microsoft или ее агентам, а также</w:t>
      </w:r>
    </w:p>
    <w:p w:rsidR="00D05436" w:rsidRPr="007B3D09" w:rsidRDefault="00D05436" w:rsidP="007C5CD0">
      <w:pPr>
        <w:pStyle w:val="PURBullet-Indented"/>
        <w:rPr>
          <w:lang w:val="ru-RU"/>
        </w:rPr>
      </w:pPr>
      <w:r w:rsidRPr="007B3D09">
        <w:rPr>
          <w:lang w:val="ru-RU"/>
        </w:rPr>
        <w:t>разрешения их передачи, хранения и обработки.</w:t>
      </w:r>
    </w:p>
    <w:p w:rsidR="00D05436" w:rsidRPr="007B3D09" w:rsidRDefault="00D05436" w:rsidP="00AB73D1">
      <w:pPr>
        <w:pStyle w:val="PURBody-Indented"/>
        <w:rPr>
          <w:lang w:val="ru-RU"/>
        </w:rPr>
      </w:pPr>
      <w:r w:rsidRPr="007B3D09">
        <w:rPr>
          <w:lang w:val="ru-RU"/>
        </w:rPr>
        <w:t>Чтобы узнать, каким образом мы можем собирать ваши сведения и использовать их, ознакомьтесь с заявлением о</w:t>
      </w:r>
      <w:r w:rsidR="00AB73D1">
        <w:t> </w:t>
      </w:r>
      <w:r w:rsidRPr="007B3D09">
        <w:rPr>
          <w:lang w:val="ru-RU"/>
        </w:rPr>
        <w:t>конфиденциальности для веб-службы. Ссылки на Политику конфиденциальности для соответствующего продукта указаны в разделе «Условия лицензии для конкретного продукта» ниже.</w:t>
      </w:r>
    </w:p>
    <w:p w:rsidR="00D05436" w:rsidRPr="007B3D09" w:rsidRDefault="00D05436" w:rsidP="00D05436">
      <w:pPr>
        <w:pStyle w:val="PURHeading2"/>
        <w:rPr>
          <w:lang w:val="ru-RU"/>
        </w:rPr>
      </w:pPr>
      <w:r w:rsidRPr="007B3D09">
        <w:rPr>
          <w:lang w:val="ru-RU"/>
        </w:rPr>
        <w:t>Использование данных клиента со стороны Microsoft</w:t>
      </w:r>
    </w:p>
    <w:p w:rsidR="00AB1668" w:rsidRPr="007B3D09" w:rsidRDefault="00AB1668" w:rsidP="00AB73D1">
      <w:pPr>
        <w:pStyle w:val="PURBody-Indented"/>
        <w:rPr>
          <w:lang w:val="ru-RU"/>
        </w:rPr>
      </w:pPr>
      <w:r w:rsidRPr="007B3D09">
        <w:rPr>
          <w:lang w:val="ru-RU"/>
        </w:rPr>
        <w:t>Данные клиента будут использоваться исключительно для предоставления службы Интернета. Это может включать устранение неисправностей, направленное на предотвращение, выявление и устранение проблем, влияющих на функционирование службы Интернета, и улучшение функций, связанных с выявлением и защитой от новых и</w:t>
      </w:r>
      <w:r w:rsidR="00AB73D1">
        <w:t> </w:t>
      </w:r>
      <w:r w:rsidRPr="007B3D09">
        <w:rPr>
          <w:lang w:val="ru-RU"/>
        </w:rPr>
        <w:t>развивающихся угроз пользователю (таких как вредоносное программное обеспечение и нежелательная почта).</w:t>
      </w:r>
    </w:p>
    <w:p w:rsidR="00AB1668" w:rsidRPr="007B3D09" w:rsidRDefault="00AB1668" w:rsidP="00AB73D1">
      <w:pPr>
        <w:pStyle w:val="PURBody-Indented"/>
        <w:rPr>
          <w:lang w:val="ru-RU"/>
        </w:rPr>
      </w:pPr>
      <w:r w:rsidRPr="007B3D09">
        <w:rPr>
          <w:lang w:val="ru-RU"/>
        </w:rPr>
        <w:t>Вы сами несете ответственность за ответы на запросы третьих лиц (включая органы правопорядка, государственные организации и сторону в гражданском судебном процессе), касающиеся использования вами службы Интернета. Microsoft не будет раскрывать данные клиента третьим лицам, если это не требуется законом. В случае обращения в Microsoft третьих лиц с требованием о предоставлении данных клиента Microsoft попытается направить их непосредственно к вам. При таком обращении Microsoft может предоставить третьему лицу ваши основные контактные данные. Если Microsoft будет вынуждена раскрыть данные клиента третьему лицу, Microsoft предпримет коммерчески обоснованные усилия с</w:t>
      </w:r>
      <w:r w:rsidR="00AB73D1">
        <w:t> </w:t>
      </w:r>
      <w:r w:rsidRPr="007B3D09">
        <w:rPr>
          <w:lang w:val="ru-RU"/>
        </w:rPr>
        <w:t>целью уведомить вас заранее о таком раскрытии, если такое уведомление не запрещено законом.</w:t>
      </w:r>
    </w:p>
    <w:p w:rsidR="00D05436" w:rsidRPr="007B3D09" w:rsidRDefault="00D05436" w:rsidP="0021622F">
      <w:pPr>
        <w:pStyle w:val="PURHeading2"/>
        <w:rPr>
          <w:lang w:val="ru-RU"/>
        </w:rPr>
      </w:pPr>
      <w:r w:rsidRPr="007B3D09">
        <w:rPr>
          <w:lang w:val="ru-RU"/>
        </w:rPr>
        <w:t>Безопасность данных клиента</w:t>
      </w:r>
    </w:p>
    <w:p w:rsidR="00D05436" w:rsidRPr="007B3D09" w:rsidRDefault="00D05436" w:rsidP="00D05436">
      <w:pPr>
        <w:pStyle w:val="PURBody-Indented"/>
        <w:rPr>
          <w:lang w:val="ru-RU"/>
        </w:rPr>
      </w:pPr>
      <w:r w:rsidRPr="007B3D09">
        <w:rPr>
          <w:lang w:val="ru-RU"/>
        </w:rPr>
        <w:t>Мы примем разумные и соответствующие технические и организационные меры (как описано в обзоре безопасности, применимом к службе Интернета), чтобы обеспечить защиту ваших данных клиента, которые обрабатываются службой Интернета или к которым она получает доступ, от случайных или незаконных утраты, доступа и разглашения. Вы согласны с тем, что эти меры:</w:t>
      </w:r>
    </w:p>
    <w:p w:rsidR="00D05436" w:rsidRPr="007B3D09" w:rsidRDefault="00D05436" w:rsidP="007C5CD0">
      <w:pPr>
        <w:pStyle w:val="PURBullet-Indented"/>
        <w:rPr>
          <w:lang w:val="ru-RU"/>
        </w:rPr>
      </w:pPr>
      <w:r w:rsidRPr="007B3D09">
        <w:rPr>
          <w:lang w:val="ru-RU"/>
        </w:rPr>
        <w:t>являются единственным обязательством корпорации Microsoft по обработке и обеспечению безопасности данных клиента и</w:t>
      </w:r>
    </w:p>
    <w:p w:rsidR="00D05436" w:rsidRPr="007B3D09" w:rsidRDefault="00D05436" w:rsidP="00AB73D1">
      <w:pPr>
        <w:pStyle w:val="PURBullet-Indented"/>
        <w:rPr>
          <w:lang w:val="ru-RU"/>
        </w:rPr>
      </w:pPr>
      <w:r w:rsidRPr="007B3D09">
        <w:rPr>
          <w:lang w:val="ru-RU"/>
        </w:rPr>
        <w:t>замещают любые обязательства по обеспечению конфиденциальности, которые могут быть предусмотрены в</w:t>
      </w:r>
      <w:r w:rsidR="00AB73D1">
        <w:t> </w:t>
      </w:r>
      <w:r w:rsidRPr="007B3D09">
        <w:rPr>
          <w:lang w:val="ru-RU"/>
        </w:rPr>
        <w:t>лицензионном соглашении поставщика услуг или в любом другом соглашении о неразглашении или конфиденциальности.</w:t>
      </w:r>
    </w:p>
    <w:p w:rsidR="00D05436" w:rsidRPr="007B3D09" w:rsidRDefault="00D05436" w:rsidP="00D05436">
      <w:pPr>
        <w:pStyle w:val="PURHeading2"/>
        <w:rPr>
          <w:lang w:val="ru-RU"/>
        </w:rPr>
      </w:pPr>
      <w:r w:rsidRPr="007B3D09">
        <w:rPr>
          <w:lang w:val="ru-RU"/>
        </w:rPr>
        <w:t>Область использования</w:t>
      </w:r>
    </w:p>
    <w:p w:rsidR="00D05436" w:rsidRPr="007B3D09" w:rsidRDefault="00D05436" w:rsidP="00D05436">
      <w:pPr>
        <w:pStyle w:val="PURBody-Indented"/>
        <w:rPr>
          <w:lang w:val="ru-RU"/>
        </w:rPr>
      </w:pPr>
      <w:r w:rsidRPr="007B3D09">
        <w:rPr>
          <w:lang w:val="ru-RU"/>
        </w:rPr>
        <w:t>Вы не имеете права:</w:t>
      </w:r>
    </w:p>
    <w:p w:rsidR="00D05436" w:rsidRPr="007B3D09" w:rsidRDefault="00D05436" w:rsidP="00AB73D1">
      <w:pPr>
        <w:pStyle w:val="PURBullet-Indented"/>
        <w:rPr>
          <w:lang w:val="ru-RU"/>
        </w:rPr>
      </w:pPr>
      <w:r w:rsidRPr="007B3D09">
        <w:rPr>
          <w:lang w:val="ru-RU"/>
        </w:rPr>
        <w:t>использовать службу Интернета способом, который запрещается любым законом, нормой или распоряжением или</w:t>
      </w:r>
      <w:r w:rsidR="00AB73D1">
        <w:t> </w:t>
      </w:r>
      <w:r w:rsidRPr="007B3D09">
        <w:rPr>
          <w:lang w:val="ru-RU"/>
        </w:rPr>
        <w:t xml:space="preserve">указом правительства в любой соответствующей юрисдикции или нарушает законные права других лиц; </w:t>
      </w:r>
    </w:p>
    <w:p w:rsidR="00D05436" w:rsidRPr="007B3D09" w:rsidRDefault="00D05436" w:rsidP="007C5CD0">
      <w:pPr>
        <w:pStyle w:val="PURBullet-Indented"/>
        <w:rPr>
          <w:lang w:val="ru-RU"/>
        </w:rPr>
      </w:pPr>
      <w:r w:rsidRPr="007B3D09">
        <w:rPr>
          <w:lang w:val="ru-RU"/>
        </w:rPr>
        <w:t>использовать службу Интернета способом, который может нанести вред службе или помешать ее использованию другими лицами;</w:t>
      </w:r>
    </w:p>
    <w:p w:rsidR="00D05436" w:rsidRPr="007B3D09" w:rsidRDefault="00D05436" w:rsidP="007C5CD0">
      <w:pPr>
        <w:pStyle w:val="PURBullet-Indented"/>
        <w:rPr>
          <w:lang w:val="ru-RU"/>
        </w:rPr>
      </w:pPr>
      <w:r w:rsidRPr="007B3D09">
        <w:rPr>
          <w:lang w:val="ru-RU"/>
        </w:rPr>
        <w:t>использовать службу Интернета для получения несанкционированного доступа к каким-либо службам, данным, учетным записям или сетям любым способом;</w:t>
      </w:r>
    </w:p>
    <w:p w:rsidR="00D05436" w:rsidRPr="007B3D09" w:rsidRDefault="00D05436" w:rsidP="007C5CD0">
      <w:pPr>
        <w:pStyle w:val="PURBullet-Indented"/>
        <w:rPr>
          <w:lang w:val="ru-RU"/>
        </w:rPr>
      </w:pPr>
      <w:r w:rsidRPr="007B3D09">
        <w:rPr>
          <w:lang w:val="ru-RU"/>
        </w:rPr>
        <w:t>фальсифицировать информацию заголовков протоколов или сообщений электронной почты (например, подмена адресов или «спуфинг»);</w:t>
      </w:r>
    </w:p>
    <w:p w:rsidR="00D05436" w:rsidRPr="007B3D09" w:rsidRDefault="00D05436" w:rsidP="007C5CD0">
      <w:pPr>
        <w:pStyle w:val="PURBullet-Indented"/>
        <w:rPr>
          <w:lang w:val="ru-RU"/>
        </w:rPr>
      </w:pPr>
      <w:r w:rsidRPr="007B3D09">
        <w:rPr>
          <w:lang w:val="ru-RU"/>
        </w:rPr>
        <w:t>использовать службу Интернета для распространения нежелательных сообщений (например, нежелательных массовых или коммерческих сообщений) или иным образом делать доступными любые предложения, направленные на нарушение этих условий (например, осуществление атак типа «отказ в обслуживании» и т.д.);</w:t>
      </w:r>
    </w:p>
    <w:p w:rsidR="00D05436" w:rsidRPr="007B3D09" w:rsidRDefault="00D05436" w:rsidP="007C5CD0">
      <w:pPr>
        <w:pStyle w:val="PURBullet-Indented"/>
        <w:rPr>
          <w:lang w:val="ru-RU"/>
        </w:rPr>
      </w:pPr>
      <w:r w:rsidRPr="007B3D09">
        <w:rPr>
          <w:lang w:val="ru-RU"/>
        </w:rPr>
        <w:t>удалять, изменять или подделывать нормативные или юридические уведомления или ссылки, встроенные в службу Интернета.</w:t>
      </w:r>
    </w:p>
    <w:p w:rsidR="00D05436" w:rsidRPr="007B3D09" w:rsidRDefault="00D05436" w:rsidP="00D05436">
      <w:pPr>
        <w:pStyle w:val="PURHeading2"/>
        <w:rPr>
          <w:lang w:val="ru-RU"/>
        </w:rPr>
      </w:pPr>
      <w:r w:rsidRPr="007B3D09">
        <w:rPr>
          <w:lang w:val="ru-RU"/>
        </w:rPr>
        <w:t>Нормативные акты</w:t>
      </w:r>
    </w:p>
    <w:p w:rsidR="00D05436" w:rsidRPr="007B3D09" w:rsidRDefault="00D05436" w:rsidP="00AB73D1">
      <w:pPr>
        <w:pStyle w:val="PURBody-Indented"/>
        <w:rPr>
          <w:lang w:val="ru-RU"/>
        </w:rPr>
      </w:pPr>
      <w:r w:rsidRPr="007B3D09">
        <w:rPr>
          <w:lang w:val="ru-RU"/>
        </w:rPr>
        <w:t xml:space="preserve">Microsoft оставляет за собой право изменить или прекратить предоставление службы Интернета в любой стране, где имеются текущие или будущие требования или распоряжения правительства, обязующие Microsoft исполнять любые нормативные акты или требования, обычно не применяемые к ведению деловых операций в этой стране, затрудняющие для Microsoft продолжение эксплуатации службы Интернета без внесения изменений и/или дающие Microsoft достаточные основания для предположения, что данные условия или служба Интернета могут противоречить любым таким требованиям или обязательствам. Например, служба Интернета может быть изменена или ее предоставление прекращено в связи </w:t>
      </w:r>
      <w:r w:rsidRPr="007B3D09">
        <w:rPr>
          <w:lang w:val="ru-RU"/>
        </w:rPr>
        <w:lastRenderedPageBreak/>
        <w:t>с</w:t>
      </w:r>
      <w:r w:rsidR="00AB73D1">
        <w:t> </w:t>
      </w:r>
      <w:r w:rsidRPr="007B3D09">
        <w:rPr>
          <w:lang w:val="ru-RU"/>
        </w:rPr>
        <w:t>требованием правительства, в соответствии с которым Microsoft будет рассматриваться в качестве поставщика телекоммуникационных услуг (оператора связи).</w:t>
      </w:r>
    </w:p>
    <w:p w:rsidR="00D05436" w:rsidRPr="007B3D09" w:rsidRDefault="00D05436" w:rsidP="00D05436">
      <w:pPr>
        <w:pStyle w:val="PURHeading2"/>
        <w:rPr>
          <w:lang w:val="ru-RU"/>
        </w:rPr>
      </w:pPr>
      <w:r w:rsidRPr="007B3D09">
        <w:rPr>
          <w:lang w:val="ru-RU"/>
        </w:rPr>
        <w:t>Использование для оценки</w:t>
      </w:r>
    </w:p>
    <w:p w:rsidR="00D05436" w:rsidRPr="007B3D09" w:rsidRDefault="00D05436" w:rsidP="00AB73D1">
      <w:pPr>
        <w:pStyle w:val="PURBody-Indented"/>
        <w:rPr>
          <w:lang w:val="ru-RU"/>
        </w:rPr>
      </w:pPr>
      <w:r w:rsidRPr="007B3D09">
        <w:rPr>
          <w:lang w:val="ru-RU"/>
        </w:rPr>
        <w:t>Кроме случаев, разрешенных в разделе «Исключения и дополнительные условия для отдельных продуктов», для использования службы Интернета в целях оценки необходимо приобрести лицензии. Это условие применяется, даже если</w:t>
      </w:r>
      <w:r w:rsidR="00AB73D1">
        <w:t> </w:t>
      </w:r>
      <w:r w:rsidRPr="007B3D09">
        <w:rPr>
          <w:lang w:val="ru-RU"/>
        </w:rPr>
        <w:t>в лицензионном соглашении поставщика услуг указано иное.</w:t>
      </w:r>
    </w:p>
    <w:p w:rsidR="00D05436" w:rsidRPr="007B3D09" w:rsidRDefault="00D05436" w:rsidP="00D05436">
      <w:pPr>
        <w:pStyle w:val="PURHeading2"/>
        <w:rPr>
          <w:lang w:val="ru-RU"/>
        </w:rPr>
      </w:pPr>
      <w:r w:rsidRPr="007B3D09">
        <w:rPr>
          <w:lang w:val="ru-RU"/>
        </w:rPr>
        <w:t>Электронные уведомления</w:t>
      </w:r>
    </w:p>
    <w:p w:rsidR="00D05436" w:rsidRPr="007B3D09" w:rsidRDefault="00D05436" w:rsidP="00D05436">
      <w:pPr>
        <w:pStyle w:val="PURBody-Indented"/>
        <w:rPr>
          <w:lang w:val="ru-RU"/>
        </w:rPr>
      </w:pPr>
      <w:r w:rsidRPr="007B3D09">
        <w:rPr>
          <w:lang w:val="ru-RU"/>
        </w:rPr>
        <w:t>Мы можем предоставлять вам информацию о службе Интернета в электронной форме. Это может быть сообщение на адрес электронной почты, который вы указали во время регистрации в службе Интернета, или информация на указанном нами веб-сайте. Датой уведомления по электронной почте считается дата отправки сообщения. Пока вы используете службу Интернета, у вас будет необходимое программное обеспечение и оборудование для получения таких уведомлений. Если вы не хотите получать такие уведомления, то не имеете права пользоваться службой Интернета.</w:t>
      </w:r>
    </w:p>
    <w:p w:rsidR="00D05436" w:rsidRPr="007B3D09" w:rsidRDefault="00D05436" w:rsidP="00D05436">
      <w:pPr>
        <w:pStyle w:val="PURHeading2"/>
        <w:rPr>
          <w:lang w:val="ru-RU"/>
        </w:rPr>
      </w:pPr>
      <w:r w:rsidRPr="007B3D09">
        <w:rPr>
          <w:rStyle w:val="Strong"/>
          <w:bCs w:val="0"/>
          <w:lang w:val="ru-RU"/>
        </w:rPr>
        <w:t>Ограниченная гарантия</w:t>
      </w:r>
    </w:p>
    <w:p w:rsidR="00D05436" w:rsidRPr="007B3D09" w:rsidRDefault="00D05436" w:rsidP="00D05436">
      <w:pPr>
        <w:pStyle w:val="PURBody-Indented"/>
        <w:rPr>
          <w:lang w:val="ru-RU"/>
        </w:rPr>
      </w:pPr>
      <w:r w:rsidRPr="007B3D09">
        <w:rPr>
          <w:lang w:val="ru-RU"/>
        </w:rPr>
        <w:t>Даже если в условиях лицензионного соглашения (при их наличии) указано иное, ограниченная гарантия не распространяется на время простоя или прекращения доступа к веб-службе или к другим метрикам производительности, которые упоминаются в соглашении об уровне обслуживания для веб-службы.</w:t>
      </w:r>
    </w:p>
    <w:p w:rsidR="00D05436" w:rsidRPr="007B3D09" w:rsidRDefault="00D05436" w:rsidP="00D05436">
      <w:pPr>
        <w:pStyle w:val="PURHeading2"/>
        <w:rPr>
          <w:lang w:val="ru-RU"/>
        </w:rPr>
      </w:pPr>
      <w:r w:rsidRPr="007B3D09">
        <w:rPr>
          <w:lang w:val="ru-RU"/>
        </w:rPr>
        <w:t>Доступность продукта</w:t>
      </w:r>
    </w:p>
    <w:p w:rsidR="00D05436" w:rsidRPr="007B3D09" w:rsidRDefault="00D05436" w:rsidP="00D05436">
      <w:pPr>
        <w:pStyle w:val="PURBody-Indented"/>
        <w:rPr>
          <w:lang w:val="ru-RU"/>
        </w:rPr>
      </w:pPr>
      <w:r w:rsidRPr="007B3D09">
        <w:rPr>
          <w:lang w:val="ru-RU"/>
        </w:rPr>
        <w:t>Веб-службы могут быть недоступны в некоторых регионах.</w:t>
      </w:r>
    </w:p>
    <w:p w:rsidR="000829EE" w:rsidRPr="000829EE" w:rsidRDefault="00602F86" w:rsidP="000829EE">
      <w:pPr>
        <w:pStyle w:val="PURBody"/>
        <w:keepLines/>
        <w:spacing w:before="240" w:after="240"/>
        <w:jc w:val="right"/>
        <w:rPr>
          <w:rStyle w:val="Hyperlink"/>
          <w:lang w:val="ru-RU"/>
        </w:rPr>
      </w:pPr>
      <w:hyperlink w:anchor="TOC" w:history="1">
        <w:hyperlink w:anchor="Оглавление" w:history="1">
          <w:r w:rsidR="000E00C9" w:rsidRPr="007B3D09">
            <w:rPr>
              <w:rStyle w:val="Hyperlink"/>
              <w:rFonts w:ascii="Arial Narrow" w:hAnsi="Arial Narrow"/>
              <w:sz w:val="16"/>
              <w:lang w:val="ru-RU"/>
            </w:rPr>
            <w:t>Оглавление</w:t>
          </w:r>
        </w:hyperlink>
      </w:hyperlink>
      <w:r w:rsidR="000E00C9" w:rsidRPr="000829EE">
        <w:rPr>
          <w:lang w:val="ru-RU"/>
        </w:rPr>
        <w:t xml:space="preserve"> / </w:t>
      </w:r>
      <w:hyperlink w:anchor="UniversalTerms" w:history="1">
        <w:r w:rsidR="000E00C9" w:rsidRPr="000829EE">
          <w:rPr>
            <w:rStyle w:val="Hyperlink"/>
            <w:rFonts w:ascii="Arial Narrow" w:hAnsi="Arial Narrow"/>
            <w:sz w:val="16"/>
            <w:lang w:val="ru-RU"/>
          </w:rPr>
          <w:t xml:space="preserve">Универсальные условия лицензии </w:t>
        </w:r>
      </w:hyperlink>
    </w:p>
    <w:p w:rsidR="00D05436" w:rsidRPr="007B3D09" w:rsidRDefault="00830DCA" w:rsidP="00D05436">
      <w:pPr>
        <w:pStyle w:val="PURHeading1"/>
        <w:rPr>
          <w:lang w:val="ru-RU"/>
        </w:rPr>
      </w:pPr>
      <w:r w:rsidRPr="007B3D09">
        <w:rPr>
          <w:lang w:val="ru-RU"/>
        </w:rPr>
        <w:t>Условия лицензии для конкретного продукта</w:t>
      </w:r>
    </w:p>
    <w:p w:rsidR="00D05436" w:rsidRPr="007B3D09" w:rsidRDefault="00963AE0" w:rsidP="00087F39">
      <w:pPr>
        <w:pStyle w:val="PURProductName"/>
        <w:rPr>
          <w:lang w:val="ru-RU"/>
        </w:rPr>
      </w:pPr>
      <w:bookmarkStart w:id="994" w:name="_Toc286933216"/>
      <w:bookmarkStart w:id="995" w:name="_Toc287431942"/>
      <w:bookmarkStart w:id="996" w:name="_Toc299519175"/>
      <w:bookmarkStart w:id="997" w:name="_Toc299525039"/>
      <w:bookmarkStart w:id="998" w:name="_Toc299531607"/>
      <w:bookmarkStart w:id="999" w:name="_Toc299531931"/>
      <w:bookmarkStart w:id="1000" w:name="_Toc299957214"/>
      <w:bookmarkStart w:id="1001" w:name="_Toc346536891"/>
      <w:bookmarkStart w:id="1002" w:name="_Toc339280355"/>
      <w:bookmarkStart w:id="1003" w:name="_Toc339280547"/>
      <w:bookmarkStart w:id="1004" w:name="_Toc370118464"/>
      <w:bookmarkStart w:id="1005" w:name="_Toc370124861"/>
      <w:bookmarkStart w:id="1006" w:name="_Toc370125209"/>
      <w:bookmarkStart w:id="1007" w:name="_Toc363552830"/>
      <w:bookmarkStart w:id="1008" w:name="_Toc363552898"/>
      <w:bookmarkStart w:id="1009" w:name="_Toc378682106"/>
      <w:bookmarkStart w:id="1010" w:name="_Toc378682297"/>
      <w:bookmarkStart w:id="1011" w:name="_Toc371268309"/>
      <w:bookmarkStart w:id="1012" w:name="_Toc371268396"/>
      <w:bookmarkStart w:id="1013" w:name="_Toc379278512"/>
      <w:bookmarkStart w:id="1014" w:name="_Toc379278572"/>
      <w:bookmarkStart w:id="1015" w:name="_Toc388442935"/>
      <w:bookmarkStart w:id="1016" w:name="_Toc388443764"/>
      <w:r w:rsidRPr="007B3D09">
        <w:rPr>
          <w:rFonts w:cs="Arial"/>
          <w:szCs w:val="18"/>
          <w:lang w:val="ru-RU"/>
        </w:rPr>
        <w:t>System Center Endpoint Protection</w:t>
      </w:r>
      <w:bookmarkEnd w:id="994"/>
      <w:bookmarkEnd w:id="995"/>
      <w:bookmarkEnd w:id="996"/>
      <w:bookmarkEnd w:id="997"/>
      <w:bookmarkEnd w:id="998"/>
      <w:bookmarkEnd w:id="999"/>
      <w:bookmarkEnd w:id="1000"/>
      <w:bookmarkEnd w:id="1001"/>
      <w:bookmarkEnd w:id="1002"/>
      <w:bookmarkEnd w:id="1003"/>
      <w:bookmarkEnd w:id="1004"/>
      <w:bookmarkEnd w:id="1005"/>
      <w:bookmarkEnd w:id="1006"/>
      <w:bookmarkEnd w:id="1007"/>
      <w:bookmarkEnd w:id="1008"/>
      <w:bookmarkEnd w:id="1009"/>
      <w:bookmarkEnd w:id="1010"/>
      <w:bookmarkEnd w:id="1011"/>
      <w:bookmarkEnd w:id="1012"/>
      <w:bookmarkEnd w:id="1013"/>
      <w:bookmarkEnd w:id="1014"/>
      <w:bookmarkEnd w:id="1015"/>
      <w:bookmarkEnd w:id="1016"/>
      <w:r w:rsidR="008C5BFF" w:rsidRPr="007B3D09">
        <w:rPr>
          <w:lang w:val="ru-RU"/>
        </w:rPr>
        <w:fldChar w:fldCharType="begin"/>
      </w:r>
      <w:r w:rsidRPr="007B3D09">
        <w:rPr>
          <w:lang w:val="ru-RU"/>
        </w:rPr>
        <w:instrText>XE "System Center Endpoint Protection"</w:instrText>
      </w:r>
      <w:r w:rsidR="008C5BFF" w:rsidRPr="007B3D09">
        <w:rPr>
          <w:lang w:val="ru-RU"/>
        </w:rPr>
        <w:fldChar w:fldCharType="end"/>
      </w:r>
    </w:p>
    <w:p w:rsidR="00D05436" w:rsidRPr="007B3D09" w:rsidRDefault="00D05436" w:rsidP="00D05436">
      <w:pPr>
        <w:pStyle w:val="PURLicenseTerm"/>
        <w:rPr>
          <w:lang w:val="ru-RU"/>
        </w:rPr>
      </w:pPr>
      <w:r w:rsidRPr="007B3D09">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7B3D09" w:rsidTr="0046632E">
        <w:tc>
          <w:tcPr>
            <w:tcW w:w="2477" w:type="pct"/>
            <w:tcBorders>
              <w:top w:val="dotted" w:sz="4" w:space="0" w:color="98BEE1" w:themeColor="accent1" w:themeShade="E6"/>
              <w:left w:val="nil"/>
              <w:bottom w:val="dotted" w:sz="4" w:space="0" w:color="98BEE1" w:themeColor="accent1" w:themeShade="E6"/>
              <w:right w:val="nil"/>
            </w:tcBorders>
          </w:tcPr>
          <w:p w:rsidR="00D05436" w:rsidRPr="007B3D09" w:rsidRDefault="00D05436" w:rsidP="0012183E">
            <w:pPr>
              <w:pStyle w:val="PURLMSH"/>
              <w:rPr>
                <w:lang w:val="ru-RU"/>
              </w:rPr>
            </w:pPr>
            <w:r w:rsidRPr="007B3D09">
              <w:rPr>
                <w:lang w:val="ru-RU"/>
              </w:rPr>
              <w:t xml:space="preserve">Заявление о конфиденциальности: </w:t>
            </w:r>
            <w:r w:rsidRPr="007B3D09">
              <w:rPr>
                <w:b/>
                <w:lang w:val="ru-RU"/>
              </w:rPr>
              <w:t>Да</w:t>
            </w:r>
            <w:r w:rsidR="0012183E" w:rsidRPr="000E00C9">
              <w:rPr>
                <w:b/>
                <w:lang w:val="ru-RU"/>
              </w:rPr>
              <w:t xml:space="preserve"> </w:t>
            </w:r>
            <w:r w:rsidRPr="007B3D09">
              <w:rPr>
                <w:i/>
                <w:lang w:val="ru-RU"/>
              </w:rPr>
              <w:t>(см.</w:t>
            </w:r>
            <w:r w:rsidR="00AB73D1">
              <w:rPr>
                <w:i/>
              </w:rPr>
              <w:t> </w:t>
            </w:r>
            <w:hyperlink r:id="rId186" w:history="1">
              <w:r w:rsidRPr="007B3D09">
                <w:rPr>
                  <w:rStyle w:val="Hyperlink"/>
                  <w:i/>
                  <w:lang w:val="ru-RU"/>
                </w:rPr>
                <w:t>http://go.microsoft.com/fwlink/?LinkID=223678</w:t>
              </w:r>
            </w:hyperlink>
            <w:r w:rsidRPr="007B3D09">
              <w:rPr>
                <w:i/>
                <w:lang w:val="ru-RU"/>
              </w:rPr>
              <w:t>)</w:t>
            </w:r>
          </w:p>
        </w:tc>
        <w:tc>
          <w:tcPr>
            <w:tcW w:w="2523" w:type="pct"/>
            <w:tcBorders>
              <w:top w:val="dotted" w:sz="4" w:space="0" w:color="98BEE1" w:themeColor="accent1" w:themeShade="E6"/>
              <w:left w:val="nil"/>
              <w:bottom w:val="dotted" w:sz="4" w:space="0" w:color="98BEE1" w:themeColor="accent1" w:themeShade="E6"/>
              <w:right w:val="nil"/>
            </w:tcBorders>
          </w:tcPr>
          <w:p w:rsidR="00D05436" w:rsidRPr="007B3D09" w:rsidRDefault="00D05436" w:rsidP="0046632E">
            <w:pPr>
              <w:pStyle w:val="PURLMSH"/>
              <w:rPr>
                <w:lang w:val="ru-RU"/>
              </w:rPr>
            </w:pPr>
            <w:r w:rsidRPr="007B3D09">
              <w:rPr>
                <w:lang w:val="ru-RU"/>
              </w:rPr>
              <w:t xml:space="preserve">Обзор безопасности. </w:t>
            </w:r>
            <w:r w:rsidRPr="007B3D09">
              <w:rPr>
                <w:b/>
                <w:lang w:val="ru-RU"/>
              </w:rPr>
              <w:t>Нет</w:t>
            </w:r>
          </w:p>
        </w:tc>
      </w:tr>
      <w:tr w:rsidR="00D05436" w:rsidRPr="007B3D09" w:rsidTr="0046632E">
        <w:tc>
          <w:tcPr>
            <w:tcW w:w="5000" w:type="pct"/>
            <w:gridSpan w:val="2"/>
            <w:tcBorders>
              <w:top w:val="nil"/>
              <w:left w:val="nil"/>
              <w:bottom w:val="nil"/>
              <w:right w:val="nil"/>
            </w:tcBorders>
            <w:shd w:val="clear" w:color="auto" w:fill="B9D3EB" w:themeFill="accent1"/>
            <w:vAlign w:val="center"/>
          </w:tcPr>
          <w:p w:rsidR="00D05436" w:rsidRPr="007B3D09" w:rsidRDefault="00F245C6" w:rsidP="00AB73D1">
            <w:pPr>
              <w:pStyle w:val="PURTableHeaderWhite"/>
              <w:spacing w:after="0" w:line="240" w:lineRule="auto"/>
              <w:rPr>
                <w:i w:val="0"/>
                <w:color w:val="404040" w:themeColor="text1" w:themeTint="BF"/>
                <w:lang w:val="ru-RU"/>
              </w:rPr>
            </w:pPr>
            <w:r w:rsidRPr="007B3D09">
              <w:rPr>
                <w:i w:val="0"/>
                <w:color w:val="404040" w:themeColor="text1" w:themeTint="BF"/>
                <w:lang w:val="ru-RU"/>
              </w:rPr>
              <w:t>ЛИЦЕНЗИИ ПОДПИСЧИКА (SAL).</w:t>
            </w:r>
          </w:p>
        </w:tc>
      </w:tr>
      <w:tr w:rsidR="00D05436" w:rsidRPr="00231887" w:rsidTr="0046632E">
        <w:tc>
          <w:tcPr>
            <w:tcW w:w="2500" w:type="pct"/>
            <w:tcBorders>
              <w:top w:val="nil"/>
              <w:left w:val="nil"/>
              <w:bottom w:val="dotted" w:sz="4" w:space="0" w:color="98BEE1" w:themeColor="accent1" w:themeShade="E6"/>
              <w:right w:val="nil"/>
            </w:tcBorders>
            <w:shd w:val="clear" w:color="auto" w:fill="auto"/>
          </w:tcPr>
          <w:p w:rsidR="00087F39" w:rsidRPr="007B3D09" w:rsidRDefault="00087F39" w:rsidP="00AB73D1">
            <w:pPr>
              <w:pStyle w:val="PURBody"/>
              <w:keepNext/>
              <w:keepLines/>
              <w:rPr>
                <w:lang w:val="ru-RU"/>
              </w:rPr>
            </w:pPr>
            <w:r w:rsidRPr="007B3D09">
              <w:rPr>
                <w:rStyle w:val="Strong"/>
                <w:i/>
                <w:lang w:val="ru-RU"/>
              </w:rPr>
              <w:t>Для:</w:t>
            </w:r>
          </w:p>
          <w:p w:rsidR="00D05436" w:rsidRPr="007B3D09" w:rsidRDefault="00087F39" w:rsidP="00AB73D1">
            <w:pPr>
              <w:pStyle w:val="PURBody"/>
              <w:keepNext/>
              <w:keepLines/>
              <w:numPr>
                <w:ilvl w:val="0"/>
                <w:numId w:val="19"/>
              </w:numPr>
              <w:rPr>
                <w:rStyle w:val="Strong"/>
                <w:rFonts w:cs="Arial"/>
                <w:lang w:val="ru-RU"/>
              </w:rPr>
            </w:pPr>
            <w:r w:rsidRPr="007B3D09">
              <w:rPr>
                <w:rFonts w:cs="Arial"/>
                <w:szCs w:val="18"/>
                <w:lang w:val="ru-RU"/>
              </w:rPr>
              <w:t>всех ваших пользователей, обращающихся к службе Интернета или связанному с ней программному обеспечению.</w:t>
            </w:r>
          </w:p>
        </w:tc>
        <w:tc>
          <w:tcPr>
            <w:tcW w:w="2500" w:type="pct"/>
            <w:tcBorders>
              <w:top w:val="nil"/>
              <w:left w:val="nil"/>
              <w:bottom w:val="dotted" w:sz="4" w:space="0" w:color="98BEE1" w:themeColor="accent1" w:themeShade="E6"/>
              <w:right w:val="nil"/>
            </w:tcBorders>
            <w:shd w:val="clear" w:color="auto" w:fill="auto"/>
          </w:tcPr>
          <w:p w:rsidR="004F3F70" w:rsidRPr="007B3D09" w:rsidRDefault="00BB41EF" w:rsidP="004F3F70">
            <w:pPr>
              <w:pStyle w:val="PURBody"/>
              <w:rPr>
                <w:lang w:val="ru-RU"/>
              </w:rPr>
            </w:pPr>
            <w:r w:rsidRPr="007B3D09">
              <w:rPr>
                <w:rStyle w:val="Strong"/>
                <w:lang w:val="ru-RU"/>
              </w:rPr>
              <w:t>Необходимо:</w:t>
            </w:r>
          </w:p>
          <w:p w:rsidR="00D05436" w:rsidRPr="007B3D09" w:rsidRDefault="008957ED" w:rsidP="003B5A77">
            <w:pPr>
              <w:pStyle w:val="PURBullet"/>
              <w:numPr>
                <w:ilvl w:val="0"/>
                <w:numId w:val="18"/>
              </w:numPr>
              <w:rPr>
                <w:lang w:val="ru-RU"/>
              </w:rPr>
            </w:pPr>
            <w:r w:rsidRPr="007B3D09">
              <w:rPr>
                <w:lang w:val="ru-RU"/>
              </w:rPr>
              <w:t>Лицензия SAL «на пользователя» для System Center Endpoint Protection</w:t>
            </w:r>
          </w:p>
        </w:tc>
      </w:tr>
      <w:tr w:rsidR="00D05436" w:rsidRPr="0023188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rsidR="00087F39" w:rsidRPr="007D38A4" w:rsidRDefault="00087F39" w:rsidP="00087F39">
            <w:pPr>
              <w:pStyle w:val="PURBody"/>
              <w:rPr>
                <w:rFonts w:cs="Arial"/>
                <w:b/>
                <w:bCs/>
                <w:i/>
                <w:iCs/>
                <w:szCs w:val="18"/>
                <w:lang w:val="ru-RU"/>
              </w:rPr>
            </w:pPr>
            <w:r w:rsidRPr="007D38A4">
              <w:rPr>
                <w:rFonts w:cs="Arial"/>
                <w:b/>
                <w:bCs/>
                <w:i/>
                <w:iCs/>
                <w:szCs w:val="18"/>
              </w:rPr>
              <w:t>Для:</w:t>
            </w:r>
          </w:p>
          <w:p w:rsidR="00D05436" w:rsidRPr="000E00C9" w:rsidRDefault="00087F39" w:rsidP="003B5A77">
            <w:pPr>
              <w:pStyle w:val="PURBody"/>
              <w:numPr>
                <w:ilvl w:val="0"/>
                <w:numId w:val="18"/>
              </w:numPr>
              <w:rPr>
                <w:b/>
                <w:bCs/>
                <w:szCs w:val="18"/>
                <w:lang w:val="ru-RU"/>
              </w:rPr>
            </w:pPr>
            <w:r w:rsidRPr="006D5BA4">
              <w:rPr>
                <w:rFonts w:cs="Arial"/>
                <w:szCs w:val="18"/>
                <w:lang w:val="ru-RU"/>
              </w:rPr>
              <w:t>всех ваших устройств</w:t>
            </w:r>
            <w:r w:rsidRPr="006D5BA4">
              <w:rPr>
                <w:rFonts w:cs="Arial"/>
                <w:szCs w:val="18"/>
                <w:vertAlign w:val="superscript"/>
                <w:lang w:val="ru-RU"/>
              </w:rPr>
              <w:t>1</w:t>
            </w:r>
            <w:r w:rsidRPr="006D5BA4">
              <w:rPr>
                <w:rFonts w:cs="Arial"/>
                <w:szCs w:val="18"/>
                <w:lang w:val="ru-RU"/>
              </w:rPr>
              <w:t>, обращающихся к веб-службе или связанному с ней программному обеспечению</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rsidR="004F3F70" w:rsidRPr="006D5BA4" w:rsidRDefault="00BB41EF" w:rsidP="004F3F70">
            <w:pPr>
              <w:pStyle w:val="PURBody"/>
              <w:rPr>
                <w:rFonts w:cs="Arial"/>
                <w:szCs w:val="18"/>
                <w:lang w:val="ru-RU"/>
              </w:rPr>
            </w:pPr>
            <w:r w:rsidRPr="006D5BA4">
              <w:rPr>
                <w:rFonts w:cs="Arial"/>
                <w:b/>
                <w:bCs/>
                <w:szCs w:val="18"/>
              </w:rPr>
              <w:t>Необходимо:</w:t>
            </w:r>
          </w:p>
          <w:p w:rsidR="00D05436" w:rsidRPr="006D5BA4" w:rsidRDefault="008957ED" w:rsidP="003B5A77">
            <w:pPr>
              <w:pStyle w:val="PURBullet"/>
              <w:numPr>
                <w:ilvl w:val="0"/>
                <w:numId w:val="18"/>
              </w:numPr>
              <w:rPr>
                <w:rFonts w:cs="Arial"/>
                <w:szCs w:val="18"/>
                <w:lang w:val="ru-RU"/>
              </w:rPr>
            </w:pPr>
            <w:r w:rsidRPr="006D5BA4">
              <w:rPr>
                <w:rFonts w:cs="Arial"/>
                <w:szCs w:val="18"/>
                <w:lang w:val="ru-RU"/>
              </w:rPr>
              <w:t>Лицензия SAL «на устройство» для System Center Endpoint Protection</w:t>
            </w:r>
          </w:p>
          <w:p w:rsidR="00963AE0" w:rsidRPr="006D5BA4" w:rsidRDefault="00963AE0" w:rsidP="00DE591B">
            <w:pPr>
              <w:pStyle w:val="PURBody"/>
              <w:spacing w:line="240" w:lineRule="exact"/>
              <w:rPr>
                <w:rFonts w:cs="Arial"/>
                <w:szCs w:val="18"/>
                <w:lang w:val="ru-RU"/>
              </w:rPr>
            </w:pPr>
            <w:r w:rsidRPr="006D5BA4">
              <w:rPr>
                <w:rFonts w:cs="Arial"/>
                <w:szCs w:val="18"/>
                <w:vertAlign w:val="superscript"/>
                <w:lang w:val="ru-RU"/>
              </w:rPr>
              <w:t>1</w:t>
            </w:r>
            <w:r w:rsidRPr="006D5BA4">
              <w:rPr>
                <w:rFonts w:cs="Arial"/>
                <w:szCs w:val="18"/>
                <w:lang w:val="ru-RU"/>
              </w:rPr>
              <w:t>В контексте данного требования «устройствами» называются устройства, на которых запускаются операционные системы настольного компьютера. Если вам нужно предоставить доступ к веб-службе устройствам, на которых работает серверная операционная система, см. условия для продуктов System Center 2012 Datacenter и/или System Center 2012 Standard.</w:t>
            </w:r>
          </w:p>
        </w:tc>
      </w:tr>
    </w:tbl>
    <w:p w:rsidR="00D05436" w:rsidRPr="007B3D09" w:rsidRDefault="00D05436" w:rsidP="001822F1">
      <w:pPr>
        <w:pStyle w:val="PURADDITIONALTERMSHEADERMB"/>
        <w:keepNext/>
        <w:keepLines/>
        <w:rPr>
          <w:lang w:val="ru-RU"/>
        </w:rPr>
      </w:pPr>
      <w:bookmarkStart w:id="1017" w:name="_Toc286933217"/>
      <w:bookmarkStart w:id="1018" w:name="_Toc287431943"/>
      <w:r w:rsidRPr="007B3D09">
        <w:rPr>
          <w:lang w:val="ru-RU"/>
        </w:rPr>
        <w:lastRenderedPageBreak/>
        <w:t>Дополнительные условия.</w:t>
      </w:r>
    </w:p>
    <w:p w:rsidR="00D05436" w:rsidRPr="007B3D09" w:rsidRDefault="00D05436" w:rsidP="00D05436">
      <w:pPr>
        <w:pStyle w:val="PURBlueStrong"/>
        <w:rPr>
          <w:lang w:val="ru-RU"/>
        </w:rPr>
      </w:pPr>
      <w:r w:rsidRPr="007B3D09">
        <w:rPr>
          <w:lang w:val="ru-RU"/>
        </w:rPr>
        <w:t>Использование по продленным соглашениям</w:t>
      </w:r>
    </w:p>
    <w:p w:rsidR="00D05436" w:rsidRPr="007B3D09" w:rsidRDefault="00440145" w:rsidP="00D05436">
      <w:pPr>
        <w:pStyle w:val="PURBody-Indented"/>
        <w:rPr>
          <w:lang w:val="ru-RU"/>
        </w:rPr>
      </w:pPr>
      <w:r w:rsidRPr="007B3D09">
        <w:rPr>
          <w:lang w:val="ru-RU"/>
        </w:rPr>
        <w:t xml:space="preserve">Для предотвращения использования служб без лицензии некоторые функции службы Интернета могут быть отключены через три года после того, как вы впервые воспользовались этой службой Интернета. Если вы продлите свое право пользоваться службой Интернета, вам будет предоставлено средство продления периода пользования. </w:t>
      </w:r>
    </w:p>
    <w:p w:rsidR="00D05436" w:rsidRPr="007B3D09" w:rsidRDefault="00D05436" w:rsidP="00D05436">
      <w:pPr>
        <w:pStyle w:val="PURBlueStrong"/>
        <w:rPr>
          <w:lang w:val="ru-RU"/>
        </w:rPr>
      </w:pPr>
      <w:r w:rsidRPr="007B3D09">
        <w:rPr>
          <w:lang w:val="ru-RU"/>
        </w:rPr>
        <w:t>Замена поисковых машин</w:t>
      </w:r>
    </w:p>
    <w:p w:rsidR="00D05436" w:rsidRPr="007B3D09" w:rsidRDefault="00D05436" w:rsidP="00D05436">
      <w:pPr>
        <w:pStyle w:val="PURBody-Indented"/>
        <w:rPr>
          <w:lang w:val="ru-RU"/>
        </w:rPr>
      </w:pPr>
      <w:r w:rsidRPr="007B3D09">
        <w:rPr>
          <w:lang w:val="ru-RU"/>
        </w:rPr>
        <w:t>Microsoft может заменять программное обеспечение и файлы веб-службы компонентами, сравнимыми по характеристикам:</w:t>
      </w:r>
    </w:p>
    <w:p w:rsidR="00D05436" w:rsidRPr="007B3D09" w:rsidRDefault="00D05436" w:rsidP="007C5CD0">
      <w:pPr>
        <w:pStyle w:val="PURBullet-Indented"/>
        <w:rPr>
          <w:lang w:val="ru-RU"/>
        </w:rPr>
      </w:pPr>
      <w:r w:rsidRPr="007B3D09">
        <w:rPr>
          <w:lang w:val="ru-RU"/>
        </w:rPr>
        <w:t>антивирусное ПО и ПО для борьбы с непрошеной почтой;</w:t>
      </w:r>
    </w:p>
    <w:p w:rsidR="00D05436" w:rsidRPr="007B3D09" w:rsidRDefault="00D05436" w:rsidP="007C5CD0">
      <w:pPr>
        <w:pStyle w:val="PURBullet-Indented"/>
        <w:rPr>
          <w:lang w:val="ru-RU"/>
        </w:rPr>
      </w:pPr>
      <w:r w:rsidRPr="007B3D09">
        <w:rPr>
          <w:lang w:val="ru-RU"/>
        </w:rPr>
        <w:t>файлы подписей и файлы данных фильтрования содержимого.</w:t>
      </w:r>
    </w:p>
    <w:p w:rsidR="00D05436" w:rsidRPr="007B3D09" w:rsidRDefault="00D05436" w:rsidP="00D05436">
      <w:pPr>
        <w:pStyle w:val="PURBlueStrong"/>
        <w:rPr>
          <w:lang w:val="ru-RU"/>
        </w:rPr>
      </w:pPr>
      <w:r w:rsidRPr="007B3D09">
        <w:rPr>
          <w:lang w:val="ru-RU"/>
        </w:rPr>
        <w:t>Лицензии SAL «на устройство» и «на пользователя»</w:t>
      </w:r>
    </w:p>
    <w:p w:rsidR="00D05436" w:rsidRPr="007B3D09" w:rsidRDefault="00D05436" w:rsidP="00D05436">
      <w:pPr>
        <w:pStyle w:val="PURBody-Indented"/>
        <w:rPr>
          <w:lang w:val="ru-RU"/>
        </w:rPr>
      </w:pPr>
      <w:r w:rsidRPr="007B3D09">
        <w:rPr>
          <w:lang w:val="ru-RU"/>
        </w:rPr>
        <w:t>Вы можете приобретать лицензии SAL «на устройство» или «на пользователя».</w:t>
      </w:r>
    </w:p>
    <w:p w:rsidR="00D05436" w:rsidRPr="007B3D09" w:rsidRDefault="00D05436" w:rsidP="00D05436">
      <w:pPr>
        <w:pStyle w:val="PURBlueStrong"/>
        <w:rPr>
          <w:lang w:val="ru-RU"/>
        </w:rPr>
      </w:pPr>
      <w:r w:rsidRPr="007B3D09">
        <w:rPr>
          <w:lang w:val="ru-RU"/>
        </w:rPr>
        <w:t>Запуск экземпляров дополнительного программного обеспечения</w:t>
      </w:r>
    </w:p>
    <w:p w:rsidR="00D05436" w:rsidRPr="007B3D09" w:rsidRDefault="00D05436" w:rsidP="00D05436">
      <w:pPr>
        <w:pStyle w:val="PURBody-Indented"/>
        <w:rPr>
          <w:lang w:val="ru-RU"/>
        </w:rPr>
      </w:pPr>
      <w:r w:rsidRPr="007B3D09">
        <w:rPr>
          <w:lang w:val="ru-RU"/>
        </w:rPr>
        <w:t xml:space="preserve">Вы можете запускать или иным образом использовать любое количество экземпляров дополнительного программного обеспечения, указанного в </w:t>
      </w:r>
      <w:hyperlink w:anchor="Приложение1" w:history="1">
        <w:r w:rsidRPr="007B3D09">
          <w:rPr>
            <w:rStyle w:val="Hyperlink"/>
            <w:lang w:val="ru-RU"/>
          </w:rPr>
          <w:t>Приложении 1</w:t>
        </w:r>
      </w:hyperlink>
      <w:r w:rsidRPr="007B3D09">
        <w:rPr>
          <w:lang w:val="ru-RU"/>
        </w:rPr>
        <w:t xml:space="preserve">, в физических или виртуальных операционных средах (ОС) на любом количестве устройств. Вы имеете право использовать дополнительное программное обеспечение только с данным программным обеспечением и службой Интернета – непосредственно или же через другое дополнительное программное обеспечение. </w:t>
      </w:r>
    </w:p>
    <w:bookmarkEnd w:id="1017"/>
    <w:bookmarkEnd w:id="1018"/>
    <w:p w:rsidR="000829EE" w:rsidRPr="000829EE" w:rsidRDefault="000E00C9" w:rsidP="000829EE">
      <w:pPr>
        <w:pStyle w:val="PURBody"/>
        <w:keepLines/>
        <w:spacing w:before="240"/>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D548C0" w:rsidRPr="007B3D09" w:rsidRDefault="00D548C0" w:rsidP="0052042E">
      <w:pPr>
        <w:pStyle w:val="PURSectionHeading"/>
        <w:keepLines/>
        <w:rPr>
          <w:lang w:val="ru-RU"/>
        </w:rPr>
        <w:sectPr w:rsidR="00D548C0" w:rsidRPr="007B3D09" w:rsidSect="00C047BC">
          <w:type w:val="continuous"/>
          <w:pgSz w:w="12240" w:h="15840" w:code="1"/>
          <w:pgMar w:top="1166" w:right="720" w:bottom="720" w:left="720" w:header="432" w:footer="288" w:gutter="0"/>
          <w:cols w:space="360"/>
          <w:docGrid w:linePitch="360"/>
        </w:sectPr>
      </w:pPr>
    </w:p>
    <w:p w:rsidR="00EF67CC" w:rsidRPr="007B3D09" w:rsidRDefault="00EF67CC" w:rsidP="00EF67CC">
      <w:pPr>
        <w:pStyle w:val="PURSectionHeading"/>
        <w:rPr>
          <w:lang w:val="ru-RU"/>
        </w:rPr>
      </w:pPr>
      <w:bookmarkStart w:id="1019" w:name="_Toc299519182"/>
      <w:bookmarkStart w:id="1020" w:name="_Toc299525046"/>
      <w:bookmarkStart w:id="1021" w:name="_Toc299531614"/>
      <w:bookmarkStart w:id="1022" w:name="_Toc299531938"/>
      <w:bookmarkStart w:id="1023" w:name="_Toc299957221"/>
      <w:bookmarkStart w:id="1024" w:name="_Toc346536894"/>
      <w:bookmarkStart w:id="1025" w:name="_Toc339280358"/>
      <w:bookmarkStart w:id="1026" w:name="_Toc363552831"/>
      <w:bookmarkStart w:id="1027" w:name="_Toc378682298"/>
      <w:bookmarkStart w:id="1028" w:name="_Toc371268310"/>
      <w:bookmarkStart w:id="1029" w:name="_Toc379278513"/>
      <w:bookmarkStart w:id="1030" w:name="_Toc388443765"/>
      <w:bookmarkStart w:id="1031" w:name="Appendix1"/>
      <w:bookmarkEnd w:id="993"/>
      <w:r w:rsidRPr="007B3D09">
        <w:rPr>
          <w:lang w:val="ru-RU"/>
        </w:rPr>
        <w:lastRenderedPageBreak/>
        <w:t>Приложение 1. Клиентское/Дополнительное программное обеспечение</w:t>
      </w:r>
      <w:bookmarkEnd w:id="1019"/>
      <w:bookmarkEnd w:id="1020"/>
      <w:bookmarkEnd w:id="1021"/>
      <w:bookmarkEnd w:id="1022"/>
      <w:bookmarkEnd w:id="1023"/>
      <w:bookmarkEnd w:id="1024"/>
      <w:bookmarkEnd w:id="1025"/>
      <w:bookmarkEnd w:id="1026"/>
      <w:bookmarkEnd w:id="1027"/>
      <w:bookmarkEnd w:id="1028"/>
      <w:bookmarkEnd w:id="1029"/>
      <w:bookmarkEnd w:id="1030"/>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7B3D09"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rsidR="00EF67CC" w:rsidRPr="007B3D09" w:rsidRDefault="00EF67CC" w:rsidP="00050078">
            <w:pPr>
              <w:pStyle w:val="PURTableHeaderWhite"/>
              <w:spacing w:after="0" w:line="240" w:lineRule="auto"/>
              <w:rPr>
                <w:i w:val="0"/>
                <w:caps/>
                <w:color w:val="404040" w:themeColor="text1" w:themeTint="BF"/>
                <w:lang w:val="ru-RU"/>
              </w:rPr>
            </w:pPr>
            <w:r w:rsidRPr="007B3D09">
              <w:rPr>
                <w:i w:val="0"/>
                <w:caps/>
                <w:color w:val="404040" w:themeColor="text1" w:themeTint="BF"/>
                <w:lang w:val="ru-RU"/>
              </w:rPr>
              <w:t>Продукт</w:t>
            </w:r>
          </w:p>
        </w:tc>
        <w:tc>
          <w:tcPr>
            <w:tcW w:w="4835" w:type="dxa"/>
            <w:tcBorders>
              <w:top w:val="nil"/>
              <w:bottom w:val="nil"/>
            </w:tcBorders>
            <w:shd w:val="clear" w:color="auto" w:fill="B9D3EB" w:themeFill="accent1"/>
            <w:tcMar>
              <w:top w:w="43" w:type="dxa"/>
              <w:left w:w="115" w:type="dxa"/>
              <w:bottom w:w="43" w:type="dxa"/>
              <w:right w:w="115" w:type="dxa"/>
            </w:tcMar>
          </w:tcPr>
          <w:p w:rsidR="00EF67CC" w:rsidRPr="007B3D09" w:rsidRDefault="00EF67CC" w:rsidP="00050078">
            <w:pPr>
              <w:pStyle w:val="PURTableHeaderWhite"/>
              <w:spacing w:after="0" w:line="240" w:lineRule="auto"/>
              <w:rPr>
                <w:i w:val="0"/>
                <w:caps/>
                <w:color w:val="404040" w:themeColor="text1" w:themeTint="BF"/>
                <w:lang w:val="ru-RU"/>
              </w:rPr>
            </w:pPr>
            <w:r w:rsidRPr="007B3D09">
              <w:rPr>
                <w:i w:val="0"/>
                <w:caps/>
                <w:color w:val="404040" w:themeColor="text1" w:themeTint="BF"/>
                <w:lang w:val="ru-RU"/>
              </w:rPr>
              <w:t>Список клиентского программного обеспечения</w:t>
            </w:r>
          </w:p>
        </w:tc>
      </w:tr>
      <w:tr w:rsidR="00E964A3" w:rsidRPr="007B3D09" w:rsidTr="007A4D2C">
        <w:tc>
          <w:tcPr>
            <w:tcW w:w="10750" w:type="dxa"/>
            <w:gridSpan w:val="2"/>
            <w:tcBorders>
              <w:top w:val="nil"/>
            </w:tcBorders>
            <w:shd w:val="clear" w:color="auto" w:fill="FFFFFF"/>
            <w:tcMar>
              <w:top w:w="43" w:type="dxa"/>
              <w:left w:w="115" w:type="dxa"/>
              <w:bottom w:w="43" w:type="dxa"/>
              <w:right w:w="115" w:type="dxa"/>
            </w:tcMar>
          </w:tcPr>
          <w:p w:rsidR="00E964A3" w:rsidRPr="007B3D09" w:rsidRDefault="00E964A3" w:rsidP="00E964A3">
            <w:pPr>
              <w:pStyle w:val="PURTableHeaderBlue"/>
              <w:rPr>
                <w:lang w:val="ru-RU"/>
              </w:rPr>
            </w:pPr>
            <w:r w:rsidRPr="007B3D09">
              <w:rPr>
                <w:lang w:val="ru-RU"/>
              </w:rPr>
              <w:t>BizTalk Server RFID 2010</w:t>
            </w:r>
          </w:p>
        </w:tc>
      </w:tr>
      <w:tr w:rsidR="00E964A3" w:rsidRPr="007B3D09" w:rsidTr="007A4D2C">
        <w:tc>
          <w:tcPr>
            <w:tcW w:w="10750" w:type="dxa"/>
            <w:gridSpan w:val="2"/>
            <w:tcBorders>
              <w:top w:val="nil"/>
            </w:tcBorders>
            <w:shd w:val="clear" w:color="auto" w:fill="FFFFFF"/>
            <w:tcMar>
              <w:top w:w="43" w:type="dxa"/>
              <w:left w:w="115" w:type="dxa"/>
              <w:bottom w:w="43" w:type="dxa"/>
              <w:right w:w="115" w:type="dxa"/>
            </w:tcMar>
          </w:tcPr>
          <w:p w:rsidR="00E964A3" w:rsidRPr="007B3D09" w:rsidRDefault="00E964A3" w:rsidP="00E964A3">
            <w:pPr>
              <w:pStyle w:val="PURBullet-Indented"/>
              <w:rPr>
                <w:lang w:val="ru-RU"/>
              </w:rPr>
            </w:pPr>
            <w:r w:rsidRPr="007B3D09">
              <w:rPr>
                <w:lang w:val="ru-RU"/>
              </w:rPr>
              <w:t>Клиент и средства RFID</w:t>
            </w:r>
          </w:p>
          <w:p w:rsidR="00E964A3" w:rsidRPr="007B3D09" w:rsidRDefault="00E964A3" w:rsidP="00E964A3">
            <w:pPr>
              <w:pStyle w:val="PURBullet-Indented"/>
              <w:rPr>
                <w:lang w:val="ru-RU"/>
              </w:rPr>
            </w:pPr>
            <w:r w:rsidRPr="007B3D09">
              <w:rPr>
                <w:lang w:val="ru-RU"/>
              </w:rPr>
              <w:t>Пакет средств разработки RFID</w:t>
            </w:r>
          </w:p>
          <w:p w:rsidR="00E964A3" w:rsidRPr="007B3D09" w:rsidRDefault="00E964A3" w:rsidP="00E964A3">
            <w:pPr>
              <w:pStyle w:val="PURBullet-Indented"/>
              <w:rPr>
                <w:lang w:val="ru-RU"/>
              </w:rPr>
            </w:pPr>
            <w:r w:rsidRPr="007B3D09">
              <w:rPr>
                <w:lang w:val="ru-RU"/>
              </w:rPr>
              <w:t>RFID Mobile</w:t>
            </w:r>
          </w:p>
        </w:tc>
      </w:tr>
      <w:tr w:rsidR="00280B5A" w:rsidRPr="007B3D09" w:rsidTr="007A4D2C">
        <w:tc>
          <w:tcPr>
            <w:tcW w:w="10750" w:type="dxa"/>
            <w:gridSpan w:val="2"/>
            <w:tcBorders>
              <w:top w:val="nil"/>
            </w:tcBorders>
            <w:shd w:val="clear" w:color="auto" w:fill="FFFFFF"/>
            <w:tcMar>
              <w:top w:w="43" w:type="dxa"/>
              <w:left w:w="115" w:type="dxa"/>
              <w:bottom w:w="43" w:type="dxa"/>
              <w:right w:w="115" w:type="dxa"/>
            </w:tcMar>
          </w:tcPr>
          <w:p w:rsidR="00280B5A" w:rsidRPr="007B3D09" w:rsidRDefault="00280B5A" w:rsidP="00280B5A">
            <w:pPr>
              <w:pStyle w:val="PURTableHeaderBlue"/>
              <w:rPr>
                <w:lang w:val="ru-RU"/>
              </w:rPr>
            </w:pPr>
            <w:r w:rsidRPr="007B3D09">
              <w:rPr>
                <w:lang w:val="ru-RU"/>
              </w:rPr>
              <w:t>BizTalk Server 2013 R2 Branch, выпуски Standard и Enterprise</w:t>
            </w:r>
          </w:p>
        </w:tc>
      </w:tr>
      <w:tr w:rsidR="00280B5A" w:rsidRPr="007B3D09" w:rsidTr="007A4D2C">
        <w:tc>
          <w:tcPr>
            <w:tcW w:w="5915" w:type="dxa"/>
            <w:tcBorders>
              <w:top w:val="nil"/>
            </w:tcBorders>
            <w:shd w:val="clear" w:color="auto" w:fill="auto"/>
            <w:tcMar>
              <w:top w:w="43" w:type="dxa"/>
              <w:left w:w="115" w:type="dxa"/>
              <w:bottom w:w="43" w:type="dxa"/>
              <w:right w:w="115" w:type="dxa"/>
            </w:tcMar>
          </w:tcPr>
          <w:p w:rsidR="00280B5A" w:rsidRPr="007B3D09" w:rsidRDefault="00280B5A" w:rsidP="00280B5A">
            <w:pPr>
              <w:pStyle w:val="PURBullet"/>
              <w:rPr>
                <w:lang w:val="ru-RU"/>
              </w:rPr>
            </w:pPr>
            <w:r w:rsidRPr="007B3D09">
              <w:rPr>
                <w:lang w:val="ru-RU"/>
              </w:rPr>
              <w:t>Средства администрирования и мониторинга</w:t>
            </w:r>
          </w:p>
          <w:p w:rsidR="00280B5A" w:rsidRPr="007B3D09" w:rsidRDefault="00280B5A" w:rsidP="00280B5A">
            <w:pPr>
              <w:pStyle w:val="PURBullet"/>
              <w:rPr>
                <w:lang w:val="ru-RU"/>
              </w:rPr>
            </w:pPr>
            <w:r w:rsidRPr="007B3D09">
              <w:rPr>
                <w:lang w:val="ru-RU"/>
              </w:rPr>
              <w:t>Средства разработки</w:t>
            </w:r>
          </w:p>
          <w:p w:rsidR="00280B5A" w:rsidRPr="007B3D09" w:rsidRDefault="00280B5A" w:rsidP="00280B5A">
            <w:pPr>
              <w:pStyle w:val="PURBullet"/>
              <w:rPr>
                <w:lang w:val="ru-RU"/>
              </w:rPr>
            </w:pPr>
            <w:r w:rsidRPr="007B3D09">
              <w:rPr>
                <w:lang w:val="ru-RU"/>
              </w:rPr>
              <w:t>Пакет (пакеты) средств разработки программного обеспечения</w:t>
            </w:r>
          </w:p>
          <w:p w:rsidR="00280B5A" w:rsidRPr="007B3D09" w:rsidRDefault="00280B5A" w:rsidP="00280B5A">
            <w:pPr>
              <w:pStyle w:val="PURBullet"/>
              <w:rPr>
                <w:lang w:val="ru-RU"/>
              </w:rPr>
            </w:pPr>
            <w:r w:rsidRPr="007B3D09">
              <w:rPr>
                <w:lang w:val="ru-RU"/>
              </w:rPr>
              <w:t>HTTP-адаптер для приема данных</w:t>
            </w:r>
          </w:p>
          <w:p w:rsidR="00280B5A" w:rsidRPr="007B3D09" w:rsidRDefault="00280B5A" w:rsidP="00280B5A">
            <w:pPr>
              <w:pStyle w:val="PURBullet"/>
              <w:rPr>
                <w:lang w:val="ru-RU"/>
              </w:rPr>
            </w:pPr>
            <w:r w:rsidRPr="007B3D09">
              <w:rPr>
                <w:lang w:val="ru-RU"/>
              </w:rPr>
              <w:t>SOAP-адаптер для приема данных</w:t>
            </w:r>
          </w:p>
          <w:p w:rsidR="00280B5A" w:rsidRPr="001333E7" w:rsidRDefault="00280B5A" w:rsidP="00280B5A">
            <w:pPr>
              <w:pStyle w:val="PURBullet"/>
            </w:pPr>
            <w:r w:rsidRPr="007B3D09">
              <w:rPr>
                <w:lang w:val="ru-RU"/>
              </w:rPr>
              <w:t>Веб</w:t>
            </w:r>
            <w:r w:rsidRPr="001333E7">
              <w:t>-</w:t>
            </w:r>
            <w:r w:rsidRPr="007B3D09">
              <w:rPr>
                <w:lang w:val="ru-RU"/>
              </w:rPr>
              <w:t>службаадаптера</w:t>
            </w:r>
            <w:r w:rsidRPr="001333E7">
              <w:t xml:space="preserve"> Windows SharePoint Services</w:t>
            </w:r>
          </w:p>
          <w:p w:rsidR="00280B5A" w:rsidRPr="007B3D09" w:rsidRDefault="00280B5A" w:rsidP="00280B5A">
            <w:pPr>
              <w:pStyle w:val="PURBullet"/>
              <w:rPr>
                <w:lang w:val="ru-RU"/>
              </w:rPr>
            </w:pPr>
            <w:r w:rsidRPr="007B3D09">
              <w:rPr>
                <w:lang w:val="ru-RU"/>
              </w:rPr>
              <w:t>Адаптеры Windows Communication Foundation</w:t>
            </w:r>
          </w:p>
          <w:p w:rsidR="00280B5A" w:rsidRPr="007B3D09" w:rsidRDefault="00280B5A" w:rsidP="00164EDD">
            <w:pPr>
              <w:pStyle w:val="PURBullet"/>
              <w:rPr>
                <w:lang w:val="ru-RU"/>
              </w:rPr>
            </w:pPr>
            <w:r w:rsidRPr="007B3D09">
              <w:rPr>
                <w:lang w:val="ru-RU"/>
              </w:rPr>
              <w:t>Прикладные программные интерфейсы (API) событий монитора деловой активности (BAM), средства перехвата и</w:t>
            </w:r>
            <w:r w:rsidR="00164EDD">
              <w:t> </w:t>
            </w:r>
            <w:r w:rsidRPr="007B3D09">
              <w:rPr>
                <w:lang w:val="ru-RU"/>
              </w:rPr>
              <w:t>администрирования</w:t>
            </w:r>
          </w:p>
          <w:p w:rsidR="00280B5A" w:rsidRPr="007B3D09" w:rsidRDefault="00280B5A" w:rsidP="00280B5A">
            <w:pPr>
              <w:pStyle w:val="PURBullet"/>
              <w:rPr>
                <w:lang w:val="ru-RU"/>
              </w:rPr>
            </w:pPr>
            <w:r w:rsidRPr="007B3D09">
              <w:rPr>
                <w:lang w:val="ru-RU"/>
              </w:rPr>
              <w:t>Поставщик оповещений BAM для служб уведомлений SQL</w:t>
            </w:r>
          </w:p>
          <w:p w:rsidR="00280B5A" w:rsidRPr="007B3D09" w:rsidRDefault="00280B5A" w:rsidP="00280B5A">
            <w:pPr>
              <w:pStyle w:val="PURBullet"/>
              <w:rPr>
                <w:lang w:val="ru-RU"/>
              </w:rPr>
            </w:pPr>
            <w:r w:rsidRPr="007B3D09">
              <w:rPr>
                <w:lang w:val="ru-RU"/>
              </w:rPr>
              <w:t>Клиент BAM</w:t>
            </w:r>
          </w:p>
        </w:tc>
        <w:tc>
          <w:tcPr>
            <w:tcW w:w="4835" w:type="dxa"/>
            <w:tcBorders>
              <w:top w:val="nil"/>
            </w:tcBorders>
            <w:shd w:val="clear" w:color="auto" w:fill="auto"/>
          </w:tcPr>
          <w:p w:rsidR="00280B5A" w:rsidRPr="007B3D09" w:rsidRDefault="00280B5A" w:rsidP="00280B5A">
            <w:pPr>
              <w:pStyle w:val="PURBullet"/>
              <w:rPr>
                <w:lang w:val="ru-RU"/>
              </w:rPr>
            </w:pPr>
            <w:r w:rsidRPr="007B3D09">
              <w:rPr>
                <w:lang w:val="ru-RU"/>
              </w:rPr>
              <w:t>Схемы и шаблоны по BizTalk Server</w:t>
            </w:r>
          </w:p>
          <w:p w:rsidR="00280B5A" w:rsidRPr="007B3D09" w:rsidRDefault="00280B5A" w:rsidP="00280B5A">
            <w:pPr>
              <w:pStyle w:val="PURBullet"/>
              <w:rPr>
                <w:lang w:val="ru-RU"/>
              </w:rPr>
            </w:pPr>
            <w:r w:rsidRPr="007B3D09">
              <w:rPr>
                <w:lang w:val="ru-RU"/>
              </w:rPr>
              <w:t>Службы поддержки деловой активности</w:t>
            </w:r>
          </w:p>
          <w:p w:rsidR="00280B5A" w:rsidRPr="007B3D09" w:rsidRDefault="00280B5A" w:rsidP="00AB73D1">
            <w:pPr>
              <w:pStyle w:val="PURBullet"/>
              <w:rPr>
                <w:lang w:val="ru-RU"/>
              </w:rPr>
            </w:pPr>
            <w:r w:rsidRPr="007B3D09">
              <w:rPr>
                <w:lang w:val="ru-RU"/>
              </w:rPr>
              <w:t>Главный сервер секрета/Единая регистрация в</w:t>
            </w:r>
            <w:r w:rsidR="00AB73D1">
              <w:t> </w:t>
            </w:r>
            <w:r w:rsidRPr="007B3D09">
              <w:rPr>
                <w:lang w:val="ru-RU"/>
              </w:rPr>
              <w:t>системе предприятия</w:t>
            </w:r>
          </w:p>
          <w:p w:rsidR="00280B5A" w:rsidRPr="007B3D09" w:rsidRDefault="00280B5A" w:rsidP="00280B5A">
            <w:pPr>
              <w:pStyle w:val="PURBullet"/>
              <w:rPr>
                <w:lang w:val="ru-RU"/>
              </w:rPr>
            </w:pPr>
            <w:r w:rsidRPr="007B3D09">
              <w:rPr>
                <w:lang w:val="ru-RU"/>
              </w:rPr>
              <w:t>MQHelper.dll</w:t>
            </w:r>
          </w:p>
          <w:p w:rsidR="00280B5A" w:rsidRPr="007B3D09" w:rsidRDefault="00280B5A" w:rsidP="00280B5A">
            <w:pPr>
              <w:pStyle w:val="PURBullet"/>
              <w:rPr>
                <w:lang w:val="ru-RU"/>
              </w:rPr>
            </w:pPr>
            <w:r w:rsidRPr="007B3D09">
              <w:rPr>
                <w:lang w:val="ru-RU"/>
              </w:rPr>
              <w:t>ADOMD.NET</w:t>
            </w:r>
          </w:p>
          <w:p w:rsidR="00280B5A" w:rsidRPr="007B3D09" w:rsidRDefault="00280B5A" w:rsidP="00280B5A">
            <w:pPr>
              <w:pStyle w:val="PURBullet"/>
              <w:rPr>
                <w:lang w:val="ru-RU"/>
              </w:rPr>
            </w:pPr>
            <w:r w:rsidRPr="007B3D09">
              <w:rPr>
                <w:lang w:val="ru-RU"/>
              </w:rPr>
              <w:t>MSXML</w:t>
            </w:r>
          </w:p>
          <w:p w:rsidR="00280B5A" w:rsidRPr="007B3D09" w:rsidRDefault="00280B5A" w:rsidP="00280B5A">
            <w:pPr>
              <w:pStyle w:val="PURBullet"/>
              <w:rPr>
                <w:lang w:val="ru-RU"/>
              </w:rPr>
            </w:pPr>
            <w:r w:rsidRPr="007B3D09">
              <w:rPr>
                <w:lang w:val="ru-RU"/>
              </w:rPr>
              <w:t>SQLXML</w:t>
            </w:r>
          </w:p>
          <w:p w:rsidR="00280B5A" w:rsidRPr="007B3D09" w:rsidRDefault="00280B5A" w:rsidP="00280B5A">
            <w:pPr>
              <w:pStyle w:val="PURBullet"/>
              <w:rPr>
                <w:lang w:val="ru-RU"/>
              </w:rPr>
            </w:pPr>
            <w:r w:rsidRPr="007B3D09">
              <w:rPr>
                <w:lang w:val="ru-RU"/>
              </w:rPr>
              <w:t>Компонент бизнес-правил</w:t>
            </w:r>
          </w:p>
          <w:p w:rsidR="00280B5A" w:rsidRPr="007B3D09" w:rsidRDefault="00280B5A" w:rsidP="00280B5A">
            <w:pPr>
              <w:pStyle w:val="PURBullet"/>
              <w:rPr>
                <w:lang w:val="ru-RU"/>
              </w:rPr>
            </w:pPr>
            <w:r w:rsidRPr="007B3D09">
              <w:rPr>
                <w:lang w:val="ru-RU"/>
              </w:rPr>
              <w:t>Агент MQSeries</w:t>
            </w:r>
          </w:p>
          <w:p w:rsidR="00280B5A" w:rsidRPr="007B3D09" w:rsidRDefault="00280B5A" w:rsidP="00280B5A">
            <w:pPr>
              <w:pStyle w:val="PURBullet"/>
              <w:rPr>
                <w:lang w:val="ru-RU"/>
              </w:rPr>
            </w:pPr>
            <w:r w:rsidRPr="007B3D09">
              <w:rPr>
                <w:lang w:val="ru-RU"/>
              </w:rPr>
              <w:t>UDDI</w:t>
            </w:r>
          </w:p>
        </w:tc>
      </w:tr>
      <w:tr w:rsidR="009549A1" w:rsidRPr="007B3D09" w:rsidTr="007A4D2C">
        <w:tc>
          <w:tcPr>
            <w:tcW w:w="10750" w:type="dxa"/>
            <w:gridSpan w:val="2"/>
            <w:shd w:val="clear" w:color="auto" w:fill="FFFFFF"/>
            <w:tcMar>
              <w:top w:w="43" w:type="dxa"/>
              <w:left w:w="115" w:type="dxa"/>
              <w:bottom w:w="43" w:type="dxa"/>
              <w:right w:w="115" w:type="dxa"/>
            </w:tcMar>
          </w:tcPr>
          <w:p w:rsidR="009549A1" w:rsidRPr="000E00C9" w:rsidRDefault="009549A1" w:rsidP="00F44E81">
            <w:pPr>
              <w:pStyle w:val="PURTableHeaderBlue"/>
            </w:pPr>
            <w:r w:rsidRPr="000E00C9">
              <w:t xml:space="preserve">Exchange Server 2013, </w:t>
            </w:r>
            <w:r w:rsidRPr="007B3D09">
              <w:rPr>
                <w:lang w:val="ru-RU"/>
              </w:rPr>
              <w:t>выпуски</w:t>
            </w:r>
            <w:r w:rsidRPr="000E00C9">
              <w:t xml:space="preserve"> Standard </w:t>
            </w:r>
            <w:r w:rsidRPr="007B3D09">
              <w:rPr>
                <w:lang w:val="ru-RU"/>
              </w:rPr>
              <w:t>и</w:t>
            </w:r>
            <w:r w:rsidRPr="000E00C9">
              <w:t xml:space="preserve"> Enterprise</w:t>
            </w:r>
          </w:p>
        </w:tc>
      </w:tr>
      <w:tr w:rsidR="009549A1" w:rsidRPr="007B3D09" w:rsidTr="007A4D2C">
        <w:tc>
          <w:tcPr>
            <w:tcW w:w="10750" w:type="dxa"/>
            <w:gridSpan w:val="2"/>
            <w:shd w:val="clear" w:color="auto" w:fill="FFFFFF"/>
            <w:tcMar>
              <w:top w:w="43" w:type="dxa"/>
              <w:left w:w="115" w:type="dxa"/>
              <w:bottom w:w="43" w:type="dxa"/>
              <w:right w:w="115" w:type="dxa"/>
            </w:tcMar>
          </w:tcPr>
          <w:p w:rsidR="009549A1" w:rsidRPr="007B3D09" w:rsidRDefault="003D33E5" w:rsidP="00C44B38">
            <w:pPr>
              <w:pStyle w:val="PURBullet-Indented"/>
              <w:rPr>
                <w:lang w:val="ru-RU"/>
              </w:rPr>
            </w:pPr>
            <w:r w:rsidRPr="007B3D09">
              <w:rPr>
                <w:lang w:val="ru-RU"/>
              </w:rPr>
              <w:t>Средства управления Exchange</w:t>
            </w:r>
          </w:p>
        </w:tc>
      </w:tr>
      <w:tr w:rsidR="00663B83" w:rsidRPr="007B3D09" w:rsidTr="007A4D2C">
        <w:tc>
          <w:tcPr>
            <w:tcW w:w="10750" w:type="dxa"/>
            <w:gridSpan w:val="2"/>
            <w:shd w:val="clear" w:color="auto" w:fill="FFFFFF"/>
            <w:tcMar>
              <w:top w:w="43" w:type="dxa"/>
              <w:left w:w="115" w:type="dxa"/>
              <w:bottom w:w="43" w:type="dxa"/>
              <w:right w:w="115" w:type="dxa"/>
            </w:tcMar>
          </w:tcPr>
          <w:p w:rsidR="00663B83" w:rsidRPr="007B3D09" w:rsidRDefault="00663B83" w:rsidP="00050078">
            <w:pPr>
              <w:pStyle w:val="PURTableHeaderBlue"/>
              <w:rPr>
                <w:lang w:val="ru-RU"/>
              </w:rPr>
            </w:pPr>
            <w:r w:rsidRPr="007B3D09">
              <w:rPr>
                <w:lang w:val="ru-RU"/>
              </w:rPr>
              <w:t>Forefront Identity Manager 2010 R2</w:t>
            </w:r>
          </w:p>
        </w:tc>
      </w:tr>
      <w:tr w:rsidR="00050078" w:rsidRPr="007B3D09" w:rsidTr="007A4D2C">
        <w:tc>
          <w:tcPr>
            <w:tcW w:w="5915" w:type="dxa"/>
            <w:shd w:val="clear" w:color="auto" w:fill="FFFFFF"/>
            <w:tcMar>
              <w:top w:w="43" w:type="dxa"/>
              <w:left w:w="115" w:type="dxa"/>
              <w:bottom w:w="43" w:type="dxa"/>
              <w:right w:w="115" w:type="dxa"/>
            </w:tcMar>
          </w:tcPr>
          <w:p w:rsidR="00050078" w:rsidRPr="000E00C9" w:rsidRDefault="00050078" w:rsidP="00531887">
            <w:pPr>
              <w:pStyle w:val="PURBullet-Indented"/>
            </w:pPr>
            <w:r w:rsidRPr="000E00C9">
              <w:t>Change Microsoft Password Notification Service (</w:t>
            </w:r>
            <w:r w:rsidRPr="007B3D09">
              <w:rPr>
                <w:lang w:val="ru-RU"/>
              </w:rPr>
              <w:t>служба</w:t>
            </w:r>
            <w:r w:rsidRPr="000E00C9">
              <w:t xml:space="preserve"> </w:t>
            </w:r>
            <w:r w:rsidRPr="007B3D09">
              <w:rPr>
                <w:lang w:val="ru-RU"/>
              </w:rPr>
              <w:t>уведомления</w:t>
            </w:r>
            <w:r w:rsidRPr="000E00C9">
              <w:t xml:space="preserve"> </w:t>
            </w:r>
            <w:r w:rsidRPr="007B3D09">
              <w:rPr>
                <w:lang w:val="ru-RU"/>
              </w:rPr>
              <w:t>о</w:t>
            </w:r>
            <w:r w:rsidRPr="000E00C9">
              <w:t xml:space="preserve"> </w:t>
            </w:r>
            <w:r w:rsidRPr="007B3D09">
              <w:rPr>
                <w:lang w:val="ru-RU"/>
              </w:rPr>
              <w:t>смене</w:t>
            </w:r>
            <w:r w:rsidRPr="000E00C9">
              <w:t xml:space="preserve"> </w:t>
            </w:r>
            <w:r w:rsidRPr="007B3D09">
              <w:rPr>
                <w:lang w:val="ru-RU"/>
              </w:rPr>
              <w:t>пароля</w:t>
            </w:r>
            <w:r w:rsidRPr="000E00C9">
              <w:t xml:space="preserve"> Microsoft).</w:t>
            </w:r>
          </w:p>
          <w:p w:rsidR="00531887" w:rsidRPr="007B3D09" w:rsidRDefault="00531887" w:rsidP="00531887">
            <w:pPr>
              <w:pStyle w:val="PURBullet-Indented"/>
              <w:rPr>
                <w:lang w:val="ru-RU"/>
              </w:rPr>
            </w:pPr>
            <w:r w:rsidRPr="007B3D09">
              <w:rPr>
                <w:lang w:val="ru-RU"/>
              </w:rPr>
              <w:t>Microsoft BHOLD Suite</w:t>
            </w:r>
          </w:p>
          <w:p w:rsidR="0000799F" w:rsidRPr="007B3D09" w:rsidRDefault="00050078" w:rsidP="0000799F">
            <w:pPr>
              <w:pStyle w:val="PURBullet-Indented"/>
              <w:rPr>
                <w:lang w:val="ru-RU"/>
              </w:rPr>
            </w:pPr>
            <w:r w:rsidRPr="007B3D09">
              <w:rPr>
                <w:lang w:val="ru-RU"/>
              </w:rPr>
              <w:t>Клиент управления сертификатами FIM</w:t>
            </w:r>
          </w:p>
        </w:tc>
        <w:tc>
          <w:tcPr>
            <w:tcW w:w="4835" w:type="dxa"/>
            <w:shd w:val="clear" w:color="auto" w:fill="FFFFFF"/>
          </w:tcPr>
          <w:p w:rsidR="00050078" w:rsidRPr="007B3D09" w:rsidRDefault="00050078" w:rsidP="00531887">
            <w:pPr>
              <w:pStyle w:val="PURBullet-Indented"/>
              <w:rPr>
                <w:lang w:val="ru-RU"/>
              </w:rPr>
            </w:pPr>
            <w:r w:rsidRPr="007B3D09">
              <w:rPr>
                <w:lang w:val="ru-RU"/>
              </w:rPr>
              <w:t>Клиент управления массовой выдачей сертификатов FIM</w:t>
            </w:r>
          </w:p>
          <w:p w:rsidR="00531887" w:rsidRPr="007B3D09" w:rsidRDefault="00531887" w:rsidP="00531887">
            <w:pPr>
              <w:pStyle w:val="PURBullet-Indented"/>
              <w:rPr>
                <w:lang w:val="ru-RU"/>
              </w:rPr>
            </w:pPr>
            <w:r w:rsidRPr="007B3D09">
              <w:rPr>
                <w:lang w:val="ru-RU"/>
              </w:rPr>
              <w:t>System Center Service Manager 2010</w:t>
            </w:r>
          </w:p>
        </w:tc>
      </w:tr>
      <w:tr w:rsidR="00663B83" w:rsidRPr="007B3D09" w:rsidTr="007A4D2C">
        <w:tc>
          <w:tcPr>
            <w:tcW w:w="10750" w:type="dxa"/>
            <w:gridSpan w:val="2"/>
            <w:shd w:val="clear" w:color="auto" w:fill="FFFFFF"/>
            <w:tcMar>
              <w:top w:w="43" w:type="dxa"/>
              <w:left w:w="115" w:type="dxa"/>
              <w:bottom w:w="43" w:type="dxa"/>
              <w:right w:w="115" w:type="dxa"/>
            </w:tcMar>
          </w:tcPr>
          <w:p w:rsidR="00663B83" w:rsidRPr="007B3D09" w:rsidRDefault="00663B83" w:rsidP="00F44E81">
            <w:pPr>
              <w:pStyle w:val="PURTableHeaderBlue"/>
              <w:rPr>
                <w:lang w:val="ru-RU"/>
              </w:rPr>
            </w:pPr>
            <w:r w:rsidRPr="007B3D09">
              <w:rPr>
                <w:lang w:val="ru-RU"/>
              </w:rPr>
              <w:t>Lync Server 2013, Standard Edition и Enterprise Edition</w:t>
            </w:r>
          </w:p>
        </w:tc>
      </w:tr>
      <w:tr w:rsidR="00050078" w:rsidRPr="007B3D09" w:rsidTr="007A4D2C">
        <w:tc>
          <w:tcPr>
            <w:tcW w:w="5915" w:type="dxa"/>
            <w:shd w:val="clear" w:color="auto" w:fill="FFFFFF"/>
            <w:tcMar>
              <w:top w:w="43" w:type="dxa"/>
              <w:left w:w="115" w:type="dxa"/>
              <w:bottom w:w="43" w:type="dxa"/>
              <w:right w:w="115" w:type="dxa"/>
            </w:tcMar>
          </w:tcPr>
          <w:p w:rsidR="00050078" w:rsidRPr="000E00C9" w:rsidRDefault="00050078" w:rsidP="00531887">
            <w:pPr>
              <w:pStyle w:val="PURBullet-Indented"/>
            </w:pPr>
            <w:r w:rsidRPr="007B3D09">
              <w:rPr>
                <w:lang w:val="ru-RU"/>
              </w:rPr>
              <w:t>Подключаемый</w:t>
            </w:r>
            <w:r w:rsidRPr="000E00C9">
              <w:t xml:space="preserve"> </w:t>
            </w:r>
            <w:r w:rsidRPr="007B3D09">
              <w:rPr>
                <w:lang w:val="ru-RU"/>
              </w:rPr>
              <w:t>модуль</w:t>
            </w:r>
            <w:r w:rsidRPr="000E00C9">
              <w:t xml:space="preserve"> Lync Web App 2013</w:t>
            </w:r>
          </w:p>
          <w:p w:rsidR="00050078" w:rsidRPr="007B3D09" w:rsidRDefault="00050078" w:rsidP="00531887">
            <w:pPr>
              <w:pStyle w:val="PURBullet-Indented"/>
              <w:rPr>
                <w:lang w:val="ru-RU"/>
              </w:rPr>
            </w:pPr>
            <w:r w:rsidRPr="007B3D09">
              <w:rPr>
                <w:lang w:val="ru-RU"/>
              </w:rPr>
              <w:t>Topology Builder</w:t>
            </w:r>
          </w:p>
          <w:p w:rsidR="00050078" w:rsidRPr="007B3D09" w:rsidRDefault="00050078" w:rsidP="00531887">
            <w:pPr>
              <w:pStyle w:val="PURBullet-Indented"/>
              <w:rPr>
                <w:lang w:val="ru-RU"/>
              </w:rPr>
            </w:pPr>
            <w:r w:rsidRPr="007B3D09">
              <w:rPr>
                <w:lang w:val="ru-RU"/>
              </w:rPr>
              <w:t>Средства администрирования</w:t>
            </w:r>
          </w:p>
        </w:tc>
        <w:tc>
          <w:tcPr>
            <w:tcW w:w="4835" w:type="dxa"/>
            <w:shd w:val="clear" w:color="auto" w:fill="FFFFFF"/>
          </w:tcPr>
          <w:p w:rsidR="00050078" w:rsidRPr="007B3D09" w:rsidRDefault="00050078" w:rsidP="00531887">
            <w:pPr>
              <w:pStyle w:val="PURBullet-Indented"/>
              <w:rPr>
                <w:lang w:val="ru-RU"/>
              </w:rPr>
            </w:pPr>
            <w:r w:rsidRPr="007B3D09">
              <w:rPr>
                <w:lang w:val="ru-RU"/>
              </w:rPr>
              <w:t>Оснастка PowerShell</w:t>
            </w:r>
          </w:p>
          <w:p w:rsidR="00050078" w:rsidRPr="007B3D09" w:rsidRDefault="00050078" w:rsidP="00531887">
            <w:pPr>
              <w:pStyle w:val="PURBullet-Indented"/>
              <w:rPr>
                <w:lang w:val="ru-RU"/>
              </w:rPr>
            </w:pPr>
            <w:r w:rsidRPr="007B3D09">
              <w:rPr>
                <w:lang w:val="ru-RU"/>
              </w:rPr>
              <w:t xml:space="preserve">Средство администрирования Lync 2013 </w:t>
            </w:r>
            <w:r w:rsidR="000829EE" w:rsidRPr="000829EE">
              <w:rPr>
                <w:lang w:val="ru-RU"/>
              </w:rPr>
              <w:br/>
            </w:r>
            <w:r w:rsidRPr="007B3D09">
              <w:rPr>
                <w:lang w:val="ru-RU"/>
              </w:rPr>
              <w:t>Group Chat</w:t>
            </w:r>
          </w:p>
          <w:p w:rsidR="00050078" w:rsidRPr="007B3D09" w:rsidRDefault="00050078" w:rsidP="00E72296">
            <w:pPr>
              <w:pStyle w:val="PURBullet-Indented"/>
              <w:rPr>
                <w:lang w:val="ru-RU"/>
              </w:rPr>
            </w:pPr>
            <w:r w:rsidRPr="007B3D09">
              <w:rPr>
                <w:lang w:val="ru-RU"/>
              </w:rPr>
              <w:t>Автосекретарь Lync Server 2013</w:t>
            </w:r>
          </w:p>
          <w:p w:rsidR="007331A1" w:rsidRPr="007B3D09" w:rsidRDefault="007331A1" w:rsidP="00E72296">
            <w:pPr>
              <w:pStyle w:val="PURBullet-Indented"/>
              <w:rPr>
                <w:lang w:val="ru-RU"/>
              </w:rPr>
            </w:pPr>
            <w:r w:rsidRPr="007B3D09">
              <w:rPr>
                <w:lang w:val="ru-RU"/>
              </w:rPr>
              <w:t>Lync Server 2013 Hoster Pack</w:t>
            </w:r>
          </w:p>
        </w:tc>
      </w:tr>
      <w:tr w:rsidR="00663B83" w:rsidRPr="007B3D09" w:rsidTr="007A4D2C">
        <w:tc>
          <w:tcPr>
            <w:tcW w:w="10750" w:type="dxa"/>
            <w:gridSpan w:val="2"/>
            <w:shd w:val="clear" w:color="auto" w:fill="FFFFFF"/>
            <w:tcMar>
              <w:top w:w="43" w:type="dxa"/>
              <w:left w:w="115" w:type="dxa"/>
              <w:bottom w:w="43" w:type="dxa"/>
              <w:right w:w="115" w:type="dxa"/>
            </w:tcMar>
          </w:tcPr>
          <w:p w:rsidR="00663B83" w:rsidRPr="007B3D09" w:rsidRDefault="00663B83" w:rsidP="00204150">
            <w:pPr>
              <w:pStyle w:val="PURTableHeaderBlue"/>
              <w:rPr>
                <w:lang w:val="ru-RU"/>
              </w:rPr>
            </w:pPr>
            <w:r w:rsidRPr="007B3D09">
              <w:rPr>
                <w:lang w:val="ru-RU"/>
              </w:rPr>
              <w:t>Microsoft Dynamics AX 2012 R3</w:t>
            </w:r>
          </w:p>
        </w:tc>
      </w:tr>
      <w:tr w:rsidR="00050078" w:rsidRPr="007B3D09" w:rsidTr="007A4D2C">
        <w:tc>
          <w:tcPr>
            <w:tcW w:w="5915" w:type="dxa"/>
            <w:shd w:val="clear" w:color="auto" w:fill="FFFFFF"/>
            <w:tcMar>
              <w:top w:w="43" w:type="dxa"/>
              <w:left w:w="115" w:type="dxa"/>
              <w:bottom w:w="43" w:type="dxa"/>
              <w:right w:w="115" w:type="dxa"/>
            </w:tcMar>
          </w:tcPr>
          <w:p w:rsidR="00050078" w:rsidRPr="000E00C9" w:rsidRDefault="00050078" w:rsidP="00204150">
            <w:pPr>
              <w:pStyle w:val="PURBullet-Indented"/>
            </w:pPr>
            <w:r w:rsidRPr="007B3D09">
              <w:rPr>
                <w:lang w:val="ru-RU"/>
              </w:rPr>
              <w:t>Программное</w:t>
            </w:r>
            <w:r w:rsidRPr="000E00C9">
              <w:t xml:space="preserve"> </w:t>
            </w:r>
            <w:r w:rsidRPr="007B3D09">
              <w:rPr>
                <w:lang w:val="ru-RU"/>
              </w:rPr>
              <w:t>обеспечение</w:t>
            </w:r>
            <w:r w:rsidRPr="000E00C9">
              <w:t xml:space="preserve"> Microsoft Dynamics AX 2012 R3 </w:t>
            </w:r>
            <w:r w:rsidRPr="007B3D09">
              <w:rPr>
                <w:lang w:val="ru-RU"/>
              </w:rPr>
              <w:t>для</w:t>
            </w:r>
            <w:r w:rsidRPr="000E00C9">
              <w:t xml:space="preserve"> Windows Rich Client</w:t>
            </w:r>
          </w:p>
        </w:tc>
        <w:tc>
          <w:tcPr>
            <w:tcW w:w="4835" w:type="dxa"/>
            <w:shd w:val="clear" w:color="auto" w:fill="FFFFFF"/>
          </w:tcPr>
          <w:p w:rsidR="00050078" w:rsidRPr="000E00C9" w:rsidRDefault="0000799F" w:rsidP="00CD6E9D">
            <w:pPr>
              <w:pStyle w:val="PURBullet-Indented"/>
            </w:pPr>
            <w:r w:rsidRPr="007B3D09">
              <w:rPr>
                <w:lang w:val="ru-RU"/>
              </w:rPr>
              <w:t>Программное</w:t>
            </w:r>
            <w:r w:rsidRPr="000E00C9">
              <w:t xml:space="preserve"> </w:t>
            </w:r>
            <w:r w:rsidRPr="007B3D09">
              <w:rPr>
                <w:lang w:val="ru-RU"/>
              </w:rPr>
              <w:t>обеспечение</w:t>
            </w:r>
            <w:r w:rsidRPr="000E00C9">
              <w:t xml:space="preserve"> Management Reporter Designer Client </w:t>
            </w:r>
            <w:r w:rsidRPr="007B3D09">
              <w:rPr>
                <w:lang w:val="ru-RU"/>
              </w:rPr>
              <w:t>для</w:t>
            </w:r>
            <w:r w:rsidRPr="000E00C9">
              <w:t xml:space="preserve"> </w:t>
            </w:r>
            <w:r w:rsidR="00164EDD" w:rsidRPr="000E00C9">
              <w:br/>
            </w:r>
            <w:r w:rsidRPr="000E00C9">
              <w:t>Microsoft Dynamics AX 2012 R3</w:t>
            </w:r>
          </w:p>
        </w:tc>
      </w:tr>
      <w:tr w:rsidR="00663B83" w:rsidRPr="007B3D09" w:rsidTr="007A4D2C">
        <w:tc>
          <w:tcPr>
            <w:tcW w:w="10750" w:type="dxa"/>
            <w:gridSpan w:val="2"/>
            <w:shd w:val="clear" w:color="auto" w:fill="FFFFFF"/>
            <w:tcMar>
              <w:top w:w="43" w:type="dxa"/>
              <w:left w:w="115" w:type="dxa"/>
              <w:bottom w:w="43" w:type="dxa"/>
              <w:right w:w="115" w:type="dxa"/>
            </w:tcMar>
          </w:tcPr>
          <w:p w:rsidR="00663B83" w:rsidRPr="007B3D09" w:rsidRDefault="00663B83" w:rsidP="00050078">
            <w:pPr>
              <w:pStyle w:val="PURTableHeaderBlue"/>
              <w:rPr>
                <w:lang w:val="ru-RU"/>
              </w:rPr>
            </w:pPr>
            <w:r w:rsidRPr="007B3D09">
              <w:rPr>
                <w:lang w:val="ru-RU"/>
              </w:rPr>
              <w:t>Microsoft Dynamics C5 2012</w:t>
            </w:r>
          </w:p>
        </w:tc>
      </w:tr>
      <w:tr w:rsidR="00663B83" w:rsidRPr="007B3D09" w:rsidTr="007A4D2C">
        <w:tc>
          <w:tcPr>
            <w:tcW w:w="10750" w:type="dxa"/>
            <w:gridSpan w:val="2"/>
            <w:shd w:val="clear" w:color="auto" w:fill="FFFFFF"/>
            <w:tcMar>
              <w:top w:w="43" w:type="dxa"/>
              <w:left w:w="115" w:type="dxa"/>
              <w:bottom w:w="43" w:type="dxa"/>
              <w:right w:w="115" w:type="dxa"/>
            </w:tcMar>
          </w:tcPr>
          <w:p w:rsidR="00663B83" w:rsidRPr="000E00C9" w:rsidRDefault="00663B83" w:rsidP="00A50403">
            <w:pPr>
              <w:pStyle w:val="PURBullet-Indented"/>
              <w:rPr>
                <w:rFonts w:ascii="Tahoma" w:eastAsia="Calibri" w:hAnsi="Tahoma" w:cs="Tahoma"/>
                <w:szCs w:val="19"/>
              </w:rPr>
            </w:pPr>
            <w:r w:rsidRPr="007B3D09">
              <w:rPr>
                <w:lang w:val="ru-RU"/>
              </w:rPr>
              <w:t>Программное</w:t>
            </w:r>
            <w:r w:rsidRPr="000E00C9">
              <w:t xml:space="preserve"> </w:t>
            </w:r>
            <w:r w:rsidRPr="007B3D09">
              <w:rPr>
                <w:lang w:val="ru-RU"/>
              </w:rPr>
              <w:t>обеспечение</w:t>
            </w:r>
            <w:r w:rsidRPr="000E00C9">
              <w:t xml:space="preserve"> Microsoft Dynamics C5 2012 </w:t>
            </w:r>
            <w:r w:rsidRPr="007B3D09">
              <w:rPr>
                <w:lang w:val="ru-RU"/>
              </w:rPr>
              <w:t>для</w:t>
            </w:r>
            <w:r w:rsidRPr="000E00C9">
              <w:t xml:space="preserve"> Windows Rich Client</w:t>
            </w:r>
          </w:p>
        </w:tc>
      </w:tr>
      <w:tr w:rsidR="00663B83" w:rsidRPr="007B3D09" w:rsidTr="007A4D2C">
        <w:tc>
          <w:tcPr>
            <w:tcW w:w="10750" w:type="dxa"/>
            <w:gridSpan w:val="2"/>
            <w:shd w:val="clear" w:color="auto" w:fill="FFFFFF"/>
            <w:tcMar>
              <w:top w:w="43" w:type="dxa"/>
              <w:left w:w="115" w:type="dxa"/>
              <w:bottom w:w="43" w:type="dxa"/>
              <w:right w:w="115" w:type="dxa"/>
            </w:tcMar>
          </w:tcPr>
          <w:p w:rsidR="00663B83" w:rsidRPr="007B3D09" w:rsidRDefault="00663B83" w:rsidP="003C634F">
            <w:pPr>
              <w:pStyle w:val="PURTableHeaderBlue"/>
              <w:rPr>
                <w:lang w:val="ru-RU"/>
              </w:rPr>
            </w:pPr>
            <w:r w:rsidRPr="007B3D09">
              <w:rPr>
                <w:lang w:val="ru-RU"/>
              </w:rPr>
              <w:t>Microsoft Dynamics CRM 2013 Service Provider</w:t>
            </w:r>
          </w:p>
        </w:tc>
      </w:tr>
      <w:tr w:rsidR="00663B83" w:rsidRPr="00231887" w:rsidTr="007A4D2C">
        <w:tc>
          <w:tcPr>
            <w:tcW w:w="5915" w:type="dxa"/>
            <w:shd w:val="clear" w:color="auto" w:fill="FFFFFF"/>
            <w:tcMar>
              <w:top w:w="43" w:type="dxa"/>
              <w:left w:w="115" w:type="dxa"/>
              <w:bottom w:w="43" w:type="dxa"/>
              <w:right w:w="115" w:type="dxa"/>
            </w:tcMar>
          </w:tcPr>
          <w:p w:rsidR="00663B83" w:rsidRPr="001333E7" w:rsidRDefault="00663B83" w:rsidP="00531887">
            <w:pPr>
              <w:pStyle w:val="PURBullet-Indented"/>
            </w:pPr>
            <w:r w:rsidRPr="001333E7">
              <w:t xml:space="preserve">Microsoft Dynamics CRM 2013 </w:t>
            </w:r>
            <w:r w:rsidRPr="007B3D09">
              <w:rPr>
                <w:lang w:val="ru-RU"/>
              </w:rPr>
              <w:t>для</w:t>
            </w:r>
            <w:r w:rsidRPr="001333E7">
              <w:t xml:space="preserve"> Microsoft Office Outlook</w:t>
            </w:r>
          </w:p>
          <w:p w:rsidR="00663B83" w:rsidRPr="007B3D09" w:rsidRDefault="00663B83" w:rsidP="00531887">
            <w:pPr>
              <w:pStyle w:val="PURBullet-Indented"/>
              <w:rPr>
                <w:lang w:val="ru-RU"/>
              </w:rPr>
            </w:pPr>
            <w:r w:rsidRPr="007B3D09">
              <w:rPr>
                <w:lang w:val="ru-RU"/>
              </w:rPr>
              <w:t>Маршрутизатор электронной почты и мастер развертывания правил для Microsoft Dynamics CRM 2013</w:t>
            </w:r>
          </w:p>
          <w:p w:rsidR="00663B83" w:rsidRPr="007B3D09" w:rsidRDefault="00663B83" w:rsidP="003C634F">
            <w:pPr>
              <w:pStyle w:val="PURBullet-Indented"/>
              <w:rPr>
                <w:lang w:val="ru-RU"/>
              </w:rPr>
            </w:pPr>
            <w:r w:rsidRPr="007B3D09">
              <w:rPr>
                <w:lang w:val="ru-RU"/>
              </w:rPr>
              <w:lastRenderedPageBreak/>
              <w:t>Расширения Microsoft Dynamics CRM Reporting Extensions для Microsoft Dynamics CRM 2013</w:t>
            </w:r>
          </w:p>
          <w:p w:rsidR="003C634F" w:rsidRPr="001333E7" w:rsidRDefault="003C634F" w:rsidP="003C634F">
            <w:pPr>
              <w:pStyle w:val="PURBullet-Indented"/>
            </w:pPr>
            <w:r w:rsidRPr="001333E7">
              <w:t xml:space="preserve">Marketing Pilot Connector </w:t>
            </w:r>
            <w:r w:rsidRPr="007B3D09">
              <w:rPr>
                <w:lang w:val="ru-RU"/>
              </w:rPr>
              <w:t>для</w:t>
            </w:r>
            <w:r w:rsidRPr="001333E7">
              <w:t xml:space="preserve"> Microsoft Dynamics CRM</w:t>
            </w:r>
          </w:p>
          <w:p w:rsidR="003C634F" w:rsidRPr="007B3D09" w:rsidRDefault="003C634F" w:rsidP="003C634F">
            <w:pPr>
              <w:pStyle w:val="PURBullet-Indented"/>
              <w:rPr>
                <w:lang w:val="ru-RU"/>
              </w:rPr>
            </w:pPr>
            <w:r w:rsidRPr="007B3D09">
              <w:rPr>
                <w:lang w:val="ru-RU"/>
              </w:rPr>
              <w:t>Microsoft Dynamics CRM для поддерживаемых устройств</w:t>
            </w:r>
          </w:p>
        </w:tc>
        <w:tc>
          <w:tcPr>
            <w:tcW w:w="4835" w:type="dxa"/>
            <w:shd w:val="clear" w:color="auto" w:fill="FFFFFF"/>
          </w:tcPr>
          <w:p w:rsidR="00663B83" w:rsidRPr="00FC0981" w:rsidRDefault="00663B83" w:rsidP="00531887">
            <w:pPr>
              <w:pStyle w:val="PURBullet-Indented"/>
              <w:rPr>
                <w:lang w:val="ru-RU"/>
              </w:rPr>
            </w:pPr>
            <w:r w:rsidRPr="007B3D09">
              <w:rPr>
                <w:lang w:val="ru-RU"/>
              </w:rPr>
              <w:lastRenderedPageBreak/>
              <w:t xml:space="preserve">Microsoft SharePoint Grid для </w:t>
            </w:r>
            <w:r w:rsidR="00164EDD" w:rsidRPr="00164EDD">
              <w:rPr>
                <w:lang w:val="ru-RU"/>
              </w:rPr>
              <w:br/>
            </w:r>
            <w:r w:rsidRPr="007B3D09">
              <w:rPr>
                <w:lang w:val="ru-RU"/>
              </w:rPr>
              <w:t>Microsoft Dynamics CRM 2013</w:t>
            </w:r>
          </w:p>
          <w:p w:rsidR="00FC0981" w:rsidRPr="007B3D09" w:rsidRDefault="00FC0981" w:rsidP="00FC0981">
            <w:pPr>
              <w:pStyle w:val="PURBullet-Indented"/>
              <w:numPr>
                <w:ilvl w:val="0"/>
                <w:numId w:val="0"/>
              </w:numPr>
              <w:ind w:left="486" w:hanging="216"/>
              <w:rPr>
                <w:lang w:val="ru-RU"/>
              </w:rPr>
            </w:pPr>
          </w:p>
          <w:p w:rsidR="00663B83" w:rsidRPr="007B3D09" w:rsidRDefault="00663B83" w:rsidP="00531887">
            <w:pPr>
              <w:pStyle w:val="PURBullet-Indented"/>
              <w:rPr>
                <w:lang w:val="ru-RU"/>
              </w:rPr>
            </w:pPr>
            <w:r w:rsidRPr="007B3D09">
              <w:rPr>
                <w:lang w:val="ru-RU"/>
              </w:rPr>
              <w:lastRenderedPageBreak/>
              <w:t>Расширения Microsoft Dynamics CRM 2013 Report Authoring Extensions</w:t>
            </w:r>
          </w:p>
          <w:p w:rsidR="00663B83" w:rsidRPr="007B3D09" w:rsidRDefault="00663B83" w:rsidP="00531887">
            <w:pPr>
              <w:pStyle w:val="PURBullet-Indented"/>
              <w:rPr>
                <w:lang w:val="ru-RU"/>
              </w:rPr>
            </w:pPr>
            <w:r w:rsidRPr="007B3D09">
              <w:rPr>
                <w:lang w:val="ru-RU"/>
              </w:rPr>
              <w:t>Анализатор соответствия рекомендациям Microsoft Dynamics CRM 2013</w:t>
            </w:r>
          </w:p>
          <w:p w:rsidR="00663B83" w:rsidRPr="007B3D09" w:rsidRDefault="00663B83" w:rsidP="003C634F">
            <w:pPr>
              <w:pStyle w:val="PURBullet-Indented"/>
              <w:rPr>
                <w:lang w:val="ru-RU"/>
              </w:rPr>
            </w:pPr>
            <w:r w:rsidRPr="007B3D09">
              <w:rPr>
                <w:lang w:val="ru-RU"/>
              </w:rPr>
              <w:t>Многоязыковой интерфейс пользователя Microsoft Dynamics CRM 2013</w:t>
            </w:r>
          </w:p>
        </w:tc>
      </w:tr>
      <w:tr w:rsidR="00663B83" w:rsidRPr="007B3D09" w:rsidTr="007A4D2C">
        <w:tc>
          <w:tcPr>
            <w:tcW w:w="10750" w:type="dxa"/>
            <w:gridSpan w:val="2"/>
            <w:shd w:val="clear" w:color="auto" w:fill="FFFFFF"/>
            <w:tcMar>
              <w:top w:w="43" w:type="dxa"/>
              <w:left w:w="115" w:type="dxa"/>
              <w:bottom w:w="43" w:type="dxa"/>
              <w:right w:w="115" w:type="dxa"/>
            </w:tcMar>
          </w:tcPr>
          <w:p w:rsidR="00663B83" w:rsidRPr="007B3D09" w:rsidRDefault="00663B83" w:rsidP="00B82C66">
            <w:pPr>
              <w:pStyle w:val="PURTableHeaderBlue"/>
              <w:rPr>
                <w:lang w:val="ru-RU"/>
              </w:rPr>
            </w:pPr>
            <w:r w:rsidRPr="007B3D09">
              <w:rPr>
                <w:lang w:val="ru-RU"/>
              </w:rPr>
              <w:lastRenderedPageBreak/>
              <w:t>Microsoft Dynamics GP 2013</w:t>
            </w:r>
          </w:p>
        </w:tc>
      </w:tr>
      <w:tr w:rsidR="00663B83" w:rsidRPr="00231887" w:rsidTr="007A4D2C">
        <w:tc>
          <w:tcPr>
            <w:tcW w:w="10750" w:type="dxa"/>
            <w:gridSpan w:val="2"/>
            <w:shd w:val="clear" w:color="auto" w:fill="FFFFFF"/>
            <w:tcMar>
              <w:top w:w="43" w:type="dxa"/>
              <w:left w:w="115" w:type="dxa"/>
              <w:bottom w:w="43" w:type="dxa"/>
              <w:right w:w="115" w:type="dxa"/>
            </w:tcMar>
          </w:tcPr>
          <w:p w:rsidR="00663B83" w:rsidRPr="000E00C9" w:rsidRDefault="00663B83" w:rsidP="00531887">
            <w:pPr>
              <w:pStyle w:val="PURBullet-Indented"/>
            </w:pPr>
            <w:r w:rsidRPr="007B3D09">
              <w:rPr>
                <w:lang w:val="ru-RU"/>
              </w:rPr>
              <w:t>Программное</w:t>
            </w:r>
            <w:r w:rsidRPr="000E00C9">
              <w:t xml:space="preserve"> </w:t>
            </w:r>
            <w:r w:rsidRPr="007B3D09">
              <w:rPr>
                <w:lang w:val="ru-RU"/>
              </w:rPr>
              <w:t>обеспечение</w:t>
            </w:r>
            <w:r w:rsidRPr="000E00C9">
              <w:t xml:space="preserve"> Microsoft Dynamics GP 2013 </w:t>
            </w:r>
            <w:r w:rsidRPr="007B3D09">
              <w:rPr>
                <w:lang w:val="ru-RU"/>
              </w:rPr>
              <w:t>для</w:t>
            </w:r>
            <w:r w:rsidRPr="000E00C9">
              <w:t xml:space="preserve"> Windows Rich Client.</w:t>
            </w:r>
          </w:p>
          <w:p w:rsidR="00663B83" w:rsidRPr="000E00C9" w:rsidRDefault="00663B83" w:rsidP="00531887">
            <w:pPr>
              <w:pStyle w:val="PURBullet-Indented"/>
            </w:pPr>
            <w:r w:rsidRPr="007B3D09">
              <w:rPr>
                <w:lang w:val="ru-RU"/>
              </w:rPr>
              <w:t>Программное</w:t>
            </w:r>
            <w:r w:rsidRPr="000E00C9">
              <w:t xml:space="preserve"> </w:t>
            </w:r>
            <w:r w:rsidRPr="007B3D09">
              <w:rPr>
                <w:lang w:val="ru-RU"/>
              </w:rPr>
              <w:t>обеспечение</w:t>
            </w:r>
            <w:r w:rsidRPr="000E00C9">
              <w:t xml:space="preserve"> Management Reporter Designer Client </w:t>
            </w:r>
            <w:r w:rsidRPr="007B3D09">
              <w:rPr>
                <w:lang w:val="ru-RU"/>
              </w:rPr>
              <w:t>для</w:t>
            </w:r>
            <w:r w:rsidRPr="000E00C9">
              <w:t xml:space="preserve"> Microsoft Dynamics GP 2013</w:t>
            </w:r>
          </w:p>
          <w:p w:rsidR="00663B83" w:rsidRPr="001333E7" w:rsidRDefault="00B82C66" w:rsidP="00531887">
            <w:pPr>
              <w:pStyle w:val="PURBullet-Indented"/>
              <w:rPr>
                <w:lang w:val="fr-FR"/>
              </w:rPr>
            </w:pPr>
            <w:r w:rsidRPr="007B3D09">
              <w:rPr>
                <w:lang w:val="ru-RU"/>
              </w:rPr>
              <w:t>Веб</w:t>
            </w:r>
            <w:r w:rsidRPr="001333E7">
              <w:rPr>
                <w:lang w:val="fr-FR"/>
              </w:rPr>
              <w:t>-</w:t>
            </w:r>
            <w:r w:rsidRPr="007B3D09">
              <w:rPr>
                <w:lang w:val="ru-RU"/>
              </w:rPr>
              <w:t>клиент</w:t>
            </w:r>
            <w:r w:rsidRPr="001333E7">
              <w:rPr>
                <w:lang w:val="fr-FR"/>
              </w:rPr>
              <w:t xml:space="preserve"> Microsoft Dynamics GP 2013 </w:t>
            </w:r>
          </w:p>
        </w:tc>
      </w:tr>
      <w:tr w:rsidR="00663B83" w:rsidRPr="007B3D09" w:rsidTr="007A4D2C">
        <w:tc>
          <w:tcPr>
            <w:tcW w:w="10750" w:type="dxa"/>
            <w:gridSpan w:val="2"/>
            <w:shd w:val="clear" w:color="auto" w:fill="FFFFFF"/>
            <w:tcMar>
              <w:top w:w="43" w:type="dxa"/>
              <w:left w:w="115" w:type="dxa"/>
              <w:bottom w:w="43" w:type="dxa"/>
              <w:right w:w="115" w:type="dxa"/>
            </w:tcMar>
          </w:tcPr>
          <w:p w:rsidR="00663B83" w:rsidRPr="007B3D09" w:rsidRDefault="00663B83" w:rsidP="00B82C66">
            <w:pPr>
              <w:pStyle w:val="PURTableHeaderBlue"/>
              <w:rPr>
                <w:lang w:val="ru-RU"/>
              </w:rPr>
            </w:pPr>
            <w:r w:rsidRPr="007B3D09">
              <w:rPr>
                <w:lang w:val="ru-RU"/>
              </w:rPr>
              <w:t>Microsoft Dynamics NAV 2013 R2</w:t>
            </w:r>
          </w:p>
        </w:tc>
      </w:tr>
      <w:tr w:rsidR="00663B83" w:rsidRPr="007B3D09" w:rsidTr="007A4D2C">
        <w:tc>
          <w:tcPr>
            <w:tcW w:w="10750" w:type="dxa"/>
            <w:gridSpan w:val="2"/>
            <w:shd w:val="clear" w:color="auto" w:fill="FFFFFF"/>
            <w:tcMar>
              <w:top w:w="43" w:type="dxa"/>
              <w:left w:w="115" w:type="dxa"/>
              <w:bottom w:w="43" w:type="dxa"/>
              <w:right w:w="115" w:type="dxa"/>
            </w:tcMar>
          </w:tcPr>
          <w:p w:rsidR="00663B83" w:rsidRPr="000E00C9" w:rsidRDefault="00663B83" w:rsidP="00531887">
            <w:pPr>
              <w:pStyle w:val="PURBullet-Indented"/>
            </w:pPr>
            <w:r w:rsidRPr="007B3D09">
              <w:rPr>
                <w:lang w:val="ru-RU"/>
              </w:rPr>
              <w:t>Программное</w:t>
            </w:r>
            <w:r w:rsidRPr="000E00C9">
              <w:t xml:space="preserve"> </w:t>
            </w:r>
            <w:r w:rsidRPr="007B3D09">
              <w:rPr>
                <w:lang w:val="ru-RU"/>
              </w:rPr>
              <w:t>обеспечение</w:t>
            </w:r>
            <w:r w:rsidRPr="000E00C9">
              <w:t xml:space="preserve"> Microsoft Dynamics NAV 2013 R2 </w:t>
            </w:r>
            <w:r w:rsidRPr="007B3D09">
              <w:rPr>
                <w:lang w:val="ru-RU"/>
              </w:rPr>
              <w:t>для</w:t>
            </w:r>
            <w:r w:rsidRPr="000E00C9">
              <w:t xml:space="preserve"> Windows Rich Client.</w:t>
            </w:r>
          </w:p>
          <w:p w:rsidR="00663B83" w:rsidRPr="000E00C9" w:rsidRDefault="00B82C66" w:rsidP="00531887">
            <w:pPr>
              <w:pStyle w:val="PURBullet-Indented"/>
            </w:pPr>
            <w:r w:rsidRPr="007B3D09">
              <w:rPr>
                <w:lang w:val="ru-RU"/>
              </w:rPr>
              <w:t>Веб</w:t>
            </w:r>
            <w:r w:rsidRPr="000E00C9">
              <w:t>-</w:t>
            </w:r>
            <w:r w:rsidRPr="007B3D09">
              <w:rPr>
                <w:lang w:val="ru-RU"/>
              </w:rPr>
              <w:t>клиент</w:t>
            </w:r>
            <w:r w:rsidRPr="000E00C9">
              <w:t xml:space="preserve"> Microsoft Dynamics NAV 2013 R2</w:t>
            </w:r>
          </w:p>
          <w:p w:rsidR="00B82C66" w:rsidRPr="007B3D09" w:rsidRDefault="00B82C66" w:rsidP="00B82C66">
            <w:pPr>
              <w:pStyle w:val="PURBullet-Indented"/>
              <w:rPr>
                <w:lang w:val="ru-RU"/>
              </w:rPr>
            </w:pPr>
            <w:r w:rsidRPr="007B3D09">
              <w:rPr>
                <w:lang w:val="ru-RU"/>
              </w:rPr>
              <w:t>Клиент SharePoint для Microsoft Dynamics NAV 2013 R2</w:t>
            </w:r>
          </w:p>
        </w:tc>
      </w:tr>
      <w:tr w:rsidR="00663B83" w:rsidRPr="007B3D09" w:rsidTr="007A4D2C">
        <w:tc>
          <w:tcPr>
            <w:tcW w:w="10750" w:type="dxa"/>
            <w:gridSpan w:val="2"/>
            <w:shd w:val="clear" w:color="auto" w:fill="FFFFFF"/>
            <w:tcMar>
              <w:top w:w="43" w:type="dxa"/>
              <w:left w:w="115" w:type="dxa"/>
              <w:bottom w:w="43" w:type="dxa"/>
              <w:right w:w="115" w:type="dxa"/>
            </w:tcMar>
          </w:tcPr>
          <w:p w:rsidR="00663B83" w:rsidRPr="007B3D09" w:rsidRDefault="00663B83" w:rsidP="00050078">
            <w:pPr>
              <w:pStyle w:val="PURTableHeaderBlue"/>
              <w:rPr>
                <w:lang w:val="ru-RU"/>
              </w:rPr>
            </w:pPr>
            <w:r w:rsidRPr="007B3D09">
              <w:rPr>
                <w:lang w:val="ru-RU"/>
              </w:rPr>
              <w:t>Microsoft Dynamics SL 2011</w:t>
            </w:r>
          </w:p>
        </w:tc>
      </w:tr>
      <w:tr w:rsidR="00663B83" w:rsidRPr="007B3D09" w:rsidTr="007A4D2C">
        <w:tc>
          <w:tcPr>
            <w:tcW w:w="10750" w:type="dxa"/>
            <w:gridSpan w:val="2"/>
            <w:shd w:val="clear" w:color="auto" w:fill="FFFFFF"/>
            <w:tcMar>
              <w:top w:w="43" w:type="dxa"/>
              <w:left w:w="115" w:type="dxa"/>
              <w:bottom w:w="43" w:type="dxa"/>
              <w:right w:w="115" w:type="dxa"/>
            </w:tcMar>
          </w:tcPr>
          <w:p w:rsidR="00663B83" w:rsidRPr="000E00C9" w:rsidRDefault="00663B83" w:rsidP="00531887">
            <w:pPr>
              <w:pStyle w:val="PURBullet-Indented"/>
            </w:pPr>
            <w:r w:rsidRPr="007B3D09">
              <w:rPr>
                <w:lang w:val="ru-RU"/>
              </w:rPr>
              <w:t>Программное</w:t>
            </w:r>
            <w:r w:rsidRPr="000E00C9">
              <w:t xml:space="preserve"> </w:t>
            </w:r>
            <w:r w:rsidRPr="007B3D09">
              <w:rPr>
                <w:lang w:val="ru-RU"/>
              </w:rPr>
              <w:t>обеспечение</w:t>
            </w:r>
            <w:r w:rsidRPr="000E00C9">
              <w:t xml:space="preserve"> Microsoft Dynamics SL 2011 </w:t>
            </w:r>
            <w:r w:rsidRPr="007B3D09">
              <w:rPr>
                <w:lang w:val="ru-RU"/>
              </w:rPr>
              <w:t>для</w:t>
            </w:r>
            <w:r w:rsidRPr="000E00C9">
              <w:t xml:space="preserve"> Windows Rich Client.</w:t>
            </w:r>
          </w:p>
          <w:p w:rsidR="00663B83" w:rsidRPr="000E00C9" w:rsidRDefault="00663B83" w:rsidP="00531887">
            <w:pPr>
              <w:pStyle w:val="PURBullet-Indented"/>
            </w:pPr>
            <w:r w:rsidRPr="007B3D09">
              <w:rPr>
                <w:lang w:val="ru-RU"/>
              </w:rPr>
              <w:t>Программное</w:t>
            </w:r>
            <w:r w:rsidRPr="000E00C9">
              <w:t xml:space="preserve"> </w:t>
            </w:r>
            <w:r w:rsidRPr="007B3D09">
              <w:rPr>
                <w:lang w:val="ru-RU"/>
              </w:rPr>
              <w:t>обеспечение</w:t>
            </w:r>
            <w:r w:rsidRPr="000E00C9">
              <w:t xml:space="preserve"> Management Reporter Designer Client </w:t>
            </w:r>
            <w:r w:rsidRPr="007B3D09">
              <w:rPr>
                <w:lang w:val="ru-RU"/>
              </w:rPr>
              <w:t>для</w:t>
            </w:r>
            <w:r w:rsidRPr="000E00C9">
              <w:t xml:space="preserve"> Microsoft Dynamics SL 2011</w:t>
            </w:r>
          </w:p>
          <w:p w:rsidR="00663B83" w:rsidRPr="007B3D09" w:rsidRDefault="00663B83" w:rsidP="00531887">
            <w:pPr>
              <w:pStyle w:val="PURBullet-Indented"/>
              <w:rPr>
                <w:lang w:val="ru-RU"/>
              </w:rPr>
            </w:pPr>
            <w:r w:rsidRPr="007B3D09">
              <w:rPr>
                <w:lang w:val="ru-RU"/>
              </w:rPr>
              <w:t>Microsoft Dynamics SL 2011 Connector для Dynamics CRM 2011</w:t>
            </w:r>
          </w:p>
        </w:tc>
      </w:tr>
      <w:tr w:rsidR="00663B83" w:rsidRPr="007B3D09" w:rsidTr="007A4D2C">
        <w:tc>
          <w:tcPr>
            <w:tcW w:w="10750" w:type="dxa"/>
            <w:gridSpan w:val="2"/>
            <w:shd w:val="clear" w:color="auto" w:fill="FFFFFF"/>
            <w:tcMar>
              <w:top w:w="43" w:type="dxa"/>
              <w:left w:w="115" w:type="dxa"/>
              <w:bottom w:w="43" w:type="dxa"/>
              <w:right w:w="115" w:type="dxa"/>
            </w:tcMar>
          </w:tcPr>
          <w:p w:rsidR="00663B83" w:rsidRPr="007B3D09" w:rsidRDefault="00663B83" w:rsidP="00F44E81">
            <w:pPr>
              <w:pStyle w:val="PURTableHeaderBlue"/>
              <w:rPr>
                <w:lang w:val="ru-RU"/>
              </w:rPr>
            </w:pPr>
            <w:r w:rsidRPr="007B3D09">
              <w:rPr>
                <w:lang w:val="ru-RU"/>
              </w:rPr>
              <w:t>Project Server 2013</w:t>
            </w:r>
          </w:p>
        </w:tc>
      </w:tr>
      <w:tr w:rsidR="00663B83" w:rsidRPr="00231887" w:rsidTr="007A4D2C">
        <w:tc>
          <w:tcPr>
            <w:tcW w:w="10750" w:type="dxa"/>
            <w:gridSpan w:val="2"/>
            <w:shd w:val="clear" w:color="auto" w:fill="FFFFFF"/>
            <w:tcMar>
              <w:top w:w="43" w:type="dxa"/>
              <w:left w:w="115" w:type="dxa"/>
              <w:bottom w:w="43" w:type="dxa"/>
              <w:right w:w="115" w:type="dxa"/>
            </w:tcMar>
          </w:tcPr>
          <w:p w:rsidR="00663B83" w:rsidRPr="007B3D09" w:rsidRDefault="00663B83" w:rsidP="00531887">
            <w:pPr>
              <w:pStyle w:val="PURBullet-Indented"/>
              <w:rPr>
                <w:lang w:val="ru-RU"/>
              </w:rPr>
            </w:pPr>
            <w:r w:rsidRPr="007B3D09">
              <w:rPr>
                <w:lang w:val="ru-RU"/>
              </w:rPr>
              <w:t>Пакет средств разработки программного обеспечения (SDK)</w:t>
            </w:r>
          </w:p>
        </w:tc>
      </w:tr>
      <w:tr w:rsidR="00663B83" w:rsidRPr="007B3D09" w:rsidTr="007A4D2C">
        <w:tc>
          <w:tcPr>
            <w:tcW w:w="10750" w:type="dxa"/>
            <w:gridSpan w:val="2"/>
            <w:shd w:val="clear" w:color="auto" w:fill="FFFFFF"/>
            <w:tcMar>
              <w:top w:w="43" w:type="dxa"/>
              <w:left w:w="115" w:type="dxa"/>
              <w:bottom w:w="43" w:type="dxa"/>
              <w:right w:w="115" w:type="dxa"/>
            </w:tcMar>
          </w:tcPr>
          <w:p w:rsidR="00663B83" w:rsidRPr="007B3D09" w:rsidRDefault="00663B83" w:rsidP="00F44E81">
            <w:pPr>
              <w:pStyle w:val="PURTableHeaderBlue"/>
              <w:rPr>
                <w:lang w:val="ru-RU"/>
              </w:rPr>
            </w:pPr>
            <w:r w:rsidRPr="007B3D09">
              <w:rPr>
                <w:lang w:val="ru-RU"/>
              </w:rPr>
              <w:t>SharePoint Server 2013</w:t>
            </w:r>
          </w:p>
        </w:tc>
      </w:tr>
      <w:tr w:rsidR="00663B83" w:rsidRPr="00231887" w:rsidTr="007A4D2C">
        <w:tc>
          <w:tcPr>
            <w:tcW w:w="10750" w:type="dxa"/>
            <w:gridSpan w:val="2"/>
            <w:shd w:val="clear" w:color="auto" w:fill="FFFFFF"/>
            <w:tcMar>
              <w:top w:w="43" w:type="dxa"/>
              <w:left w:w="115" w:type="dxa"/>
              <w:bottom w:w="43" w:type="dxa"/>
              <w:right w:w="115" w:type="dxa"/>
            </w:tcMar>
          </w:tcPr>
          <w:p w:rsidR="005079C2" w:rsidRPr="007B3D09" w:rsidRDefault="00663B83" w:rsidP="00531887">
            <w:pPr>
              <w:pStyle w:val="PURBullet-Indented"/>
              <w:rPr>
                <w:lang w:val="ru-RU"/>
              </w:rPr>
            </w:pPr>
            <w:r w:rsidRPr="007B3D09">
              <w:rPr>
                <w:lang w:val="ru-RU"/>
              </w:rPr>
              <w:t>Пакет средств разработки программного обеспечения (SDK)</w:t>
            </w:r>
          </w:p>
        </w:tc>
      </w:tr>
      <w:tr w:rsidR="005079C2" w:rsidRPr="007B3D09" w:rsidTr="007A4D2C">
        <w:tc>
          <w:tcPr>
            <w:tcW w:w="10750" w:type="dxa"/>
            <w:gridSpan w:val="2"/>
            <w:shd w:val="clear" w:color="auto" w:fill="FFFFFF"/>
            <w:tcMar>
              <w:top w:w="43" w:type="dxa"/>
              <w:left w:w="115" w:type="dxa"/>
              <w:bottom w:w="43" w:type="dxa"/>
              <w:right w:w="115" w:type="dxa"/>
            </w:tcMar>
          </w:tcPr>
          <w:p w:rsidR="005079C2" w:rsidRPr="007B3D09" w:rsidRDefault="005079C2" w:rsidP="00F44E81">
            <w:pPr>
              <w:pStyle w:val="PURTableHeaderBlue"/>
              <w:rPr>
                <w:lang w:val="ru-RU"/>
              </w:rPr>
            </w:pPr>
            <w:r w:rsidRPr="007B3D09">
              <w:rPr>
                <w:lang w:val="ru-RU"/>
              </w:rPr>
              <w:t>Размещение SharePoint 2013</w:t>
            </w:r>
          </w:p>
        </w:tc>
      </w:tr>
      <w:tr w:rsidR="005079C2" w:rsidRPr="00231887" w:rsidTr="007A4D2C">
        <w:tc>
          <w:tcPr>
            <w:tcW w:w="10750" w:type="dxa"/>
            <w:gridSpan w:val="2"/>
            <w:shd w:val="clear" w:color="auto" w:fill="FFFFFF"/>
            <w:tcMar>
              <w:top w:w="43" w:type="dxa"/>
              <w:left w:w="115" w:type="dxa"/>
              <w:bottom w:w="43" w:type="dxa"/>
              <w:right w:w="115" w:type="dxa"/>
            </w:tcMar>
          </w:tcPr>
          <w:p w:rsidR="005079C2" w:rsidRPr="007B3D09" w:rsidRDefault="005079C2" w:rsidP="00C44B38">
            <w:pPr>
              <w:pStyle w:val="PURBullet-Indented"/>
              <w:rPr>
                <w:lang w:val="ru-RU"/>
              </w:rPr>
            </w:pPr>
            <w:r w:rsidRPr="007B3D09">
              <w:rPr>
                <w:lang w:val="ru-RU"/>
              </w:rPr>
              <w:t>Пакет средств разработки программного обеспечения (SDK)</w:t>
            </w:r>
          </w:p>
        </w:tc>
      </w:tr>
      <w:tr w:rsidR="000F2535" w:rsidRPr="00231887" w:rsidTr="007A4D2C">
        <w:tc>
          <w:tcPr>
            <w:tcW w:w="10750" w:type="dxa"/>
            <w:gridSpan w:val="2"/>
            <w:shd w:val="clear" w:color="auto" w:fill="FFFFFF"/>
            <w:tcMar>
              <w:top w:w="43" w:type="dxa"/>
              <w:left w:w="115" w:type="dxa"/>
              <w:bottom w:w="43" w:type="dxa"/>
              <w:right w:w="115" w:type="dxa"/>
            </w:tcMar>
          </w:tcPr>
          <w:p w:rsidR="000F2535" w:rsidRPr="007B3D09" w:rsidRDefault="000F2535" w:rsidP="005215C8">
            <w:pPr>
              <w:pStyle w:val="PURTableHeaderBlue"/>
              <w:rPr>
                <w:lang w:val="ru-RU"/>
              </w:rPr>
            </w:pPr>
            <w:r w:rsidRPr="007B3D09">
              <w:rPr>
                <w:lang w:val="ru-RU"/>
              </w:rPr>
              <w:t>SQL Server 2014, выпуски Standard, Enterprise, Web и Business Intelligence</w:t>
            </w:r>
          </w:p>
        </w:tc>
      </w:tr>
      <w:tr w:rsidR="000F2535" w:rsidRPr="007B3D09" w:rsidTr="007A4D2C">
        <w:tc>
          <w:tcPr>
            <w:tcW w:w="5915" w:type="dxa"/>
            <w:shd w:val="clear" w:color="auto" w:fill="FFFFFF"/>
            <w:tcMar>
              <w:top w:w="43" w:type="dxa"/>
              <w:left w:w="115" w:type="dxa"/>
              <w:bottom w:w="43" w:type="dxa"/>
              <w:right w:w="115" w:type="dxa"/>
            </w:tcMar>
          </w:tcPr>
          <w:p w:rsidR="000F2535" w:rsidRPr="007B3D09" w:rsidRDefault="007E5B60" w:rsidP="0000799F">
            <w:pPr>
              <w:pStyle w:val="PURBullet-Indented"/>
              <w:rPr>
                <w:lang w:val="ru-RU"/>
              </w:rPr>
            </w:pPr>
            <w:r w:rsidRPr="007B3D09">
              <w:rPr>
                <w:lang w:val="ru-RU"/>
              </w:rPr>
              <w:t>Компоненты подключения клиентских средств</w:t>
            </w:r>
          </w:p>
        </w:tc>
        <w:tc>
          <w:tcPr>
            <w:tcW w:w="4835" w:type="dxa"/>
            <w:shd w:val="clear" w:color="auto" w:fill="FFFFFF"/>
          </w:tcPr>
          <w:p w:rsidR="007331A1" w:rsidRPr="007B3D09" w:rsidRDefault="0000799F" w:rsidP="007331A1">
            <w:pPr>
              <w:pStyle w:val="PURBullet-Indented"/>
              <w:rPr>
                <w:lang w:val="ru-RU"/>
              </w:rPr>
            </w:pPr>
            <w:r w:rsidRPr="007B3D09">
              <w:rPr>
                <w:lang w:val="ru-RU"/>
              </w:rPr>
              <w:t>Компоненты документации</w:t>
            </w:r>
          </w:p>
        </w:tc>
      </w:tr>
      <w:tr w:rsidR="007331A1" w:rsidRPr="00231887" w:rsidTr="007A4D2C">
        <w:tc>
          <w:tcPr>
            <w:tcW w:w="10750" w:type="dxa"/>
            <w:gridSpan w:val="2"/>
            <w:shd w:val="clear" w:color="auto" w:fill="FFFFFF"/>
            <w:tcMar>
              <w:top w:w="43" w:type="dxa"/>
              <w:left w:w="115" w:type="dxa"/>
              <w:bottom w:w="43" w:type="dxa"/>
              <w:right w:w="115" w:type="dxa"/>
            </w:tcMar>
          </w:tcPr>
          <w:p w:rsidR="007331A1" w:rsidRPr="001333E7" w:rsidRDefault="007331A1" w:rsidP="00C245A7">
            <w:pPr>
              <w:pStyle w:val="PURTableHeaderBlue"/>
              <w:rPr>
                <w:lang w:val="fr-FR"/>
              </w:rPr>
            </w:pPr>
            <w:r w:rsidRPr="001333E7">
              <w:rPr>
                <w:lang w:val="fr-FR"/>
              </w:rPr>
              <w:t>System Center 2012 R2 Client Management Suite</w:t>
            </w:r>
          </w:p>
        </w:tc>
      </w:tr>
      <w:tr w:rsidR="007331A1" w:rsidRPr="007B3D09" w:rsidTr="007A4D2C">
        <w:tc>
          <w:tcPr>
            <w:tcW w:w="5915" w:type="dxa"/>
            <w:shd w:val="clear" w:color="auto" w:fill="FFFFFF"/>
            <w:tcMar>
              <w:top w:w="43" w:type="dxa"/>
              <w:left w:w="115" w:type="dxa"/>
              <w:bottom w:w="43" w:type="dxa"/>
              <w:right w:w="115" w:type="dxa"/>
            </w:tcMar>
          </w:tcPr>
          <w:p w:rsidR="007331A1" w:rsidRPr="007B3D09" w:rsidRDefault="007331A1" w:rsidP="007331A1">
            <w:pPr>
              <w:pStyle w:val="PURBullet"/>
              <w:rPr>
                <w:lang w:val="ru-RU"/>
              </w:rPr>
            </w:pPr>
            <w:r w:rsidRPr="007B3D09">
              <w:rPr>
                <w:lang w:val="ru-RU"/>
              </w:rPr>
              <w:t>Клиент управления конфигурациями</w:t>
            </w:r>
          </w:p>
          <w:p w:rsidR="007331A1" w:rsidRPr="007B3D09" w:rsidRDefault="007331A1" w:rsidP="007331A1">
            <w:pPr>
              <w:pStyle w:val="PURBullet"/>
              <w:rPr>
                <w:lang w:val="ru-RU"/>
              </w:rPr>
            </w:pPr>
            <w:r w:rsidRPr="007B3D09">
              <w:rPr>
                <w:lang w:val="ru-RU"/>
              </w:rPr>
              <w:t xml:space="preserve">Точка управления устройствами </w:t>
            </w:r>
          </w:p>
          <w:p w:rsidR="007331A1" w:rsidRPr="007B3D09" w:rsidRDefault="007331A1" w:rsidP="007331A1">
            <w:pPr>
              <w:pStyle w:val="PURBullet"/>
              <w:rPr>
                <w:lang w:val="ru-RU"/>
              </w:rPr>
            </w:pPr>
            <w:r w:rsidRPr="007B3D09">
              <w:rPr>
                <w:lang w:val="ru-RU"/>
              </w:rPr>
              <w:t>Настраиваемое средство публикации обновлений</w:t>
            </w:r>
          </w:p>
          <w:p w:rsidR="007331A1" w:rsidRPr="007B3D09" w:rsidRDefault="007331A1" w:rsidP="007331A1">
            <w:pPr>
              <w:pStyle w:val="PURBullet"/>
              <w:rPr>
                <w:lang w:val="ru-RU"/>
              </w:rPr>
            </w:pPr>
            <w:r w:rsidRPr="007B3D09">
              <w:rPr>
                <w:lang w:val="ru-RU"/>
              </w:rPr>
              <w:t>Точка распространения</w:t>
            </w:r>
          </w:p>
          <w:p w:rsidR="007331A1" w:rsidRPr="007B3D09" w:rsidRDefault="007331A1" w:rsidP="007331A1">
            <w:pPr>
              <w:pStyle w:val="PURBullet"/>
              <w:rPr>
                <w:lang w:val="ru-RU"/>
              </w:rPr>
            </w:pPr>
            <w:r w:rsidRPr="007B3D09">
              <w:rPr>
                <w:lang w:val="ru-RU"/>
              </w:rPr>
              <w:t>Точка резервного состояния</w:t>
            </w:r>
          </w:p>
          <w:p w:rsidR="007331A1" w:rsidRPr="007B3D09" w:rsidRDefault="007331A1" w:rsidP="007331A1">
            <w:pPr>
              <w:pStyle w:val="PURBullet"/>
              <w:rPr>
                <w:lang w:val="ru-RU"/>
              </w:rPr>
            </w:pPr>
            <w:r w:rsidRPr="007B3D09">
              <w:rPr>
                <w:lang w:val="ru-RU"/>
              </w:rPr>
              <w:t>Средство инвентаризации для обновлений Microsoft.</w:t>
            </w:r>
          </w:p>
          <w:p w:rsidR="007331A1" w:rsidRPr="007B3D09" w:rsidRDefault="007331A1" w:rsidP="007331A1">
            <w:pPr>
              <w:pStyle w:val="PURBullet"/>
              <w:rPr>
                <w:lang w:val="ru-RU"/>
              </w:rPr>
            </w:pPr>
            <w:r w:rsidRPr="007B3D09">
              <w:rPr>
                <w:lang w:val="ru-RU"/>
              </w:rPr>
              <w:t>Точка обслуживания PXE</w:t>
            </w:r>
          </w:p>
          <w:p w:rsidR="007331A1" w:rsidRPr="007B3D09" w:rsidRDefault="007331A1" w:rsidP="007331A1">
            <w:pPr>
              <w:pStyle w:val="PURBullet"/>
              <w:rPr>
                <w:lang w:val="ru-RU"/>
              </w:rPr>
            </w:pPr>
            <w:r w:rsidRPr="007B3D09">
              <w:rPr>
                <w:lang w:val="ru-RU"/>
              </w:rPr>
              <w:t>Программное обеспечение Audit Collection Services</w:t>
            </w:r>
          </w:p>
          <w:p w:rsidR="007331A1" w:rsidRPr="007B3D09" w:rsidRDefault="007331A1" w:rsidP="007331A1">
            <w:pPr>
              <w:pStyle w:val="PURBullet"/>
              <w:rPr>
                <w:lang w:val="ru-RU"/>
              </w:rPr>
            </w:pPr>
            <w:r w:rsidRPr="007B3D09">
              <w:rPr>
                <w:lang w:val="ru-RU"/>
              </w:rPr>
              <w:t>PowerShell</w:t>
            </w:r>
          </w:p>
          <w:p w:rsidR="007331A1" w:rsidRPr="007B3D09" w:rsidRDefault="007331A1" w:rsidP="007331A1">
            <w:pPr>
              <w:pStyle w:val="PURBullet"/>
              <w:rPr>
                <w:lang w:val="ru-RU"/>
              </w:rPr>
            </w:pPr>
            <w:r w:rsidRPr="007B3D09">
              <w:rPr>
                <w:lang w:val="ru-RU"/>
              </w:rPr>
              <w:t>Центр разработки бизнес-аналитики</w:t>
            </w:r>
          </w:p>
          <w:p w:rsidR="007331A1" w:rsidRPr="007B3D09" w:rsidRDefault="007331A1" w:rsidP="007331A1">
            <w:pPr>
              <w:pStyle w:val="PURBullet"/>
              <w:rPr>
                <w:lang w:val="ru-RU"/>
              </w:rPr>
            </w:pPr>
            <w:r w:rsidRPr="007B3D09">
              <w:rPr>
                <w:lang w:val="ru-RU"/>
              </w:rPr>
              <w:t>Компоненты прежних версий</w:t>
            </w:r>
          </w:p>
          <w:p w:rsidR="007331A1" w:rsidRPr="007B3D09" w:rsidRDefault="007331A1" w:rsidP="007331A1">
            <w:pPr>
              <w:pStyle w:val="PURBullet"/>
              <w:rPr>
                <w:lang w:val="ru-RU"/>
              </w:rPr>
            </w:pPr>
            <w:r w:rsidRPr="007B3D09">
              <w:rPr>
                <w:lang w:val="ru-RU"/>
              </w:rPr>
              <w:t>Клиентские компоненты служб уведомления</w:t>
            </w:r>
          </w:p>
          <w:p w:rsidR="007331A1" w:rsidRPr="007B3D09" w:rsidRDefault="007331A1" w:rsidP="007331A1">
            <w:pPr>
              <w:pStyle w:val="PURBullet"/>
              <w:rPr>
                <w:lang w:val="ru-RU"/>
              </w:rPr>
            </w:pPr>
            <w:r w:rsidRPr="007B3D09">
              <w:rPr>
                <w:lang w:val="ru-RU"/>
              </w:rPr>
              <w:t>Общие средства служб Reporting Services</w:t>
            </w:r>
          </w:p>
          <w:p w:rsidR="007331A1" w:rsidRPr="007B3D09" w:rsidRDefault="007331A1" w:rsidP="007331A1">
            <w:pPr>
              <w:pStyle w:val="PURBullet"/>
              <w:rPr>
                <w:lang w:val="ru-RU"/>
              </w:rPr>
            </w:pPr>
            <w:r w:rsidRPr="007B3D09">
              <w:rPr>
                <w:lang w:val="ru-RU"/>
              </w:rPr>
              <w:t>Пакет средств разработки программного обеспечения.</w:t>
            </w:r>
          </w:p>
          <w:p w:rsidR="007331A1" w:rsidRPr="007B3D09" w:rsidRDefault="007331A1" w:rsidP="007331A1">
            <w:pPr>
              <w:pStyle w:val="PURBullet"/>
              <w:rPr>
                <w:lang w:val="ru-RU"/>
              </w:rPr>
            </w:pPr>
            <w:r w:rsidRPr="007B3D09">
              <w:rPr>
                <w:lang w:val="ru-RU"/>
              </w:rPr>
              <w:t>Электронная документация по SQL Server 2008</w:t>
            </w:r>
          </w:p>
          <w:p w:rsidR="007331A1" w:rsidRPr="007B3D09" w:rsidRDefault="007331A1" w:rsidP="007331A1">
            <w:pPr>
              <w:pStyle w:val="PURBullet"/>
              <w:rPr>
                <w:lang w:val="ru-RU"/>
              </w:rPr>
            </w:pPr>
            <w:r w:rsidRPr="007B3D09">
              <w:rPr>
                <w:lang w:val="ru-RU"/>
              </w:rPr>
              <w:t>Сервер управления хранилища данных</w:t>
            </w:r>
          </w:p>
          <w:p w:rsidR="007331A1" w:rsidRPr="007B3D09" w:rsidRDefault="007331A1" w:rsidP="007331A1">
            <w:pPr>
              <w:pStyle w:val="PURBullet"/>
              <w:rPr>
                <w:lang w:val="ru-RU"/>
              </w:rPr>
            </w:pPr>
            <w:r w:rsidRPr="007B3D09">
              <w:rPr>
                <w:lang w:val="ru-RU"/>
              </w:rPr>
              <w:lastRenderedPageBreak/>
              <w:t>Консоль Service Manager</w:t>
            </w:r>
          </w:p>
          <w:p w:rsidR="007331A1" w:rsidRPr="007B3D09" w:rsidRDefault="007331A1" w:rsidP="007331A1">
            <w:pPr>
              <w:pStyle w:val="PURBullet"/>
              <w:rPr>
                <w:lang w:val="ru-RU"/>
              </w:rPr>
            </w:pPr>
            <w:r w:rsidRPr="007B3D09">
              <w:rPr>
                <w:lang w:val="ru-RU"/>
              </w:rPr>
              <w:t>Avicode Incident Snapshot Utility</w:t>
            </w:r>
          </w:p>
          <w:p w:rsidR="007331A1" w:rsidRPr="007B3D09" w:rsidRDefault="007331A1" w:rsidP="007331A1">
            <w:pPr>
              <w:pStyle w:val="PURBullet"/>
              <w:rPr>
                <w:lang w:val="ru-RU"/>
              </w:rPr>
            </w:pPr>
            <w:r w:rsidRPr="007B3D09">
              <w:rPr>
                <w:lang w:val="ru-RU"/>
              </w:rPr>
              <w:t>Агент AVIcode Intercept</w:t>
            </w:r>
          </w:p>
          <w:p w:rsidR="007331A1" w:rsidRPr="000E00C9" w:rsidRDefault="007331A1" w:rsidP="007331A1">
            <w:pPr>
              <w:pStyle w:val="PURBullet"/>
              <w:rPr>
                <w:lang w:val="ru-RU"/>
              </w:rPr>
            </w:pPr>
            <w:r w:rsidRPr="007B3D09">
              <w:rPr>
                <w:lang w:val="ru-RU"/>
              </w:rPr>
              <w:t>Подключаемыймодуль</w:t>
            </w:r>
            <w:r w:rsidRPr="000E00C9">
              <w:rPr>
                <w:lang w:val="ru-RU"/>
              </w:rPr>
              <w:t xml:space="preserve"> </w:t>
            </w:r>
            <w:r w:rsidRPr="001333E7">
              <w:rPr>
                <w:lang w:val="pt-BR"/>
              </w:rPr>
              <w:t>AVIcode</w:t>
            </w:r>
            <w:r w:rsidRPr="000E00C9">
              <w:rPr>
                <w:lang w:val="ru-RU"/>
              </w:rPr>
              <w:t xml:space="preserve"> </w:t>
            </w:r>
            <w:r w:rsidRPr="001333E7">
              <w:rPr>
                <w:lang w:val="pt-BR"/>
              </w:rPr>
              <w:t>Intercept</w:t>
            </w:r>
            <w:r w:rsidRPr="000E00C9">
              <w:rPr>
                <w:lang w:val="ru-RU"/>
              </w:rPr>
              <w:t xml:space="preserve"> </w:t>
            </w:r>
            <w:r w:rsidRPr="007B3D09">
              <w:rPr>
                <w:lang w:val="ru-RU"/>
              </w:rPr>
              <w:t>для</w:t>
            </w:r>
            <w:r w:rsidRPr="000E00C9">
              <w:rPr>
                <w:lang w:val="ru-RU"/>
              </w:rPr>
              <w:t xml:space="preserve"> </w:t>
            </w:r>
            <w:r w:rsidRPr="001333E7">
              <w:rPr>
                <w:lang w:val="pt-BR"/>
              </w:rPr>
              <w:t>Visual</w:t>
            </w:r>
            <w:r w:rsidRPr="000E00C9">
              <w:rPr>
                <w:lang w:val="ru-RU"/>
              </w:rPr>
              <w:t xml:space="preserve"> </w:t>
            </w:r>
            <w:r w:rsidRPr="001333E7">
              <w:rPr>
                <w:lang w:val="pt-BR"/>
              </w:rPr>
              <w:t>Studio</w:t>
            </w:r>
          </w:p>
          <w:p w:rsidR="007331A1" w:rsidRPr="007B3D09" w:rsidRDefault="007331A1" w:rsidP="007331A1">
            <w:pPr>
              <w:pStyle w:val="PURBullet"/>
              <w:rPr>
                <w:lang w:val="ru-RU"/>
              </w:rPr>
            </w:pPr>
            <w:r w:rsidRPr="007B3D09">
              <w:rPr>
                <w:lang w:val="ru-RU"/>
              </w:rPr>
              <w:t>AVIcode SharePoint Application Cartridge</w:t>
            </w:r>
          </w:p>
          <w:p w:rsidR="007331A1" w:rsidRPr="007B3D09" w:rsidRDefault="007331A1" w:rsidP="007331A1">
            <w:pPr>
              <w:pStyle w:val="PURBullet"/>
              <w:rPr>
                <w:lang w:val="ru-RU"/>
              </w:rPr>
            </w:pPr>
            <w:r w:rsidRPr="007B3D09">
              <w:rPr>
                <w:lang w:val="ru-RU"/>
              </w:rPr>
              <w:t>AVIcode Advisor 5.7</w:t>
            </w:r>
          </w:p>
          <w:p w:rsidR="007331A1" w:rsidRPr="00354E22" w:rsidRDefault="007331A1" w:rsidP="007331A1">
            <w:pPr>
              <w:pStyle w:val="PURBullet"/>
              <w:rPr>
                <w:lang w:val="fr-FR"/>
              </w:rPr>
            </w:pPr>
            <w:r w:rsidRPr="001333E7">
              <w:rPr>
                <w:lang w:val="fr-FR"/>
              </w:rPr>
              <w:t>AVIcodeInterceptuXManagementPack</w:t>
            </w:r>
            <w:r w:rsidRPr="007B3D09">
              <w:rPr>
                <w:lang w:val="ru-RU"/>
              </w:rPr>
              <w:t>для</w:t>
            </w:r>
            <w:r w:rsidR="00164EDD" w:rsidRPr="00354E22">
              <w:rPr>
                <w:lang w:val="fr-FR"/>
              </w:rPr>
              <w:br/>
            </w:r>
            <w:r w:rsidRPr="001333E7">
              <w:rPr>
                <w:lang w:val="fr-FR"/>
              </w:rPr>
              <w:t>OperationsManager</w:t>
            </w:r>
            <w:r w:rsidRPr="00354E22">
              <w:rPr>
                <w:lang w:val="fr-FR"/>
              </w:rPr>
              <w:t xml:space="preserve"> 2007</w:t>
            </w:r>
          </w:p>
          <w:p w:rsidR="007331A1" w:rsidRPr="007B3D09" w:rsidRDefault="007331A1" w:rsidP="007331A1">
            <w:pPr>
              <w:pStyle w:val="PURBullet"/>
              <w:rPr>
                <w:lang w:val="ru-RU"/>
              </w:rPr>
            </w:pPr>
            <w:r w:rsidRPr="007B3D09">
              <w:rPr>
                <w:lang w:val="ru-RU"/>
              </w:rPr>
              <w:t>AVIcode SharePoint Application Management Pack для Operations Manager 2007</w:t>
            </w:r>
          </w:p>
          <w:p w:rsidR="007331A1" w:rsidRPr="007B3D09" w:rsidRDefault="007331A1" w:rsidP="007331A1">
            <w:pPr>
              <w:pStyle w:val="PURBullet"/>
              <w:rPr>
                <w:lang w:val="ru-RU"/>
              </w:rPr>
            </w:pPr>
            <w:r w:rsidRPr="007B3D09">
              <w:rPr>
                <w:lang w:val="ru-RU"/>
              </w:rPr>
              <w:t>Комплект для быстрой интеграции</w:t>
            </w:r>
          </w:p>
          <w:p w:rsidR="007331A1" w:rsidRPr="007B3D09" w:rsidRDefault="007331A1" w:rsidP="007331A1">
            <w:pPr>
              <w:pStyle w:val="PURBullet"/>
              <w:rPr>
                <w:lang w:val="ru-RU"/>
              </w:rPr>
            </w:pPr>
            <w:r w:rsidRPr="007B3D09">
              <w:rPr>
                <w:lang w:val="ru-RU"/>
              </w:rPr>
              <w:t>Opalis Integration Server 6.2.2 SP1</w:t>
            </w:r>
          </w:p>
          <w:p w:rsidR="007331A1" w:rsidRPr="001333E7" w:rsidRDefault="007331A1" w:rsidP="007331A1">
            <w:pPr>
              <w:pStyle w:val="PURBullet"/>
            </w:pPr>
            <w:r w:rsidRPr="001333E7">
              <w:t>Data Protection Manager Remote Command-Line</w:t>
            </w:r>
          </w:p>
        </w:tc>
        <w:tc>
          <w:tcPr>
            <w:tcW w:w="4835" w:type="dxa"/>
            <w:shd w:val="clear" w:color="auto" w:fill="FFFFFF"/>
          </w:tcPr>
          <w:p w:rsidR="007331A1" w:rsidRPr="007B3D09" w:rsidRDefault="007331A1" w:rsidP="007331A1">
            <w:pPr>
              <w:pStyle w:val="PURBullet"/>
              <w:rPr>
                <w:lang w:val="ru-RU"/>
              </w:rPr>
            </w:pPr>
            <w:r w:rsidRPr="007B3D09">
              <w:rPr>
                <w:lang w:val="ru-RU"/>
              </w:rPr>
              <w:lastRenderedPageBreak/>
              <w:t xml:space="preserve">Точка управления </w:t>
            </w:r>
          </w:p>
          <w:p w:rsidR="007331A1" w:rsidRPr="007B3D09" w:rsidRDefault="007331A1" w:rsidP="007331A1">
            <w:pPr>
              <w:pStyle w:val="PURBullet"/>
              <w:rPr>
                <w:lang w:val="ru-RU"/>
              </w:rPr>
            </w:pPr>
            <w:r w:rsidRPr="007B3D09">
              <w:rPr>
                <w:lang w:val="ru-RU"/>
              </w:rPr>
              <w:t xml:space="preserve">Точка формирования отчетов </w:t>
            </w:r>
          </w:p>
          <w:p w:rsidR="007331A1" w:rsidRPr="007B3D09" w:rsidRDefault="007331A1" w:rsidP="007331A1">
            <w:pPr>
              <w:pStyle w:val="PURBullet"/>
              <w:rPr>
                <w:lang w:val="ru-RU"/>
              </w:rPr>
            </w:pPr>
            <w:r w:rsidRPr="007B3D09">
              <w:rPr>
                <w:lang w:val="ru-RU"/>
              </w:rPr>
              <w:t>Дополнительный сервер сайта</w:t>
            </w:r>
          </w:p>
          <w:p w:rsidR="007331A1" w:rsidRPr="007B3D09" w:rsidRDefault="007331A1" w:rsidP="007331A1">
            <w:pPr>
              <w:pStyle w:val="PURBullet"/>
              <w:rPr>
                <w:lang w:val="ru-RU"/>
              </w:rPr>
            </w:pPr>
            <w:r w:rsidRPr="007B3D09">
              <w:rPr>
                <w:lang w:val="ru-RU"/>
              </w:rPr>
              <w:t>Точка обнаружения серверов</w:t>
            </w:r>
          </w:p>
          <w:p w:rsidR="007331A1" w:rsidRPr="007B3D09" w:rsidRDefault="007331A1" w:rsidP="007331A1">
            <w:pPr>
              <w:pStyle w:val="PURBullet"/>
              <w:rPr>
                <w:lang w:val="ru-RU"/>
              </w:rPr>
            </w:pPr>
            <w:r w:rsidRPr="007B3D09">
              <w:rPr>
                <w:lang w:val="ru-RU"/>
              </w:rPr>
              <w:t>Точка обновления программного обеспечения.</w:t>
            </w:r>
          </w:p>
          <w:p w:rsidR="007331A1" w:rsidRPr="007B3D09" w:rsidRDefault="007331A1" w:rsidP="007331A1">
            <w:pPr>
              <w:pStyle w:val="PURBullet"/>
              <w:rPr>
                <w:lang w:val="ru-RU"/>
              </w:rPr>
            </w:pPr>
            <w:r w:rsidRPr="007B3D09">
              <w:rPr>
                <w:lang w:val="ru-RU"/>
              </w:rPr>
              <w:t>Точка миграции состояния</w:t>
            </w:r>
          </w:p>
          <w:p w:rsidR="007331A1" w:rsidRDefault="007331A1" w:rsidP="007331A1">
            <w:pPr>
              <w:pStyle w:val="PURBullet"/>
            </w:pPr>
            <w:r w:rsidRPr="007B3D09">
              <w:rPr>
                <w:lang w:val="ru-RU"/>
              </w:rPr>
              <w:t>Точка средства проверки работоспособности системы</w:t>
            </w:r>
          </w:p>
          <w:p w:rsidR="007331A1" w:rsidRPr="007B3D09" w:rsidRDefault="007331A1" w:rsidP="00164EDD">
            <w:pPr>
              <w:pStyle w:val="PURBullet"/>
              <w:ind w:right="-165"/>
              <w:rPr>
                <w:lang w:val="ru-RU"/>
              </w:rPr>
            </w:pPr>
            <w:r w:rsidRPr="007B3D09">
              <w:rPr>
                <w:lang w:val="ru-RU"/>
              </w:rPr>
              <w:t>Точка обслуживания по вспомогательному каналу</w:t>
            </w:r>
          </w:p>
          <w:p w:rsidR="007331A1" w:rsidRPr="007B3D09" w:rsidRDefault="007331A1" w:rsidP="007331A1">
            <w:pPr>
              <w:pStyle w:val="PURBullet"/>
              <w:rPr>
                <w:lang w:val="ru-RU"/>
              </w:rPr>
            </w:pPr>
            <w:r w:rsidRPr="007B3D09">
              <w:rPr>
                <w:lang w:val="ru-RU"/>
              </w:rPr>
              <w:t>Connector Framework</w:t>
            </w:r>
          </w:p>
          <w:p w:rsidR="007331A1" w:rsidRPr="007B3D09" w:rsidRDefault="007331A1" w:rsidP="007331A1">
            <w:pPr>
              <w:pStyle w:val="PURBullet"/>
              <w:rPr>
                <w:lang w:val="ru-RU"/>
              </w:rPr>
            </w:pPr>
            <w:r w:rsidRPr="007B3D09">
              <w:rPr>
                <w:lang w:val="ru-RU"/>
              </w:rPr>
              <w:t>Общие средства служб аналитики</w:t>
            </w:r>
          </w:p>
          <w:p w:rsidR="007331A1" w:rsidRPr="007B3D09" w:rsidRDefault="007331A1" w:rsidP="007331A1">
            <w:pPr>
              <w:pStyle w:val="PURBullet"/>
              <w:rPr>
                <w:lang w:val="ru-RU"/>
              </w:rPr>
            </w:pPr>
            <w:r w:rsidRPr="007B3D09">
              <w:rPr>
                <w:lang w:val="ru-RU"/>
              </w:rPr>
              <w:t>Компоненты подключения</w:t>
            </w:r>
          </w:p>
          <w:p w:rsidR="007331A1" w:rsidRPr="007B3D09" w:rsidRDefault="007331A1" w:rsidP="007331A1">
            <w:pPr>
              <w:pStyle w:val="PURBullet"/>
              <w:rPr>
                <w:lang w:val="ru-RU"/>
              </w:rPr>
            </w:pPr>
            <w:r w:rsidRPr="007B3D09">
              <w:rPr>
                <w:lang w:val="ru-RU"/>
              </w:rPr>
              <w:t>Средства управления</w:t>
            </w:r>
          </w:p>
          <w:p w:rsidR="007331A1" w:rsidRPr="007B3D09" w:rsidRDefault="007331A1" w:rsidP="007331A1">
            <w:pPr>
              <w:pStyle w:val="PURBullet"/>
              <w:rPr>
                <w:lang w:val="ru-RU"/>
              </w:rPr>
            </w:pPr>
            <w:r w:rsidRPr="007B3D09">
              <w:rPr>
                <w:lang w:val="ru-RU"/>
              </w:rPr>
              <w:t>Диспетчер отчетов служб отчетов</w:t>
            </w:r>
          </w:p>
          <w:p w:rsidR="007331A1" w:rsidRPr="007B3D09" w:rsidRDefault="007331A1" w:rsidP="007331A1">
            <w:pPr>
              <w:pStyle w:val="PURBullet"/>
              <w:rPr>
                <w:lang w:val="ru-RU"/>
              </w:rPr>
            </w:pPr>
            <w:r w:rsidRPr="007B3D09">
              <w:rPr>
                <w:lang w:val="ru-RU"/>
              </w:rPr>
              <w:t>Общие средства SQL Server 2008</w:t>
            </w:r>
          </w:p>
          <w:p w:rsidR="007331A1" w:rsidRPr="007B3D09" w:rsidRDefault="007331A1" w:rsidP="007331A1">
            <w:pPr>
              <w:pStyle w:val="PURBullet"/>
              <w:rPr>
                <w:lang w:val="ru-RU"/>
              </w:rPr>
            </w:pPr>
            <w:r w:rsidRPr="007B3D09">
              <w:rPr>
                <w:lang w:val="ru-RU"/>
              </w:rPr>
              <w:t>Клиентские функции SQLXML</w:t>
            </w:r>
          </w:p>
          <w:p w:rsidR="007331A1" w:rsidRPr="007B3D09" w:rsidRDefault="007331A1" w:rsidP="007331A1">
            <w:pPr>
              <w:pStyle w:val="PURBullet"/>
              <w:rPr>
                <w:lang w:val="ru-RU"/>
              </w:rPr>
            </w:pPr>
            <w:r w:rsidRPr="007B3D09">
              <w:rPr>
                <w:lang w:val="ru-RU"/>
              </w:rPr>
              <w:lastRenderedPageBreak/>
              <w:t>Средства Mobile Server для SQL Server</w:t>
            </w:r>
          </w:p>
          <w:p w:rsidR="007331A1" w:rsidRPr="007B3D09" w:rsidRDefault="007331A1" w:rsidP="007331A1">
            <w:pPr>
              <w:pStyle w:val="PURBullet"/>
              <w:rPr>
                <w:lang w:val="ru-RU"/>
              </w:rPr>
            </w:pPr>
            <w:r w:rsidRPr="007B3D09">
              <w:rPr>
                <w:lang w:val="ru-RU"/>
              </w:rPr>
              <w:t>База данных хранилища данных</w:t>
            </w:r>
          </w:p>
          <w:p w:rsidR="007331A1" w:rsidRPr="007B3D09" w:rsidRDefault="007331A1" w:rsidP="007331A1">
            <w:pPr>
              <w:pStyle w:val="PURBullet"/>
              <w:rPr>
                <w:lang w:val="ru-RU"/>
              </w:rPr>
            </w:pPr>
            <w:r w:rsidRPr="007B3D09">
              <w:rPr>
                <w:lang w:val="ru-RU"/>
              </w:rPr>
              <w:t>Портал самообслуживания</w:t>
            </w:r>
          </w:p>
          <w:p w:rsidR="007331A1" w:rsidRPr="007B3D09" w:rsidRDefault="007331A1" w:rsidP="007331A1">
            <w:pPr>
              <w:pStyle w:val="PURBullet"/>
              <w:rPr>
                <w:lang w:val="ru-RU"/>
              </w:rPr>
            </w:pPr>
            <w:r w:rsidRPr="007B3D09">
              <w:rPr>
                <w:lang w:val="ru-RU"/>
              </w:rPr>
              <w:t>AVIcode Incident Upload Utility</w:t>
            </w:r>
          </w:p>
          <w:p w:rsidR="007331A1" w:rsidRPr="007B3D09" w:rsidRDefault="007331A1" w:rsidP="007331A1">
            <w:pPr>
              <w:pStyle w:val="PURBullet"/>
              <w:rPr>
                <w:lang w:val="ru-RU"/>
              </w:rPr>
            </w:pPr>
            <w:r w:rsidRPr="007B3D09">
              <w:rPr>
                <w:lang w:val="ru-RU"/>
              </w:rPr>
              <w:t>AVIcode Intercept SE-Viewer</w:t>
            </w:r>
          </w:p>
          <w:p w:rsidR="007331A1" w:rsidRPr="007B3D09" w:rsidRDefault="007331A1" w:rsidP="007331A1">
            <w:pPr>
              <w:pStyle w:val="PURBullet"/>
              <w:rPr>
                <w:lang w:val="ru-RU"/>
              </w:rPr>
            </w:pPr>
            <w:r w:rsidRPr="007B3D09">
              <w:rPr>
                <w:lang w:val="ru-RU"/>
              </w:rPr>
              <w:t>AVIcode BizTalk Application Cartridge</w:t>
            </w:r>
          </w:p>
          <w:p w:rsidR="007331A1" w:rsidRPr="007B3D09" w:rsidRDefault="007331A1" w:rsidP="007331A1">
            <w:pPr>
              <w:pStyle w:val="PURBullet"/>
              <w:rPr>
                <w:lang w:val="ru-RU"/>
              </w:rPr>
            </w:pPr>
            <w:r w:rsidRPr="007B3D09">
              <w:rPr>
                <w:lang w:val="ru-RU"/>
              </w:rPr>
              <w:t>AVIcode Reporting Services Cartridge</w:t>
            </w:r>
          </w:p>
          <w:p w:rsidR="007331A1" w:rsidRPr="001333E7" w:rsidRDefault="007331A1" w:rsidP="007331A1">
            <w:pPr>
              <w:pStyle w:val="PURBullet"/>
              <w:rPr>
                <w:lang w:val="fr-FR"/>
              </w:rPr>
            </w:pPr>
            <w:r w:rsidRPr="001333E7">
              <w:rPr>
                <w:lang w:val="fr-FR"/>
              </w:rPr>
              <w:t xml:space="preserve">AVIcode .NET Enterprise Management Pack 5.7 </w:t>
            </w:r>
            <w:r w:rsidRPr="007B3D09">
              <w:rPr>
                <w:lang w:val="ru-RU"/>
              </w:rPr>
              <w:t>для</w:t>
            </w:r>
            <w:r w:rsidRPr="001333E7">
              <w:rPr>
                <w:lang w:val="fr-FR"/>
              </w:rPr>
              <w:t xml:space="preserve"> Operations Manager 2007</w:t>
            </w:r>
          </w:p>
          <w:p w:rsidR="007331A1" w:rsidRPr="007B3D09" w:rsidRDefault="007331A1" w:rsidP="007331A1">
            <w:pPr>
              <w:pStyle w:val="PURBullet"/>
              <w:rPr>
                <w:lang w:val="ru-RU"/>
              </w:rPr>
            </w:pPr>
            <w:r w:rsidRPr="007B3D09">
              <w:rPr>
                <w:lang w:val="ru-RU"/>
              </w:rPr>
              <w:t>AVIcode BizTalk Application Management Pack для Operations Manager 2007</w:t>
            </w:r>
          </w:p>
          <w:p w:rsidR="007331A1" w:rsidRPr="007B3D09" w:rsidRDefault="007331A1" w:rsidP="007331A1">
            <w:pPr>
              <w:pStyle w:val="PURBullet"/>
              <w:rPr>
                <w:lang w:val="ru-RU"/>
              </w:rPr>
            </w:pPr>
            <w:r w:rsidRPr="007B3D09">
              <w:rPr>
                <w:lang w:val="ru-RU"/>
              </w:rPr>
              <w:t xml:space="preserve">AVIcode Reporting Services Management Pack для Operations Manager 2007Opalis </w:t>
            </w:r>
            <w:r w:rsidR="00164EDD" w:rsidRPr="00164EDD">
              <w:rPr>
                <w:lang w:val="ru-RU"/>
              </w:rPr>
              <w:br/>
            </w:r>
            <w:r w:rsidRPr="007B3D09">
              <w:rPr>
                <w:lang w:val="ru-RU"/>
              </w:rPr>
              <w:t>Integration Server</w:t>
            </w:r>
          </w:p>
          <w:p w:rsidR="007331A1" w:rsidRPr="007B3D09" w:rsidRDefault="007331A1" w:rsidP="007331A1">
            <w:pPr>
              <w:pStyle w:val="PURBullet"/>
              <w:rPr>
                <w:lang w:val="ru-RU"/>
              </w:rPr>
            </w:pPr>
            <w:r w:rsidRPr="007B3D09">
              <w:rPr>
                <w:lang w:val="ru-RU"/>
              </w:rPr>
              <w:t>Установщик консоли оператора Opalis</w:t>
            </w:r>
          </w:p>
          <w:p w:rsidR="007331A1" w:rsidRPr="007B3D09" w:rsidRDefault="007331A1" w:rsidP="007331A1">
            <w:pPr>
              <w:pStyle w:val="PURBullet"/>
              <w:rPr>
                <w:lang w:val="ru-RU"/>
              </w:rPr>
            </w:pPr>
            <w:r w:rsidRPr="007B3D09">
              <w:rPr>
                <w:lang w:val="ru-RU"/>
              </w:rPr>
              <w:t>Агент Data Protection Manager 2010</w:t>
            </w:r>
          </w:p>
        </w:tc>
      </w:tr>
      <w:tr w:rsidR="007331A1" w:rsidRPr="00354E22" w:rsidTr="007A4D2C">
        <w:tc>
          <w:tcPr>
            <w:tcW w:w="10750" w:type="dxa"/>
            <w:gridSpan w:val="2"/>
            <w:shd w:val="clear" w:color="auto" w:fill="FFFFFF"/>
            <w:tcMar>
              <w:top w:w="43" w:type="dxa"/>
              <w:left w:w="115" w:type="dxa"/>
              <w:bottom w:w="43" w:type="dxa"/>
              <w:right w:w="115" w:type="dxa"/>
            </w:tcMar>
          </w:tcPr>
          <w:p w:rsidR="007331A1" w:rsidRPr="00354E22" w:rsidRDefault="007331A1" w:rsidP="00C245A7">
            <w:pPr>
              <w:pStyle w:val="PURTableHeaderBlue"/>
            </w:pPr>
            <w:r w:rsidRPr="001333E7">
              <w:lastRenderedPageBreak/>
              <w:t>SystemCenter</w:t>
            </w:r>
            <w:r w:rsidRPr="00354E22">
              <w:t xml:space="preserve"> 2012 </w:t>
            </w:r>
            <w:r w:rsidRPr="001333E7">
              <w:t>R</w:t>
            </w:r>
            <w:r w:rsidRPr="00354E22">
              <w:t xml:space="preserve">2 </w:t>
            </w:r>
            <w:r w:rsidRPr="001333E7">
              <w:t>ConfigurationManager</w:t>
            </w:r>
          </w:p>
        </w:tc>
      </w:tr>
      <w:tr w:rsidR="007331A1" w:rsidRPr="007B3D09" w:rsidTr="007A4D2C">
        <w:tc>
          <w:tcPr>
            <w:tcW w:w="5915" w:type="dxa"/>
            <w:shd w:val="clear" w:color="auto" w:fill="FFFFFF"/>
            <w:tcMar>
              <w:top w:w="43" w:type="dxa"/>
              <w:left w:w="115" w:type="dxa"/>
              <w:bottom w:w="43" w:type="dxa"/>
              <w:right w:w="115" w:type="dxa"/>
            </w:tcMar>
          </w:tcPr>
          <w:p w:rsidR="007331A1" w:rsidRPr="007B3D09" w:rsidRDefault="007331A1" w:rsidP="007331A1">
            <w:pPr>
              <w:pStyle w:val="PURBullet"/>
              <w:rPr>
                <w:lang w:val="ru-RU"/>
              </w:rPr>
            </w:pPr>
            <w:r w:rsidRPr="007B3D09">
              <w:rPr>
                <w:lang w:val="ru-RU"/>
              </w:rPr>
              <w:t>Клиент управления конфигурациями</w:t>
            </w:r>
          </w:p>
          <w:p w:rsidR="007331A1" w:rsidRPr="007B3D09" w:rsidRDefault="007331A1" w:rsidP="007331A1">
            <w:pPr>
              <w:pStyle w:val="PURBullet"/>
              <w:rPr>
                <w:lang w:val="ru-RU"/>
              </w:rPr>
            </w:pPr>
            <w:r w:rsidRPr="007B3D09">
              <w:rPr>
                <w:lang w:val="ru-RU"/>
              </w:rPr>
              <w:t>Точка управления устройствами</w:t>
            </w:r>
          </w:p>
          <w:p w:rsidR="007331A1" w:rsidRPr="007B3D09" w:rsidRDefault="007331A1" w:rsidP="007331A1">
            <w:pPr>
              <w:pStyle w:val="PURBullet"/>
              <w:rPr>
                <w:lang w:val="ru-RU"/>
              </w:rPr>
            </w:pPr>
            <w:r w:rsidRPr="007B3D09">
              <w:rPr>
                <w:lang w:val="ru-RU"/>
              </w:rPr>
              <w:t>Настраиваемое средство публикации обновлений</w:t>
            </w:r>
          </w:p>
          <w:p w:rsidR="007331A1" w:rsidRPr="007B3D09" w:rsidRDefault="007331A1" w:rsidP="007331A1">
            <w:pPr>
              <w:pStyle w:val="PURBullet"/>
              <w:rPr>
                <w:lang w:val="ru-RU"/>
              </w:rPr>
            </w:pPr>
            <w:r w:rsidRPr="007B3D09">
              <w:rPr>
                <w:lang w:val="ru-RU"/>
              </w:rPr>
              <w:t>Точка распространения</w:t>
            </w:r>
          </w:p>
          <w:p w:rsidR="007331A1" w:rsidRPr="007B3D09" w:rsidRDefault="007331A1" w:rsidP="007331A1">
            <w:pPr>
              <w:pStyle w:val="PURBullet"/>
              <w:rPr>
                <w:lang w:val="ru-RU"/>
              </w:rPr>
            </w:pPr>
            <w:r w:rsidRPr="007B3D09">
              <w:rPr>
                <w:lang w:val="ru-RU"/>
              </w:rPr>
              <w:t>Точка резервного состояния</w:t>
            </w:r>
          </w:p>
          <w:p w:rsidR="007331A1" w:rsidRPr="007B3D09" w:rsidRDefault="007331A1" w:rsidP="007331A1">
            <w:pPr>
              <w:pStyle w:val="PURBullet"/>
              <w:rPr>
                <w:lang w:val="ru-RU"/>
              </w:rPr>
            </w:pPr>
            <w:r w:rsidRPr="007B3D09">
              <w:rPr>
                <w:lang w:val="ru-RU"/>
              </w:rPr>
              <w:t>Средство инвентаризации для обновлений Microsoft.</w:t>
            </w:r>
          </w:p>
          <w:p w:rsidR="007331A1" w:rsidRPr="007B3D09" w:rsidRDefault="007331A1" w:rsidP="007331A1">
            <w:pPr>
              <w:pStyle w:val="PURBullet"/>
              <w:rPr>
                <w:lang w:val="ru-RU"/>
              </w:rPr>
            </w:pPr>
            <w:r w:rsidRPr="007B3D09">
              <w:rPr>
                <w:lang w:val="ru-RU"/>
              </w:rPr>
              <w:t>Точка обслуживания PXE</w:t>
            </w:r>
          </w:p>
          <w:p w:rsidR="007331A1" w:rsidRPr="007B3D09" w:rsidRDefault="007331A1" w:rsidP="007331A1">
            <w:pPr>
              <w:pStyle w:val="PURBullet"/>
              <w:rPr>
                <w:lang w:val="ru-RU"/>
              </w:rPr>
            </w:pPr>
            <w:r w:rsidRPr="007B3D09">
              <w:rPr>
                <w:lang w:val="ru-RU"/>
              </w:rPr>
              <w:t>Точка управления</w:t>
            </w:r>
          </w:p>
          <w:p w:rsidR="007331A1" w:rsidRPr="007B3D09" w:rsidRDefault="007331A1" w:rsidP="007331A1">
            <w:pPr>
              <w:pStyle w:val="PURBullet"/>
              <w:rPr>
                <w:lang w:val="ru-RU"/>
              </w:rPr>
            </w:pPr>
            <w:r w:rsidRPr="007B3D09">
              <w:rPr>
                <w:lang w:val="ru-RU"/>
              </w:rPr>
              <w:t>Virtual Machine Manager Agent</w:t>
            </w:r>
          </w:p>
          <w:p w:rsidR="007331A1" w:rsidRPr="007B3D09" w:rsidRDefault="007331A1" w:rsidP="007331A1">
            <w:pPr>
              <w:pStyle w:val="PURBullet"/>
              <w:rPr>
                <w:lang w:val="ru-RU"/>
              </w:rPr>
            </w:pPr>
            <w:r w:rsidRPr="007B3D09">
              <w:rPr>
                <w:lang w:val="ru-RU"/>
              </w:rPr>
              <w:t>Administrator Console</w:t>
            </w:r>
          </w:p>
          <w:p w:rsidR="007331A1" w:rsidRPr="007B3D09" w:rsidRDefault="007331A1" w:rsidP="007331A1">
            <w:pPr>
              <w:pStyle w:val="PURBullet"/>
              <w:rPr>
                <w:lang w:val="ru-RU"/>
              </w:rPr>
            </w:pPr>
            <w:r w:rsidRPr="007B3D09">
              <w:rPr>
                <w:lang w:val="ru-RU"/>
              </w:rPr>
              <w:t>Клиент VMRC</w:t>
            </w:r>
          </w:p>
          <w:p w:rsidR="007331A1" w:rsidRPr="007B3D09" w:rsidRDefault="007331A1" w:rsidP="007331A1">
            <w:pPr>
              <w:pStyle w:val="PURBullet"/>
              <w:rPr>
                <w:lang w:val="ru-RU"/>
              </w:rPr>
            </w:pPr>
            <w:r w:rsidRPr="007B3D09">
              <w:rPr>
                <w:lang w:val="ru-RU"/>
              </w:rPr>
              <w:t>Программное обеспечение Audit Collection Services</w:t>
            </w:r>
          </w:p>
          <w:p w:rsidR="007331A1" w:rsidRPr="007B3D09" w:rsidRDefault="007331A1" w:rsidP="007331A1">
            <w:pPr>
              <w:pStyle w:val="PURBullet"/>
              <w:rPr>
                <w:lang w:val="ru-RU"/>
              </w:rPr>
            </w:pPr>
            <w:r w:rsidRPr="007B3D09">
              <w:rPr>
                <w:lang w:val="ru-RU"/>
              </w:rPr>
              <w:t>PowerShell</w:t>
            </w:r>
          </w:p>
          <w:p w:rsidR="007331A1" w:rsidRPr="007B3D09" w:rsidRDefault="007331A1" w:rsidP="007331A1">
            <w:pPr>
              <w:pStyle w:val="PURBullet"/>
              <w:rPr>
                <w:lang w:val="ru-RU"/>
              </w:rPr>
            </w:pPr>
            <w:r w:rsidRPr="007B3D09">
              <w:rPr>
                <w:lang w:val="ru-RU"/>
              </w:rPr>
              <w:t>Центр разработки бизнес-аналитики</w:t>
            </w:r>
          </w:p>
          <w:p w:rsidR="007331A1" w:rsidRPr="007B3D09" w:rsidRDefault="007331A1" w:rsidP="007331A1">
            <w:pPr>
              <w:pStyle w:val="PURBullet"/>
              <w:rPr>
                <w:lang w:val="ru-RU"/>
              </w:rPr>
            </w:pPr>
            <w:r w:rsidRPr="007B3D09">
              <w:rPr>
                <w:lang w:val="ru-RU"/>
              </w:rPr>
              <w:t>Компоненты прежних версий</w:t>
            </w:r>
          </w:p>
          <w:p w:rsidR="007331A1" w:rsidRPr="007B3D09" w:rsidRDefault="007331A1" w:rsidP="007331A1">
            <w:pPr>
              <w:pStyle w:val="PURBullet"/>
              <w:rPr>
                <w:lang w:val="ru-RU"/>
              </w:rPr>
            </w:pPr>
            <w:r w:rsidRPr="007B3D09">
              <w:rPr>
                <w:lang w:val="ru-RU"/>
              </w:rPr>
              <w:t>Клиентские компоненты служб уведомления</w:t>
            </w:r>
          </w:p>
          <w:p w:rsidR="007331A1" w:rsidRPr="007B3D09" w:rsidRDefault="007331A1" w:rsidP="007331A1">
            <w:pPr>
              <w:pStyle w:val="PURBullet"/>
              <w:rPr>
                <w:lang w:val="ru-RU"/>
              </w:rPr>
            </w:pPr>
            <w:r w:rsidRPr="007B3D09">
              <w:rPr>
                <w:lang w:val="ru-RU"/>
              </w:rPr>
              <w:t>Общие средства служб Reporting Services</w:t>
            </w:r>
          </w:p>
          <w:p w:rsidR="007331A1" w:rsidRPr="007B3D09" w:rsidRDefault="007331A1" w:rsidP="007331A1">
            <w:pPr>
              <w:pStyle w:val="PURBullet"/>
              <w:rPr>
                <w:lang w:val="ru-RU"/>
              </w:rPr>
            </w:pPr>
            <w:r w:rsidRPr="007B3D09">
              <w:rPr>
                <w:lang w:val="ru-RU"/>
              </w:rPr>
              <w:t>Пакет средств разработки программного обеспечения.</w:t>
            </w:r>
          </w:p>
          <w:p w:rsidR="007331A1" w:rsidRPr="007B3D09" w:rsidRDefault="007331A1" w:rsidP="007331A1">
            <w:pPr>
              <w:pStyle w:val="PURBullet"/>
              <w:rPr>
                <w:lang w:val="ru-RU"/>
              </w:rPr>
            </w:pPr>
            <w:r w:rsidRPr="007B3D09">
              <w:rPr>
                <w:lang w:val="ru-RU"/>
              </w:rPr>
              <w:t>Электронная документация по SQL Server 2008</w:t>
            </w:r>
          </w:p>
        </w:tc>
        <w:tc>
          <w:tcPr>
            <w:tcW w:w="4835" w:type="dxa"/>
            <w:shd w:val="clear" w:color="auto" w:fill="FFFFFF"/>
          </w:tcPr>
          <w:p w:rsidR="007331A1" w:rsidRPr="007B3D09" w:rsidRDefault="007331A1" w:rsidP="007331A1">
            <w:pPr>
              <w:pStyle w:val="PURBullet"/>
              <w:rPr>
                <w:lang w:val="ru-RU"/>
              </w:rPr>
            </w:pPr>
            <w:r w:rsidRPr="007B3D09">
              <w:rPr>
                <w:lang w:val="ru-RU"/>
              </w:rPr>
              <w:t>Точка формирования отчетов</w:t>
            </w:r>
          </w:p>
          <w:p w:rsidR="007331A1" w:rsidRPr="007B3D09" w:rsidRDefault="007331A1" w:rsidP="007331A1">
            <w:pPr>
              <w:pStyle w:val="PURBullet"/>
              <w:rPr>
                <w:lang w:val="ru-RU"/>
              </w:rPr>
            </w:pPr>
            <w:r w:rsidRPr="007B3D09">
              <w:rPr>
                <w:lang w:val="ru-RU"/>
              </w:rPr>
              <w:t>Дополнительный сервер сайта</w:t>
            </w:r>
          </w:p>
          <w:p w:rsidR="007331A1" w:rsidRPr="007B3D09" w:rsidRDefault="007331A1" w:rsidP="007331A1">
            <w:pPr>
              <w:pStyle w:val="PURBullet"/>
              <w:rPr>
                <w:lang w:val="ru-RU"/>
              </w:rPr>
            </w:pPr>
            <w:r w:rsidRPr="007B3D09">
              <w:rPr>
                <w:lang w:val="ru-RU"/>
              </w:rPr>
              <w:t>Точка обнаружения серверов</w:t>
            </w:r>
          </w:p>
          <w:p w:rsidR="007331A1" w:rsidRPr="007B3D09" w:rsidRDefault="007331A1" w:rsidP="007331A1">
            <w:pPr>
              <w:pStyle w:val="PURBullet"/>
              <w:rPr>
                <w:lang w:val="ru-RU"/>
              </w:rPr>
            </w:pPr>
            <w:r w:rsidRPr="007B3D09">
              <w:rPr>
                <w:lang w:val="ru-RU"/>
              </w:rPr>
              <w:t>Точка обновления программного обеспечения.</w:t>
            </w:r>
          </w:p>
          <w:p w:rsidR="007331A1" w:rsidRPr="007B3D09" w:rsidRDefault="007331A1" w:rsidP="007331A1">
            <w:pPr>
              <w:pStyle w:val="PURBullet"/>
              <w:rPr>
                <w:lang w:val="ru-RU"/>
              </w:rPr>
            </w:pPr>
            <w:r w:rsidRPr="007B3D09">
              <w:rPr>
                <w:lang w:val="ru-RU"/>
              </w:rPr>
              <w:t>Точка миграции состояния</w:t>
            </w:r>
          </w:p>
          <w:p w:rsidR="007331A1" w:rsidRPr="007B3D09" w:rsidRDefault="007331A1" w:rsidP="007331A1">
            <w:pPr>
              <w:pStyle w:val="PURBullet"/>
              <w:rPr>
                <w:lang w:val="ru-RU"/>
              </w:rPr>
            </w:pPr>
            <w:r w:rsidRPr="007B3D09">
              <w:rPr>
                <w:lang w:val="ru-RU"/>
              </w:rPr>
              <w:t>Точка средства проверки работоспособности системы</w:t>
            </w:r>
          </w:p>
          <w:p w:rsidR="007331A1" w:rsidRPr="007B3D09" w:rsidRDefault="007331A1" w:rsidP="007331A1">
            <w:pPr>
              <w:pStyle w:val="PURBullet"/>
              <w:rPr>
                <w:lang w:val="ru-RU"/>
              </w:rPr>
            </w:pPr>
            <w:r w:rsidRPr="007B3D09">
              <w:rPr>
                <w:lang w:val="ru-RU"/>
              </w:rPr>
              <w:t>Точка обслуживания по вспомогательному каналу</w:t>
            </w:r>
          </w:p>
          <w:p w:rsidR="007331A1" w:rsidRPr="007B3D09" w:rsidRDefault="007331A1" w:rsidP="007331A1">
            <w:pPr>
              <w:pStyle w:val="PURBullet"/>
              <w:rPr>
                <w:lang w:val="ru-RU"/>
              </w:rPr>
            </w:pPr>
            <w:r w:rsidRPr="007B3D09">
              <w:rPr>
                <w:lang w:val="ru-RU"/>
              </w:rPr>
              <w:t>Physical to Virtual Agent</w:t>
            </w:r>
          </w:p>
          <w:p w:rsidR="007331A1" w:rsidRPr="001333E7" w:rsidRDefault="007331A1" w:rsidP="007331A1">
            <w:pPr>
              <w:pStyle w:val="PURBullet"/>
            </w:pPr>
            <w:r w:rsidRPr="001333E7">
              <w:t>Virtual Machine Manager Self Service Portal</w:t>
            </w:r>
          </w:p>
          <w:p w:rsidR="007331A1" w:rsidRPr="007B3D09" w:rsidRDefault="007331A1" w:rsidP="007331A1">
            <w:pPr>
              <w:pStyle w:val="PURBullet"/>
              <w:rPr>
                <w:lang w:val="ru-RU"/>
              </w:rPr>
            </w:pPr>
            <w:r w:rsidRPr="007B3D09">
              <w:rPr>
                <w:lang w:val="ru-RU"/>
              </w:rPr>
              <w:t>Виртуализация приложений сервера</w:t>
            </w:r>
          </w:p>
          <w:p w:rsidR="007331A1" w:rsidRPr="007B3D09" w:rsidRDefault="007331A1" w:rsidP="007331A1">
            <w:pPr>
              <w:pStyle w:val="PURBullet"/>
              <w:rPr>
                <w:lang w:val="ru-RU"/>
              </w:rPr>
            </w:pPr>
            <w:r w:rsidRPr="007B3D09">
              <w:rPr>
                <w:lang w:val="ru-RU"/>
              </w:rPr>
              <w:t>Connector Framework</w:t>
            </w:r>
          </w:p>
          <w:p w:rsidR="007331A1" w:rsidRPr="007B3D09" w:rsidRDefault="007331A1" w:rsidP="007331A1">
            <w:pPr>
              <w:pStyle w:val="PURBullet"/>
              <w:rPr>
                <w:lang w:val="ru-RU"/>
              </w:rPr>
            </w:pPr>
            <w:r w:rsidRPr="007B3D09">
              <w:rPr>
                <w:lang w:val="ru-RU"/>
              </w:rPr>
              <w:t>Общие средства служб аналитики</w:t>
            </w:r>
          </w:p>
          <w:p w:rsidR="007331A1" w:rsidRPr="007B3D09" w:rsidRDefault="007331A1" w:rsidP="007331A1">
            <w:pPr>
              <w:pStyle w:val="PURBullet"/>
              <w:rPr>
                <w:lang w:val="ru-RU"/>
              </w:rPr>
            </w:pPr>
            <w:r w:rsidRPr="007B3D09">
              <w:rPr>
                <w:lang w:val="ru-RU"/>
              </w:rPr>
              <w:t>Компоненты подключения</w:t>
            </w:r>
          </w:p>
          <w:p w:rsidR="007331A1" w:rsidRPr="007B3D09" w:rsidRDefault="007331A1" w:rsidP="007331A1">
            <w:pPr>
              <w:pStyle w:val="PURBullet"/>
              <w:rPr>
                <w:lang w:val="ru-RU"/>
              </w:rPr>
            </w:pPr>
            <w:r w:rsidRPr="007B3D09">
              <w:rPr>
                <w:lang w:val="ru-RU"/>
              </w:rPr>
              <w:t>Средства управления</w:t>
            </w:r>
          </w:p>
          <w:p w:rsidR="007331A1" w:rsidRPr="007B3D09" w:rsidRDefault="007331A1" w:rsidP="007331A1">
            <w:pPr>
              <w:pStyle w:val="PURBullet"/>
              <w:rPr>
                <w:lang w:val="ru-RU"/>
              </w:rPr>
            </w:pPr>
            <w:r w:rsidRPr="007B3D09">
              <w:rPr>
                <w:lang w:val="ru-RU"/>
              </w:rPr>
              <w:t>Диспетчер отчетов служб отчетов</w:t>
            </w:r>
          </w:p>
          <w:p w:rsidR="007331A1" w:rsidRPr="007B3D09" w:rsidRDefault="007331A1" w:rsidP="007331A1">
            <w:pPr>
              <w:pStyle w:val="PURBullet"/>
              <w:rPr>
                <w:lang w:val="ru-RU"/>
              </w:rPr>
            </w:pPr>
            <w:r w:rsidRPr="007B3D09">
              <w:rPr>
                <w:lang w:val="ru-RU"/>
              </w:rPr>
              <w:t>Общие средства SQL Server 2008</w:t>
            </w:r>
          </w:p>
          <w:p w:rsidR="007331A1" w:rsidRPr="007B3D09" w:rsidRDefault="007331A1" w:rsidP="007331A1">
            <w:pPr>
              <w:pStyle w:val="PURBullet"/>
              <w:rPr>
                <w:lang w:val="ru-RU"/>
              </w:rPr>
            </w:pPr>
            <w:r w:rsidRPr="007B3D09">
              <w:rPr>
                <w:lang w:val="ru-RU"/>
              </w:rPr>
              <w:t>Клиентские функции SQLXML</w:t>
            </w:r>
          </w:p>
          <w:p w:rsidR="007331A1" w:rsidRPr="007B3D09" w:rsidRDefault="007331A1" w:rsidP="007331A1">
            <w:pPr>
              <w:pStyle w:val="PURBullet"/>
              <w:rPr>
                <w:lang w:val="ru-RU"/>
              </w:rPr>
            </w:pPr>
            <w:r w:rsidRPr="007B3D09">
              <w:rPr>
                <w:lang w:val="ru-RU"/>
              </w:rPr>
              <w:t>Средства Mobile Server для SQL Server</w:t>
            </w:r>
          </w:p>
          <w:p w:rsidR="007331A1" w:rsidRPr="007B3D09" w:rsidRDefault="007331A1" w:rsidP="007331A1">
            <w:pPr>
              <w:pStyle w:val="PURBody"/>
              <w:rPr>
                <w:lang w:val="ru-RU"/>
              </w:rPr>
            </w:pPr>
          </w:p>
        </w:tc>
      </w:tr>
      <w:tr w:rsidR="00C37510" w:rsidRPr="001333E7" w:rsidTr="007A4D2C">
        <w:tc>
          <w:tcPr>
            <w:tcW w:w="10750" w:type="dxa"/>
            <w:gridSpan w:val="2"/>
            <w:shd w:val="clear" w:color="auto" w:fill="FFFFFF"/>
            <w:tcMar>
              <w:top w:w="43" w:type="dxa"/>
              <w:left w:w="115" w:type="dxa"/>
              <w:bottom w:w="43" w:type="dxa"/>
              <w:right w:w="115" w:type="dxa"/>
            </w:tcMar>
          </w:tcPr>
          <w:p w:rsidR="00C37510" w:rsidRPr="001333E7" w:rsidRDefault="00C37510" w:rsidP="002A701A">
            <w:pPr>
              <w:pStyle w:val="PURTableHeaderBlue"/>
            </w:pPr>
            <w:r w:rsidRPr="001333E7">
              <w:t xml:space="preserve">Visual Studio Team Foundation Server 2013 </w:t>
            </w:r>
            <w:r w:rsidRPr="007B3D09">
              <w:rPr>
                <w:lang w:val="ru-RU"/>
              </w:rPr>
              <w:t>стехнологией</w:t>
            </w:r>
            <w:r w:rsidRPr="001333E7">
              <w:t xml:space="preserve"> SQL Server 2012</w:t>
            </w:r>
          </w:p>
        </w:tc>
      </w:tr>
      <w:tr w:rsidR="00050078" w:rsidRPr="001333E7" w:rsidTr="007A4D2C">
        <w:tc>
          <w:tcPr>
            <w:tcW w:w="5915" w:type="dxa"/>
            <w:shd w:val="clear" w:color="auto" w:fill="FFFFFF"/>
            <w:tcMar>
              <w:top w:w="43" w:type="dxa"/>
              <w:left w:w="115" w:type="dxa"/>
              <w:bottom w:w="43" w:type="dxa"/>
              <w:right w:w="115" w:type="dxa"/>
            </w:tcMar>
          </w:tcPr>
          <w:p w:rsidR="00050078" w:rsidRPr="007B3D09" w:rsidRDefault="00050078" w:rsidP="00C44B38">
            <w:pPr>
              <w:pStyle w:val="PURBullet-Indented"/>
              <w:rPr>
                <w:lang w:val="ru-RU"/>
              </w:rPr>
            </w:pPr>
            <w:r w:rsidRPr="007B3D09">
              <w:rPr>
                <w:lang w:val="ru-RU"/>
              </w:rPr>
              <w:t>Team Explorer для Visual Studio 2013</w:t>
            </w:r>
          </w:p>
          <w:p w:rsidR="00050078" w:rsidRPr="007B3D09" w:rsidRDefault="009C1993" w:rsidP="00C44B38">
            <w:pPr>
              <w:pStyle w:val="PURBullet-Indented"/>
              <w:rPr>
                <w:lang w:val="ru-RU"/>
              </w:rPr>
            </w:pPr>
            <w:r w:rsidRPr="007B3D09">
              <w:rPr>
                <w:lang w:val="ru-RU"/>
              </w:rPr>
              <w:t>Службы построения Visual Studio Team Foundation</w:t>
            </w:r>
          </w:p>
        </w:tc>
        <w:tc>
          <w:tcPr>
            <w:tcW w:w="4835" w:type="dxa"/>
            <w:shd w:val="clear" w:color="auto" w:fill="FFFFFF"/>
          </w:tcPr>
          <w:p w:rsidR="009C1993" w:rsidRPr="001333E7" w:rsidRDefault="009C1993" w:rsidP="00C44B38">
            <w:pPr>
              <w:pStyle w:val="PURBullet-Indented"/>
            </w:pPr>
            <w:r w:rsidRPr="007B3D09">
              <w:rPr>
                <w:lang w:val="ru-RU"/>
              </w:rPr>
              <w:t>Расширения</w:t>
            </w:r>
            <w:r w:rsidRPr="001333E7">
              <w:t xml:space="preserve"> Visual Studio Team Foundation Server </w:t>
            </w:r>
            <w:r w:rsidRPr="007B3D09">
              <w:rPr>
                <w:lang w:val="ru-RU"/>
              </w:rPr>
              <w:t>для</w:t>
            </w:r>
            <w:r w:rsidRPr="001333E7">
              <w:t xml:space="preserve"> SharePoint</w:t>
            </w:r>
          </w:p>
          <w:p w:rsidR="00050078" w:rsidRPr="001333E7" w:rsidRDefault="009C1993" w:rsidP="00C44B38">
            <w:pPr>
              <w:pStyle w:val="PURBullet-Indented"/>
            </w:pPr>
            <w:r w:rsidRPr="007B3D09">
              <w:rPr>
                <w:lang w:val="ru-RU"/>
              </w:rPr>
              <w:t>Расширения</w:t>
            </w:r>
            <w:r w:rsidRPr="001333E7">
              <w:t xml:space="preserve"> Visual Studio Team Foundation Server </w:t>
            </w:r>
            <w:r w:rsidRPr="007B3D09">
              <w:rPr>
                <w:lang w:val="ru-RU"/>
              </w:rPr>
              <w:t>для</w:t>
            </w:r>
            <w:r w:rsidRPr="001333E7">
              <w:t xml:space="preserve"> Project Server</w:t>
            </w:r>
          </w:p>
        </w:tc>
      </w:tr>
      <w:tr w:rsidR="00050078" w:rsidRPr="001333E7" w:rsidTr="007A4D2C">
        <w:tc>
          <w:tcPr>
            <w:tcW w:w="10750" w:type="dxa"/>
            <w:gridSpan w:val="2"/>
            <w:shd w:val="clear" w:color="auto" w:fill="FFFFFF"/>
            <w:tcMar>
              <w:top w:w="43" w:type="dxa"/>
              <w:left w:w="115" w:type="dxa"/>
              <w:bottom w:w="43" w:type="dxa"/>
              <w:right w:w="115" w:type="dxa"/>
            </w:tcMar>
          </w:tcPr>
          <w:p w:rsidR="00050078" w:rsidRPr="001333E7" w:rsidRDefault="00050078" w:rsidP="00FC0981">
            <w:pPr>
              <w:pStyle w:val="PURTableHeaderBlue"/>
              <w:keepLines/>
            </w:pPr>
            <w:r w:rsidRPr="001333E7">
              <w:lastRenderedPageBreak/>
              <w:t xml:space="preserve">Windows Server 2012 R2 Standard, Datacenter </w:t>
            </w:r>
            <w:r w:rsidRPr="007B3D09">
              <w:rPr>
                <w:lang w:val="ru-RU"/>
              </w:rPr>
              <w:t>иГостьоблачнойплатформы</w:t>
            </w:r>
          </w:p>
        </w:tc>
      </w:tr>
      <w:tr w:rsidR="00E9574D" w:rsidRPr="00231887" w:rsidTr="007A4D2C">
        <w:tc>
          <w:tcPr>
            <w:tcW w:w="5915" w:type="dxa"/>
            <w:shd w:val="clear" w:color="auto" w:fill="FFFFFF"/>
            <w:tcMar>
              <w:top w:w="43" w:type="dxa"/>
              <w:left w:w="115" w:type="dxa"/>
              <w:bottom w:w="43" w:type="dxa"/>
              <w:right w:w="115" w:type="dxa"/>
            </w:tcMar>
          </w:tcPr>
          <w:p w:rsidR="00E9574D" w:rsidRPr="007B3D09" w:rsidRDefault="00E9574D" w:rsidP="00FC0981">
            <w:pPr>
              <w:pStyle w:val="PURBullet"/>
              <w:keepNext/>
              <w:keepLines/>
              <w:rPr>
                <w:rFonts w:cs="Arial"/>
                <w:szCs w:val="18"/>
                <w:lang w:val="ru-RU"/>
              </w:rPr>
            </w:pPr>
            <w:r w:rsidRPr="007B3D09">
              <w:rPr>
                <w:lang w:val="ru-RU"/>
              </w:rPr>
              <w:t>Список дополнительного программного обеспечения</w:t>
            </w:r>
            <w:r w:rsidR="00164EDD">
              <w:t> </w:t>
            </w:r>
            <w:r w:rsidRPr="007B3D09">
              <w:rPr>
                <w:lang w:val="ru-RU"/>
              </w:rPr>
              <w:t xml:space="preserve">опубликован по адресу: </w:t>
            </w:r>
            <w:hyperlink r:id="rId187" w:history="1">
              <w:r w:rsidRPr="007B3D09">
                <w:rPr>
                  <w:rStyle w:val="Hyperlink"/>
                  <w:lang w:val="ru-RU"/>
                </w:rPr>
                <w:t>http://go.microsoft.com/fwlink/?LinkId=290987</w:t>
              </w:r>
            </w:hyperlink>
          </w:p>
        </w:tc>
        <w:tc>
          <w:tcPr>
            <w:tcW w:w="4835" w:type="dxa"/>
            <w:shd w:val="clear" w:color="auto" w:fill="FFFFFF"/>
            <w:tcMar>
              <w:top w:w="43" w:type="dxa"/>
              <w:left w:w="115" w:type="dxa"/>
              <w:bottom w:w="43" w:type="dxa"/>
              <w:right w:w="115" w:type="dxa"/>
            </w:tcMar>
          </w:tcPr>
          <w:p w:rsidR="00E9574D" w:rsidRPr="007B3D09" w:rsidRDefault="00E9574D" w:rsidP="00E9574D">
            <w:pPr>
              <w:pStyle w:val="PURBullet-Indented"/>
              <w:numPr>
                <w:ilvl w:val="0"/>
                <w:numId w:val="0"/>
              </w:numPr>
              <w:ind w:left="486" w:hanging="216"/>
              <w:rPr>
                <w:rFonts w:cs="Arial"/>
                <w:szCs w:val="18"/>
                <w:lang w:val="ru-RU"/>
              </w:rPr>
            </w:pPr>
          </w:p>
        </w:tc>
      </w:tr>
      <w:tr w:rsidR="00804D4F" w:rsidRPr="007B3D09"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rsidR="00804D4F" w:rsidRPr="007B3D09" w:rsidRDefault="00804D4F" w:rsidP="00DE591B">
            <w:pPr>
              <w:pStyle w:val="PURTableHeaderBlue"/>
              <w:rPr>
                <w:lang w:val="ru-RU"/>
              </w:rPr>
            </w:pPr>
            <w:r w:rsidRPr="007B3D09">
              <w:rPr>
                <w:lang w:val="ru-RU"/>
              </w:rPr>
              <w:t>Windows Server 2012 R2 Essentials</w:t>
            </w:r>
          </w:p>
        </w:tc>
      </w:tr>
      <w:tr w:rsidR="00804D4F" w:rsidRPr="00231887" w:rsidTr="007A4D2C">
        <w:tc>
          <w:tcPr>
            <w:tcW w:w="5915" w:type="dxa"/>
            <w:shd w:val="clear" w:color="auto" w:fill="FFFFFF"/>
            <w:tcMar>
              <w:top w:w="43" w:type="dxa"/>
              <w:left w:w="115" w:type="dxa"/>
              <w:bottom w:w="43" w:type="dxa"/>
              <w:right w:w="115" w:type="dxa"/>
            </w:tcMar>
          </w:tcPr>
          <w:p w:rsidR="00804D4F" w:rsidRPr="007B3D09" w:rsidRDefault="00804D4F" w:rsidP="00164EDD">
            <w:pPr>
              <w:pStyle w:val="PURBullet-Indented"/>
              <w:rPr>
                <w:rFonts w:cs="Arial"/>
                <w:szCs w:val="18"/>
                <w:lang w:val="ru-RU"/>
              </w:rPr>
            </w:pPr>
            <w:r w:rsidRPr="007B3D09">
              <w:rPr>
                <w:rFonts w:cs="Arial"/>
                <w:szCs w:val="18"/>
                <w:lang w:val="ru-RU"/>
              </w:rPr>
              <w:t>Список дополнительного программного обеспечения</w:t>
            </w:r>
            <w:r w:rsidR="00164EDD">
              <w:rPr>
                <w:rFonts w:cs="Arial"/>
                <w:szCs w:val="18"/>
              </w:rPr>
              <w:t> </w:t>
            </w:r>
            <w:r w:rsidRPr="007B3D09">
              <w:rPr>
                <w:rFonts w:cs="Arial"/>
                <w:szCs w:val="18"/>
                <w:lang w:val="ru-RU"/>
              </w:rPr>
              <w:t xml:space="preserve">опубликован по адресу </w:t>
            </w:r>
            <w:r w:rsidR="00164EDD" w:rsidRPr="00164EDD">
              <w:rPr>
                <w:rFonts w:cs="Arial"/>
                <w:szCs w:val="18"/>
                <w:lang w:val="ru-RU"/>
              </w:rPr>
              <w:br/>
            </w:r>
            <w:hyperlink r:id="rId188" w:history="1">
              <w:r w:rsidRPr="007B3D09">
                <w:rPr>
                  <w:rStyle w:val="Hyperlink"/>
                  <w:lang w:val="ru-RU"/>
                </w:rPr>
                <w:t>http://technet.microsoft.com/en-us/windowsserver/default.aspx</w:t>
              </w:r>
            </w:hyperlink>
          </w:p>
        </w:tc>
        <w:tc>
          <w:tcPr>
            <w:tcW w:w="4835" w:type="dxa"/>
            <w:shd w:val="clear" w:color="auto" w:fill="FFFFFF"/>
            <w:tcMar>
              <w:top w:w="43" w:type="dxa"/>
              <w:left w:w="115" w:type="dxa"/>
              <w:bottom w:w="43" w:type="dxa"/>
              <w:right w:w="115" w:type="dxa"/>
            </w:tcMar>
          </w:tcPr>
          <w:p w:rsidR="00804D4F" w:rsidRPr="007B3D09" w:rsidRDefault="00804D4F" w:rsidP="00E9574D">
            <w:pPr>
              <w:pStyle w:val="PURBullet-Indented"/>
              <w:numPr>
                <w:ilvl w:val="0"/>
                <w:numId w:val="0"/>
              </w:numPr>
              <w:ind w:left="486"/>
              <w:rPr>
                <w:rFonts w:cs="Arial"/>
                <w:szCs w:val="18"/>
                <w:lang w:val="ru-RU"/>
              </w:rPr>
            </w:pPr>
          </w:p>
        </w:tc>
      </w:tr>
    </w:tbl>
    <w:p w:rsidR="00EF67CC" w:rsidRPr="007B3D09" w:rsidRDefault="00EF67CC" w:rsidP="00984DEA">
      <w:pPr>
        <w:pStyle w:val="PURBody"/>
        <w:rPr>
          <w:lang w:val="ru-RU"/>
        </w:rPr>
        <w:sectPr w:rsidR="00EF67CC" w:rsidRPr="007B3D09" w:rsidSect="00C047BC">
          <w:footerReference w:type="default" r:id="rId189"/>
          <w:pgSz w:w="12240" w:h="15840" w:code="1"/>
          <w:pgMar w:top="1166" w:right="720" w:bottom="720" w:left="720" w:header="432" w:footer="288" w:gutter="0"/>
          <w:cols w:space="360"/>
          <w:docGrid w:linePitch="360"/>
        </w:sectPr>
      </w:pPr>
    </w:p>
    <w:bookmarkEnd w:id="1031"/>
    <w:p w:rsidR="000829EE" w:rsidRPr="000829EE" w:rsidRDefault="000E00C9" w:rsidP="000829EE">
      <w:pPr>
        <w:pStyle w:val="PURBody"/>
        <w:keepLines/>
        <w:jc w:val="right"/>
        <w:rPr>
          <w:rStyle w:val="Hyperlink"/>
          <w:lang w:val="ru-RU"/>
        </w:rPr>
      </w:pPr>
      <w:r>
        <w:lastRenderedPageBreak/>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AE3B6A" w:rsidRPr="007B3D09" w:rsidRDefault="00AE3B6A" w:rsidP="00984DEA">
      <w:pPr>
        <w:pStyle w:val="PURBody"/>
        <w:rPr>
          <w:lang w:val="ru-RU"/>
        </w:rPr>
      </w:pPr>
      <w:r w:rsidRPr="007B3D09">
        <w:rPr>
          <w:lang w:val="ru-RU"/>
        </w:rPr>
        <w:br w:type="page"/>
      </w:r>
    </w:p>
    <w:p w:rsidR="001C183A" w:rsidRPr="007B3D09" w:rsidRDefault="00043C1F" w:rsidP="00AE3B6A">
      <w:pPr>
        <w:pStyle w:val="PURSectionHeading"/>
        <w:rPr>
          <w:lang w:val="ru-RU"/>
        </w:rPr>
      </w:pPr>
      <w:bookmarkStart w:id="1032" w:name="_Toc299519183"/>
      <w:bookmarkStart w:id="1033" w:name="_Toc299525047"/>
      <w:bookmarkStart w:id="1034" w:name="_Toc299531615"/>
      <w:bookmarkStart w:id="1035" w:name="_Toc299531939"/>
      <w:bookmarkStart w:id="1036" w:name="_Toc299957222"/>
      <w:bookmarkStart w:id="1037" w:name="_Toc346536895"/>
      <w:bookmarkStart w:id="1038" w:name="_Toc339280359"/>
      <w:bookmarkStart w:id="1039" w:name="_Toc363552832"/>
      <w:bookmarkStart w:id="1040" w:name="_Toc378682299"/>
      <w:bookmarkStart w:id="1041" w:name="_Toc371268311"/>
      <w:bookmarkStart w:id="1042" w:name="_Toc379278514"/>
      <w:bookmarkStart w:id="1043" w:name="_Toc388443766"/>
      <w:bookmarkStart w:id="1044" w:name="Appendix2"/>
      <w:r w:rsidRPr="007B3D09">
        <w:rPr>
          <w:lang w:val="ru-RU"/>
        </w:rPr>
        <w:lastRenderedPageBreak/>
        <w:t>Приложение 2. Уведомления</w:t>
      </w:r>
      <w:bookmarkEnd w:id="1032"/>
      <w:bookmarkEnd w:id="1033"/>
      <w:bookmarkEnd w:id="1034"/>
      <w:bookmarkEnd w:id="1035"/>
      <w:bookmarkEnd w:id="1036"/>
      <w:bookmarkEnd w:id="1037"/>
      <w:bookmarkEnd w:id="1038"/>
      <w:bookmarkEnd w:id="1039"/>
      <w:bookmarkEnd w:id="1040"/>
      <w:bookmarkEnd w:id="1041"/>
      <w:bookmarkEnd w:id="1042"/>
      <w:bookmarkEnd w:id="1043"/>
    </w:p>
    <w:p w:rsidR="00231FAC" w:rsidRPr="007B3D09" w:rsidRDefault="00231FAC" w:rsidP="00231FAC">
      <w:pPr>
        <w:pStyle w:val="PURHeading1"/>
        <w:rPr>
          <w:lang w:val="ru-RU"/>
        </w:rPr>
      </w:pPr>
      <w:bookmarkStart w:id="1045" w:name="_Toc299957223"/>
      <w:r w:rsidRPr="007B3D09">
        <w:rPr>
          <w:lang w:val="ru-RU"/>
        </w:rPr>
        <w:t>Bing Maps</w:t>
      </w:r>
    </w:p>
    <w:p w:rsidR="00231FAC" w:rsidRPr="007B3D09" w:rsidRDefault="00231FAC" w:rsidP="00231FAC">
      <w:pPr>
        <w:pStyle w:val="PURBody-Indented"/>
        <w:rPr>
          <w:lang w:val="ru-RU"/>
        </w:rPr>
      </w:pPr>
      <w:r w:rsidRPr="007B3D09">
        <w:rPr>
          <w:lang w:val="ru-RU"/>
        </w:rPr>
        <w:t xml:space="preserve">Данное программное обеспечение включает в себя использование Карт Bing. Любое содержимое, предоставляемое посредством Карт Bing, включая геокоды, может использоваться только внутри продукта, через который оно предоставляется. Использование вами Карт Bing регулируется Условиями использования Карт Bing для конечных пользователей, которые доступны по адресу </w:t>
      </w:r>
      <w:hyperlink r:id="rId190" w:history="1">
        <w:r w:rsidRPr="007B3D09">
          <w:rPr>
            <w:rStyle w:val="Hyperlink"/>
            <w:lang w:val="ru-RU"/>
          </w:rPr>
          <w:t>http://go.microsoft.com/?linkid=9710837</w:t>
        </w:r>
      </w:hyperlink>
      <w:r w:rsidRPr="007B3D09">
        <w:rPr>
          <w:lang w:val="ru-RU"/>
        </w:rPr>
        <w:t xml:space="preserve">, и Заявлением о конфиденциальности для Карт Bing, которое доступно по адресу </w:t>
      </w:r>
      <w:hyperlink r:id="rId191" w:history="1">
        <w:r w:rsidRPr="007B3D09">
          <w:rPr>
            <w:rStyle w:val="Hyperlink"/>
            <w:lang w:val="ru-RU"/>
          </w:rPr>
          <w:t>http://go.microsoft.com/fwlink/?LinkID=248686</w:t>
        </w:r>
      </w:hyperlink>
      <w:r w:rsidRPr="007B3D09">
        <w:rPr>
          <w:lang w:val="ru-RU"/>
        </w:rPr>
        <w:t>.</w:t>
      </w:r>
    </w:p>
    <w:p w:rsidR="002A701A" w:rsidRPr="007B3D09" w:rsidRDefault="00377F92" w:rsidP="002A701A">
      <w:pPr>
        <w:pStyle w:val="PURHeading1"/>
        <w:rPr>
          <w:lang w:val="ru-RU"/>
        </w:rPr>
      </w:pPr>
      <w:r w:rsidRPr="007B3D09">
        <w:rPr>
          <w:lang w:val="ru-RU"/>
        </w:rPr>
        <w:t>Платформа местоположения</w:t>
      </w:r>
    </w:p>
    <w:p w:rsidR="002A701A" w:rsidRPr="007B3D09" w:rsidRDefault="002A701A" w:rsidP="00FC0981">
      <w:pPr>
        <w:pStyle w:val="PURBullet-Indented"/>
        <w:numPr>
          <w:ilvl w:val="0"/>
          <w:numId w:val="0"/>
        </w:numPr>
        <w:spacing w:line="240" w:lineRule="auto"/>
        <w:ind w:left="288"/>
        <w:rPr>
          <w:lang w:val="ru-RU"/>
        </w:rPr>
      </w:pPr>
      <w:r w:rsidRPr="007B3D09">
        <w:rPr>
          <w:bCs/>
          <w:lang w:val="ru-RU"/>
        </w:rPr>
        <w:t>Программное обеспечение может содержать компонент платформы местоположения, который позволяет программам поддерживать службы местоположения. Помимо других ограничений в настоящем соглашении, вы обязаны следовать всем</w:t>
      </w:r>
      <w:r w:rsidR="00FC0981">
        <w:rPr>
          <w:bCs/>
        </w:rPr>
        <w:t> </w:t>
      </w:r>
      <w:r w:rsidRPr="007B3D09">
        <w:rPr>
          <w:bCs/>
          <w:lang w:val="ru-RU"/>
        </w:rPr>
        <w:t>применимым местным законам и стандартам, используя компонент платформы местоположения и остальные части программного обеспечения.</w:t>
      </w:r>
    </w:p>
    <w:p w:rsidR="002A701A" w:rsidRPr="007B3D09" w:rsidRDefault="002A701A" w:rsidP="002A701A">
      <w:pPr>
        <w:pStyle w:val="PURHeading1"/>
        <w:rPr>
          <w:lang w:val="ru-RU"/>
        </w:rPr>
      </w:pPr>
      <w:r w:rsidRPr="007B3D09">
        <w:rPr>
          <w:lang w:val="ru-RU"/>
        </w:rPr>
        <w:t>API карты.</w:t>
      </w:r>
    </w:p>
    <w:p w:rsidR="002A701A" w:rsidRPr="007B3D09" w:rsidRDefault="002A701A" w:rsidP="00377F92">
      <w:pPr>
        <w:pStyle w:val="PURBullet-Indented"/>
        <w:numPr>
          <w:ilvl w:val="0"/>
          <w:numId w:val="0"/>
        </w:numPr>
        <w:spacing w:line="240" w:lineRule="auto"/>
        <w:ind w:left="288"/>
        <w:rPr>
          <w:lang w:val="ru-RU"/>
        </w:rPr>
      </w:pPr>
      <w:r w:rsidRPr="007B3D09">
        <w:rPr>
          <w:bCs/>
          <w:lang w:val="ru-RU"/>
        </w:rPr>
        <w:t>Программное обеспечение может включать программные интерфейсы, предоставляющие карты и другие картографические функции и службы, не предоставляемые службой Bing («Дополнительные API карт»). Для Дополнительных API карт действуют дополнительные условия, которые могут требовать выплат в пользу Microsoft или сторонних поставщиков в соответствии с фактом или объемом использования таких API. Эти условия будут предоставлены вам при получении лицензионных ключей, необходимых для использования Дополнительных API карт, или при прочтении либо получении документов, относящихся к использованию Дополнительных API карт.</w:t>
      </w:r>
    </w:p>
    <w:p w:rsidR="002A701A" w:rsidRPr="007B3D09" w:rsidRDefault="002A701A" w:rsidP="002A701A">
      <w:pPr>
        <w:pStyle w:val="PURHeading1"/>
        <w:rPr>
          <w:lang w:val="ru-RU"/>
        </w:rPr>
      </w:pPr>
      <w:r w:rsidRPr="007B3D09">
        <w:rPr>
          <w:lang w:val="ru-RU"/>
        </w:rPr>
        <w:t>Учетные записи Microsoft в Visual Studio</w:t>
      </w:r>
    </w:p>
    <w:p w:rsidR="002A701A" w:rsidRPr="007B3D09" w:rsidRDefault="002A701A" w:rsidP="00164EDD">
      <w:pPr>
        <w:pStyle w:val="PURBody-Indented"/>
        <w:rPr>
          <w:lang w:val="ru-RU"/>
        </w:rPr>
      </w:pPr>
      <w:r w:rsidRPr="007B3D09">
        <w:rPr>
          <w:lang w:val="ru-RU"/>
        </w:rPr>
        <w:t>Если вы запускаете программное обеспечение в Windows 8 или Windows 7 с помощником по входу, либо в другой версии Windows, поддерживающей указание учетной записи Microsoft непосредственно в программном обеспечении, и входите в</w:t>
      </w:r>
      <w:r w:rsidR="00164EDD">
        <w:t> </w:t>
      </w:r>
      <w:r w:rsidRPr="007B3D09">
        <w:rPr>
          <w:lang w:val="ru-RU"/>
        </w:rPr>
        <w:t>учетную запись Microsoft в указанных версиях Windows, то вы можете автоматически выполнить вход в программное обеспечение и службы VisualStudio.com, используемые программным обеспечением с применением той же учетной записи</w:t>
      </w:r>
      <w:r w:rsidR="00164EDD">
        <w:t> </w:t>
      </w:r>
      <w:r w:rsidRPr="007B3D09">
        <w:rPr>
          <w:lang w:val="ru-RU"/>
        </w:rPr>
        <w:t>Microsoft. Это дает вам возможность использовать службы в программном обеспечении и переносить параметры программного обеспечения без повторного ввода учетных данных учетной записи Microsoft при каждом запуске программного обеспечения. Дополнительные сведения о входе в программное обеспечение и доступные в нем службы по</w:t>
      </w:r>
      <w:r w:rsidR="00164EDD">
        <w:t> </w:t>
      </w:r>
      <w:r w:rsidRPr="007B3D09">
        <w:rPr>
          <w:lang w:val="ru-RU"/>
        </w:rPr>
        <w:t xml:space="preserve">учетной записи Microsoft см. в заявлении о конфиденциальности </w:t>
      </w:r>
      <w:hyperlink r:id="rId192" w:history="1">
        <w:r w:rsidRPr="007B3D09">
          <w:rPr>
            <w:rStyle w:val="Hyperlink"/>
            <w:lang w:val="ru-RU"/>
          </w:rPr>
          <w:t>http://go.microsoft.com/fwlink/?LinkId=286720</w:t>
        </w:r>
      </w:hyperlink>
      <w:r w:rsidRPr="007B3D09">
        <w:rPr>
          <w:lang w:val="ru-RU"/>
        </w:rPr>
        <w:t>.</w:t>
      </w:r>
    </w:p>
    <w:p w:rsidR="007A0107" w:rsidRPr="007B3D09" w:rsidRDefault="007A0107" w:rsidP="007A0107">
      <w:pPr>
        <w:pStyle w:val="PURHeading1"/>
        <w:rPr>
          <w:lang w:val="ru-RU"/>
        </w:rPr>
      </w:pPr>
      <w:r w:rsidRPr="007B3D09">
        <w:rPr>
          <w:lang w:val="ru-RU"/>
        </w:rPr>
        <w:t>Уведомление об автоматических обновлениях для предыдущих версий SQL Server</w:t>
      </w:r>
    </w:p>
    <w:p w:rsidR="00231FAC" w:rsidRPr="007B3D09" w:rsidRDefault="007A0107" w:rsidP="00164EDD">
      <w:pPr>
        <w:ind w:left="270"/>
        <w:rPr>
          <w:lang w:val="ru-RU"/>
        </w:rPr>
      </w:pPr>
      <w:r w:rsidRPr="007B3D09">
        <w:rPr>
          <w:rFonts w:eastAsia="Arial" w:cs="Times New Roman"/>
          <w:color w:val="404040"/>
          <w:sz w:val="18"/>
          <w:szCs w:val="18"/>
          <w:lang w:val="ru-RU"/>
        </w:rPr>
        <w:t>Если это программное обеспечение устанавливается на серверах или устройствах, на которых выполняется любой поддерживаемый выпуск SQL Server, более ранний, чем SQL Server 2014 (или компоненты любого такого выпуска), это программное обеспечение проведет автоматическое обновление и заменит некоторые файлы или компоненты в этих выпусках своими файлами. Отключить эту функцию нельзя. Удаление этих файлов может привести к возникновению ошибок в программном обеспечении, а исходные файлы, возможно, не удастся восстановить. Устанавливая это программное обеспечение на сервере или устройстве, на котором выполняется любой такой выпуск, вы соглашаетесь с</w:t>
      </w:r>
      <w:r w:rsidR="00164EDD">
        <w:rPr>
          <w:rFonts w:eastAsia="Arial" w:cs="Times New Roman"/>
          <w:color w:val="404040"/>
          <w:sz w:val="18"/>
          <w:szCs w:val="18"/>
        </w:rPr>
        <w:t> </w:t>
      </w:r>
      <w:r w:rsidRPr="007B3D09">
        <w:rPr>
          <w:rFonts w:eastAsia="Arial" w:cs="Times New Roman"/>
          <w:color w:val="404040"/>
          <w:sz w:val="18"/>
          <w:szCs w:val="18"/>
          <w:lang w:val="ru-RU"/>
        </w:rPr>
        <w:t>таким обновлением во всех выпусках и копиях SQL Server (включая компоненты любого из этих выпусков), выполняющихся на таком сервере или устройстве.</w:t>
      </w:r>
    </w:p>
    <w:p w:rsidR="00B0332A" w:rsidRPr="007B3D09" w:rsidRDefault="00B0332A" w:rsidP="00DB4E8F">
      <w:pPr>
        <w:pStyle w:val="PURHeading1"/>
        <w:rPr>
          <w:lang w:val="ru-RU"/>
        </w:rPr>
      </w:pPr>
      <w:r w:rsidRPr="007B3D09">
        <w:rPr>
          <w:lang w:val="ru-RU"/>
        </w:rPr>
        <w:t>Уведомление о передаче данных</w:t>
      </w:r>
    </w:p>
    <w:p w:rsidR="00B0332A" w:rsidRPr="007B3D09" w:rsidRDefault="00B0332A" w:rsidP="00B0332A">
      <w:pPr>
        <w:ind w:left="270"/>
        <w:rPr>
          <w:lang w:val="ru-RU"/>
        </w:rPr>
      </w:pPr>
      <w:r w:rsidRPr="007B3D09">
        <w:rPr>
          <w:rFonts w:eastAsia="Arial" w:cs="Times New Roman"/>
          <w:color w:val="404040"/>
          <w:sz w:val="18"/>
          <w:szCs w:val="18"/>
          <w:lang w:val="ru-RU"/>
        </w:rPr>
        <w:t>Продукт содержит одну или несколько функций программного обеспечения, которые подключаются к компьютерным системам Microsoft или поставщика услуг по Интернету. Эти функции определены в документе «Уведомления о передаче данных» по адресу</w:t>
      </w:r>
      <w:hyperlink r:id="rId193" w:history="1">
        <w:r w:rsidRPr="007B3D09">
          <w:rPr>
            <w:rFonts w:eastAsia="Arial" w:cs="Times New Roman"/>
            <w:color w:val="00467F"/>
            <w:sz w:val="18"/>
            <w:szCs w:val="18"/>
            <w:u w:val="single"/>
            <w:lang w:val="ru-RU"/>
          </w:rPr>
          <w:t>http://microsoft.com/licensing/contracts</w:t>
        </w:r>
      </w:hyperlink>
      <w:r w:rsidRPr="007B3D09">
        <w:rPr>
          <w:rFonts w:eastAsia="Arial" w:cs="Arial"/>
          <w:sz w:val="18"/>
          <w:szCs w:val="18"/>
          <w:lang w:val="ru-RU"/>
        </w:rPr>
        <w:t xml:space="preserve">. </w:t>
      </w:r>
      <w:r w:rsidRPr="007B3D09">
        <w:rPr>
          <w:rFonts w:eastAsia="Arial" w:cs="Times New Roman"/>
          <w:color w:val="404040"/>
          <w:sz w:val="18"/>
          <w:szCs w:val="18"/>
          <w:lang w:val="ru-RU"/>
        </w:rPr>
        <w:t>Посредством данных функций Microsoft предоставляет службы для продуктов. Вы не всегда будете получать отдельное уведомление о подключении функции. В некоторых случаях вы можете отключить эту функцию или не использовать ее.</w:t>
      </w:r>
    </w:p>
    <w:p w:rsidR="00B0332A" w:rsidRPr="007B3D09" w:rsidRDefault="00B0332A" w:rsidP="00B0332A">
      <w:pPr>
        <w:keepNext/>
        <w:keepLines/>
        <w:spacing w:line="240" w:lineRule="exact"/>
        <w:rPr>
          <w:lang w:val="ru-RU"/>
        </w:rPr>
      </w:pPr>
      <w:r w:rsidRPr="007B3D09">
        <w:rPr>
          <w:rFonts w:ascii="Arial Black" w:eastAsia="Arial" w:hAnsi="Arial Black" w:cs="Times New Roman"/>
          <w:color w:val="404040" w:themeColor="text1" w:themeTint="BF"/>
          <w:lang w:val="ru-RU"/>
        </w:rPr>
        <w:lastRenderedPageBreak/>
        <w:t>Сведения о компьютере</w:t>
      </w:r>
    </w:p>
    <w:p w:rsidR="00B0332A" w:rsidRPr="007B3D09" w:rsidRDefault="00B0332A" w:rsidP="00164EDD">
      <w:pPr>
        <w:ind w:left="270"/>
        <w:rPr>
          <w:lang w:val="ru-RU"/>
        </w:rPr>
      </w:pPr>
      <w:r w:rsidRPr="007B3D09">
        <w:rPr>
          <w:rFonts w:eastAsia="Arial" w:cs="Times New Roman"/>
          <w:color w:val="404040"/>
          <w:sz w:val="18"/>
          <w:szCs w:val="18"/>
          <w:lang w:val="ru-RU"/>
        </w:rPr>
        <w:t>Эти функции используют протоколы Интернета, по которым отправляют в соответствующие системы такие сведения о</w:t>
      </w:r>
      <w:r w:rsidR="00164EDD">
        <w:rPr>
          <w:rFonts w:eastAsia="Arial" w:cs="Times New Roman"/>
          <w:color w:val="404040"/>
          <w:sz w:val="18"/>
          <w:szCs w:val="18"/>
        </w:rPr>
        <w:t> </w:t>
      </w:r>
      <w:r w:rsidRPr="007B3D09">
        <w:rPr>
          <w:rFonts w:eastAsia="Arial" w:cs="Times New Roman"/>
          <w:color w:val="404040"/>
          <w:sz w:val="18"/>
          <w:szCs w:val="18"/>
          <w:lang w:val="ru-RU"/>
        </w:rPr>
        <w:t>компьютере, как ваш IP-адрес, тип операционной системы и браузера, название и версия используемого вами программного обеспечения, а также код языка вашего устройства, на котором установлено программное обеспечение.</w:t>
      </w:r>
    </w:p>
    <w:p w:rsidR="00B0332A" w:rsidRPr="007B3D09" w:rsidRDefault="00B0332A" w:rsidP="00B0332A">
      <w:pPr>
        <w:keepNext/>
        <w:keepLines/>
        <w:spacing w:line="240" w:lineRule="exact"/>
        <w:rPr>
          <w:lang w:val="ru-RU"/>
        </w:rPr>
      </w:pPr>
      <w:r w:rsidRPr="007B3D09">
        <w:rPr>
          <w:rFonts w:ascii="Arial Black" w:eastAsia="Arial" w:hAnsi="Arial Black" w:cs="Times New Roman"/>
          <w:color w:val="404040" w:themeColor="text1" w:themeTint="BF"/>
          <w:lang w:val="ru-RU"/>
        </w:rPr>
        <w:t>Использование информации</w:t>
      </w:r>
    </w:p>
    <w:p w:rsidR="00B0332A" w:rsidRPr="007B3D09" w:rsidRDefault="00B0332A" w:rsidP="00164EDD">
      <w:pPr>
        <w:ind w:left="270"/>
        <w:rPr>
          <w:lang w:val="ru-RU"/>
        </w:rPr>
      </w:pPr>
      <w:r w:rsidRPr="007B3D09">
        <w:rPr>
          <w:rFonts w:eastAsia="Arial" w:cs="Times New Roman"/>
          <w:color w:val="404040"/>
          <w:sz w:val="18"/>
          <w:szCs w:val="18"/>
          <w:lang w:val="ru-RU"/>
        </w:rPr>
        <w:t>Microsoft не использует эти сведения для вашей идентификации или связи с вами. Microsoft использует эти сведения только для предоставления вам доступа к службам при использовании программного обеспечения. Microsoft может использовать сведения о компьютере, сведения об ускорителях, данные о предложениях поиска, отчеты об ошибках и</w:t>
      </w:r>
      <w:r w:rsidR="00164EDD">
        <w:rPr>
          <w:rFonts w:eastAsia="Arial" w:cs="Times New Roman"/>
          <w:color w:val="404040"/>
          <w:sz w:val="18"/>
          <w:szCs w:val="18"/>
        </w:rPr>
        <w:t> </w:t>
      </w:r>
      <w:r w:rsidRPr="007B3D09">
        <w:rPr>
          <w:rFonts w:eastAsia="Arial" w:cs="Times New Roman"/>
          <w:color w:val="404040"/>
          <w:sz w:val="18"/>
          <w:szCs w:val="18"/>
          <w:lang w:val="ru-RU"/>
        </w:rPr>
        <w:t>вредоносных программах, а также отчеты службы фильтрации URL-адресов для улучшения своего программного обеспечения и служб. Microsoft может также передать эти сведения третьим лицам, например, поставщикам оборудования</w:t>
      </w:r>
      <w:r w:rsidR="00164EDD">
        <w:rPr>
          <w:rFonts w:eastAsia="Arial" w:cs="Times New Roman"/>
          <w:color w:val="404040"/>
          <w:sz w:val="18"/>
          <w:szCs w:val="18"/>
        </w:rPr>
        <w:t> </w:t>
      </w:r>
      <w:r w:rsidRPr="007B3D09">
        <w:rPr>
          <w:rFonts w:eastAsia="Arial" w:cs="Times New Roman"/>
          <w:color w:val="404040"/>
          <w:sz w:val="18"/>
          <w:szCs w:val="18"/>
          <w:lang w:val="ru-RU"/>
        </w:rPr>
        <w:t>и программного обеспечения. Они могут использовать эти сведения для улучшения работы своих продуктов</w:t>
      </w:r>
      <w:r w:rsidR="00164EDD">
        <w:rPr>
          <w:rFonts w:eastAsia="Arial" w:cs="Times New Roman"/>
          <w:color w:val="404040"/>
          <w:sz w:val="18"/>
          <w:szCs w:val="18"/>
        </w:rPr>
        <w:t> </w:t>
      </w:r>
      <w:r w:rsidRPr="007B3D09">
        <w:rPr>
          <w:rFonts w:eastAsia="Arial" w:cs="Times New Roman"/>
          <w:color w:val="404040"/>
          <w:sz w:val="18"/>
          <w:szCs w:val="18"/>
          <w:lang w:val="ru-RU"/>
        </w:rPr>
        <w:t>с программным обеспечением Майкрософт.</w:t>
      </w:r>
    </w:p>
    <w:p w:rsidR="00B0332A" w:rsidRPr="007B3D09" w:rsidRDefault="00B0332A" w:rsidP="00B0332A">
      <w:pPr>
        <w:keepNext/>
        <w:keepLines/>
        <w:spacing w:line="240" w:lineRule="exact"/>
        <w:rPr>
          <w:lang w:val="ru-RU"/>
        </w:rPr>
      </w:pPr>
      <w:r w:rsidRPr="007B3D09">
        <w:rPr>
          <w:rFonts w:ascii="Arial Black" w:eastAsia="Arial" w:hAnsi="Arial Black" w:cs="Times New Roman"/>
          <w:color w:val="404040" w:themeColor="text1" w:themeTint="BF"/>
          <w:lang w:val="ru-RU"/>
        </w:rPr>
        <w:t>Согласие на передачу данных</w:t>
      </w:r>
    </w:p>
    <w:p w:rsidR="00B0332A" w:rsidRPr="007B3D09" w:rsidRDefault="00B0332A" w:rsidP="00164EDD">
      <w:pPr>
        <w:ind w:left="270"/>
        <w:rPr>
          <w:lang w:val="ru-RU"/>
        </w:rPr>
      </w:pPr>
      <w:r w:rsidRPr="007B3D09">
        <w:rPr>
          <w:rFonts w:eastAsia="Arial" w:cs="Times New Roman"/>
          <w:color w:val="404040"/>
          <w:sz w:val="18"/>
          <w:szCs w:val="18"/>
          <w:lang w:val="ru-RU"/>
        </w:rPr>
        <w:t>Используя данные функции программного обеспечения, вы соглашаетесь на передачу таких сведений о компьютере, как</w:t>
      </w:r>
      <w:r w:rsidR="00164EDD">
        <w:rPr>
          <w:rFonts w:eastAsia="Arial" w:cs="Times New Roman"/>
          <w:color w:val="404040"/>
          <w:sz w:val="18"/>
          <w:szCs w:val="18"/>
        </w:rPr>
        <w:t> </w:t>
      </w:r>
      <w:r w:rsidRPr="007B3D09">
        <w:rPr>
          <w:rFonts w:eastAsia="Arial" w:cs="Times New Roman"/>
          <w:color w:val="404040"/>
          <w:sz w:val="18"/>
          <w:szCs w:val="18"/>
          <w:lang w:val="ru-RU"/>
        </w:rPr>
        <w:t>ваш IP-адрес, тип операционной системы и обозревателя, название и версия используемого вами программного обеспечения, а также код языка вашего устройства, на котором работает программное обеспечение.</w:t>
      </w:r>
    </w:p>
    <w:p w:rsidR="00B0332A" w:rsidRPr="007B3D09" w:rsidRDefault="00B0332A" w:rsidP="00DB4E8F">
      <w:pPr>
        <w:pStyle w:val="PURHeading1"/>
        <w:rPr>
          <w:lang w:val="ru-RU"/>
        </w:rPr>
      </w:pPr>
      <w:r w:rsidRPr="007B3D09">
        <w:rPr>
          <w:lang w:val="ru-RU"/>
        </w:rPr>
        <w:t xml:space="preserve">Уведомление об использовании стандарта H.264/AVC для кодирования видео, стандарта </w:t>
      </w:r>
      <w:r w:rsidR="00164EDD" w:rsidRPr="00164EDD">
        <w:rPr>
          <w:lang w:val="ru-RU"/>
        </w:rPr>
        <w:br/>
      </w:r>
      <w:r w:rsidRPr="007B3D09">
        <w:rPr>
          <w:lang w:val="ru-RU"/>
        </w:rPr>
        <w:t xml:space="preserve">VC-1 для кодирования видео, стандарта MPEG-4 для кодирования видео и стандарта </w:t>
      </w:r>
      <w:r w:rsidR="00164EDD" w:rsidRPr="00164EDD">
        <w:rPr>
          <w:lang w:val="ru-RU"/>
        </w:rPr>
        <w:br/>
      </w:r>
      <w:r w:rsidRPr="007B3D09">
        <w:rPr>
          <w:lang w:val="ru-RU"/>
        </w:rPr>
        <w:t>MPEG-2 для кодирования видео.</w:t>
      </w:r>
    </w:p>
    <w:p w:rsidR="00B0332A" w:rsidRPr="007B3D09" w:rsidRDefault="00B0332A" w:rsidP="00B0332A">
      <w:pPr>
        <w:ind w:left="270"/>
        <w:rPr>
          <w:lang w:val="ru-RU"/>
        </w:rPr>
      </w:pPr>
      <w:r w:rsidRPr="007B3D09">
        <w:rPr>
          <w:rFonts w:eastAsia="Arial" w:cs="Arial"/>
          <w:color w:val="404040"/>
          <w:sz w:val="18"/>
          <w:szCs w:val="18"/>
          <w:lang w:val="ru-RU"/>
        </w:rPr>
        <w:t xml:space="preserve">Это программное обеспечение может включать технологию сжатия видео H.264/AVC, VC-1, MPEG-4 часть 2, </w:t>
      </w:r>
      <w:r w:rsidR="00164EDD" w:rsidRPr="00164EDD">
        <w:rPr>
          <w:rFonts w:eastAsia="Arial" w:cs="Arial"/>
          <w:color w:val="404040"/>
          <w:sz w:val="18"/>
          <w:szCs w:val="18"/>
          <w:lang w:val="ru-RU"/>
        </w:rPr>
        <w:br/>
      </w:r>
      <w:r w:rsidRPr="007B3D09">
        <w:rPr>
          <w:rFonts w:eastAsia="Arial" w:cs="Arial"/>
          <w:color w:val="404040"/>
          <w:sz w:val="18"/>
          <w:szCs w:val="18"/>
          <w:lang w:val="ru-RU"/>
        </w:rPr>
        <w:t>MPEG-2. Компания MPEG LA, L.L.C. требует включения следующего уведомления:</w:t>
      </w:r>
    </w:p>
    <w:p w:rsidR="00B0332A" w:rsidRPr="007B3D09" w:rsidRDefault="00B0332A" w:rsidP="00164EDD">
      <w:pPr>
        <w:ind w:left="270"/>
        <w:rPr>
          <w:lang w:val="ru-RU"/>
        </w:rPr>
      </w:pPr>
      <w:r w:rsidRPr="007B3D09">
        <w:rPr>
          <w:rFonts w:eastAsia="Arial" w:cs="Arial"/>
          <w:color w:val="404040"/>
          <w:sz w:val="18"/>
          <w:szCs w:val="18"/>
          <w:lang w:val="ru-RU"/>
        </w:rPr>
        <w:t xml:space="preserve">ЭТОТ ПРОДУКТ ЛИЦЕНЗИРУЕТСЯ В СОСТАВЕ ПОРТФЕЛЯ ПАТЕНТНЫХ ЛИЦЕНЗИЙ НА ТЕХНОЛОГИЮ AVC, </w:t>
      </w:r>
      <w:r w:rsidR="00164EDD" w:rsidRPr="00164EDD">
        <w:rPr>
          <w:rFonts w:eastAsia="Arial" w:cs="Arial"/>
          <w:color w:val="404040"/>
          <w:sz w:val="18"/>
          <w:szCs w:val="18"/>
          <w:lang w:val="ru-RU"/>
        </w:rPr>
        <w:br/>
      </w:r>
      <w:r w:rsidRPr="007B3D09">
        <w:rPr>
          <w:rFonts w:eastAsia="Arial" w:cs="Arial"/>
          <w:color w:val="404040"/>
          <w:sz w:val="18"/>
          <w:szCs w:val="18"/>
          <w:lang w:val="ru-RU"/>
        </w:rPr>
        <w:t xml:space="preserve">VC-1, MPEG-4 ЧАСТЬ 2 ДЛЯ КОДИРОВАНИЯ ВИДЕО, ВИДЕО В ФОРМАТЕ MPEG-2 ДЛЯ ЛИЧНОГО И НЕКОММЕРЧЕСКОГО ИСПОЛЬЗОВАНИЯ ПОТРЕБИТЕЛЕМ В СЛЕДУЮЩИХ ЦЕЛЯХ: (i) ДЛЯ КОДИРОВАНИЯ </w:t>
      </w:r>
      <w:r w:rsidR="00164EDD" w:rsidRPr="00164EDD">
        <w:rPr>
          <w:rFonts w:eastAsia="Arial" w:cs="Arial"/>
          <w:color w:val="404040"/>
          <w:sz w:val="18"/>
          <w:szCs w:val="18"/>
          <w:lang w:val="ru-RU"/>
        </w:rPr>
        <w:br/>
      </w:r>
      <w:r w:rsidRPr="007B3D09">
        <w:rPr>
          <w:rFonts w:eastAsia="Arial" w:cs="Arial"/>
          <w:color w:val="404040"/>
          <w:sz w:val="18"/>
          <w:szCs w:val="18"/>
          <w:lang w:val="ru-RU"/>
        </w:rPr>
        <w:t>ВИДЕО В СООТВЕТСТВИИ С ВЫШЕУПОМЯНУТЫМИ СТАНДАРТАМИ («СТАНДАРТАМИ ВИДЕО») И (ИЛИ) (ii)</w:t>
      </w:r>
      <w:r w:rsidR="00164EDD">
        <w:rPr>
          <w:rFonts w:eastAsia="Arial" w:cs="Arial"/>
          <w:color w:val="404040"/>
          <w:sz w:val="18"/>
          <w:szCs w:val="18"/>
        </w:rPr>
        <w:t> </w:t>
      </w:r>
      <w:r w:rsidRPr="007B3D09">
        <w:rPr>
          <w:rFonts w:eastAsia="Arial" w:cs="Arial"/>
          <w:color w:val="404040"/>
          <w:sz w:val="18"/>
          <w:szCs w:val="18"/>
          <w:lang w:val="ru-RU"/>
        </w:rPr>
        <w:t>ДЛЯ</w:t>
      </w:r>
      <w:r w:rsidR="00164EDD">
        <w:rPr>
          <w:rFonts w:eastAsia="Arial" w:cs="Arial"/>
          <w:color w:val="404040"/>
          <w:sz w:val="18"/>
          <w:szCs w:val="18"/>
        </w:rPr>
        <w:t> </w:t>
      </w:r>
      <w:r w:rsidRPr="007B3D09">
        <w:rPr>
          <w:rFonts w:eastAsia="Arial" w:cs="Arial"/>
          <w:color w:val="404040"/>
          <w:sz w:val="18"/>
          <w:szCs w:val="18"/>
          <w:lang w:val="ru-RU"/>
        </w:rPr>
        <w:t xml:space="preserve">ДЕКОДИРОВАНИЯ ВИДЕО В ФОРМАТЕ AVC, VC-1, MPEG-4 ЧАСТЬ 2 ИЛИ MPEG 2, ЗАКОДИРОВАННОГО ПОТРЕБИТЕЛЕМ В ХОДЕ ЛИЧНОЙ И НЕКОММЕРЧЕСКОЙ ДЕЯТЕЛЬНОСТИ И (ИЛИ) ПОЛУЧЕННОГО ОТ ПОСТАВЩИКА ВИДЕО, ИМЕЮЩЕГО ЛИЦЕНЗИЮ НА ПОСТАВКУ ТАКОГО ВИДЕО. НИ ДЛЯ КАКОГО ДРУГОГО ИСПОЛЬЗОВАНИЯ ЛИЦЕНЗИИ НЕ ПРЕДОСТАВЛЯЮТСЯ И НЕ ПОДРАЗУМЕВАЮТСЯ. ДОПОЛНИТЕЛЬНЫЕ СВЕДЕНИЯ МОЖНО ПОЛУЧИТЬ В КОМПАНИИ MPEG LA, L.L.C. См. веб-сайт </w:t>
      </w:r>
      <w:hyperlink r:id="rId194" w:history="1">
        <w:r w:rsidRPr="007B3D09">
          <w:rPr>
            <w:rStyle w:val="Hyperlink"/>
            <w:rFonts w:eastAsia="Arial" w:cs="Arial"/>
            <w:sz w:val="18"/>
            <w:szCs w:val="18"/>
            <w:lang w:val="ru-RU"/>
          </w:rPr>
          <w:t>http://www.mpegla.com/index1.cfm</w:t>
        </w:r>
      </w:hyperlink>
      <w:r w:rsidRPr="007B3D09">
        <w:rPr>
          <w:rFonts w:eastAsia="Arial" w:cs="Arial"/>
          <w:color w:val="404040"/>
          <w:sz w:val="18"/>
          <w:szCs w:val="18"/>
          <w:lang w:val="ru-RU"/>
        </w:rPr>
        <w:t>.</w:t>
      </w:r>
    </w:p>
    <w:p w:rsidR="00B0332A" w:rsidRPr="007B3D09" w:rsidRDefault="00B0332A" w:rsidP="00B0332A">
      <w:pPr>
        <w:ind w:left="270"/>
        <w:rPr>
          <w:lang w:val="ru-RU"/>
        </w:rPr>
      </w:pPr>
      <w:r w:rsidRPr="007B3D09">
        <w:rPr>
          <w:rFonts w:eastAsia="Arial" w:cs="Arial"/>
          <w:color w:val="404040"/>
          <w:sz w:val="18"/>
          <w:szCs w:val="18"/>
          <w:lang w:val="ru-RU"/>
        </w:rPr>
        <w:t>Уточняем, что вышеизложенное уведомление не ограничивает и не запрещает использование программного обеспечения для внутренних стандартных деловых операций, не включающих (i) повторное распространение программного обеспечения третьим лицам, а также (ii) создание содержимого с использованием технологий, совместимых с ВИДЕОСТАНДАРТАМИ, для распространения третьим лицам.</w:t>
      </w:r>
    </w:p>
    <w:p w:rsidR="00B0332A" w:rsidRPr="007B3D09" w:rsidRDefault="00B0332A" w:rsidP="00DB4E8F">
      <w:pPr>
        <w:pStyle w:val="PURHeading1"/>
        <w:rPr>
          <w:lang w:val="ru-RU"/>
        </w:rPr>
      </w:pPr>
      <w:r w:rsidRPr="007B3D09">
        <w:rPr>
          <w:lang w:val="ru-RU"/>
        </w:rPr>
        <w:t>Потенциально нежелательное программное обеспечение.</w:t>
      </w:r>
    </w:p>
    <w:p w:rsidR="00B0332A" w:rsidRPr="007B3D09" w:rsidRDefault="00B0332A" w:rsidP="00164EDD">
      <w:pPr>
        <w:ind w:left="270"/>
        <w:rPr>
          <w:lang w:val="ru-RU"/>
        </w:rPr>
      </w:pPr>
      <w:r w:rsidRPr="007B3D09">
        <w:rPr>
          <w:color w:val="404040" w:themeColor="text1" w:themeTint="BF"/>
          <w:sz w:val="18"/>
          <w:lang w:val="ru-RU"/>
        </w:rPr>
        <w:t>Защитник Windows, если он включен, ищет на компьютере шпионское, рекламное и другое потенциально нежелательное программное обеспечение. В случае обнаружения потенциально нежелательной программы вам будет предложено проигнорировать ее, отключить (изолировать) или удалить. Если не изменить настройки по умолчанию, потенциально нежелательное программное обеспечение высокого и критического уровня опасности будет автоматически удаляться после проверки. Удаление или отключение потенциально нежелательного программного обеспечения может привести к тому, что</w:t>
      </w:r>
      <w:r w:rsidR="00164EDD">
        <w:rPr>
          <w:color w:val="404040" w:themeColor="text1" w:themeTint="BF"/>
          <w:sz w:val="18"/>
        </w:rPr>
        <w:t> </w:t>
      </w:r>
      <w:r w:rsidRPr="007B3D09">
        <w:rPr>
          <w:color w:val="404040" w:themeColor="text1" w:themeTint="BF"/>
          <w:sz w:val="18"/>
          <w:lang w:val="ru-RU"/>
        </w:rPr>
        <w:t>перестанет работать другое программное обеспечение на компьютере, или вы нарушите условия лицензии на использование другого программного обеспечения на вашем компьютере.</w:t>
      </w:r>
    </w:p>
    <w:p w:rsidR="00B0332A" w:rsidRPr="007B3D09" w:rsidRDefault="00B0332A" w:rsidP="00B0332A">
      <w:pPr>
        <w:ind w:left="270"/>
        <w:rPr>
          <w:lang w:val="ru-RU"/>
        </w:rPr>
      </w:pPr>
      <w:r w:rsidRPr="007B3D09">
        <w:rPr>
          <w:color w:val="404040" w:themeColor="text1" w:themeTint="BF"/>
          <w:sz w:val="18"/>
          <w:lang w:val="ru-RU"/>
        </w:rPr>
        <w:t>Используя это программное обеспечение, можно удалить или отключить программное обеспечение, не являющееся потенциально нежелательным.</w:t>
      </w:r>
    </w:p>
    <w:p w:rsidR="00B0332A" w:rsidRPr="007B3D09" w:rsidRDefault="00B0332A" w:rsidP="00B0332A">
      <w:pPr>
        <w:keepNext/>
        <w:keepLines/>
        <w:pBdr>
          <w:bottom w:val="single" w:sz="8" w:space="1" w:color="00467F" w:themeColor="text2"/>
        </w:pBdr>
        <w:spacing w:before="240" w:after="240" w:line="240" w:lineRule="exact"/>
        <w:rPr>
          <w:lang w:val="ru-RU"/>
        </w:rPr>
      </w:pPr>
      <w:r w:rsidRPr="007B3D09">
        <w:rPr>
          <w:rFonts w:eastAsia="Arial" w:cs="Times New Roman"/>
          <w:smallCaps/>
          <w:color w:val="00467F" w:themeColor="text2"/>
          <w:sz w:val="24"/>
          <w:szCs w:val="24"/>
          <w:lang w:val="ru-RU"/>
        </w:rPr>
        <w:t>Уведомление о записи</w:t>
      </w:r>
    </w:p>
    <w:p w:rsidR="00B0332A" w:rsidRPr="007B3D09" w:rsidRDefault="00B0332A" w:rsidP="00B0332A">
      <w:pPr>
        <w:ind w:left="270"/>
        <w:rPr>
          <w:lang w:val="ru-RU"/>
        </w:rPr>
      </w:pPr>
      <w:r w:rsidRPr="007B3D09">
        <w:rPr>
          <w:color w:val="404040" w:themeColor="text1" w:themeTint="BF"/>
          <w:sz w:val="18"/>
          <w:lang w:val="ru-RU"/>
        </w:rPr>
        <w:t>Законодательство некоторых юрисдикций требует уведомления или согласия физических лиц перед проведением перехвата, контроля или записи их коммуникаций и/или ограничения сбора, хранения и использования информации, по которой можно идентифицировать физическое лицо. Вы соглашаетесь выполнять все применимые законы, получать все необходимые разрешения и раскрывать всю необходимую информацию прежде, чем использовать службу Интернета и/или функции записи.</w:t>
      </w:r>
    </w:p>
    <w:p w:rsidR="00EB5933" w:rsidRPr="007B3D09" w:rsidRDefault="00EB5933" w:rsidP="00EB5933">
      <w:pPr>
        <w:pStyle w:val="PURHeading1"/>
        <w:rPr>
          <w:lang w:val="ru-RU"/>
        </w:rPr>
      </w:pPr>
      <w:r w:rsidRPr="007B3D09">
        <w:rPr>
          <w:lang w:val="ru-RU"/>
        </w:rPr>
        <w:lastRenderedPageBreak/>
        <w:t>Yammer</w:t>
      </w:r>
    </w:p>
    <w:p w:rsidR="00EB5933" w:rsidRPr="007B3D09" w:rsidRDefault="00EB5933" w:rsidP="00164EDD">
      <w:pPr>
        <w:pStyle w:val="PURBody-Indented"/>
        <w:rPr>
          <w:lang w:val="ru-RU"/>
        </w:rPr>
      </w:pPr>
      <w:r w:rsidRPr="007B3D09">
        <w:rPr>
          <w:lang w:val="ru-RU"/>
        </w:rPr>
        <w:t>Программное обеспечение для подключения Microsoft Dynamics CRM к Yammer делает возможным общий доступ этих</w:t>
      </w:r>
      <w:r w:rsidR="00164EDD">
        <w:t> </w:t>
      </w:r>
      <w:r w:rsidRPr="007B3D09">
        <w:rPr>
          <w:lang w:val="ru-RU"/>
        </w:rPr>
        <w:t>двух</w:t>
      </w:r>
      <w:r w:rsidR="00164EDD">
        <w:t> </w:t>
      </w:r>
      <w:r w:rsidRPr="007B3D09">
        <w:rPr>
          <w:lang w:val="ru-RU"/>
        </w:rPr>
        <w:t>служб к определенным данным. Вы или ваши конечные пользователи можете настроить передачу через Microsoft</w:t>
      </w:r>
      <w:r w:rsidR="00164EDD">
        <w:t> </w:t>
      </w:r>
      <w:r w:rsidRPr="007B3D09">
        <w:rPr>
          <w:lang w:val="ru-RU"/>
        </w:rPr>
        <w:t xml:space="preserve">Dynamics CRM в Yammer следующих данных: </w:t>
      </w:r>
      <w:r w:rsidR="00685A20" w:rsidRPr="00685A20">
        <w:rPr>
          <w:lang w:val="ru-RU"/>
        </w:rPr>
        <w:t>(</w:t>
      </w:r>
      <w:r w:rsidRPr="007B3D09">
        <w:rPr>
          <w:lang w:val="ru-RU"/>
        </w:rPr>
        <w:t xml:space="preserve">i) записи, </w:t>
      </w:r>
      <w:r w:rsidR="00685A20" w:rsidRPr="00685A20">
        <w:rPr>
          <w:lang w:val="ru-RU"/>
        </w:rPr>
        <w:t>(</w:t>
      </w:r>
      <w:r w:rsidRPr="007B3D09">
        <w:rPr>
          <w:lang w:val="ru-RU"/>
        </w:rPr>
        <w:t xml:space="preserve">ii) ссылки на записи CRM, </w:t>
      </w:r>
      <w:r w:rsidR="00685A20" w:rsidRPr="00685A20">
        <w:rPr>
          <w:lang w:val="ru-RU"/>
        </w:rPr>
        <w:t>(</w:t>
      </w:r>
      <w:r w:rsidRPr="007B3D09">
        <w:rPr>
          <w:lang w:val="ru-RU"/>
        </w:rPr>
        <w:t>iii) сведения из полей описания</w:t>
      </w:r>
      <w:r w:rsidR="00164EDD">
        <w:t> </w:t>
      </w:r>
      <w:r w:rsidRPr="007B3D09">
        <w:rPr>
          <w:lang w:val="ru-RU"/>
        </w:rPr>
        <w:t>записей CRM, а</w:t>
      </w:r>
      <w:r w:rsidR="00164EDD">
        <w:t> </w:t>
      </w:r>
      <w:r w:rsidRPr="007B3D09">
        <w:rPr>
          <w:lang w:val="ru-RU"/>
        </w:rPr>
        <w:t>также iv) любой другой контент или сведения о действиях, размещаемые вами или конечными</w:t>
      </w:r>
      <w:r w:rsidR="00164EDD">
        <w:t> </w:t>
      </w:r>
      <w:r w:rsidRPr="007B3D09">
        <w:rPr>
          <w:lang w:val="ru-RU"/>
        </w:rPr>
        <w:t xml:space="preserve">пользователями в Yammer. Условия использования Yammer находятся на веб-сайте по адресу </w:t>
      </w:r>
      <w:hyperlink r:id="rId195">
        <w:r w:rsidRPr="007B3D09">
          <w:rPr>
            <w:color w:val="00467F"/>
            <w:u w:val="single"/>
            <w:lang w:val="ru-RU"/>
          </w:rPr>
          <w:t>https://www.yammer.com/about/terms/</w:t>
        </w:r>
      </w:hyperlink>
      <w:r w:rsidRPr="007B3D09">
        <w:rPr>
          <w:lang w:val="ru-RU"/>
        </w:rPr>
        <w:t xml:space="preserve">. В отношении данных клиента, отправляемых в Yammer, применяется Заявление о конфиденциальности для Yammer, опубликованное на веб-сайте по адресу </w:t>
      </w:r>
      <w:hyperlink r:id="rId196">
        <w:r w:rsidRPr="007B3D09">
          <w:rPr>
            <w:color w:val="00467F"/>
            <w:u w:val="single"/>
            <w:lang w:val="ru-RU"/>
          </w:rPr>
          <w:t>https://www.yammer.com/about/privacy/</w:t>
        </w:r>
      </w:hyperlink>
      <w:r w:rsidRPr="007B3D09">
        <w:rPr>
          <w:lang w:val="ru-RU"/>
        </w:rPr>
        <w:t>.</w:t>
      </w:r>
    </w:p>
    <w:bookmarkEnd w:id="1044"/>
    <w:bookmarkEnd w:id="1045"/>
    <w:p w:rsidR="000829EE" w:rsidRPr="000829EE" w:rsidRDefault="000E00C9" w:rsidP="000829EE">
      <w:pPr>
        <w:pStyle w:val="PURBody"/>
        <w:keepLines/>
        <w:jc w:val="right"/>
        <w:rPr>
          <w:rStyle w:val="Hyperlink"/>
          <w:lang w:val="ru-RU"/>
        </w:rPr>
      </w:pPr>
      <w:r>
        <w:fldChar w:fldCharType="begin"/>
      </w:r>
      <w:r>
        <w:instrText>HYPERLINK</w:instrText>
      </w:r>
      <w:r w:rsidRPr="000829EE">
        <w:rPr>
          <w:lang w:val="ru-RU"/>
        </w:rPr>
        <w:instrText xml:space="preserve"> \</w:instrText>
      </w:r>
      <w:r>
        <w:instrText>l</w:instrText>
      </w:r>
      <w:r w:rsidRPr="000829EE">
        <w:rPr>
          <w:lang w:val="ru-RU"/>
        </w:rPr>
        <w:instrText xml:space="preserve"> "</w:instrText>
      </w:r>
      <w:r>
        <w:instrText>TOC</w:instrText>
      </w:r>
      <w:r w:rsidRPr="000829EE">
        <w:rPr>
          <w:lang w:val="ru-RU"/>
        </w:rPr>
        <w:instrText xml:space="preserve">" </w:instrText>
      </w:r>
      <w:r>
        <w:fldChar w:fldCharType="separate"/>
      </w:r>
      <w:hyperlink w:anchor="Оглавление" w:history="1">
        <w:r w:rsidRPr="007B3D09">
          <w:rPr>
            <w:rStyle w:val="Hyperlink"/>
            <w:rFonts w:ascii="Arial Narrow" w:hAnsi="Arial Narrow"/>
            <w:sz w:val="16"/>
            <w:lang w:val="ru-RU"/>
          </w:rPr>
          <w:t>Оглавление</w:t>
        </w:r>
      </w:hyperlink>
      <w:r>
        <w:rPr>
          <w:rStyle w:val="Hyperlink"/>
          <w:rFonts w:ascii="Arial Narrow" w:hAnsi="Arial Narrow"/>
          <w:sz w:val="16"/>
        </w:rPr>
        <w:fldChar w:fldCharType="end"/>
      </w:r>
      <w:r w:rsidRPr="000829EE">
        <w:rPr>
          <w:lang w:val="ru-RU"/>
        </w:rPr>
        <w:t xml:space="preserve"> / </w:t>
      </w:r>
      <w:hyperlink w:anchor="UniversalTerms" w:history="1">
        <w:r w:rsidRPr="000829EE">
          <w:rPr>
            <w:rStyle w:val="Hyperlink"/>
            <w:rFonts w:ascii="Arial Narrow" w:hAnsi="Arial Narrow"/>
            <w:sz w:val="16"/>
            <w:lang w:val="ru-RU"/>
          </w:rPr>
          <w:t xml:space="preserve">Универсальные условия лицензии </w:t>
        </w:r>
      </w:hyperlink>
    </w:p>
    <w:p w:rsidR="005C3F2E" w:rsidRPr="007B3D09" w:rsidRDefault="00AF3DD9" w:rsidP="00057196">
      <w:pPr>
        <w:spacing w:line="240" w:lineRule="exact"/>
        <w:rPr>
          <w:lang w:val="ru-RU"/>
        </w:rPr>
        <w:sectPr w:rsidR="005C3F2E" w:rsidRPr="007B3D09" w:rsidSect="00C047BC">
          <w:footerReference w:type="default" r:id="rId197"/>
          <w:type w:val="continuous"/>
          <w:pgSz w:w="12240" w:h="15840" w:code="1"/>
          <w:pgMar w:top="1166" w:right="720" w:bottom="720" w:left="720" w:header="432" w:footer="288" w:gutter="0"/>
          <w:cols w:space="360"/>
          <w:docGrid w:linePitch="360"/>
        </w:sectPr>
      </w:pPr>
      <w:r w:rsidRPr="007B3D09">
        <w:rPr>
          <w:lang w:val="ru-RU"/>
        </w:rPr>
        <w:br w:type="page"/>
      </w:r>
    </w:p>
    <w:p w:rsidR="00AE3B6A" w:rsidRPr="007B3D09" w:rsidRDefault="00AE3B6A" w:rsidP="00AE3B6A">
      <w:pPr>
        <w:pStyle w:val="PURSectionHeading"/>
        <w:rPr>
          <w:lang w:val="ru-RU"/>
        </w:rPr>
      </w:pPr>
      <w:bookmarkStart w:id="1046" w:name="_Toc299519184"/>
      <w:bookmarkStart w:id="1047" w:name="_Toc299525048"/>
      <w:bookmarkStart w:id="1048" w:name="_Toc299531616"/>
      <w:bookmarkStart w:id="1049" w:name="_Toc299531940"/>
      <w:bookmarkStart w:id="1050" w:name="_Toc299957231"/>
      <w:bookmarkStart w:id="1051" w:name="_Toc346536896"/>
      <w:bookmarkStart w:id="1052" w:name="_Toc339280360"/>
      <w:bookmarkStart w:id="1053" w:name="_Toc363552833"/>
      <w:bookmarkStart w:id="1054" w:name="_Toc378682300"/>
      <w:bookmarkStart w:id="1055" w:name="_Toc371268312"/>
      <w:bookmarkStart w:id="1056" w:name="_Toc379278515"/>
      <w:bookmarkStart w:id="1057" w:name="_Toc388443767"/>
      <w:bookmarkStart w:id="1058" w:name="Index"/>
      <w:bookmarkEnd w:id="6"/>
      <w:r w:rsidRPr="007B3D09">
        <w:rPr>
          <w:lang w:val="ru-RU"/>
        </w:rPr>
        <w:lastRenderedPageBreak/>
        <w:t>Индекс продукта</w:t>
      </w:r>
      <w:bookmarkEnd w:id="1046"/>
      <w:bookmarkEnd w:id="1047"/>
      <w:bookmarkEnd w:id="1048"/>
      <w:bookmarkEnd w:id="1049"/>
      <w:bookmarkEnd w:id="1050"/>
      <w:bookmarkEnd w:id="1051"/>
      <w:bookmarkEnd w:id="1052"/>
      <w:bookmarkEnd w:id="1053"/>
      <w:bookmarkEnd w:id="1054"/>
      <w:bookmarkEnd w:id="1055"/>
      <w:bookmarkEnd w:id="1056"/>
      <w:bookmarkEnd w:id="1057"/>
    </w:p>
    <w:p w:rsidR="008D2BB5" w:rsidRDefault="008C5BFF" w:rsidP="00AE3B6A">
      <w:pPr>
        <w:pStyle w:val="PURSectionHeading"/>
        <w:rPr>
          <w:noProof/>
          <w:lang w:val="ru-RU"/>
        </w:rPr>
        <w:sectPr w:rsidR="008D2BB5" w:rsidSect="008D2BB5">
          <w:footerReference w:type="default" r:id="rId198"/>
          <w:type w:val="continuous"/>
          <w:pgSz w:w="12240" w:h="15840" w:code="1"/>
          <w:pgMar w:top="1166" w:right="720" w:bottom="720" w:left="720" w:header="432" w:footer="288" w:gutter="0"/>
          <w:cols w:num="2" w:space="360"/>
          <w:docGrid w:linePitch="360"/>
        </w:sectPr>
      </w:pPr>
      <w:r w:rsidRPr="007B3D09">
        <w:rPr>
          <w:lang w:val="ru-RU"/>
        </w:rPr>
        <w:fldChar w:fldCharType="begin"/>
      </w:r>
      <w:r w:rsidR="00AE3B6A" w:rsidRPr="007B3D09">
        <w:rPr>
          <w:lang w:val="ru-RU"/>
        </w:rPr>
        <w:instrText xml:space="preserve"> INDEX \c "2" \z "1033" </w:instrText>
      </w:r>
      <w:r w:rsidRPr="007B3D09">
        <w:rPr>
          <w:lang w:val="ru-RU"/>
        </w:rPr>
        <w:fldChar w:fldCharType="separate"/>
      </w:r>
    </w:p>
    <w:p w:rsidR="008D2BB5" w:rsidRDefault="008D2BB5">
      <w:pPr>
        <w:pStyle w:val="Index1"/>
        <w:rPr>
          <w:noProof/>
        </w:rPr>
      </w:pPr>
      <w:r w:rsidRPr="005E126D">
        <w:rPr>
          <w:noProof/>
          <w:lang w:val="ru-RU"/>
        </w:rPr>
        <w:lastRenderedPageBreak/>
        <w:t>BizTalk Server 2013 R2 Branch</w:t>
      </w:r>
      <w:r>
        <w:rPr>
          <w:noProof/>
        </w:rPr>
        <w:t>, 29</w:t>
      </w:r>
    </w:p>
    <w:p w:rsidR="008D2BB5" w:rsidRDefault="008D2BB5">
      <w:pPr>
        <w:pStyle w:val="Index1"/>
        <w:rPr>
          <w:noProof/>
        </w:rPr>
      </w:pPr>
      <w:r w:rsidRPr="005E126D">
        <w:rPr>
          <w:noProof/>
          <w:lang w:val="ru-RU"/>
        </w:rPr>
        <w:t>BizTalk Server 2013 R2 Enterprise</w:t>
      </w:r>
      <w:r>
        <w:rPr>
          <w:noProof/>
        </w:rPr>
        <w:t>, 29</w:t>
      </w:r>
    </w:p>
    <w:p w:rsidR="008D2BB5" w:rsidRDefault="008D2BB5">
      <w:pPr>
        <w:pStyle w:val="Index1"/>
        <w:rPr>
          <w:noProof/>
        </w:rPr>
      </w:pPr>
      <w:r w:rsidRPr="005E126D">
        <w:rPr>
          <w:noProof/>
          <w:lang w:val="ru-RU"/>
        </w:rPr>
        <w:t>BizTalk Server 2013 R2 Standard</w:t>
      </w:r>
      <w:r>
        <w:rPr>
          <w:noProof/>
        </w:rPr>
        <w:t>, 29</w:t>
      </w:r>
    </w:p>
    <w:p w:rsidR="008D2BB5" w:rsidRDefault="008D2BB5">
      <w:pPr>
        <w:pStyle w:val="Index1"/>
        <w:rPr>
          <w:noProof/>
        </w:rPr>
      </w:pPr>
      <w:r w:rsidRPr="005E126D">
        <w:rPr>
          <w:noProof/>
          <w:lang w:val="fr-FR"/>
        </w:rPr>
        <w:t>Core Infrastructure Server Suite Datacenter</w:t>
      </w:r>
      <w:r>
        <w:rPr>
          <w:noProof/>
        </w:rPr>
        <w:t>, 14</w:t>
      </w:r>
    </w:p>
    <w:p w:rsidR="008D2BB5" w:rsidRDefault="008D2BB5">
      <w:pPr>
        <w:pStyle w:val="Index1"/>
        <w:rPr>
          <w:noProof/>
        </w:rPr>
      </w:pPr>
      <w:r w:rsidRPr="005E126D">
        <w:rPr>
          <w:noProof/>
          <w:lang w:val="ru-RU"/>
        </w:rPr>
        <w:t>Core Infrastructure Server Suite Standard</w:t>
      </w:r>
      <w:r>
        <w:rPr>
          <w:noProof/>
        </w:rPr>
        <w:t>, 15</w:t>
      </w:r>
    </w:p>
    <w:p w:rsidR="008D2BB5" w:rsidRDefault="008D2BB5">
      <w:pPr>
        <w:pStyle w:val="Index1"/>
        <w:rPr>
          <w:noProof/>
        </w:rPr>
      </w:pPr>
      <w:r w:rsidRPr="005E126D">
        <w:rPr>
          <w:noProof/>
          <w:lang w:val="ru-RU"/>
        </w:rPr>
        <w:t>Exchange Server 2013, выпуски Standard и Enterprise</w:t>
      </w:r>
      <w:r>
        <w:rPr>
          <w:noProof/>
        </w:rPr>
        <w:t>, 37</w:t>
      </w:r>
    </w:p>
    <w:p w:rsidR="008D2BB5" w:rsidRDefault="008D2BB5">
      <w:pPr>
        <w:pStyle w:val="Index1"/>
        <w:rPr>
          <w:noProof/>
        </w:rPr>
      </w:pPr>
      <w:r w:rsidRPr="005E126D">
        <w:rPr>
          <w:noProof/>
          <w:lang w:val="ru-RU"/>
        </w:rPr>
        <w:t>Forefront Identity Manager 2010 R2</w:t>
      </w:r>
      <w:r>
        <w:rPr>
          <w:noProof/>
        </w:rPr>
        <w:t>, 39</w:t>
      </w:r>
    </w:p>
    <w:p w:rsidR="008D2BB5" w:rsidRDefault="008D2BB5">
      <w:pPr>
        <w:pStyle w:val="Index1"/>
        <w:rPr>
          <w:noProof/>
        </w:rPr>
      </w:pPr>
      <w:r w:rsidRPr="005E126D">
        <w:rPr>
          <w:noProof/>
          <w:lang w:val="ru-RU"/>
        </w:rPr>
        <w:t>Lync Server 2013</w:t>
      </w:r>
      <w:r>
        <w:rPr>
          <w:noProof/>
        </w:rPr>
        <w:t>, 40</w:t>
      </w:r>
    </w:p>
    <w:p w:rsidR="008D2BB5" w:rsidRDefault="008D2BB5">
      <w:pPr>
        <w:pStyle w:val="Index1"/>
        <w:rPr>
          <w:noProof/>
        </w:rPr>
      </w:pPr>
      <w:r w:rsidRPr="005E126D">
        <w:rPr>
          <w:noProof/>
          <w:lang w:val="ru-RU"/>
        </w:rPr>
        <w:t>Microsoft Application Virtualization for Remote Desktop Services</w:t>
      </w:r>
      <w:r>
        <w:rPr>
          <w:noProof/>
        </w:rPr>
        <w:t>, 42</w:t>
      </w:r>
    </w:p>
    <w:p w:rsidR="008D2BB5" w:rsidRDefault="008D2BB5">
      <w:pPr>
        <w:pStyle w:val="Index1"/>
        <w:rPr>
          <w:noProof/>
        </w:rPr>
      </w:pPr>
      <w:r w:rsidRPr="005E126D">
        <w:rPr>
          <w:noProof/>
          <w:lang w:val="ru-RU"/>
        </w:rPr>
        <w:t>Microsoft Application Virtualization Hosting для настольных компьютеров</w:t>
      </w:r>
      <w:r>
        <w:rPr>
          <w:noProof/>
        </w:rPr>
        <w:t>, 42</w:t>
      </w:r>
    </w:p>
    <w:p w:rsidR="008D2BB5" w:rsidRDefault="008D2BB5">
      <w:pPr>
        <w:pStyle w:val="Index1"/>
        <w:rPr>
          <w:noProof/>
        </w:rPr>
      </w:pPr>
      <w:r w:rsidRPr="005E126D">
        <w:rPr>
          <w:noProof/>
          <w:lang w:val="ru-RU"/>
        </w:rPr>
        <w:t>Microsoft Dynamics AX 2012 R3</w:t>
      </w:r>
      <w:r>
        <w:rPr>
          <w:noProof/>
        </w:rPr>
        <w:t>, 43</w:t>
      </w:r>
    </w:p>
    <w:p w:rsidR="008D2BB5" w:rsidRDefault="008D2BB5">
      <w:pPr>
        <w:pStyle w:val="Index1"/>
        <w:rPr>
          <w:noProof/>
        </w:rPr>
      </w:pPr>
      <w:r w:rsidRPr="005E126D">
        <w:rPr>
          <w:noProof/>
          <w:lang w:val="ru-RU"/>
        </w:rPr>
        <w:t>Microsoft Dynamics C5 2012</w:t>
      </w:r>
      <w:r>
        <w:rPr>
          <w:noProof/>
        </w:rPr>
        <w:t>, 17, 44</w:t>
      </w:r>
    </w:p>
    <w:p w:rsidR="008D2BB5" w:rsidRDefault="008D2BB5">
      <w:pPr>
        <w:pStyle w:val="Index1"/>
        <w:rPr>
          <w:noProof/>
        </w:rPr>
      </w:pPr>
      <w:r w:rsidRPr="005E126D">
        <w:rPr>
          <w:noProof/>
          <w:lang w:val="ru-RU"/>
        </w:rPr>
        <w:t>Microsoft Dynamics CRM 2013 Service Provider</w:t>
      </w:r>
      <w:r>
        <w:rPr>
          <w:noProof/>
        </w:rPr>
        <w:t>, 45</w:t>
      </w:r>
    </w:p>
    <w:p w:rsidR="008D2BB5" w:rsidRDefault="008D2BB5">
      <w:pPr>
        <w:pStyle w:val="Index1"/>
        <w:rPr>
          <w:noProof/>
        </w:rPr>
      </w:pPr>
      <w:r w:rsidRPr="005E126D">
        <w:rPr>
          <w:noProof/>
          <w:lang w:val="ru-RU"/>
        </w:rPr>
        <w:t>Microsoft Dynamics GP 2013</w:t>
      </w:r>
      <w:r>
        <w:rPr>
          <w:noProof/>
        </w:rPr>
        <w:t>, 17, 46</w:t>
      </w:r>
    </w:p>
    <w:p w:rsidR="008D2BB5" w:rsidRDefault="008D2BB5">
      <w:pPr>
        <w:pStyle w:val="Index1"/>
        <w:rPr>
          <w:noProof/>
        </w:rPr>
      </w:pPr>
      <w:r w:rsidRPr="005E126D">
        <w:rPr>
          <w:noProof/>
          <w:lang w:val="ru-RU"/>
        </w:rPr>
        <w:t>Microsoft Dynamics NAV 2013 R2</w:t>
      </w:r>
      <w:r>
        <w:rPr>
          <w:noProof/>
        </w:rPr>
        <w:t>, 18, 47</w:t>
      </w:r>
    </w:p>
    <w:p w:rsidR="008D2BB5" w:rsidRDefault="008D2BB5">
      <w:pPr>
        <w:pStyle w:val="Index1"/>
        <w:rPr>
          <w:noProof/>
        </w:rPr>
      </w:pPr>
      <w:r w:rsidRPr="005E126D">
        <w:rPr>
          <w:noProof/>
          <w:lang w:val="ru-RU"/>
        </w:rPr>
        <w:t>Microsoft Dynamics SL 2011</w:t>
      </w:r>
      <w:r>
        <w:rPr>
          <w:noProof/>
        </w:rPr>
        <w:t>, 19, 48</w:t>
      </w:r>
    </w:p>
    <w:p w:rsidR="008D2BB5" w:rsidRDefault="008D2BB5">
      <w:pPr>
        <w:pStyle w:val="Index1"/>
        <w:rPr>
          <w:noProof/>
        </w:rPr>
      </w:pPr>
      <w:r w:rsidRPr="005E126D">
        <w:rPr>
          <w:noProof/>
          <w:lang w:val="ru-RU"/>
        </w:rPr>
        <w:t>Office Профессиональный плюс 2013</w:t>
      </w:r>
      <w:r>
        <w:rPr>
          <w:noProof/>
        </w:rPr>
        <w:t>, 50</w:t>
      </w:r>
    </w:p>
    <w:p w:rsidR="008D2BB5" w:rsidRDefault="008D2BB5">
      <w:pPr>
        <w:pStyle w:val="Index1"/>
        <w:rPr>
          <w:noProof/>
        </w:rPr>
      </w:pPr>
      <w:r w:rsidRPr="005E126D">
        <w:rPr>
          <w:noProof/>
          <w:lang w:val="ru-RU"/>
        </w:rPr>
        <w:t>Office Стандартный 2013</w:t>
      </w:r>
      <w:r>
        <w:rPr>
          <w:noProof/>
        </w:rPr>
        <w:t>, 51</w:t>
      </w:r>
    </w:p>
    <w:p w:rsidR="008D2BB5" w:rsidRDefault="008D2BB5">
      <w:pPr>
        <w:pStyle w:val="Index1"/>
        <w:rPr>
          <w:noProof/>
        </w:rPr>
      </w:pPr>
      <w:r w:rsidRPr="005E126D">
        <w:rPr>
          <w:noProof/>
          <w:lang w:val="ru-RU"/>
        </w:rPr>
        <w:t>Productivity Suite</w:t>
      </w:r>
      <w:r>
        <w:rPr>
          <w:noProof/>
        </w:rPr>
        <w:t>, 51</w:t>
      </w:r>
    </w:p>
    <w:p w:rsidR="008D2BB5" w:rsidRDefault="008D2BB5">
      <w:pPr>
        <w:pStyle w:val="Index1"/>
        <w:rPr>
          <w:noProof/>
        </w:rPr>
      </w:pPr>
      <w:r w:rsidRPr="005E126D">
        <w:rPr>
          <w:noProof/>
          <w:lang w:val="ru-RU"/>
        </w:rPr>
        <w:t>Project Server 2013</w:t>
      </w:r>
      <w:r>
        <w:rPr>
          <w:noProof/>
        </w:rPr>
        <w:t>, 53</w:t>
      </w:r>
    </w:p>
    <w:p w:rsidR="008D2BB5" w:rsidRDefault="008D2BB5">
      <w:pPr>
        <w:pStyle w:val="Index1"/>
        <w:rPr>
          <w:noProof/>
        </w:rPr>
      </w:pPr>
      <w:r w:rsidRPr="005E126D">
        <w:rPr>
          <w:noProof/>
          <w:lang w:val="ru-RU"/>
        </w:rPr>
        <w:t>Project профессиональный 2013</w:t>
      </w:r>
      <w:r>
        <w:rPr>
          <w:noProof/>
        </w:rPr>
        <w:t>, 52</w:t>
      </w:r>
    </w:p>
    <w:p w:rsidR="008D2BB5" w:rsidRDefault="008D2BB5">
      <w:pPr>
        <w:pStyle w:val="Index1"/>
        <w:rPr>
          <w:noProof/>
        </w:rPr>
      </w:pPr>
      <w:r w:rsidRPr="005E126D">
        <w:rPr>
          <w:noProof/>
          <w:lang w:val="ru-RU"/>
        </w:rPr>
        <w:t>Project стандартный 2013</w:t>
      </w:r>
      <w:r>
        <w:rPr>
          <w:noProof/>
        </w:rPr>
        <w:t>, 52</w:t>
      </w:r>
    </w:p>
    <w:p w:rsidR="008D2BB5" w:rsidRDefault="008D2BB5">
      <w:pPr>
        <w:pStyle w:val="Index1"/>
        <w:rPr>
          <w:noProof/>
        </w:rPr>
      </w:pPr>
      <w:r w:rsidRPr="005E126D">
        <w:rPr>
          <w:noProof/>
          <w:lang w:val="ru-RU"/>
        </w:rPr>
        <w:t>Provisioning System</w:t>
      </w:r>
      <w:r>
        <w:rPr>
          <w:noProof/>
        </w:rPr>
        <w:t>, 19</w:t>
      </w:r>
    </w:p>
    <w:p w:rsidR="008D2BB5" w:rsidRDefault="008D2BB5">
      <w:pPr>
        <w:pStyle w:val="Index1"/>
        <w:rPr>
          <w:noProof/>
        </w:rPr>
      </w:pPr>
      <w:r w:rsidRPr="005E126D">
        <w:rPr>
          <w:noProof/>
          <w:lang w:val="ru-RU"/>
        </w:rPr>
        <w:t>SharePoint Server 2013</w:t>
      </w:r>
      <w:r>
        <w:rPr>
          <w:noProof/>
        </w:rPr>
        <w:t>, 53</w:t>
      </w:r>
    </w:p>
    <w:p w:rsidR="008D2BB5" w:rsidRDefault="008D2BB5">
      <w:pPr>
        <w:pStyle w:val="Index1"/>
        <w:rPr>
          <w:noProof/>
        </w:rPr>
      </w:pPr>
      <w:r w:rsidRPr="005E126D">
        <w:rPr>
          <w:noProof/>
          <w:lang w:val="ru-RU"/>
        </w:rPr>
        <w:t>SQL Server 2014 Business Intelligence</w:t>
      </w:r>
      <w:r>
        <w:rPr>
          <w:noProof/>
        </w:rPr>
        <w:t>, 54</w:t>
      </w:r>
    </w:p>
    <w:p w:rsidR="008D2BB5" w:rsidRDefault="008D2BB5">
      <w:pPr>
        <w:pStyle w:val="Index1"/>
        <w:rPr>
          <w:noProof/>
        </w:rPr>
      </w:pPr>
      <w:r w:rsidRPr="005E126D">
        <w:rPr>
          <w:noProof/>
          <w:lang w:val="ru-RU"/>
        </w:rPr>
        <w:t>SQL Server 2014 Enterprise Core</w:t>
      </w:r>
      <w:r>
        <w:rPr>
          <w:noProof/>
        </w:rPr>
        <w:t>, 30</w:t>
      </w:r>
    </w:p>
    <w:p w:rsidR="008D2BB5" w:rsidRDefault="008D2BB5">
      <w:pPr>
        <w:pStyle w:val="Index1"/>
        <w:rPr>
          <w:noProof/>
        </w:rPr>
      </w:pPr>
      <w:r w:rsidRPr="005E126D">
        <w:rPr>
          <w:noProof/>
          <w:lang w:val="ru-RU"/>
        </w:rPr>
        <w:t>SQL Server 2014 Standard</w:t>
      </w:r>
      <w:r>
        <w:rPr>
          <w:noProof/>
        </w:rPr>
        <w:t>, 54</w:t>
      </w:r>
    </w:p>
    <w:p w:rsidR="008D2BB5" w:rsidRDefault="008D2BB5">
      <w:pPr>
        <w:pStyle w:val="Index1"/>
        <w:rPr>
          <w:noProof/>
        </w:rPr>
      </w:pPr>
      <w:r w:rsidRPr="005E126D">
        <w:rPr>
          <w:noProof/>
          <w:lang w:val="ru-RU"/>
        </w:rPr>
        <w:t>SQL Server 2014 Standard Core</w:t>
      </w:r>
      <w:r>
        <w:rPr>
          <w:noProof/>
        </w:rPr>
        <w:t>, 31</w:t>
      </w:r>
    </w:p>
    <w:p w:rsidR="008D2BB5" w:rsidRDefault="008D2BB5">
      <w:pPr>
        <w:pStyle w:val="Index1"/>
        <w:rPr>
          <w:noProof/>
        </w:rPr>
      </w:pPr>
      <w:r w:rsidRPr="005E126D">
        <w:rPr>
          <w:noProof/>
          <w:lang w:val="ru-RU"/>
        </w:rPr>
        <w:lastRenderedPageBreak/>
        <w:t>SQL Server 2014 Web Core</w:t>
      </w:r>
      <w:r>
        <w:rPr>
          <w:noProof/>
        </w:rPr>
        <w:t>, 31</w:t>
      </w:r>
    </w:p>
    <w:p w:rsidR="008D2BB5" w:rsidRDefault="008D2BB5">
      <w:pPr>
        <w:pStyle w:val="Index1"/>
        <w:rPr>
          <w:noProof/>
        </w:rPr>
      </w:pPr>
      <w:r w:rsidRPr="005E126D">
        <w:rPr>
          <w:noProof/>
          <w:lang w:val="ru-RU"/>
        </w:rPr>
        <w:t>System Center 2012 R2 Configuration Manager</w:t>
      </w:r>
      <w:r>
        <w:rPr>
          <w:noProof/>
        </w:rPr>
        <w:t>, 55</w:t>
      </w:r>
    </w:p>
    <w:p w:rsidR="008D2BB5" w:rsidRDefault="008D2BB5">
      <w:pPr>
        <w:pStyle w:val="Index1"/>
        <w:rPr>
          <w:noProof/>
        </w:rPr>
      </w:pPr>
      <w:r w:rsidRPr="005E126D">
        <w:rPr>
          <w:noProof/>
          <w:lang w:val="ru-RU"/>
        </w:rPr>
        <w:t>System Center 2012 R2 Datacenter</w:t>
      </w:r>
      <w:r>
        <w:rPr>
          <w:noProof/>
        </w:rPr>
        <w:t>, 20</w:t>
      </w:r>
    </w:p>
    <w:p w:rsidR="008D2BB5" w:rsidRDefault="008D2BB5">
      <w:pPr>
        <w:pStyle w:val="Index1"/>
        <w:rPr>
          <w:noProof/>
        </w:rPr>
      </w:pPr>
      <w:r w:rsidRPr="005E126D">
        <w:rPr>
          <w:noProof/>
          <w:lang w:val="ru-RU"/>
        </w:rPr>
        <w:t>System Center 2012 R2 Standard</w:t>
      </w:r>
      <w:r>
        <w:rPr>
          <w:noProof/>
        </w:rPr>
        <w:t>, 21</w:t>
      </w:r>
    </w:p>
    <w:p w:rsidR="008D2BB5" w:rsidRDefault="008D2BB5">
      <w:pPr>
        <w:pStyle w:val="Index1"/>
        <w:rPr>
          <w:noProof/>
        </w:rPr>
      </w:pPr>
      <w:r w:rsidRPr="005E126D">
        <w:rPr>
          <w:noProof/>
          <w:lang w:val="ru-RU"/>
        </w:rPr>
        <w:t>System Center Endpoint Protection</w:t>
      </w:r>
      <w:r>
        <w:rPr>
          <w:noProof/>
        </w:rPr>
        <w:t>, 73</w:t>
      </w:r>
    </w:p>
    <w:p w:rsidR="008D2BB5" w:rsidRDefault="008D2BB5">
      <w:pPr>
        <w:pStyle w:val="Index1"/>
        <w:rPr>
          <w:noProof/>
        </w:rPr>
      </w:pPr>
      <w:r w:rsidRPr="005E126D">
        <w:rPr>
          <w:noProof/>
          <w:lang w:val="fr-FR"/>
        </w:rPr>
        <w:t>SystemCenter</w:t>
      </w:r>
      <w:r w:rsidRPr="005E126D">
        <w:rPr>
          <w:noProof/>
          <w:lang w:val="ru-RU"/>
        </w:rPr>
        <w:t xml:space="preserve"> 2012 </w:t>
      </w:r>
      <w:r w:rsidRPr="005E126D">
        <w:rPr>
          <w:noProof/>
          <w:lang w:val="fr-FR"/>
        </w:rPr>
        <w:t>R</w:t>
      </w:r>
      <w:r w:rsidRPr="005E126D">
        <w:rPr>
          <w:noProof/>
          <w:lang w:val="ru-RU"/>
        </w:rPr>
        <w:t xml:space="preserve">2 </w:t>
      </w:r>
      <w:r w:rsidRPr="005E126D">
        <w:rPr>
          <w:noProof/>
          <w:lang w:val="fr-FR"/>
        </w:rPr>
        <w:t>ClientManagementSuite</w:t>
      </w:r>
      <w:r>
        <w:rPr>
          <w:noProof/>
        </w:rPr>
        <w:t>, 55</w:t>
      </w:r>
    </w:p>
    <w:p w:rsidR="008D2BB5" w:rsidRDefault="008D2BB5">
      <w:pPr>
        <w:pStyle w:val="Index1"/>
        <w:rPr>
          <w:noProof/>
        </w:rPr>
      </w:pPr>
      <w:r w:rsidRPr="005E126D">
        <w:rPr>
          <w:noProof/>
          <w:lang w:val="ru-RU"/>
        </w:rPr>
        <w:t>Visio профессиональный 2013</w:t>
      </w:r>
      <w:r>
        <w:rPr>
          <w:noProof/>
        </w:rPr>
        <w:t>, 56</w:t>
      </w:r>
    </w:p>
    <w:p w:rsidR="008D2BB5" w:rsidRDefault="008D2BB5">
      <w:pPr>
        <w:pStyle w:val="Index1"/>
        <w:rPr>
          <w:noProof/>
        </w:rPr>
      </w:pPr>
      <w:r w:rsidRPr="005E126D">
        <w:rPr>
          <w:noProof/>
          <w:lang w:val="ru-RU"/>
        </w:rPr>
        <w:t>Visio стандартный 2013</w:t>
      </w:r>
      <w:r>
        <w:rPr>
          <w:noProof/>
        </w:rPr>
        <w:t>, 56</w:t>
      </w:r>
    </w:p>
    <w:p w:rsidR="008D2BB5" w:rsidRDefault="008D2BB5">
      <w:pPr>
        <w:pStyle w:val="Index1"/>
        <w:rPr>
          <w:noProof/>
        </w:rPr>
      </w:pPr>
      <w:r w:rsidRPr="005E126D">
        <w:rPr>
          <w:noProof/>
          <w:lang w:val="ru-RU"/>
        </w:rPr>
        <w:t>Visual Studio Premium 2013</w:t>
      </w:r>
      <w:r>
        <w:rPr>
          <w:noProof/>
        </w:rPr>
        <w:t>, 56</w:t>
      </w:r>
    </w:p>
    <w:p w:rsidR="008D2BB5" w:rsidRDefault="008D2BB5">
      <w:pPr>
        <w:pStyle w:val="Index1"/>
        <w:rPr>
          <w:noProof/>
        </w:rPr>
      </w:pPr>
      <w:r w:rsidRPr="005E126D">
        <w:rPr>
          <w:noProof/>
          <w:lang w:val="ru-RU"/>
        </w:rPr>
        <w:t>Visual Studio Professional 2013</w:t>
      </w:r>
      <w:r>
        <w:rPr>
          <w:noProof/>
        </w:rPr>
        <w:t>, 58</w:t>
      </w:r>
    </w:p>
    <w:p w:rsidR="008D2BB5" w:rsidRDefault="008D2BB5">
      <w:pPr>
        <w:pStyle w:val="Index1"/>
        <w:rPr>
          <w:noProof/>
        </w:rPr>
      </w:pPr>
      <w:r w:rsidRPr="005E126D">
        <w:rPr>
          <w:noProof/>
          <w:lang w:val="ru-RU"/>
        </w:rPr>
        <w:t xml:space="preserve">Visual Studio Team Foundation Server 2013 </w:t>
      </w:r>
      <w:r>
        <w:rPr>
          <w:noProof/>
        </w:rPr>
        <w:br/>
      </w:r>
      <w:r w:rsidRPr="005E126D">
        <w:rPr>
          <w:noProof/>
          <w:lang w:val="ru-RU"/>
        </w:rPr>
        <w:t>с технологией SQL Server 2014</w:t>
      </w:r>
      <w:r>
        <w:rPr>
          <w:noProof/>
        </w:rPr>
        <w:t>, 62</w:t>
      </w:r>
    </w:p>
    <w:p w:rsidR="008D2BB5" w:rsidRDefault="008D2BB5">
      <w:pPr>
        <w:pStyle w:val="Index1"/>
        <w:rPr>
          <w:noProof/>
        </w:rPr>
      </w:pPr>
      <w:r w:rsidRPr="005E126D">
        <w:rPr>
          <w:noProof/>
          <w:lang w:val="ru-RU"/>
        </w:rPr>
        <w:t>Visual Studio Test Professional 2013</w:t>
      </w:r>
      <w:r>
        <w:rPr>
          <w:noProof/>
        </w:rPr>
        <w:t>, 63</w:t>
      </w:r>
    </w:p>
    <w:p w:rsidR="008D2BB5" w:rsidRDefault="008D2BB5">
      <w:pPr>
        <w:pStyle w:val="Index1"/>
        <w:rPr>
          <w:noProof/>
        </w:rPr>
      </w:pPr>
      <w:r w:rsidRPr="005E126D">
        <w:rPr>
          <w:noProof/>
          <w:lang w:val="ru-RU"/>
        </w:rPr>
        <w:t>Visual Studio Ultimate 2013</w:t>
      </w:r>
      <w:r>
        <w:rPr>
          <w:noProof/>
        </w:rPr>
        <w:t>, 60</w:t>
      </w:r>
    </w:p>
    <w:p w:rsidR="008D2BB5" w:rsidRDefault="008D2BB5">
      <w:pPr>
        <w:pStyle w:val="Index1"/>
        <w:rPr>
          <w:noProof/>
        </w:rPr>
      </w:pPr>
      <w:r w:rsidRPr="005E126D">
        <w:rPr>
          <w:noProof/>
          <w:lang w:val="ru-RU"/>
        </w:rPr>
        <w:t>Windows Server 2012 R2 Datacenter</w:t>
      </w:r>
      <w:r>
        <w:rPr>
          <w:noProof/>
        </w:rPr>
        <w:t>, 22</w:t>
      </w:r>
    </w:p>
    <w:p w:rsidR="008D2BB5" w:rsidRDefault="008D2BB5">
      <w:pPr>
        <w:pStyle w:val="Index1"/>
        <w:rPr>
          <w:noProof/>
        </w:rPr>
      </w:pPr>
      <w:r w:rsidRPr="005E126D">
        <w:rPr>
          <w:noProof/>
          <w:lang w:val="ru-RU"/>
        </w:rPr>
        <w:t>Windows Server 2012 R2 Essentials</w:t>
      </w:r>
      <w:r>
        <w:rPr>
          <w:noProof/>
        </w:rPr>
        <w:t>, 25</w:t>
      </w:r>
    </w:p>
    <w:p w:rsidR="008D2BB5" w:rsidRDefault="008D2BB5">
      <w:pPr>
        <w:pStyle w:val="Index1"/>
        <w:rPr>
          <w:noProof/>
        </w:rPr>
      </w:pPr>
      <w:r w:rsidRPr="005E126D">
        <w:rPr>
          <w:noProof/>
          <w:lang w:val="ru-RU"/>
        </w:rPr>
        <w:t>Windows Server 2012 R2 Remote Desktop Services</w:t>
      </w:r>
      <w:r>
        <w:rPr>
          <w:noProof/>
        </w:rPr>
        <w:t>, 65</w:t>
      </w:r>
    </w:p>
    <w:p w:rsidR="008D2BB5" w:rsidRDefault="008D2BB5">
      <w:pPr>
        <w:pStyle w:val="Index1"/>
        <w:rPr>
          <w:noProof/>
        </w:rPr>
      </w:pPr>
      <w:r w:rsidRPr="005E126D">
        <w:rPr>
          <w:noProof/>
          <w:lang w:val="ru-RU"/>
        </w:rPr>
        <w:t>Windows Server 2012 R2 Standard.</w:t>
      </w:r>
      <w:r>
        <w:rPr>
          <w:noProof/>
        </w:rPr>
        <w:t>, 23</w:t>
      </w:r>
    </w:p>
    <w:p w:rsidR="008D2BB5" w:rsidRDefault="008D2BB5">
      <w:pPr>
        <w:pStyle w:val="Index1"/>
        <w:rPr>
          <w:noProof/>
        </w:rPr>
      </w:pPr>
      <w:r>
        <w:rPr>
          <w:noProof/>
        </w:rPr>
        <w:t>WindowsServer 2012 R2 ActiveDirectory</w:t>
      </w:r>
      <w:r>
        <w:rPr>
          <w:noProof/>
        </w:rPr>
        <w:br/>
        <w:t>RightsManagementServices, 65</w:t>
      </w:r>
    </w:p>
    <w:p w:rsidR="008D2BB5" w:rsidRDefault="008D2BB5">
      <w:pPr>
        <w:pStyle w:val="Index1"/>
        <w:rPr>
          <w:noProof/>
        </w:rPr>
      </w:pPr>
      <w:r w:rsidRPr="005E126D">
        <w:rPr>
          <w:noProof/>
          <w:lang w:val="ru-RU"/>
        </w:rPr>
        <w:t>Гость облачной платформы</w:t>
      </w:r>
      <w:r>
        <w:rPr>
          <w:noProof/>
        </w:rPr>
        <w:t>, 68</w:t>
      </w:r>
    </w:p>
    <w:p w:rsidR="008D2BB5" w:rsidRDefault="008D2BB5">
      <w:pPr>
        <w:pStyle w:val="Index1"/>
        <w:rPr>
          <w:noProof/>
        </w:rPr>
      </w:pPr>
      <w:r w:rsidRPr="005E126D">
        <w:rPr>
          <w:noProof/>
          <w:lang w:val="ru-RU"/>
        </w:rPr>
        <w:t>Пакет многоязыкового интерфейса для Office 2013</w:t>
      </w:r>
      <w:r>
        <w:rPr>
          <w:noProof/>
        </w:rPr>
        <w:t>, 50</w:t>
      </w:r>
    </w:p>
    <w:p w:rsidR="008D2BB5" w:rsidRDefault="008D2BB5">
      <w:pPr>
        <w:pStyle w:val="Index1"/>
        <w:rPr>
          <w:noProof/>
        </w:rPr>
      </w:pPr>
      <w:r w:rsidRPr="005E126D">
        <w:rPr>
          <w:noProof/>
          <w:lang w:val="ru-RU"/>
        </w:rPr>
        <w:t>Пакет облачной платформы</w:t>
      </w:r>
      <w:r>
        <w:rPr>
          <w:noProof/>
        </w:rPr>
        <w:t>, 67</w:t>
      </w:r>
    </w:p>
    <w:p w:rsidR="008D2BB5" w:rsidRDefault="008D2BB5">
      <w:pPr>
        <w:pStyle w:val="Index1"/>
        <w:rPr>
          <w:noProof/>
        </w:rPr>
      </w:pPr>
      <w:r w:rsidRPr="005E126D">
        <w:rPr>
          <w:noProof/>
          <w:lang w:val="ru-RU"/>
        </w:rPr>
        <w:t xml:space="preserve">Размещение Microsoft User Experience Virtualization </w:t>
      </w:r>
      <w:r>
        <w:rPr>
          <w:noProof/>
        </w:rPr>
        <w:br/>
      </w:r>
      <w:r w:rsidRPr="005E126D">
        <w:rPr>
          <w:noProof/>
          <w:lang w:val="ru-RU"/>
        </w:rPr>
        <w:t>для рабочих столов 2.0</w:t>
      </w:r>
      <w:r>
        <w:rPr>
          <w:noProof/>
        </w:rPr>
        <w:t>, 50</w:t>
      </w:r>
    </w:p>
    <w:p w:rsidR="008D2BB5" w:rsidRDefault="008D2BB5">
      <w:pPr>
        <w:pStyle w:val="Index1"/>
        <w:rPr>
          <w:noProof/>
        </w:rPr>
      </w:pPr>
      <w:r w:rsidRPr="005E126D">
        <w:rPr>
          <w:noProof/>
          <w:lang w:val="ru-RU"/>
        </w:rPr>
        <w:t>Размещение SharePoint 2013</w:t>
      </w:r>
      <w:r>
        <w:rPr>
          <w:noProof/>
        </w:rPr>
        <w:t>, 20</w:t>
      </w:r>
    </w:p>
    <w:p w:rsidR="008D2BB5" w:rsidRDefault="008D2BB5">
      <w:pPr>
        <w:pStyle w:val="Index1"/>
        <w:rPr>
          <w:noProof/>
        </w:rPr>
      </w:pPr>
      <w:r w:rsidRPr="005E126D">
        <w:rPr>
          <w:noProof/>
          <w:lang w:val="ru-RU"/>
        </w:rPr>
        <w:t xml:space="preserve">Служба синхронизации для размещения </w:t>
      </w:r>
      <w:r>
        <w:rPr>
          <w:noProof/>
        </w:rPr>
        <w:br/>
      </w:r>
      <w:r w:rsidRPr="005E126D">
        <w:rPr>
          <w:noProof/>
          <w:lang w:val="ru-RU"/>
        </w:rPr>
        <w:t>Forefront Identity Manager 2010 R2</w:t>
      </w:r>
      <w:r>
        <w:rPr>
          <w:noProof/>
        </w:rPr>
        <w:t>, 16</w:t>
      </w:r>
    </w:p>
    <w:p w:rsidR="008D2BB5" w:rsidRDefault="008D2BB5" w:rsidP="00AE3B6A">
      <w:pPr>
        <w:pStyle w:val="PURSectionHeading"/>
        <w:rPr>
          <w:noProof/>
          <w:lang w:val="ru-RU"/>
        </w:rPr>
        <w:sectPr w:rsidR="008D2BB5" w:rsidSect="008D2BB5">
          <w:type w:val="continuous"/>
          <w:pgSz w:w="12240" w:h="15840" w:code="1"/>
          <w:pgMar w:top="1166" w:right="720" w:bottom="720" w:left="720" w:header="432" w:footer="288" w:gutter="0"/>
          <w:cols w:num="2" w:space="720"/>
          <w:docGrid w:linePitch="360"/>
        </w:sectPr>
      </w:pPr>
    </w:p>
    <w:p w:rsidR="00AE3B6A" w:rsidRPr="00F24205" w:rsidRDefault="008C5BFF" w:rsidP="00AE3B6A">
      <w:pPr>
        <w:pStyle w:val="PURSectionHeading"/>
      </w:pPr>
      <w:r w:rsidRPr="007B3D09">
        <w:rPr>
          <w:lang w:val="ru-RU"/>
        </w:rPr>
        <w:lastRenderedPageBreak/>
        <w:fldChar w:fldCharType="end"/>
      </w:r>
      <w:bookmarkEnd w:id="1058"/>
    </w:p>
    <w:p w:rsidR="002B37E0" w:rsidRPr="00F24205" w:rsidRDefault="002B37E0" w:rsidP="00580F2E">
      <w:pPr>
        <w:pStyle w:val="PURBody"/>
      </w:pPr>
    </w:p>
    <w:sectPr w:rsidR="002B37E0" w:rsidRPr="00F24205" w:rsidSect="008D2BB5">
      <w:type w:val="continuous"/>
      <w:pgSz w:w="12240" w:h="15840" w:code="1"/>
      <w:pgMar w:top="1166"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rsidR="00602F86" w:rsidRDefault="00602F86" w:rsidP="007C7D4D">
      <w:pPr>
        <w:spacing w:after="0"/>
      </w:pPr>
      <w:r>
        <w:separator/>
      </w:r>
    </w:p>
    <w:p w:rsidR="00602F86" w:rsidRDefault="00602F86"/>
    <w:p w:rsidR="00602F86" w:rsidRDefault="00602F86"/>
  </w:endnote>
  <w:endnote w:type="continuationSeparator" w:id="0">
    <w:p w:rsidR="00602F86" w:rsidRDefault="00602F86" w:rsidP="007C7D4D">
      <w:pPr>
        <w:spacing w:after="0"/>
      </w:pPr>
      <w:r>
        <w:continuationSeparator/>
      </w:r>
    </w:p>
    <w:p w:rsidR="00602F86" w:rsidRDefault="00602F86"/>
    <w:p w:rsidR="00602F86" w:rsidRDefault="00602F86"/>
  </w:endnote>
  <w:endnote w:type="continuationNotice" w:id="1">
    <w:p w:rsidR="00602F86" w:rsidRDefault="00602F86">
      <w:pPr>
        <w:spacing w:after="0"/>
      </w:pPr>
    </w:p>
    <w:p w:rsidR="00602F86" w:rsidRDefault="00602F86"/>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SimHei">
    <w:altName w:val="黑体"/>
    <w:panose1 w:val="02010609060101010101"/>
    <w:charset w:val="86"/>
    <w:family w:val="modern"/>
    <w:pitch w:val="fixed"/>
    <w:sig w:usb0="800002BF" w:usb1="38CF7CFA" w:usb2="00000016" w:usb3="00000000" w:csb0="00040001"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MS PGothic">
    <w:panose1 w:val="020B0600070205080204"/>
    <w:charset w:val="80"/>
    <w:family w:val="swiss"/>
    <w:pitch w:val="variable"/>
    <w:sig w:usb0="E00002FF" w:usb1="6AC7FDFB" w:usb2="08000012" w:usb3="00000000" w:csb0="0002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Pr="0020626F" w:rsidRDefault="000E00C9" w:rsidP="00F04120">
    <w:pPr>
      <w:pStyle w:val="PURPageNumber"/>
      <w:tabs>
        <w:tab w:val="clear" w:pos="14400"/>
        <w:tab w:val="right" w:pos="12240"/>
      </w:tabs>
    </w:pPr>
    <w:r>
      <w:tab/>
    </w:r>
  </w:p>
  <w:p w:rsidR="000E00C9" w:rsidRDefault="000E00C9"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Default="000E00C9" w:rsidP="00360DD8">
    <w:pPr>
      <w:pStyle w:val="Footer"/>
    </w:pPr>
  </w:p>
  <w:tbl>
    <w:tblPr>
      <w:tblStyle w:val="TableGrid"/>
      <w:tblW w:w="10440"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74"/>
      <w:gridCol w:w="194"/>
      <w:gridCol w:w="1197"/>
      <w:gridCol w:w="202"/>
      <w:gridCol w:w="1193"/>
      <w:gridCol w:w="180"/>
      <w:gridCol w:w="1215"/>
      <w:gridCol w:w="207"/>
      <w:gridCol w:w="1077"/>
      <w:gridCol w:w="190"/>
      <w:gridCol w:w="1047"/>
      <w:gridCol w:w="183"/>
      <w:gridCol w:w="1099"/>
      <w:gridCol w:w="183"/>
      <w:gridCol w:w="1099"/>
    </w:tblGrid>
    <w:tr w:rsidR="000E00C9" w:rsidTr="00C047BC">
      <w:trPr>
        <w:trHeight w:val="653"/>
        <w:jc w:val="center"/>
      </w:trPr>
      <w:tc>
        <w:tcPr>
          <w:tcW w:w="1174" w:type="dxa"/>
          <w:tcBorders>
            <w:top w:val="single" w:sz="4" w:space="0" w:color="A6A6A6"/>
            <w:left w:val="single" w:sz="4" w:space="0" w:color="A6A6A6"/>
            <w:bottom w:val="single" w:sz="4" w:space="0" w:color="A6A6A6"/>
            <w:right w:val="single" w:sz="4" w:space="0" w:color="A6A6A6"/>
          </w:tcBorders>
          <w:shd w:val="clear" w:color="auto" w:fill="F2F2F2" w:themeFill="background1" w:themeFillShade="F2"/>
          <w:vAlign w:val="center"/>
        </w:tcPr>
        <w:p w:rsidR="000E00C9" w:rsidRPr="00B37FC1" w:rsidRDefault="000E00C9" w:rsidP="00603909">
          <w:pPr>
            <w:jc w:val="center"/>
            <w:rPr>
              <w:rFonts w:ascii="Arial Narrow" w:eastAsia="Arial" w:hAnsi="Arial Narrow" w:cs="Arial"/>
              <w:b/>
              <w:color w:val="BFBFBF"/>
              <w:sz w:val="16"/>
              <w:szCs w:val="16"/>
            </w:rPr>
          </w:pPr>
          <w:r w:rsidRPr="00B37FC1">
            <w:rPr>
              <w:rFonts w:ascii="Arial Narrow" w:eastAsia="Arial" w:hAnsi="Arial Narrow" w:cs="Arial"/>
              <w:b/>
              <w:color w:val="BFBFBF"/>
              <w:sz w:val="16"/>
              <w:szCs w:val="16"/>
            </w:rPr>
            <w:t>Введение</w:t>
          </w:r>
        </w:p>
      </w:tc>
      <w:tc>
        <w:tcPr>
          <w:tcW w:w="194" w:type="dxa"/>
          <w:tcBorders>
            <w:left w:val="single" w:sz="4" w:space="0" w:color="A6A6A6"/>
            <w:right w:val="single" w:sz="4" w:space="0" w:color="BFBFBF"/>
          </w:tcBorders>
          <w:vAlign w:val="center"/>
        </w:tcPr>
        <w:p w:rsidR="000E00C9" w:rsidRPr="00B63DB1" w:rsidRDefault="000E00C9" w:rsidP="00603909">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97" w:type="dxa"/>
          <w:tcBorders>
            <w:top w:val="single" w:sz="4" w:space="0" w:color="BFBFBF"/>
            <w:left w:val="single" w:sz="4" w:space="0" w:color="BFBFBF"/>
            <w:bottom w:val="single" w:sz="4" w:space="0" w:color="BFBFBF"/>
            <w:right w:val="single" w:sz="4" w:space="0" w:color="BFBFBF"/>
          </w:tcBorders>
          <w:shd w:val="clear" w:color="auto" w:fill="F2F2F2" w:themeFill="background1" w:themeFillShade="F2"/>
          <w:vAlign w:val="center"/>
        </w:tcPr>
        <w:p w:rsidR="000E00C9" w:rsidRPr="00AF451D" w:rsidRDefault="000E00C9" w:rsidP="00603909">
          <w:pPr>
            <w:jc w:val="center"/>
            <w:rPr>
              <w:rFonts w:ascii="Arial Narrow" w:eastAsia="Arial" w:hAnsi="Arial Narrow" w:cs="Arial"/>
              <w:b/>
              <w:color w:val="BFBFBF"/>
              <w:sz w:val="16"/>
              <w:szCs w:val="16"/>
            </w:rPr>
          </w:pPr>
          <w:r w:rsidRPr="00AF451D">
            <w:rPr>
              <w:rFonts w:ascii="Arial Narrow" w:hAnsi="Arial Narrow"/>
              <w:b/>
              <w:color w:val="BFBFBF"/>
              <w:sz w:val="16"/>
            </w:rPr>
            <w:t>Универсальные условия лицензирования</w:t>
          </w:r>
        </w:p>
      </w:tc>
      <w:tc>
        <w:tcPr>
          <w:tcW w:w="202" w:type="dxa"/>
          <w:tcBorders>
            <w:left w:val="single" w:sz="4" w:space="0" w:color="BFBFBF"/>
            <w:right w:val="single" w:sz="4" w:space="0" w:color="A6A6A6" w:themeColor="background1" w:themeShade="A6"/>
          </w:tcBorders>
          <w:vAlign w:val="center"/>
        </w:tcPr>
        <w:p w:rsidR="000E00C9" w:rsidRPr="00396FAF"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9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Arial"/>
              <w:b/>
              <w:color w:val="BFBFBF"/>
              <w:sz w:val="16"/>
              <w:szCs w:val="16"/>
            </w:rPr>
          </w:pPr>
          <w:r w:rsidRPr="008640D2">
            <w:rPr>
              <w:rFonts w:ascii="Arial Narrow" w:hAnsi="Arial Narrow"/>
              <w:b/>
              <w:color w:val="BFBFBF"/>
              <w:sz w:val="16"/>
            </w:rPr>
            <w:t>Лицензирование «на процессор»</w:t>
          </w:r>
        </w:p>
      </w:tc>
      <w:tc>
        <w:tcPr>
          <w:tcW w:w="180" w:type="dxa"/>
          <w:tcBorders>
            <w:left w:val="single" w:sz="4" w:space="0" w:color="A6A6A6" w:themeColor="background1" w:themeShade="A6"/>
            <w:right w:val="single" w:sz="4" w:space="0" w:color="2E6BA3" w:themeColor="accent1" w:themeShade="80"/>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15"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0E00C9" w:rsidRPr="00B63DB1" w:rsidRDefault="000E00C9" w:rsidP="00603909">
          <w:pPr>
            <w:jc w:val="center"/>
            <w:rPr>
              <w:rFonts w:ascii="Arial Narrow" w:eastAsia="Arial" w:hAnsi="Arial Narrow" w:cs="Arial"/>
              <w:b/>
              <w:color w:val="BFBFBF"/>
              <w:sz w:val="16"/>
              <w:szCs w:val="16"/>
            </w:rPr>
          </w:pPr>
          <w:r w:rsidRPr="008640D2">
            <w:rPr>
              <w:rFonts w:ascii="Arial Narrow" w:eastAsia="Arial" w:hAnsi="Arial Narrow" w:cs="Arial"/>
              <w:b/>
              <w:color w:val="2E6BA3" w:themeColor="accent1" w:themeShade="80"/>
              <w:sz w:val="16"/>
              <w:szCs w:val="16"/>
            </w:rPr>
            <w:t>Лицензирование</w:t>
          </w:r>
          <w:r>
            <w:rPr>
              <w:rFonts w:ascii="Arial Narrow" w:eastAsia="Arial" w:hAnsi="Arial Narrow" w:cs="Arial"/>
              <w:b/>
              <w:color w:val="2E6BA3" w:themeColor="accent1" w:themeShade="80"/>
              <w:sz w:val="16"/>
              <w:szCs w:val="16"/>
            </w:rPr>
            <w:br/>
          </w:r>
          <w:r w:rsidRPr="008640D2">
            <w:rPr>
              <w:rFonts w:ascii="Arial Narrow" w:eastAsia="Arial" w:hAnsi="Arial Narrow" w:cs="Arial"/>
              <w:b/>
              <w:color w:val="2E6BA3" w:themeColor="accent1" w:themeShade="80"/>
              <w:sz w:val="16"/>
              <w:szCs w:val="16"/>
            </w:rPr>
            <w:t>«на ядро»</w:t>
          </w:r>
        </w:p>
      </w:tc>
      <w:tc>
        <w:tcPr>
          <w:tcW w:w="207" w:type="dxa"/>
          <w:tcBorders>
            <w:left w:val="single" w:sz="4" w:space="0" w:color="2E6BA3" w:themeColor="accent1" w:themeShade="80"/>
            <w:right w:val="single" w:sz="4" w:space="0" w:color="A6A6A6" w:themeColor="background1" w:themeShade="A6"/>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7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9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4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3" w:type="dxa"/>
          <w:tcBorders>
            <w:left w:val="single" w:sz="4" w:space="0" w:color="A6A6A6" w:themeColor="background1" w:themeShade="A6"/>
            <w:right w:val="single" w:sz="4" w:space="0" w:color="A6A6A6" w:themeColor="background1" w:themeShade="A6"/>
          </w:tcBorders>
          <w:vAlign w:val="center"/>
        </w:tcPr>
        <w:p w:rsidR="000E00C9" w:rsidRPr="00B63DB1" w:rsidDel="00A6006C"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3"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0E00C9" w:rsidRDefault="000E00C9" w:rsidP="008640D2">
    <w:pPr>
      <w:pStyle w:val="Footer"/>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Default="000E00C9"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0E00C9" w:rsidRPr="00B63DB1"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355CD5" w:rsidRDefault="000E00C9"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AE7BEF" w:rsidRDefault="000E00C9"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5E0251" w:rsidRDefault="000E00C9"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2E6BA3" w:themeColor="accent1" w:themeShade="80"/>
          </w:tcBorders>
          <w:vAlign w:val="center"/>
        </w:tcPr>
        <w:p w:rsidR="000E00C9" w:rsidRPr="00B63DB1" w:rsidRDefault="000E00C9"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0E00C9" w:rsidRPr="005E0251" w:rsidRDefault="000E00C9"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Лицензирование«на ядро»</w:t>
          </w:r>
        </w:p>
      </w:tc>
      <w:tc>
        <w:tcPr>
          <w:tcW w:w="190" w:type="dxa"/>
          <w:tcBorders>
            <w:left w:val="single" w:sz="4" w:space="0" w:color="2E6BA3" w:themeColor="accent1" w:themeShade="80"/>
            <w:right w:val="single" w:sz="4" w:space="0" w:color="A6A6A6" w:themeColor="background1" w:themeShade="A6"/>
          </w:tcBorders>
          <w:vAlign w:val="center"/>
        </w:tcPr>
        <w:p w:rsidR="000E00C9" w:rsidRPr="00B63DB1" w:rsidRDefault="000E00C9"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0E00C9" w:rsidRPr="00B63DB1" w:rsidDel="00A6006C" w:rsidRDefault="000E00C9"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Default="000E00C9"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0E00C9" w:rsidRDefault="000E00C9"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Default="000E00C9" w:rsidP="00360DD8">
    <w:pPr>
      <w:pStyle w:val="Footer"/>
    </w:pPr>
  </w:p>
  <w:tbl>
    <w:tblPr>
      <w:tblStyle w:val="TableGrid"/>
      <w:tblW w:w="10440"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74"/>
      <w:gridCol w:w="194"/>
      <w:gridCol w:w="1197"/>
      <w:gridCol w:w="202"/>
      <w:gridCol w:w="1193"/>
      <w:gridCol w:w="180"/>
      <w:gridCol w:w="1215"/>
      <w:gridCol w:w="207"/>
      <w:gridCol w:w="1077"/>
      <w:gridCol w:w="190"/>
      <w:gridCol w:w="1047"/>
      <w:gridCol w:w="183"/>
      <w:gridCol w:w="1099"/>
      <w:gridCol w:w="183"/>
      <w:gridCol w:w="1099"/>
    </w:tblGrid>
    <w:tr w:rsidR="000E00C9" w:rsidTr="008640D2">
      <w:trPr>
        <w:trHeight w:val="653"/>
        <w:jc w:val="center"/>
      </w:trPr>
      <w:tc>
        <w:tcPr>
          <w:tcW w:w="1174" w:type="dxa"/>
          <w:tcBorders>
            <w:top w:val="single" w:sz="4" w:space="0" w:color="A6A6A6"/>
            <w:left w:val="single" w:sz="4" w:space="0" w:color="A6A6A6"/>
            <w:bottom w:val="single" w:sz="4" w:space="0" w:color="A6A6A6"/>
            <w:right w:val="single" w:sz="4" w:space="0" w:color="A6A6A6"/>
          </w:tcBorders>
          <w:shd w:val="clear" w:color="auto" w:fill="F2F2F2" w:themeFill="background1" w:themeFillShade="F2"/>
          <w:vAlign w:val="center"/>
        </w:tcPr>
        <w:p w:rsidR="000E00C9" w:rsidRPr="00B37FC1" w:rsidRDefault="000E00C9" w:rsidP="00603909">
          <w:pPr>
            <w:jc w:val="center"/>
            <w:rPr>
              <w:rFonts w:ascii="Arial Narrow" w:eastAsia="Arial" w:hAnsi="Arial Narrow" w:cs="Arial"/>
              <w:b/>
              <w:color w:val="BFBFBF"/>
              <w:sz w:val="16"/>
              <w:szCs w:val="16"/>
            </w:rPr>
          </w:pPr>
          <w:r w:rsidRPr="00B37FC1">
            <w:rPr>
              <w:rFonts w:ascii="Arial Narrow" w:eastAsia="Arial" w:hAnsi="Arial Narrow" w:cs="Arial"/>
              <w:b/>
              <w:color w:val="BFBFBF"/>
              <w:sz w:val="16"/>
              <w:szCs w:val="16"/>
            </w:rPr>
            <w:t>Введение</w:t>
          </w:r>
        </w:p>
      </w:tc>
      <w:tc>
        <w:tcPr>
          <w:tcW w:w="194" w:type="dxa"/>
          <w:tcBorders>
            <w:left w:val="single" w:sz="4" w:space="0" w:color="A6A6A6"/>
            <w:right w:val="single" w:sz="4" w:space="0" w:color="BFBFBF"/>
          </w:tcBorders>
          <w:vAlign w:val="center"/>
        </w:tcPr>
        <w:p w:rsidR="000E00C9" w:rsidRPr="00B63DB1" w:rsidRDefault="000E00C9" w:rsidP="00603909">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97" w:type="dxa"/>
          <w:tcBorders>
            <w:top w:val="single" w:sz="4" w:space="0" w:color="BFBFBF"/>
            <w:left w:val="single" w:sz="4" w:space="0" w:color="BFBFBF"/>
            <w:bottom w:val="single" w:sz="4" w:space="0" w:color="BFBFBF"/>
            <w:right w:val="single" w:sz="4" w:space="0" w:color="BFBFBF"/>
          </w:tcBorders>
          <w:shd w:val="clear" w:color="auto" w:fill="F2F2F2" w:themeFill="background1" w:themeFillShade="F2"/>
          <w:vAlign w:val="center"/>
        </w:tcPr>
        <w:p w:rsidR="000E00C9" w:rsidRPr="00AF451D" w:rsidRDefault="000E00C9" w:rsidP="00603909">
          <w:pPr>
            <w:jc w:val="center"/>
            <w:rPr>
              <w:rFonts w:ascii="Arial Narrow" w:eastAsia="Arial" w:hAnsi="Arial Narrow" w:cs="Arial"/>
              <w:b/>
              <w:color w:val="BFBFBF"/>
              <w:sz w:val="16"/>
              <w:szCs w:val="16"/>
            </w:rPr>
          </w:pPr>
          <w:r w:rsidRPr="00AF451D">
            <w:rPr>
              <w:rFonts w:ascii="Arial Narrow" w:hAnsi="Arial Narrow"/>
              <w:b/>
              <w:color w:val="BFBFBF"/>
              <w:sz w:val="16"/>
            </w:rPr>
            <w:t>Универсальные условия лицензирования</w:t>
          </w:r>
        </w:p>
      </w:tc>
      <w:tc>
        <w:tcPr>
          <w:tcW w:w="202" w:type="dxa"/>
          <w:tcBorders>
            <w:left w:val="single" w:sz="4" w:space="0" w:color="BFBFBF"/>
            <w:right w:val="single" w:sz="4" w:space="0" w:color="A6A6A6" w:themeColor="background1" w:themeShade="A6"/>
          </w:tcBorders>
          <w:vAlign w:val="center"/>
        </w:tcPr>
        <w:p w:rsidR="000E00C9" w:rsidRPr="00396FAF"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9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Arial"/>
              <w:b/>
              <w:color w:val="BFBFBF"/>
              <w:sz w:val="16"/>
              <w:szCs w:val="16"/>
            </w:rPr>
          </w:pPr>
          <w:r w:rsidRPr="008640D2">
            <w:rPr>
              <w:rFonts w:ascii="Arial Narrow" w:hAnsi="Arial Narrow"/>
              <w:b/>
              <w:color w:val="BFBFBF"/>
              <w:sz w:val="16"/>
            </w:rPr>
            <w:t>Лицензирование «на процессор»</w:t>
          </w:r>
        </w:p>
      </w:tc>
      <w:tc>
        <w:tcPr>
          <w:tcW w:w="180" w:type="dxa"/>
          <w:tcBorders>
            <w:left w:val="single" w:sz="4" w:space="0" w:color="A6A6A6" w:themeColor="background1" w:themeShade="A6"/>
            <w:right w:val="single" w:sz="4" w:space="0" w:color="669FD3" w:themeColor="accent1" w:themeShade="BF"/>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15" w:type="dxa"/>
          <w:tcBorders>
            <w:top w:val="single" w:sz="4" w:space="0" w:color="669FD3" w:themeColor="accent1" w:themeShade="BF"/>
            <w:left w:val="single" w:sz="4" w:space="0" w:color="669FD3" w:themeColor="accent1" w:themeShade="BF"/>
            <w:bottom w:val="single" w:sz="4" w:space="0" w:color="669FD3" w:themeColor="accent1" w:themeShade="BF"/>
            <w:right w:val="single" w:sz="4" w:space="0" w:color="669FD3" w:themeColor="accent1" w:themeShade="BF"/>
          </w:tcBorders>
          <w:shd w:val="clear" w:color="auto" w:fill="B9D3EB" w:themeFill="accent1"/>
          <w:vAlign w:val="center"/>
        </w:tcPr>
        <w:p w:rsidR="000E00C9" w:rsidRPr="00B63DB1" w:rsidRDefault="000E00C9" w:rsidP="00603909">
          <w:pPr>
            <w:jc w:val="center"/>
            <w:rPr>
              <w:rFonts w:ascii="Arial Narrow" w:eastAsia="Arial" w:hAnsi="Arial Narrow" w:cs="Arial"/>
              <w:b/>
              <w:color w:val="BFBFBF"/>
              <w:sz w:val="16"/>
              <w:szCs w:val="16"/>
            </w:rPr>
          </w:pPr>
          <w:r w:rsidRPr="008640D2">
            <w:rPr>
              <w:rFonts w:ascii="Arial Narrow" w:eastAsia="Arial" w:hAnsi="Arial Narrow" w:cs="Arial"/>
              <w:b/>
              <w:color w:val="2E6BA3" w:themeColor="accent1" w:themeShade="80"/>
              <w:sz w:val="16"/>
              <w:szCs w:val="16"/>
            </w:rPr>
            <w:t>Лицензирование</w:t>
          </w:r>
          <w:r>
            <w:rPr>
              <w:rFonts w:ascii="Arial Narrow" w:eastAsia="Arial" w:hAnsi="Arial Narrow" w:cs="Arial"/>
              <w:b/>
              <w:color w:val="2E6BA3" w:themeColor="accent1" w:themeShade="80"/>
              <w:sz w:val="16"/>
              <w:szCs w:val="16"/>
            </w:rPr>
            <w:br/>
          </w:r>
          <w:r w:rsidRPr="008640D2">
            <w:rPr>
              <w:rFonts w:ascii="Arial Narrow" w:eastAsia="Arial" w:hAnsi="Arial Narrow" w:cs="Arial"/>
              <w:b/>
              <w:color w:val="2E6BA3" w:themeColor="accent1" w:themeShade="80"/>
              <w:sz w:val="16"/>
              <w:szCs w:val="16"/>
            </w:rPr>
            <w:t>«на ядро»</w:t>
          </w:r>
        </w:p>
      </w:tc>
      <w:tc>
        <w:tcPr>
          <w:tcW w:w="207" w:type="dxa"/>
          <w:tcBorders>
            <w:left w:val="single" w:sz="4" w:space="0" w:color="669FD3" w:themeColor="accent1" w:themeShade="BF"/>
            <w:right w:val="single" w:sz="4" w:space="0" w:color="A6A6A6" w:themeColor="background1" w:themeShade="A6"/>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7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9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4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3" w:type="dxa"/>
          <w:tcBorders>
            <w:left w:val="single" w:sz="4" w:space="0" w:color="A6A6A6" w:themeColor="background1" w:themeShade="A6"/>
            <w:right w:val="single" w:sz="4" w:space="0" w:color="A6A6A6" w:themeColor="background1" w:themeShade="A6"/>
          </w:tcBorders>
          <w:vAlign w:val="center"/>
        </w:tcPr>
        <w:p w:rsidR="000E00C9" w:rsidRPr="00B63DB1" w:rsidDel="00A6006C"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3"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0E00C9" w:rsidRDefault="000E00C9" w:rsidP="00A5040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Default="000E00C9" w:rsidP="00360DD8">
    <w:pPr>
      <w:pStyle w:val="Footer"/>
    </w:pPr>
  </w:p>
  <w:tbl>
    <w:tblPr>
      <w:tblStyle w:val="TableGrid"/>
      <w:tblW w:w="10440"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74"/>
      <w:gridCol w:w="194"/>
      <w:gridCol w:w="1197"/>
      <w:gridCol w:w="202"/>
      <w:gridCol w:w="1193"/>
      <w:gridCol w:w="180"/>
      <w:gridCol w:w="1215"/>
      <w:gridCol w:w="207"/>
      <w:gridCol w:w="1077"/>
      <w:gridCol w:w="190"/>
      <w:gridCol w:w="1047"/>
      <w:gridCol w:w="183"/>
      <w:gridCol w:w="1099"/>
      <w:gridCol w:w="183"/>
      <w:gridCol w:w="1099"/>
    </w:tblGrid>
    <w:tr w:rsidR="000E00C9" w:rsidTr="00B81002">
      <w:trPr>
        <w:trHeight w:val="653"/>
        <w:jc w:val="center"/>
      </w:trPr>
      <w:tc>
        <w:tcPr>
          <w:tcW w:w="1174" w:type="dxa"/>
          <w:tcBorders>
            <w:top w:val="single" w:sz="4" w:space="0" w:color="A6A6A6"/>
            <w:left w:val="single" w:sz="4" w:space="0" w:color="A6A6A6"/>
            <w:bottom w:val="single" w:sz="4" w:space="0" w:color="A6A6A6"/>
            <w:right w:val="single" w:sz="4" w:space="0" w:color="A6A6A6"/>
          </w:tcBorders>
          <w:shd w:val="clear" w:color="auto" w:fill="F2F2F2" w:themeFill="background1" w:themeFillShade="F2"/>
          <w:vAlign w:val="center"/>
        </w:tcPr>
        <w:p w:rsidR="000E00C9" w:rsidRPr="00B37FC1" w:rsidRDefault="000E00C9" w:rsidP="00603909">
          <w:pPr>
            <w:jc w:val="center"/>
            <w:rPr>
              <w:rFonts w:ascii="Arial Narrow" w:eastAsia="Arial" w:hAnsi="Arial Narrow" w:cs="Arial"/>
              <w:b/>
              <w:color w:val="BFBFBF"/>
              <w:sz w:val="16"/>
              <w:szCs w:val="16"/>
            </w:rPr>
          </w:pPr>
          <w:r w:rsidRPr="00B37FC1">
            <w:rPr>
              <w:rFonts w:ascii="Arial Narrow" w:eastAsia="Arial" w:hAnsi="Arial Narrow" w:cs="Arial"/>
              <w:b/>
              <w:color w:val="BFBFBF"/>
              <w:sz w:val="16"/>
              <w:szCs w:val="16"/>
            </w:rPr>
            <w:t>Введение</w:t>
          </w:r>
        </w:p>
      </w:tc>
      <w:tc>
        <w:tcPr>
          <w:tcW w:w="194" w:type="dxa"/>
          <w:tcBorders>
            <w:left w:val="single" w:sz="4" w:space="0" w:color="A6A6A6"/>
            <w:right w:val="single" w:sz="4" w:space="0" w:color="BFBFBF"/>
          </w:tcBorders>
          <w:vAlign w:val="center"/>
        </w:tcPr>
        <w:p w:rsidR="000E00C9" w:rsidRPr="00B63DB1" w:rsidRDefault="000E00C9" w:rsidP="00603909">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97" w:type="dxa"/>
          <w:tcBorders>
            <w:top w:val="single" w:sz="4" w:space="0" w:color="BFBFBF"/>
            <w:left w:val="single" w:sz="4" w:space="0" w:color="BFBFBF"/>
            <w:bottom w:val="single" w:sz="4" w:space="0" w:color="BFBFBF"/>
            <w:right w:val="single" w:sz="4" w:space="0" w:color="BFBFBF"/>
          </w:tcBorders>
          <w:shd w:val="clear" w:color="auto" w:fill="F2F2F2" w:themeFill="background1" w:themeFillShade="F2"/>
          <w:vAlign w:val="center"/>
        </w:tcPr>
        <w:p w:rsidR="000E00C9" w:rsidRPr="00AF451D" w:rsidRDefault="000E00C9" w:rsidP="00603909">
          <w:pPr>
            <w:jc w:val="center"/>
            <w:rPr>
              <w:rFonts w:ascii="Arial Narrow" w:eastAsia="Arial" w:hAnsi="Arial Narrow" w:cs="Arial"/>
              <w:b/>
              <w:color w:val="BFBFBF"/>
              <w:sz w:val="16"/>
              <w:szCs w:val="16"/>
            </w:rPr>
          </w:pPr>
          <w:r w:rsidRPr="00AF451D">
            <w:rPr>
              <w:rFonts w:ascii="Arial Narrow" w:hAnsi="Arial Narrow"/>
              <w:b/>
              <w:color w:val="BFBFBF"/>
              <w:sz w:val="16"/>
            </w:rPr>
            <w:t>Универсальные условия лицензирования</w:t>
          </w:r>
        </w:p>
      </w:tc>
      <w:tc>
        <w:tcPr>
          <w:tcW w:w="202" w:type="dxa"/>
          <w:tcBorders>
            <w:left w:val="single" w:sz="4" w:space="0" w:color="BFBFBF"/>
            <w:right w:val="single" w:sz="4" w:space="0" w:color="A6A6A6" w:themeColor="background1" w:themeShade="A6"/>
          </w:tcBorders>
          <w:vAlign w:val="center"/>
        </w:tcPr>
        <w:p w:rsidR="000E00C9" w:rsidRPr="00396FAF"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9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Arial"/>
              <w:b/>
              <w:color w:val="BFBFBF"/>
              <w:sz w:val="16"/>
              <w:szCs w:val="16"/>
            </w:rPr>
          </w:pPr>
          <w:r w:rsidRPr="008640D2">
            <w:rPr>
              <w:rFonts w:ascii="Arial Narrow" w:hAnsi="Arial Narrow"/>
              <w:b/>
              <w:color w:val="BFBFBF"/>
              <w:sz w:val="16"/>
            </w:rPr>
            <w:t>Лицензирование «на процессор»</w:t>
          </w:r>
        </w:p>
      </w:tc>
      <w:tc>
        <w:tcPr>
          <w:tcW w:w="18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15"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Arial"/>
              <w:b/>
              <w:color w:val="BFBFBF"/>
              <w:sz w:val="16"/>
              <w:szCs w:val="16"/>
            </w:rPr>
          </w:pPr>
          <w:r w:rsidRPr="000A1D6B">
            <w:rPr>
              <w:rFonts w:ascii="Arial Narrow" w:eastAsia="Arial" w:hAnsi="Arial Narrow" w:cs="Arial"/>
              <w:b/>
              <w:color w:val="BFBFBF"/>
              <w:sz w:val="16"/>
              <w:szCs w:val="16"/>
            </w:rPr>
            <w:t>Лицензирование</w:t>
          </w:r>
          <w:r>
            <w:rPr>
              <w:rFonts w:ascii="Arial Narrow" w:eastAsia="Arial" w:hAnsi="Arial Narrow" w:cs="Arial"/>
              <w:b/>
              <w:color w:val="BFBFBF"/>
              <w:sz w:val="16"/>
              <w:szCs w:val="16"/>
            </w:rPr>
            <w:br/>
          </w:r>
          <w:r w:rsidRPr="000A1D6B">
            <w:rPr>
              <w:rFonts w:ascii="Arial Narrow" w:eastAsia="Arial" w:hAnsi="Arial Narrow" w:cs="Arial"/>
              <w:b/>
              <w:color w:val="BFBFBF"/>
              <w:sz w:val="16"/>
              <w:szCs w:val="16"/>
            </w:rPr>
            <w:t>«на ядро»</w:t>
          </w:r>
        </w:p>
      </w:tc>
      <w:tc>
        <w:tcPr>
          <w:tcW w:w="207" w:type="dxa"/>
          <w:tcBorders>
            <w:left w:val="single" w:sz="4" w:space="0" w:color="A6A6A6" w:themeColor="background1" w:themeShade="A6"/>
            <w:right w:val="single" w:sz="4" w:space="0" w:color="669FD3" w:themeColor="accent1" w:themeShade="BF"/>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77" w:type="dxa"/>
          <w:tcBorders>
            <w:top w:val="single" w:sz="4" w:space="0" w:color="669FD3" w:themeColor="accent1" w:themeShade="BF"/>
            <w:left w:val="single" w:sz="4" w:space="0" w:color="669FD3" w:themeColor="accent1" w:themeShade="BF"/>
            <w:bottom w:val="single" w:sz="4" w:space="0" w:color="669FD3" w:themeColor="accent1" w:themeShade="BF"/>
            <w:right w:val="single" w:sz="4" w:space="0" w:color="669FD3" w:themeColor="accent1" w:themeShade="BF"/>
          </w:tcBorders>
          <w:shd w:val="clear" w:color="auto" w:fill="B9D3EB" w:themeFill="accent1"/>
          <w:vAlign w:val="center"/>
        </w:tcPr>
        <w:p w:rsidR="000E00C9" w:rsidRPr="000A1D6B" w:rsidRDefault="000E00C9" w:rsidP="00603909">
          <w:pPr>
            <w:jc w:val="center"/>
            <w:rPr>
              <w:rFonts w:ascii="Arial Narrow" w:eastAsia="Arial" w:hAnsi="Arial Narrow" w:cs="Arial"/>
              <w:b/>
              <w:color w:val="2E6BA3" w:themeColor="accent1" w:themeShade="80"/>
              <w:sz w:val="16"/>
              <w:szCs w:val="16"/>
            </w:rPr>
          </w:pPr>
          <w:r w:rsidRPr="000A1D6B">
            <w:rPr>
              <w:rFonts w:ascii="Arial Narrow" w:eastAsia="Arial" w:hAnsi="Arial Narrow" w:cs="Arial"/>
              <w:b/>
              <w:color w:val="2E6BA3" w:themeColor="accent1" w:themeShade="80"/>
              <w:sz w:val="16"/>
              <w:szCs w:val="16"/>
            </w:rPr>
            <w:t>SAL</w:t>
          </w:r>
        </w:p>
      </w:tc>
      <w:tc>
        <w:tcPr>
          <w:tcW w:w="190" w:type="dxa"/>
          <w:tcBorders>
            <w:left w:val="single" w:sz="4" w:space="0" w:color="669FD3" w:themeColor="accent1" w:themeShade="BF"/>
            <w:right w:val="single" w:sz="4" w:space="0" w:color="A6A6A6" w:themeColor="background1" w:themeShade="A6"/>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4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3" w:type="dxa"/>
          <w:tcBorders>
            <w:left w:val="single" w:sz="4" w:space="0" w:color="A6A6A6" w:themeColor="background1" w:themeShade="A6"/>
            <w:right w:val="single" w:sz="4" w:space="0" w:color="A6A6A6" w:themeColor="background1" w:themeShade="A6"/>
          </w:tcBorders>
          <w:vAlign w:val="center"/>
        </w:tcPr>
        <w:p w:rsidR="000E00C9" w:rsidRPr="00B63DB1" w:rsidDel="00A6006C"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3"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0E00C9" w:rsidRPr="000A1D6B" w:rsidRDefault="000E00C9" w:rsidP="000A1D6B">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Default="000E00C9" w:rsidP="00360DD8">
    <w:pPr>
      <w:pStyle w:val="Footer"/>
    </w:pPr>
  </w:p>
  <w:tbl>
    <w:tblPr>
      <w:tblStyle w:val="TableGrid"/>
      <w:tblW w:w="10440"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74"/>
      <w:gridCol w:w="194"/>
      <w:gridCol w:w="1197"/>
      <w:gridCol w:w="202"/>
      <w:gridCol w:w="1193"/>
      <w:gridCol w:w="180"/>
      <w:gridCol w:w="1215"/>
      <w:gridCol w:w="207"/>
      <w:gridCol w:w="1077"/>
      <w:gridCol w:w="190"/>
      <w:gridCol w:w="1047"/>
      <w:gridCol w:w="183"/>
      <w:gridCol w:w="1099"/>
      <w:gridCol w:w="183"/>
      <w:gridCol w:w="1099"/>
    </w:tblGrid>
    <w:tr w:rsidR="000E00C9" w:rsidTr="00F37B6B">
      <w:trPr>
        <w:trHeight w:val="653"/>
        <w:jc w:val="center"/>
      </w:trPr>
      <w:tc>
        <w:tcPr>
          <w:tcW w:w="1174" w:type="dxa"/>
          <w:tcBorders>
            <w:top w:val="single" w:sz="4" w:space="0" w:color="A6A6A6"/>
            <w:left w:val="single" w:sz="4" w:space="0" w:color="A6A6A6"/>
            <w:bottom w:val="single" w:sz="4" w:space="0" w:color="A6A6A6"/>
            <w:right w:val="single" w:sz="4" w:space="0" w:color="A6A6A6"/>
          </w:tcBorders>
          <w:shd w:val="clear" w:color="auto" w:fill="F2F2F2" w:themeFill="background1" w:themeFillShade="F2"/>
          <w:vAlign w:val="center"/>
        </w:tcPr>
        <w:p w:rsidR="000E00C9" w:rsidRPr="00B37FC1" w:rsidRDefault="000E00C9" w:rsidP="00603909">
          <w:pPr>
            <w:jc w:val="center"/>
            <w:rPr>
              <w:rFonts w:ascii="Arial Narrow" w:eastAsia="Arial" w:hAnsi="Arial Narrow" w:cs="Arial"/>
              <w:b/>
              <w:color w:val="BFBFBF"/>
              <w:sz w:val="16"/>
              <w:szCs w:val="16"/>
            </w:rPr>
          </w:pPr>
          <w:r w:rsidRPr="00B37FC1">
            <w:rPr>
              <w:rFonts w:ascii="Arial Narrow" w:eastAsia="Arial" w:hAnsi="Arial Narrow" w:cs="Arial"/>
              <w:b/>
              <w:color w:val="BFBFBF"/>
              <w:sz w:val="16"/>
              <w:szCs w:val="16"/>
            </w:rPr>
            <w:t>Введение</w:t>
          </w:r>
        </w:p>
      </w:tc>
      <w:tc>
        <w:tcPr>
          <w:tcW w:w="194" w:type="dxa"/>
          <w:tcBorders>
            <w:left w:val="single" w:sz="4" w:space="0" w:color="A6A6A6"/>
            <w:right w:val="single" w:sz="4" w:space="0" w:color="BFBFBF"/>
          </w:tcBorders>
          <w:vAlign w:val="center"/>
        </w:tcPr>
        <w:p w:rsidR="000E00C9" w:rsidRPr="00B63DB1" w:rsidRDefault="000E00C9" w:rsidP="00603909">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97" w:type="dxa"/>
          <w:tcBorders>
            <w:top w:val="single" w:sz="4" w:space="0" w:color="BFBFBF"/>
            <w:left w:val="single" w:sz="4" w:space="0" w:color="BFBFBF"/>
            <w:bottom w:val="single" w:sz="4" w:space="0" w:color="BFBFBF"/>
            <w:right w:val="single" w:sz="4" w:space="0" w:color="BFBFBF"/>
          </w:tcBorders>
          <w:shd w:val="clear" w:color="auto" w:fill="F2F2F2" w:themeFill="background1" w:themeFillShade="F2"/>
          <w:vAlign w:val="center"/>
        </w:tcPr>
        <w:p w:rsidR="000E00C9" w:rsidRPr="00AF451D" w:rsidRDefault="000E00C9" w:rsidP="00603909">
          <w:pPr>
            <w:jc w:val="center"/>
            <w:rPr>
              <w:rFonts w:ascii="Arial Narrow" w:eastAsia="Arial" w:hAnsi="Arial Narrow" w:cs="Arial"/>
              <w:b/>
              <w:color w:val="BFBFBF"/>
              <w:sz w:val="16"/>
              <w:szCs w:val="16"/>
            </w:rPr>
          </w:pPr>
          <w:r w:rsidRPr="00AF451D">
            <w:rPr>
              <w:rFonts w:ascii="Arial Narrow" w:hAnsi="Arial Narrow"/>
              <w:b/>
              <w:color w:val="BFBFBF"/>
              <w:sz w:val="16"/>
            </w:rPr>
            <w:t>Универсальные условия лицензирования</w:t>
          </w:r>
        </w:p>
      </w:tc>
      <w:tc>
        <w:tcPr>
          <w:tcW w:w="202" w:type="dxa"/>
          <w:tcBorders>
            <w:left w:val="single" w:sz="4" w:space="0" w:color="BFBFBF"/>
            <w:right w:val="single" w:sz="4" w:space="0" w:color="A6A6A6" w:themeColor="background1" w:themeShade="A6"/>
          </w:tcBorders>
          <w:vAlign w:val="center"/>
        </w:tcPr>
        <w:p w:rsidR="000E00C9" w:rsidRPr="00396FAF"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9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Arial"/>
              <w:b/>
              <w:color w:val="BFBFBF"/>
              <w:sz w:val="16"/>
              <w:szCs w:val="16"/>
            </w:rPr>
          </w:pPr>
          <w:r w:rsidRPr="008640D2">
            <w:rPr>
              <w:rFonts w:ascii="Arial Narrow" w:hAnsi="Arial Narrow"/>
              <w:b/>
              <w:color w:val="BFBFBF"/>
              <w:sz w:val="16"/>
            </w:rPr>
            <w:t>Лицензирование «на процессор»</w:t>
          </w:r>
        </w:p>
      </w:tc>
      <w:tc>
        <w:tcPr>
          <w:tcW w:w="18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15"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Arial"/>
              <w:b/>
              <w:color w:val="BFBFBF"/>
              <w:sz w:val="16"/>
              <w:szCs w:val="16"/>
            </w:rPr>
          </w:pPr>
          <w:r w:rsidRPr="000A1D6B">
            <w:rPr>
              <w:rFonts w:ascii="Arial Narrow" w:eastAsia="Arial" w:hAnsi="Arial Narrow" w:cs="Arial"/>
              <w:b/>
              <w:color w:val="BFBFBF"/>
              <w:sz w:val="16"/>
              <w:szCs w:val="16"/>
            </w:rPr>
            <w:t>Лицензирование</w:t>
          </w:r>
          <w:r>
            <w:rPr>
              <w:rFonts w:ascii="Arial Narrow" w:eastAsia="Arial" w:hAnsi="Arial Narrow" w:cs="Arial"/>
              <w:b/>
              <w:color w:val="BFBFBF"/>
              <w:sz w:val="16"/>
              <w:szCs w:val="16"/>
            </w:rPr>
            <w:br/>
          </w:r>
          <w:r w:rsidRPr="000A1D6B">
            <w:rPr>
              <w:rFonts w:ascii="Arial Narrow" w:eastAsia="Arial" w:hAnsi="Arial Narrow" w:cs="Arial"/>
              <w:b/>
              <w:color w:val="BFBFBF"/>
              <w:sz w:val="16"/>
              <w:szCs w:val="16"/>
            </w:rPr>
            <w:t>«на ядро»</w:t>
          </w:r>
        </w:p>
      </w:tc>
      <w:tc>
        <w:tcPr>
          <w:tcW w:w="207" w:type="dxa"/>
          <w:tcBorders>
            <w:left w:val="single" w:sz="4" w:space="0" w:color="A6A6A6" w:themeColor="background1" w:themeShade="A6"/>
            <w:right w:val="single" w:sz="4" w:space="0" w:color="2E6BA3" w:themeColor="accent1" w:themeShade="80"/>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77"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0E00C9" w:rsidRPr="000A1D6B" w:rsidRDefault="000E00C9" w:rsidP="00603909">
          <w:pPr>
            <w:jc w:val="center"/>
            <w:rPr>
              <w:rFonts w:ascii="Arial Narrow" w:eastAsia="Arial" w:hAnsi="Arial Narrow" w:cs="Arial"/>
              <w:b/>
              <w:color w:val="2E6BA3" w:themeColor="accent1" w:themeShade="80"/>
              <w:sz w:val="16"/>
              <w:szCs w:val="16"/>
            </w:rPr>
          </w:pPr>
          <w:r w:rsidRPr="000A1D6B">
            <w:rPr>
              <w:rFonts w:ascii="Arial Narrow" w:eastAsia="Arial" w:hAnsi="Arial Narrow" w:cs="Arial"/>
              <w:b/>
              <w:color w:val="2E6BA3" w:themeColor="accent1" w:themeShade="80"/>
              <w:sz w:val="16"/>
              <w:szCs w:val="16"/>
            </w:rPr>
            <w:t>SAL</w:t>
          </w:r>
        </w:p>
      </w:tc>
      <w:tc>
        <w:tcPr>
          <w:tcW w:w="190" w:type="dxa"/>
          <w:tcBorders>
            <w:left w:val="single" w:sz="4" w:space="0" w:color="2E6BA3" w:themeColor="accent1" w:themeShade="80"/>
            <w:right w:val="single" w:sz="4" w:space="0" w:color="A6A6A6" w:themeColor="background1" w:themeShade="A6"/>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4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3" w:type="dxa"/>
          <w:tcBorders>
            <w:left w:val="single" w:sz="4" w:space="0" w:color="A6A6A6" w:themeColor="background1" w:themeShade="A6"/>
            <w:right w:val="single" w:sz="4" w:space="0" w:color="A6A6A6" w:themeColor="background1" w:themeShade="A6"/>
          </w:tcBorders>
          <w:vAlign w:val="center"/>
        </w:tcPr>
        <w:p w:rsidR="000E00C9" w:rsidRPr="00B63DB1" w:rsidDel="00A6006C"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3"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0E00C9" w:rsidRDefault="000E00C9" w:rsidP="00A7227A">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Default="000E00C9" w:rsidP="00360DD8">
    <w:pPr>
      <w:pStyle w:val="Footer"/>
    </w:pPr>
  </w:p>
  <w:tbl>
    <w:tblPr>
      <w:tblStyle w:val="TableGrid"/>
      <w:tblW w:w="10440"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74"/>
      <w:gridCol w:w="194"/>
      <w:gridCol w:w="1197"/>
      <w:gridCol w:w="202"/>
      <w:gridCol w:w="1193"/>
      <w:gridCol w:w="180"/>
      <w:gridCol w:w="1215"/>
      <w:gridCol w:w="207"/>
      <w:gridCol w:w="1077"/>
      <w:gridCol w:w="190"/>
      <w:gridCol w:w="1047"/>
      <w:gridCol w:w="183"/>
      <w:gridCol w:w="1099"/>
      <w:gridCol w:w="183"/>
      <w:gridCol w:w="1099"/>
    </w:tblGrid>
    <w:tr w:rsidR="000E00C9" w:rsidTr="00603909">
      <w:trPr>
        <w:trHeight w:val="653"/>
        <w:jc w:val="center"/>
      </w:trPr>
      <w:tc>
        <w:tcPr>
          <w:tcW w:w="1174" w:type="dxa"/>
          <w:tcBorders>
            <w:top w:val="single" w:sz="4" w:space="0" w:color="A6A6A6"/>
            <w:left w:val="single" w:sz="4" w:space="0" w:color="A6A6A6"/>
            <w:bottom w:val="single" w:sz="4" w:space="0" w:color="A6A6A6"/>
            <w:right w:val="single" w:sz="4" w:space="0" w:color="A6A6A6"/>
          </w:tcBorders>
          <w:shd w:val="clear" w:color="auto" w:fill="F2F2F2" w:themeFill="background1" w:themeFillShade="F2"/>
          <w:vAlign w:val="center"/>
        </w:tcPr>
        <w:p w:rsidR="000E00C9" w:rsidRPr="00B37FC1" w:rsidRDefault="000E00C9" w:rsidP="00603909">
          <w:pPr>
            <w:jc w:val="center"/>
            <w:rPr>
              <w:rFonts w:ascii="Arial Narrow" w:eastAsia="Arial" w:hAnsi="Arial Narrow" w:cs="Arial"/>
              <w:b/>
              <w:color w:val="BFBFBF"/>
              <w:sz w:val="16"/>
              <w:szCs w:val="16"/>
            </w:rPr>
          </w:pPr>
          <w:r w:rsidRPr="00B37FC1">
            <w:rPr>
              <w:rFonts w:ascii="Arial Narrow" w:eastAsia="Arial" w:hAnsi="Arial Narrow" w:cs="Arial"/>
              <w:b/>
              <w:color w:val="BFBFBF"/>
              <w:sz w:val="16"/>
              <w:szCs w:val="16"/>
            </w:rPr>
            <w:t>Введение</w:t>
          </w:r>
        </w:p>
      </w:tc>
      <w:tc>
        <w:tcPr>
          <w:tcW w:w="194" w:type="dxa"/>
          <w:tcBorders>
            <w:left w:val="single" w:sz="4" w:space="0" w:color="A6A6A6"/>
            <w:right w:val="single" w:sz="4" w:space="0" w:color="BFBFBF"/>
          </w:tcBorders>
          <w:vAlign w:val="center"/>
        </w:tcPr>
        <w:p w:rsidR="000E00C9" w:rsidRPr="00B63DB1" w:rsidRDefault="000E00C9" w:rsidP="00603909">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97" w:type="dxa"/>
          <w:tcBorders>
            <w:top w:val="single" w:sz="4" w:space="0" w:color="BFBFBF"/>
            <w:left w:val="single" w:sz="4" w:space="0" w:color="BFBFBF"/>
            <w:bottom w:val="single" w:sz="4" w:space="0" w:color="BFBFBF"/>
            <w:right w:val="single" w:sz="4" w:space="0" w:color="BFBFBF"/>
          </w:tcBorders>
          <w:shd w:val="clear" w:color="auto" w:fill="F2F2F2" w:themeFill="background1" w:themeFillShade="F2"/>
          <w:vAlign w:val="center"/>
        </w:tcPr>
        <w:p w:rsidR="000E00C9" w:rsidRPr="00AF451D" w:rsidRDefault="000E00C9" w:rsidP="00603909">
          <w:pPr>
            <w:jc w:val="center"/>
            <w:rPr>
              <w:rFonts w:ascii="Arial Narrow" w:eastAsia="Arial" w:hAnsi="Arial Narrow" w:cs="Arial"/>
              <w:b/>
              <w:color w:val="BFBFBF"/>
              <w:sz w:val="16"/>
              <w:szCs w:val="16"/>
            </w:rPr>
          </w:pPr>
          <w:r w:rsidRPr="00AF451D">
            <w:rPr>
              <w:rFonts w:ascii="Arial Narrow" w:hAnsi="Arial Narrow"/>
              <w:b/>
              <w:color w:val="BFBFBF"/>
              <w:sz w:val="16"/>
            </w:rPr>
            <w:t>Универсальные условия лицензирования</w:t>
          </w:r>
        </w:p>
      </w:tc>
      <w:tc>
        <w:tcPr>
          <w:tcW w:w="202" w:type="dxa"/>
          <w:tcBorders>
            <w:left w:val="single" w:sz="4" w:space="0" w:color="BFBFBF"/>
            <w:right w:val="single" w:sz="4" w:space="0" w:color="A6A6A6" w:themeColor="background1" w:themeShade="A6"/>
          </w:tcBorders>
          <w:vAlign w:val="center"/>
        </w:tcPr>
        <w:p w:rsidR="000E00C9" w:rsidRPr="00396FAF"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9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Arial"/>
              <w:b/>
              <w:color w:val="BFBFBF"/>
              <w:sz w:val="16"/>
              <w:szCs w:val="16"/>
            </w:rPr>
          </w:pPr>
          <w:r w:rsidRPr="008640D2">
            <w:rPr>
              <w:rFonts w:ascii="Arial Narrow" w:hAnsi="Arial Narrow"/>
              <w:b/>
              <w:color w:val="BFBFBF"/>
              <w:sz w:val="16"/>
            </w:rPr>
            <w:t>Лицензирование «на процессор»</w:t>
          </w:r>
        </w:p>
      </w:tc>
      <w:tc>
        <w:tcPr>
          <w:tcW w:w="18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15"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Arial"/>
              <w:b/>
              <w:color w:val="BFBFBF"/>
              <w:sz w:val="16"/>
              <w:szCs w:val="16"/>
            </w:rPr>
          </w:pPr>
          <w:r w:rsidRPr="000A1D6B">
            <w:rPr>
              <w:rFonts w:ascii="Arial Narrow" w:eastAsia="Arial" w:hAnsi="Arial Narrow" w:cs="Arial"/>
              <w:b/>
              <w:color w:val="BFBFBF"/>
              <w:sz w:val="16"/>
              <w:szCs w:val="16"/>
            </w:rPr>
            <w:t>Лицензирование</w:t>
          </w:r>
          <w:r>
            <w:rPr>
              <w:rFonts w:ascii="Arial Narrow" w:eastAsia="Arial" w:hAnsi="Arial Narrow" w:cs="Arial"/>
              <w:b/>
              <w:color w:val="BFBFBF"/>
              <w:sz w:val="16"/>
              <w:szCs w:val="16"/>
            </w:rPr>
            <w:br/>
            <w:t>––</w:t>
          </w:r>
          <w:r w:rsidRPr="000A1D6B">
            <w:rPr>
              <w:rFonts w:ascii="Arial Narrow" w:eastAsia="Arial" w:hAnsi="Arial Narrow" w:cs="Arial"/>
              <w:b/>
              <w:color w:val="BFBFBF"/>
              <w:sz w:val="16"/>
              <w:szCs w:val="16"/>
            </w:rPr>
            <w:t>«на ядро»</w:t>
          </w:r>
        </w:p>
      </w:tc>
      <w:tc>
        <w:tcPr>
          <w:tcW w:w="207"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7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0A1D6B" w:rsidRDefault="000E00C9" w:rsidP="00603909">
          <w:pPr>
            <w:jc w:val="center"/>
            <w:rPr>
              <w:rFonts w:ascii="Arial Narrow" w:eastAsia="Arial" w:hAnsi="Arial Narrow" w:cs="Arial"/>
              <w:b/>
              <w:color w:val="2E6BA3" w:themeColor="accent1" w:themeShade="80"/>
              <w:sz w:val="16"/>
              <w:szCs w:val="16"/>
            </w:rPr>
          </w:pPr>
          <w:r w:rsidRPr="000A1D6B">
            <w:rPr>
              <w:rFonts w:ascii="Arial Narrow" w:eastAsia="Arial" w:hAnsi="Arial Narrow" w:cs="Arial"/>
              <w:b/>
              <w:color w:val="BFBFBF"/>
              <w:sz w:val="16"/>
              <w:szCs w:val="16"/>
            </w:rPr>
            <w:t>SAL</w:t>
          </w:r>
        </w:p>
      </w:tc>
      <w:tc>
        <w:tcPr>
          <w:tcW w:w="190" w:type="dxa"/>
          <w:tcBorders>
            <w:left w:val="single" w:sz="4" w:space="0" w:color="A6A6A6" w:themeColor="background1" w:themeShade="A6"/>
            <w:right w:val="single" w:sz="4" w:space="0" w:color="2E6BA3" w:themeColor="accent1" w:themeShade="80"/>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47"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0E00C9" w:rsidRPr="000A1D6B" w:rsidRDefault="000E00C9" w:rsidP="00603909">
          <w:pPr>
            <w:jc w:val="center"/>
            <w:rPr>
              <w:rFonts w:ascii="Arial Narrow" w:eastAsia="Arial" w:hAnsi="Arial Narrow" w:cs="Arial"/>
              <w:b/>
              <w:color w:val="2E6BA3" w:themeColor="accent1" w:themeShade="80"/>
              <w:sz w:val="16"/>
              <w:szCs w:val="16"/>
            </w:rPr>
          </w:pPr>
          <w:r w:rsidRPr="000A1D6B">
            <w:rPr>
              <w:rFonts w:ascii="Arial Narrow" w:eastAsia="Arial" w:hAnsi="Arial Narrow" w:cs="Arial"/>
              <w:b/>
              <w:color w:val="2E6BA3" w:themeColor="accent1" w:themeShade="80"/>
              <w:sz w:val="16"/>
              <w:szCs w:val="16"/>
            </w:rPr>
            <w:t>Хост/гость</w:t>
          </w:r>
        </w:p>
      </w:tc>
      <w:tc>
        <w:tcPr>
          <w:tcW w:w="183" w:type="dxa"/>
          <w:tcBorders>
            <w:left w:val="single" w:sz="4" w:space="0" w:color="2E6BA3" w:themeColor="accent1" w:themeShade="80"/>
            <w:right w:val="single" w:sz="4" w:space="0" w:color="A6A6A6" w:themeColor="background1" w:themeShade="A6"/>
          </w:tcBorders>
          <w:vAlign w:val="center"/>
        </w:tcPr>
        <w:p w:rsidR="000E00C9" w:rsidRPr="00B63DB1" w:rsidDel="00A6006C"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3"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0E00C9" w:rsidRDefault="000E00C9"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Default="000E00C9" w:rsidP="00360DD8">
    <w:pPr>
      <w:pStyle w:val="Footer"/>
    </w:pPr>
  </w:p>
  <w:tbl>
    <w:tblPr>
      <w:tblStyle w:val="TableGrid"/>
      <w:tblW w:w="10440"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74"/>
      <w:gridCol w:w="194"/>
      <w:gridCol w:w="1197"/>
      <w:gridCol w:w="202"/>
      <w:gridCol w:w="1193"/>
      <w:gridCol w:w="180"/>
      <w:gridCol w:w="1215"/>
      <w:gridCol w:w="207"/>
      <w:gridCol w:w="1077"/>
      <w:gridCol w:w="190"/>
      <w:gridCol w:w="1047"/>
      <w:gridCol w:w="183"/>
      <w:gridCol w:w="1099"/>
      <w:gridCol w:w="183"/>
      <w:gridCol w:w="1099"/>
    </w:tblGrid>
    <w:tr w:rsidR="000E00C9" w:rsidTr="00603909">
      <w:trPr>
        <w:trHeight w:val="653"/>
        <w:jc w:val="center"/>
      </w:trPr>
      <w:tc>
        <w:tcPr>
          <w:tcW w:w="1174" w:type="dxa"/>
          <w:tcBorders>
            <w:top w:val="single" w:sz="4" w:space="0" w:color="A6A6A6"/>
            <w:left w:val="single" w:sz="4" w:space="0" w:color="A6A6A6"/>
            <w:bottom w:val="single" w:sz="4" w:space="0" w:color="A6A6A6"/>
            <w:right w:val="single" w:sz="4" w:space="0" w:color="A6A6A6"/>
          </w:tcBorders>
          <w:shd w:val="clear" w:color="auto" w:fill="F2F2F2" w:themeFill="background1" w:themeFillShade="F2"/>
          <w:vAlign w:val="center"/>
        </w:tcPr>
        <w:p w:rsidR="000E00C9" w:rsidRPr="00B37FC1" w:rsidRDefault="000E00C9" w:rsidP="00603909">
          <w:pPr>
            <w:jc w:val="center"/>
            <w:rPr>
              <w:rFonts w:ascii="Arial Narrow" w:eastAsia="Arial" w:hAnsi="Arial Narrow" w:cs="Arial"/>
              <w:b/>
              <w:color w:val="BFBFBF"/>
              <w:sz w:val="16"/>
              <w:szCs w:val="16"/>
            </w:rPr>
          </w:pPr>
          <w:r w:rsidRPr="00B37FC1">
            <w:rPr>
              <w:rFonts w:ascii="Arial Narrow" w:eastAsia="Arial" w:hAnsi="Arial Narrow" w:cs="Arial"/>
              <w:b/>
              <w:color w:val="BFBFBF"/>
              <w:sz w:val="16"/>
              <w:szCs w:val="16"/>
            </w:rPr>
            <w:t>Введение</w:t>
          </w:r>
        </w:p>
      </w:tc>
      <w:tc>
        <w:tcPr>
          <w:tcW w:w="194" w:type="dxa"/>
          <w:tcBorders>
            <w:left w:val="single" w:sz="4" w:space="0" w:color="A6A6A6"/>
            <w:right w:val="single" w:sz="4" w:space="0" w:color="BFBFBF"/>
          </w:tcBorders>
          <w:vAlign w:val="center"/>
        </w:tcPr>
        <w:p w:rsidR="000E00C9" w:rsidRPr="00B63DB1" w:rsidRDefault="000E00C9" w:rsidP="00603909">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97" w:type="dxa"/>
          <w:tcBorders>
            <w:top w:val="single" w:sz="4" w:space="0" w:color="BFBFBF"/>
            <w:left w:val="single" w:sz="4" w:space="0" w:color="BFBFBF"/>
            <w:bottom w:val="single" w:sz="4" w:space="0" w:color="BFBFBF"/>
            <w:right w:val="single" w:sz="4" w:space="0" w:color="BFBFBF"/>
          </w:tcBorders>
          <w:shd w:val="clear" w:color="auto" w:fill="F2F2F2" w:themeFill="background1" w:themeFillShade="F2"/>
          <w:vAlign w:val="center"/>
        </w:tcPr>
        <w:p w:rsidR="000E00C9" w:rsidRPr="00AF451D" w:rsidRDefault="000E00C9" w:rsidP="00603909">
          <w:pPr>
            <w:jc w:val="center"/>
            <w:rPr>
              <w:rFonts w:ascii="Arial Narrow" w:eastAsia="Arial" w:hAnsi="Arial Narrow" w:cs="Arial"/>
              <w:b/>
              <w:color w:val="BFBFBF"/>
              <w:sz w:val="16"/>
              <w:szCs w:val="16"/>
            </w:rPr>
          </w:pPr>
          <w:r w:rsidRPr="00AF451D">
            <w:rPr>
              <w:rFonts w:ascii="Arial Narrow" w:hAnsi="Arial Narrow"/>
              <w:b/>
              <w:color w:val="BFBFBF"/>
              <w:sz w:val="16"/>
            </w:rPr>
            <w:t>Универсальные условия лицензирования</w:t>
          </w:r>
        </w:p>
      </w:tc>
      <w:tc>
        <w:tcPr>
          <w:tcW w:w="202" w:type="dxa"/>
          <w:tcBorders>
            <w:left w:val="single" w:sz="4" w:space="0" w:color="BFBFBF"/>
            <w:right w:val="single" w:sz="4" w:space="0" w:color="A6A6A6" w:themeColor="background1" w:themeShade="A6"/>
          </w:tcBorders>
          <w:vAlign w:val="center"/>
        </w:tcPr>
        <w:p w:rsidR="000E00C9" w:rsidRPr="00396FAF"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9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Arial"/>
              <w:b/>
              <w:color w:val="BFBFBF"/>
              <w:sz w:val="16"/>
              <w:szCs w:val="16"/>
            </w:rPr>
          </w:pPr>
          <w:r w:rsidRPr="008640D2">
            <w:rPr>
              <w:rFonts w:ascii="Arial Narrow" w:hAnsi="Arial Narrow"/>
              <w:b/>
              <w:color w:val="BFBFBF"/>
              <w:sz w:val="16"/>
            </w:rPr>
            <w:t>Лицензирование «на процессор»</w:t>
          </w:r>
        </w:p>
      </w:tc>
      <w:tc>
        <w:tcPr>
          <w:tcW w:w="18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15"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Arial"/>
              <w:b/>
              <w:color w:val="BFBFBF"/>
              <w:sz w:val="16"/>
              <w:szCs w:val="16"/>
            </w:rPr>
          </w:pPr>
          <w:r w:rsidRPr="000A1D6B">
            <w:rPr>
              <w:rFonts w:ascii="Arial Narrow" w:eastAsia="Arial" w:hAnsi="Arial Narrow" w:cs="Arial"/>
              <w:b/>
              <w:color w:val="BFBFBF"/>
              <w:sz w:val="16"/>
              <w:szCs w:val="16"/>
            </w:rPr>
            <w:t>Лицензирование</w:t>
          </w:r>
          <w:r>
            <w:rPr>
              <w:rFonts w:ascii="Arial Narrow" w:eastAsia="Arial" w:hAnsi="Arial Narrow" w:cs="Arial"/>
              <w:b/>
              <w:color w:val="BFBFBF"/>
              <w:sz w:val="16"/>
              <w:szCs w:val="16"/>
            </w:rPr>
            <w:br/>
          </w:r>
          <w:r w:rsidRPr="000A1D6B">
            <w:rPr>
              <w:rFonts w:ascii="Arial Narrow" w:eastAsia="Arial" w:hAnsi="Arial Narrow" w:cs="Arial"/>
              <w:b/>
              <w:color w:val="BFBFBF"/>
              <w:sz w:val="16"/>
              <w:szCs w:val="16"/>
            </w:rPr>
            <w:t>«на ядро»</w:t>
          </w:r>
        </w:p>
      </w:tc>
      <w:tc>
        <w:tcPr>
          <w:tcW w:w="207"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7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0A1D6B" w:rsidRDefault="000E00C9" w:rsidP="00603909">
          <w:pPr>
            <w:jc w:val="center"/>
            <w:rPr>
              <w:rFonts w:ascii="Arial Narrow" w:eastAsia="Arial" w:hAnsi="Arial Narrow" w:cs="Arial"/>
              <w:b/>
              <w:color w:val="2E6BA3" w:themeColor="accent1" w:themeShade="80"/>
              <w:sz w:val="16"/>
              <w:szCs w:val="16"/>
            </w:rPr>
          </w:pPr>
          <w:r w:rsidRPr="000A1D6B">
            <w:rPr>
              <w:rFonts w:ascii="Arial Narrow" w:eastAsia="Arial" w:hAnsi="Arial Narrow" w:cs="Arial"/>
              <w:b/>
              <w:color w:val="BFBFBF"/>
              <w:sz w:val="16"/>
              <w:szCs w:val="16"/>
            </w:rPr>
            <w:t>SAL</w:t>
          </w:r>
        </w:p>
      </w:tc>
      <w:tc>
        <w:tcPr>
          <w:tcW w:w="190" w:type="dxa"/>
          <w:tcBorders>
            <w:left w:val="single" w:sz="4" w:space="0" w:color="A6A6A6" w:themeColor="background1" w:themeShade="A6"/>
            <w:right w:val="single" w:sz="4" w:space="0" w:color="2E6BA3" w:themeColor="accent1" w:themeShade="80"/>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47"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0E00C9" w:rsidRPr="000A1D6B" w:rsidRDefault="000E00C9" w:rsidP="00603909">
          <w:pPr>
            <w:jc w:val="center"/>
            <w:rPr>
              <w:rFonts w:ascii="Arial Narrow" w:eastAsia="Arial" w:hAnsi="Arial Narrow" w:cs="Arial"/>
              <w:b/>
              <w:color w:val="2E6BA3" w:themeColor="accent1" w:themeShade="80"/>
              <w:sz w:val="16"/>
              <w:szCs w:val="16"/>
            </w:rPr>
          </w:pPr>
          <w:r w:rsidRPr="000A1D6B">
            <w:rPr>
              <w:rFonts w:ascii="Arial Narrow" w:eastAsia="Arial" w:hAnsi="Arial Narrow" w:cs="Arial"/>
              <w:b/>
              <w:color w:val="2E6BA3" w:themeColor="accent1" w:themeShade="80"/>
              <w:sz w:val="16"/>
              <w:szCs w:val="16"/>
            </w:rPr>
            <w:t>Хост/гость</w:t>
          </w:r>
        </w:p>
      </w:tc>
      <w:tc>
        <w:tcPr>
          <w:tcW w:w="183" w:type="dxa"/>
          <w:tcBorders>
            <w:left w:val="single" w:sz="4" w:space="0" w:color="2E6BA3" w:themeColor="accent1" w:themeShade="80"/>
            <w:right w:val="single" w:sz="4" w:space="0" w:color="A6A6A6" w:themeColor="background1" w:themeShade="A6"/>
          </w:tcBorders>
          <w:vAlign w:val="center"/>
        </w:tcPr>
        <w:p w:rsidR="000E00C9" w:rsidRPr="00B63DB1" w:rsidDel="00A6006C"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3"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0E00C9" w:rsidRDefault="000E00C9" w:rsidP="000A1D6B">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Default="000E00C9" w:rsidP="00360DD8">
    <w:pPr>
      <w:pStyle w:val="Footer"/>
    </w:pPr>
  </w:p>
  <w:tbl>
    <w:tblPr>
      <w:tblStyle w:val="TableGrid"/>
      <w:tblW w:w="10440"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74"/>
      <w:gridCol w:w="194"/>
      <w:gridCol w:w="1197"/>
      <w:gridCol w:w="202"/>
      <w:gridCol w:w="1193"/>
      <w:gridCol w:w="180"/>
      <w:gridCol w:w="1215"/>
      <w:gridCol w:w="207"/>
      <w:gridCol w:w="1077"/>
      <w:gridCol w:w="190"/>
      <w:gridCol w:w="1047"/>
      <w:gridCol w:w="183"/>
      <w:gridCol w:w="1099"/>
      <w:gridCol w:w="183"/>
      <w:gridCol w:w="1099"/>
    </w:tblGrid>
    <w:tr w:rsidR="000E00C9" w:rsidTr="00603909">
      <w:trPr>
        <w:trHeight w:val="653"/>
        <w:jc w:val="center"/>
      </w:trPr>
      <w:tc>
        <w:tcPr>
          <w:tcW w:w="1174" w:type="dxa"/>
          <w:tcBorders>
            <w:top w:val="single" w:sz="4" w:space="0" w:color="A6A6A6"/>
            <w:left w:val="single" w:sz="4" w:space="0" w:color="A6A6A6"/>
            <w:bottom w:val="single" w:sz="4" w:space="0" w:color="A6A6A6"/>
            <w:right w:val="single" w:sz="4" w:space="0" w:color="A6A6A6"/>
          </w:tcBorders>
          <w:shd w:val="clear" w:color="auto" w:fill="F2F2F2" w:themeFill="background1" w:themeFillShade="F2"/>
          <w:vAlign w:val="center"/>
        </w:tcPr>
        <w:p w:rsidR="000E00C9" w:rsidRPr="00B37FC1" w:rsidRDefault="000E00C9" w:rsidP="00603909">
          <w:pPr>
            <w:jc w:val="center"/>
            <w:rPr>
              <w:rFonts w:ascii="Arial Narrow" w:eastAsia="Arial" w:hAnsi="Arial Narrow" w:cs="Arial"/>
              <w:b/>
              <w:color w:val="BFBFBF"/>
              <w:sz w:val="16"/>
              <w:szCs w:val="16"/>
            </w:rPr>
          </w:pPr>
          <w:r w:rsidRPr="00B37FC1">
            <w:rPr>
              <w:rFonts w:ascii="Arial Narrow" w:eastAsia="Arial" w:hAnsi="Arial Narrow" w:cs="Arial"/>
              <w:b/>
              <w:color w:val="BFBFBF"/>
              <w:sz w:val="16"/>
              <w:szCs w:val="16"/>
            </w:rPr>
            <w:t>Введение</w:t>
          </w:r>
        </w:p>
      </w:tc>
      <w:tc>
        <w:tcPr>
          <w:tcW w:w="194" w:type="dxa"/>
          <w:tcBorders>
            <w:left w:val="single" w:sz="4" w:space="0" w:color="A6A6A6"/>
            <w:right w:val="single" w:sz="4" w:space="0" w:color="BFBFBF"/>
          </w:tcBorders>
          <w:vAlign w:val="center"/>
        </w:tcPr>
        <w:p w:rsidR="000E00C9" w:rsidRPr="00B63DB1" w:rsidRDefault="000E00C9" w:rsidP="00603909">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97" w:type="dxa"/>
          <w:tcBorders>
            <w:top w:val="single" w:sz="4" w:space="0" w:color="BFBFBF"/>
            <w:left w:val="single" w:sz="4" w:space="0" w:color="BFBFBF"/>
            <w:bottom w:val="single" w:sz="4" w:space="0" w:color="BFBFBF"/>
            <w:right w:val="single" w:sz="4" w:space="0" w:color="BFBFBF"/>
          </w:tcBorders>
          <w:shd w:val="clear" w:color="auto" w:fill="F2F2F2" w:themeFill="background1" w:themeFillShade="F2"/>
          <w:vAlign w:val="center"/>
        </w:tcPr>
        <w:p w:rsidR="000E00C9" w:rsidRPr="00AF451D" w:rsidRDefault="000E00C9" w:rsidP="00603909">
          <w:pPr>
            <w:jc w:val="center"/>
            <w:rPr>
              <w:rFonts w:ascii="Arial Narrow" w:eastAsia="Arial" w:hAnsi="Arial Narrow" w:cs="Arial"/>
              <w:b/>
              <w:color w:val="BFBFBF"/>
              <w:sz w:val="16"/>
              <w:szCs w:val="16"/>
            </w:rPr>
          </w:pPr>
          <w:r w:rsidRPr="00AF451D">
            <w:rPr>
              <w:rFonts w:ascii="Arial Narrow" w:hAnsi="Arial Narrow"/>
              <w:b/>
              <w:color w:val="BFBFBF"/>
              <w:sz w:val="16"/>
            </w:rPr>
            <w:t>Универсальные условия лицензирования</w:t>
          </w:r>
        </w:p>
      </w:tc>
      <w:tc>
        <w:tcPr>
          <w:tcW w:w="202" w:type="dxa"/>
          <w:tcBorders>
            <w:left w:val="single" w:sz="4" w:space="0" w:color="BFBFBF"/>
            <w:right w:val="single" w:sz="4" w:space="0" w:color="A6A6A6" w:themeColor="background1" w:themeShade="A6"/>
          </w:tcBorders>
          <w:vAlign w:val="center"/>
        </w:tcPr>
        <w:p w:rsidR="000E00C9" w:rsidRPr="00396FAF"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9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Arial"/>
              <w:b/>
              <w:color w:val="BFBFBF"/>
              <w:sz w:val="16"/>
              <w:szCs w:val="16"/>
            </w:rPr>
          </w:pPr>
          <w:r w:rsidRPr="008640D2">
            <w:rPr>
              <w:rFonts w:ascii="Arial Narrow" w:hAnsi="Arial Narrow"/>
              <w:b/>
              <w:color w:val="BFBFBF"/>
              <w:sz w:val="16"/>
            </w:rPr>
            <w:t>Лицензирование «на процессор»</w:t>
          </w:r>
        </w:p>
      </w:tc>
      <w:tc>
        <w:tcPr>
          <w:tcW w:w="18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15"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Arial"/>
              <w:b/>
              <w:color w:val="BFBFBF"/>
              <w:sz w:val="16"/>
              <w:szCs w:val="16"/>
            </w:rPr>
          </w:pPr>
          <w:r w:rsidRPr="000A1D6B">
            <w:rPr>
              <w:rFonts w:ascii="Arial Narrow" w:eastAsia="Arial" w:hAnsi="Arial Narrow" w:cs="Arial"/>
              <w:b/>
              <w:color w:val="BFBFBF"/>
              <w:sz w:val="16"/>
              <w:szCs w:val="16"/>
            </w:rPr>
            <w:t>Лицензирование</w:t>
          </w:r>
          <w:r>
            <w:rPr>
              <w:rFonts w:ascii="Arial Narrow" w:eastAsia="Arial" w:hAnsi="Arial Narrow" w:cs="Arial"/>
              <w:b/>
              <w:color w:val="BFBFBF"/>
              <w:sz w:val="16"/>
              <w:szCs w:val="16"/>
            </w:rPr>
            <w:br/>
          </w:r>
          <w:r w:rsidRPr="000A1D6B">
            <w:rPr>
              <w:rFonts w:ascii="Arial Narrow" w:eastAsia="Arial" w:hAnsi="Arial Narrow" w:cs="Arial"/>
              <w:b/>
              <w:color w:val="BFBFBF"/>
              <w:sz w:val="16"/>
              <w:szCs w:val="16"/>
            </w:rPr>
            <w:t>«на ядро»</w:t>
          </w:r>
        </w:p>
      </w:tc>
      <w:tc>
        <w:tcPr>
          <w:tcW w:w="207"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7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0A1D6B" w:rsidRDefault="000E00C9" w:rsidP="00603909">
          <w:pPr>
            <w:jc w:val="center"/>
            <w:rPr>
              <w:rFonts w:ascii="Arial Narrow" w:eastAsia="Arial" w:hAnsi="Arial Narrow" w:cs="Arial"/>
              <w:b/>
              <w:color w:val="2E6BA3" w:themeColor="accent1" w:themeShade="80"/>
              <w:sz w:val="16"/>
              <w:szCs w:val="16"/>
            </w:rPr>
          </w:pPr>
          <w:r w:rsidRPr="000A1D6B">
            <w:rPr>
              <w:rFonts w:ascii="Arial Narrow" w:eastAsia="Arial" w:hAnsi="Arial Narrow" w:cs="Arial"/>
              <w:b/>
              <w:color w:val="BFBFBF"/>
              <w:sz w:val="16"/>
              <w:szCs w:val="16"/>
            </w:rPr>
            <w:t>SAL</w:t>
          </w:r>
        </w:p>
      </w:tc>
      <w:tc>
        <w:tcPr>
          <w:tcW w:w="19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4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0A1D6B" w:rsidRDefault="000E00C9" w:rsidP="00603909">
          <w:pPr>
            <w:jc w:val="center"/>
            <w:rPr>
              <w:rFonts w:ascii="Arial Narrow" w:eastAsia="Arial" w:hAnsi="Arial Narrow" w:cs="Arial"/>
              <w:b/>
              <w:color w:val="2E6BA3" w:themeColor="accent1" w:themeShade="80"/>
              <w:sz w:val="16"/>
              <w:szCs w:val="16"/>
            </w:rPr>
          </w:pPr>
          <w:r w:rsidRPr="004069A1">
            <w:rPr>
              <w:rFonts w:ascii="Arial Narrow" w:eastAsia="Arial" w:hAnsi="Arial Narrow" w:cs="Arial"/>
              <w:b/>
              <w:color w:val="BFBFBF"/>
              <w:sz w:val="16"/>
              <w:szCs w:val="16"/>
            </w:rPr>
            <w:t>Хост/гость</w:t>
          </w:r>
        </w:p>
      </w:tc>
      <w:tc>
        <w:tcPr>
          <w:tcW w:w="183" w:type="dxa"/>
          <w:tcBorders>
            <w:left w:val="single" w:sz="4" w:space="0" w:color="A6A6A6" w:themeColor="background1" w:themeShade="A6"/>
            <w:right w:val="single" w:sz="4" w:space="0" w:color="2E6BA3" w:themeColor="accent1" w:themeShade="80"/>
          </w:tcBorders>
          <w:vAlign w:val="center"/>
        </w:tcPr>
        <w:p w:rsidR="000E00C9" w:rsidRPr="00B63DB1" w:rsidDel="00A6006C"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0E00C9" w:rsidRPr="00B63DB1" w:rsidRDefault="000E00C9" w:rsidP="00603909">
          <w:pPr>
            <w:jc w:val="center"/>
            <w:rPr>
              <w:rFonts w:ascii="Arial Narrow" w:eastAsia="Arial" w:hAnsi="Arial Narrow" w:cs="Times New Roman"/>
              <w:b/>
              <w:color w:val="BFBFBF"/>
              <w:sz w:val="16"/>
              <w:szCs w:val="16"/>
            </w:rPr>
          </w:pPr>
          <w:r w:rsidRPr="000A1D6B">
            <w:rPr>
              <w:rFonts w:ascii="Arial Narrow" w:eastAsia="Arial" w:hAnsi="Arial Narrow" w:cs="Arial"/>
              <w:b/>
              <w:color w:val="2E6BA3" w:themeColor="accent1" w:themeShade="80"/>
              <w:sz w:val="16"/>
              <w:szCs w:val="16"/>
            </w:rPr>
            <w:t>Службы Интернета</w:t>
          </w:r>
        </w:p>
      </w:tc>
      <w:tc>
        <w:tcPr>
          <w:tcW w:w="183" w:type="dxa"/>
          <w:tcBorders>
            <w:left w:val="single" w:sz="4" w:space="0" w:color="2E6BA3" w:themeColor="accent1" w:themeShade="80"/>
            <w:right w:val="single" w:sz="4" w:space="0" w:color="A6A6A6" w:themeColor="background1" w:themeShade="A6"/>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0E00C9" w:rsidRDefault="000E00C9"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Default="000E00C9" w:rsidP="00355CD5">
    <w:pPr>
      <w:pStyle w:val="Footer"/>
    </w:pPr>
  </w:p>
  <w:tbl>
    <w:tblPr>
      <w:tblStyle w:val="TableGrid"/>
      <w:tblW w:w="10440"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74"/>
      <w:gridCol w:w="194"/>
      <w:gridCol w:w="1197"/>
      <w:gridCol w:w="202"/>
      <w:gridCol w:w="1193"/>
      <w:gridCol w:w="180"/>
      <w:gridCol w:w="1215"/>
      <w:gridCol w:w="207"/>
      <w:gridCol w:w="1077"/>
      <w:gridCol w:w="190"/>
      <w:gridCol w:w="1047"/>
      <w:gridCol w:w="183"/>
      <w:gridCol w:w="1099"/>
      <w:gridCol w:w="183"/>
      <w:gridCol w:w="1099"/>
    </w:tblGrid>
    <w:tr w:rsidR="000E00C9" w:rsidTr="00603909">
      <w:trPr>
        <w:trHeight w:val="653"/>
        <w:jc w:val="center"/>
      </w:trPr>
      <w:tc>
        <w:tcPr>
          <w:tcW w:w="1174" w:type="dxa"/>
          <w:tcBorders>
            <w:top w:val="single" w:sz="4" w:space="0" w:color="A6A6A6"/>
            <w:left w:val="single" w:sz="4" w:space="0" w:color="A6A6A6"/>
            <w:bottom w:val="single" w:sz="4" w:space="0" w:color="A6A6A6"/>
            <w:right w:val="single" w:sz="4" w:space="0" w:color="A6A6A6"/>
          </w:tcBorders>
          <w:shd w:val="clear" w:color="auto" w:fill="F2F2F2" w:themeFill="background1" w:themeFillShade="F2"/>
          <w:vAlign w:val="center"/>
        </w:tcPr>
        <w:p w:rsidR="000E00C9" w:rsidRPr="00B37FC1" w:rsidRDefault="000E00C9" w:rsidP="00603909">
          <w:pPr>
            <w:jc w:val="center"/>
            <w:rPr>
              <w:rFonts w:ascii="Arial Narrow" w:eastAsia="Arial" w:hAnsi="Arial Narrow" w:cs="Arial"/>
              <w:b/>
              <w:color w:val="BFBFBF"/>
              <w:sz w:val="16"/>
              <w:szCs w:val="16"/>
            </w:rPr>
          </w:pPr>
          <w:r w:rsidRPr="00B37FC1">
            <w:rPr>
              <w:rFonts w:ascii="Arial Narrow" w:eastAsia="Arial" w:hAnsi="Arial Narrow" w:cs="Arial"/>
              <w:b/>
              <w:color w:val="BFBFBF"/>
              <w:sz w:val="16"/>
              <w:szCs w:val="16"/>
            </w:rPr>
            <w:t>Введение</w:t>
          </w:r>
        </w:p>
      </w:tc>
      <w:tc>
        <w:tcPr>
          <w:tcW w:w="194" w:type="dxa"/>
          <w:tcBorders>
            <w:left w:val="single" w:sz="4" w:space="0" w:color="A6A6A6"/>
            <w:right w:val="single" w:sz="4" w:space="0" w:color="BFBFBF"/>
          </w:tcBorders>
          <w:vAlign w:val="center"/>
        </w:tcPr>
        <w:p w:rsidR="000E00C9" w:rsidRPr="00B63DB1" w:rsidRDefault="000E00C9" w:rsidP="00603909">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97" w:type="dxa"/>
          <w:tcBorders>
            <w:top w:val="single" w:sz="4" w:space="0" w:color="BFBFBF"/>
            <w:left w:val="single" w:sz="4" w:space="0" w:color="BFBFBF"/>
            <w:bottom w:val="single" w:sz="4" w:space="0" w:color="BFBFBF"/>
            <w:right w:val="single" w:sz="4" w:space="0" w:color="BFBFBF"/>
          </w:tcBorders>
          <w:shd w:val="clear" w:color="auto" w:fill="F2F2F2" w:themeFill="background1" w:themeFillShade="F2"/>
          <w:vAlign w:val="center"/>
        </w:tcPr>
        <w:p w:rsidR="000E00C9" w:rsidRPr="00AF451D" w:rsidRDefault="000E00C9" w:rsidP="00603909">
          <w:pPr>
            <w:jc w:val="center"/>
            <w:rPr>
              <w:rFonts w:ascii="Arial Narrow" w:eastAsia="Arial" w:hAnsi="Arial Narrow" w:cs="Arial"/>
              <w:b/>
              <w:color w:val="BFBFBF"/>
              <w:sz w:val="16"/>
              <w:szCs w:val="16"/>
            </w:rPr>
          </w:pPr>
          <w:r w:rsidRPr="00AF451D">
            <w:rPr>
              <w:rFonts w:ascii="Arial Narrow" w:hAnsi="Arial Narrow"/>
              <w:b/>
              <w:color w:val="BFBFBF"/>
              <w:sz w:val="16"/>
            </w:rPr>
            <w:t>Универсальные условия лицензирования</w:t>
          </w:r>
        </w:p>
      </w:tc>
      <w:tc>
        <w:tcPr>
          <w:tcW w:w="202" w:type="dxa"/>
          <w:tcBorders>
            <w:left w:val="single" w:sz="4" w:space="0" w:color="BFBFBF"/>
            <w:right w:val="single" w:sz="4" w:space="0" w:color="A6A6A6" w:themeColor="background1" w:themeShade="A6"/>
          </w:tcBorders>
          <w:vAlign w:val="center"/>
        </w:tcPr>
        <w:p w:rsidR="000E00C9" w:rsidRPr="00396FAF"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9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Arial"/>
              <w:b/>
              <w:color w:val="BFBFBF"/>
              <w:sz w:val="16"/>
              <w:szCs w:val="16"/>
            </w:rPr>
          </w:pPr>
          <w:r w:rsidRPr="008640D2">
            <w:rPr>
              <w:rFonts w:ascii="Arial Narrow" w:hAnsi="Arial Narrow"/>
              <w:b/>
              <w:color w:val="BFBFBF"/>
              <w:sz w:val="16"/>
            </w:rPr>
            <w:t>Лицензирование «на процессор»</w:t>
          </w:r>
        </w:p>
      </w:tc>
      <w:tc>
        <w:tcPr>
          <w:tcW w:w="18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15"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Arial"/>
              <w:b/>
              <w:color w:val="BFBFBF"/>
              <w:sz w:val="16"/>
              <w:szCs w:val="16"/>
            </w:rPr>
          </w:pPr>
          <w:r w:rsidRPr="000A1D6B">
            <w:rPr>
              <w:rFonts w:ascii="Arial Narrow" w:eastAsia="Arial" w:hAnsi="Arial Narrow" w:cs="Arial"/>
              <w:b/>
              <w:color w:val="BFBFBF"/>
              <w:sz w:val="16"/>
              <w:szCs w:val="16"/>
            </w:rPr>
            <w:t>Лицензирование</w:t>
          </w:r>
          <w:r>
            <w:rPr>
              <w:rFonts w:ascii="Arial Narrow" w:eastAsia="Arial" w:hAnsi="Arial Narrow" w:cs="Arial"/>
              <w:b/>
              <w:color w:val="BFBFBF"/>
              <w:sz w:val="16"/>
              <w:szCs w:val="16"/>
            </w:rPr>
            <w:br/>
          </w:r>
          <w:r w:rsidRPr="000A1D6B">
            <w:rPr>
              <w:rFonts w:ascii="Arial Narrow" w:eastAsia="Arial" w:hAnsi="Arial Narrow" w:cs="Arial"/>
              <w:b/>
              <w:color w:val="BFBFBF"/>
              <w:sz w:val="16"/>
              <w:szCs w:val="16"/>
            </w:rPr>
            <w:t>«на ядро»</w:t>
          </w:r>
        </w:p>
      </w:tc>
      <w:tc>
        <w:tcPr>
          <w:tcW w:w="207"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7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0A1D6B" w:rsidRDefault="000E00C9" w:rsidP="00603909">
          <w:pPr>
            <w:jc w:val="center"/>
            <w:rPr>
              <w:rFonts w:ascii="Arial Narrow" w:eastAsia="Arial" w:hAnsi="Arial Narrow" w:cs="Arial"/>
              <w:b/>
              <w:color w:val="2E6BA3" w:themeColor="accent1" w:themeShade="80"/>
              <w:sz w:val="16"/>
              <w:szCs w:val="16"/>
            </w:rPr>
          </w:pPr>
          <w:r w:rsidRPr="000A1D6B">
            <w:rPr>
              <w:rFonts w:ascii="Arial Narrow" w:eastAsia="Arial" w:hAnsi="Arial Narrow" w:cs="Arial"/>
              <w:b/>
              <w:color w:val="BFBFBF"/>
              <w:sz w:val="16"/>
              <w:szCs w:val="16"/>
            </w:rPr>
            <w:t>SAL</w:t>
          </w:r>
        </w:p>
      </w:tc>
      <w:tc>
        <w:tcPr>
          <w:tcW w:w="19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4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3" w:type="dxa"/>
          <w:tcBorders>
            <w:left w:val="single" w:sz="4" w:space="0" w:color="A6A6A6" w:themeColor="background1" w:themeShade="A6"/>
            <w:right w:val="single" w:sz="4" w:space="0" w:color="A6A6A6" w:themeColor="background1" w:themeShade="A6"/>
          </w:tcBorders>
          <w:vAlign w:val="center"/>
        </w:tcPr>
        <w:p w:rsidR="000E00C9" w:rsidRPr="00B63DB1" w:rsidDel="00A6006C"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3" w:type="dxa"/>
          <w:tcBorders>
            <w:left w:val="single" w:sz="4" w:space="0" w:color="A6A6A6" w:themeColor="background1" w:themeShade="A6"/>
            <w:right w:val="single" w:sz="4" w:space="0" w:color="669FD3" w:themeColor="accent1" w:themeShade="BF"/>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669FD3" w:themeColor="accent1" w:themeShade="BF"/>
            <w:left w:val="single" w:sz="4" w:space="0" w:color="669FD3" w:themeColor="accent1" w:themeShade="BF"/>
            <w:bottom w:val="single" w:sz="4" w:space="0" w:color="669FD3" w:themeColor="accent1" w:themeShade="BF"/>
            <w:right w:val="single" w:sz="4" w:space="0" w:color="669FD3" w:themeColor="accent1" w:themeShade="BF"/>
          </w:tcBorders>
          <w:shd w:val="clear" w:color="auto" w:fill="B9D3EB" w:themeFill="accent1"/>
          <w:vAlign w:val="center"/>
        </w:tcPr>
        <w:p w:rsidR="000E00C9" w:rsidRDefault="000E00C9" w:rsidP="00603909">
          <w:pPr>
            <w:jc w:val="center"/>
            <w:rPr>
              <w:rFonts w:ascii="Arial Narrow" w:eastAsia="Arial" w:hAnsi="Arial Narrow" w:cs="Arial"/>
              <w:b/>
              <w:color w:val="BFBFBF"/>
              <w:sz w:val="16"/>
              <w:szCs w:val="16"/>
            </w:rPr>
          </w:pPr>
          <w:r w:rsidRPr="000A1D6B">
            <w:rPr>
              <w:rFonts w:ascii="Arial Narrow" w:eastAsia="Arial" w:hAnsi="Arial Narrow" w:cs="Arial"/>
              <w:b/>
              <w:color w:val="2E6BA3" w:themeColor="accent1" w:themeShade="80"/>
              <w:sz w:val="16"/>
              <w:szCs w:val="16"/>
            </w:rPr>
            <w:t>Приложение</w:t>
          </w:r>
        </w:p>
      </w:tc>
    </w:tr>
  </w:tbl>
  <w:p w:rsidR="000E00C9" w:rsidRDefault="000E00C9" w:rsidP="000A1D6B">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Pr="005C45AF" w:rsidRDefault="000E00C9" w:rsidP="00355CD5">
    <w:pPr>
      <w:pStyle w:val="PURPageNumber"/>
      <w:tabs>
        <w:tab w:val="clear" w:pos="14400"/>
        <w:tab w:val="right" w:pos="12240"/>
      </w:tabs>
      <w:rPr>
        <w:sz w:val="6"/>
        <w:szCs w:val="16"/>
      </w:rPr>
    </w:pPr>
  </w:p>
  <w:p w:rsidR="000E00C9" w:rsidRDefault="000E00C9" w:rsidP="00355CD5">
    <w:pPr>
      <w:pStyle w:val="Footer"/>
    </w:pPr>
  </w:p>
  <w:tbl>
    <w:tblPr>
      <w:tblStyle w:val="TableGrid"/>
      <w:tblW w:w="10440"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74"/>
      <w:gridCol w:w="194"/>
      <w:gridCol w:w="1197"/>
      <w:gridCol w:w="202"/>
      <w:gridCol w:w="1193"/>
      <w:gridCol w:w="180"/>
      <w:gridCol w:w="1215"/>
      <w:gridCol w:w="207"/>
      <w:gridCol w:w="1077"/>
      <w:gridCol w:w="190"/>
      <w:gridCol w:w="1047"/>
      <w:gridCol w:w="183"/>
      <w:gridCol w:w="1099"/>
      <w:gridCol w:w="183"/>
      <w:gridCol w:w="1099"/>
    </w:tblGrid>
    <w:tr w:rsidR="000E00C9" w:rsidTr="00603909">
      <w:trPr>
        <w:trHeight w:val="653"/>
        <w:jc w:val="center"/>
      </w:trPr>
      <w:tc>
        <w:tcPr>
          <w:tcW w:w="1174" w:type="dxa"/>
          <w:tcBorders>
            <w:top w:val="single" w:sz="4" w:space="0" w:color="A6A6A6"/>
            <w:left w:val="single" w:sz="4" w:space="0" w:color="A6A6A6"/>
            <w:bottom w:val="single" w:sz="4" w:space="0" w:color="A6A6A6"/>
            <w:right w:val="single" w:sz="4" w:space="0" w:color="A6A6A6"/>
          </w:tcBorders>
          <w:shd w:val="clear" w:color="auto" w:fill="F2F2F2" w:themeFill="background1" w:themeFillShade="F2"/>
          <w:vAlign w:val="center"/>
        </w:tcPr>
        <w:p w:rsidR="000E00C9" w:rsidRPr="00B37FC1" w:rsidRDefault="000E00C9" w:rsidP="00603909">
          <w:pPr>
            <w:jc w:val="center"/>
            <w:rPr>
              <w:rFonts w:ascii="Arial Narrow" w:eastAsia="Arial" w:hAnsi="Arial Narrow" w:cs="Arial"/>
              <w:b/>
              <w:color w:val="BFBFBF"/>
              <w:sz w:val="16"/>
              <w:szCs w:val="16"/>
            </w:rPr>
          </w:pPr>
          <w:r w:rsidRPr="00B37FC1">
            <w:rPr>
              <w:rFonts w:ascii="Arial Narrow" w:eastAsia="Arial" w:hAnsi="Arial Narrow" w:cs="Arial"/>
              <w:b/>
              <w:color w:val="BFBFBF"/>
              <w:sz w:val="16"/>
              <w:szCs w:val="16"/>
            </w:rPr>
            <w:t>Введение</w:t>
          </w:r>
        </w:p>
      </w:tc>
      <w:tc>
        <w:tcPr>
          <w:tcW w:w="194" w:type="dxa"/>
          <w:tcBorders>
            <w:left w:val="single" w:sz="4" w:space="0" w:color="A6A6A6"/>
            <w:right w:val="single" w:sz="4" w:space="0" w:color="BFBFBF"/>
          </w:tcBorders>
          <w:vAlign w:val="center"/>
        </w:tcPr>
        <w:p w:rsidR="000E00C9" w:rsidRPr="00B63DB1" w:rsidRDefault="000E00C9" w:rsidP="00603909">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97" w:type="dxa"/>
          <w:tcBorders>
            <w:top w:val="single" w:sz="4" w:space="0" w:color="BFBFBF"/>
            <w:left w:val="single" w:sz="4" w:space="0" w:color="BFBFBF"/>
            <w:bottom w:val="single" w:sz="4" w:space="0" w:color="BFBFBF"/>
            <w:right w:val="single" w:sz="4" w:space="0" w:color="BFBFBF"/>
          </w:tcBorders>
          <w:shd w:val="clear" w:color="auto" w:fill="F2F2F2" w:themeFill="background1" w:themeFillShade="F2"/>
          <w:vAlign w:val="center"/>
        </w:tcPr>
        <w:p w:rsidR="000E00C9" w:rsidRPr="00AF451D" w:rsidRDefault="000E00C9" w:rsidP="00603909">
          <w:pPr>
            <w:jc w:val="center"/>
            <w:rPr>
              <w:rFonts w:ascii="Arial Narrow" w:eastAsia="Arial" w:hAnsi="Arial Narrow" w:cs="Arial"/>
              <w:b/>
              <w:color w:val="BFBFBF"/>
              <w:sz w:val="16"/>
              <w:szCs w:val="16"/>
            </w:rPr>
          </w:pPr>
          <w:r w:rsidRPr="00AF451D">
            <w:rPr>
              <w:rFonts w:ascii="Arial Narrow" w:hAnsi="Arial Narrow"/>
              <w:b/>
              <w:color w:val="BFBFBF"/>
              <w:sz w:val="16"/>
            </w:rPr>
            <w:t>Универсальные условия лицензирования</w:t>
          </w:r>
        </w:p>
      </w:tc>
      <w:tc>
        <w:tcPr>
          <w:tcW w:w="202" w:type="dxa"/>
          <w:tcBorders>
            <w:left w:val="single" w:sz="4" w:space="0" w:color="BFBFBF"/>
            <w:right w:val="single" w:sz="4" w:space="0" w:color="A6A6A6" w:themeColor="background1" w:themeShade="A6"/>
          </w:tcBorders>
          <w:vAlign w:val="center"/>
        </w:tcPr>
        <w:p w:rsidR="000E00C9" w:rsidRPr="00396FAF"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9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Arial"/>
              <w:b/>
              <w:color w:val="BFBFBF"/>
              <w:sz w:val="16"/>
              <w:szCs w:val="16"/>
            </w:rPr>
          </w:pPr>
          <w:r w:rsidRPr="008640D2">
            <w:rPr>
              <w:rFonts w:ascii="Arial Narrow" w:hAnsi="Arial Narrow"/>
              <w:b/>
              <w:color w:val="BFBFBF"/>
              <w:sz w:val="16"/>
            </w:rPr>
            <w:t>Лицензирование «на процессор»</w:t>
          </w:r>
        </w:p>
      </w:tc>
      <w:tc>
        <w:tcPr>
          <w:tcW w:w="18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15"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Arial"/>
              <w:b/>
              <w:color w:val="BFBFBF"/>
              <w:sz w:val="16"/>
              <w:szCs w:val="16"/>
            </w:rPr>
          </w:pPr>
          <w:r w:rsidRPr="000A1D6B">
            <w:rPr>
              <w:rFonts w:ascii="Arial Narrow" w:eastAsia="Arial" w:hAnsi="Arial Narrow" w:cs="Arial"/>
              <w:b/>
              <w:color w:val="BFBFBF"/>
              <w:sz w:val="16"/>
              <w:szCs w:val="16"/>
            </w:rPr>
            <w:t>Лицензирование</w:t>
          </w:r>
          <w:r>
            <w:rPr>
              <w:rFonts w:ascii="Arial Narrow" w:eastAsia="Arial" w:hAnsi="Arial Narrow" w:cs="Arial"/>
              <w:b/>
              <w:color w:val="BFBFBF"/>
              <w:sz w:val="16"/>
              <w:szCs w:val="16"/>
            </w:rPr>
            <w:br/>
          </w:r>
          <w:r w:rsidRPr="000A1D6B">
            <w:rPr>
              <w:rFonts w:ascii="Arial Narrow" w:eastAsia="Arial" w:hAnsi="Arial Narrow" w:cs="Arial"/>
              <w:b/>
              <w:color w:val="BFBFBF"/>
              <w:sz w:val="16"/>
              <w:szCs w:val="16"/>
            </w:rPr>
            <w:t>«на ядро»</w:t>
          </w:r>
        </w:p>
      </w:tc>
      <w:tc>
        <w:tcPr>
          <w:tcW w:w="207"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7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0A1D6B" w:rsidRDefault="000E00C9" w:rsidP="00603909">
          <w:pPr>
            <w:jc w:val="center"/>
            <w:rPr>
              <w:rFonts w:ascii="Arial Narrow" w:eastAsia="Arial" w:hAnsi="Arial Narrow" w:cs="Arial"/>
              <w:b/>
              <w:color w:val="2E6BA3" w:themeColor="accent1" w:themeShade="80"/>
              <w:sz w:val="16"/>
              <w:szCs w:val="16"/>
            </w:rPr>
          </w:pPr>
          <w:r w:rsidRPr="000A1D6B">
            <w:rPr>
              <w:rFonts w:ascii="Arial Narrow" w:eastAsia="Arial" w:hAnsi="Arial Narrow" w:cs="Arial"/>
              <w:b/>
              <w:color w:val="BFBFBF"/>
              <w:sz w:val="16"/>
              <w:szCs w:val="16"/>
            </w:rPr>
            <w:t>SAL</w:t>
          </w:r>
        </w:p>
      </w:tc>
      <w:tc>
        <w:tcPr>
          <w:tcW w:w="19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4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3" w:type="dxa"/>
          <w:tcBorders>
            <w:left w:val="single" w:sz="4" w:space="0" w:color="A6A6A6" w:themeColor="background1" w:themeShade="A6"/>
            <w:right w:val="single" w:sz="4" w:space="0" w:color="A6A6A6" w:themeColor="background1" w:themeShade="A6"/>
          </w:tcBorders>
          <w:vAlign w:val="center"/>
        </w:tcPr>
        <w:p w:rsidR="000E00C9" w:rsidRPr="00B63DB1" w:rsidDel="00A6006C"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3" w:type="dxa"/>
          <w:tcBorders>
            <w:left w:val="single" w:sz="4" w:space="0" w:color="A6A6A6" w:themeColor="background1" w:themeShade="A6"/>
            <w:right w:val="single" w:sz="4" w:space="0" w:color="2E6BA3" w:themeColor="accent1" w:themeShade="80"/>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0E00C9" w:rsidRDefault="000E00C9" w:rsidP="00603909">
          <w:pPr>
            <w:jc w:val="center"/>
            <w:rPr>
              <w:rFonts w:ascii="Arial Narrow" w:eastAsia="Arial" w:hAnsi="Arial Narrow" w:cs="Arial"/>
              <w:b/>
              <w:color w:val="BFBFBF"/>
              <w:sz w:val="16"/>
              <w:szCs w:val="16"/>
            </w:rPr>
          </w:pPr>
          <w:r w:rsidRPr="000A1D6B">
            <w:rPr>
              <w:rFonts w:ascii="Arial Narrow" w:eastAsia="Arial" w:hAnsi="Arial Narrow" w:cs="Arial"/>
              <w:b/>
              <w:color w:val="2E6BA3" w:themeColor="accent1" w:themeShade="80"/>
              <w:sz w:val="16"/>
              <w:szCs w:val="16"/>
            </w:rPr>
            <w:t>Приложение</w:t>
          </w:r>
        </w:p>
      </w:tc>
    </w:tr>
  </w:tbl>
  <w:p w:rsidR="000E00C9" w:rsidRDefault="000E00C9" w:rsidP="00580F2E">
    <w:pPr>
      <w:pStyle w:val="PURPageNumber"/>
      <w:tabs>
        <w:tab w:val="clear" w:pos="14400"/>
        <w:tab w:val="right" w:pos="12240"/>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Pr="0020626F" w:rsidRDefault="000E00C9" w:rsidP="00F04120">
    <w:pPr>
      <w:pStyle w:val="PURPageNumber"/>
      <w:tabs>
        <w:tab w:val="clear" w:pos="14400"/>
        <w:tab w:val="right" w:pos="12240"/>
      </w:tabs>
    </w:pPr>
    <w:r>
      <w:tab/>
    </w:r>
  </w:p>
  <w:p w:rsidR="000E00C9" w:rsidRDefault="000E00C9"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Pr="00486EF8" w:rsidRDefault="000E00C9" w:rsidP="00486EF8">
    <w:pPr>
      <w:pStyle w:val="PURPageNumber"/>
      <w:tabs>
        <w:tab w:val="clear" w:pos="14400"/>
        <w:tab w:val="right" w:pos="12240"/>
      </w:tabs>
    </w:pPr>
  </w:p>
  <w:p w:rsidR="000E00C9" w:rsidRDefault="000E00C9"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Default="000E00C9">
    <w:pPr>
      <w:pStyle w:val="Footer"/>
    </w:pPr>
  </w:p>
  <w:p w:rsidR="000E00C9" w:rsidRDefault="000E00C9">
    <w:pPr>
      <w:pStyle w:val="Footer"/>
    </w:pPr>
  </w:p>
  <w:p w:rsidR="000E00C9" w:rsidRDefault="000E00C9"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Default="000E00C9">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0E00C9" w:rsidRPr="00B63DB1"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0E00C9" w:rsidRPr="00396FAF" w:rsidRDefault="000E00C9"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Введение</w:t>
          </w:r>
        </w:p>
      </w:tc>
      <w:tc>
        <w:tcPr>
          <w:tcW w:w="190" w:type="dxa"/>
          <w:tcBorders>
            <w:left w:val="single" w:sz="4" w:space="0" w:color="2E6BA3" w:themeColor="accent1" w:themeShade="80"/>
            <w:right w:val="single" w:sz="4" w:space="0" w:color="A6A6A6" w:themeColor="background1" w:themeShade="A6"/>
          </w:tcBorders>
          <w:vAlign w:val="center"/>
        </w:tcPr>
        <w:p w:rsidR="000E00C9" w:rsidRPr="00B63DB1" w:rsidRDefault="000E00C9"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396FAF" w:rsidRDefault="000E00C9"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rsidR="000E00C9" w:rsidRPr="00396FAF" w:rsidRDefault="000E00C9"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0E00C9" w:rsidRPr="00B63DB1" w:rsidDel="00A6006C" w:rsidRDefault="000E00C9"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Default="000E00C9"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0E00C9" w:rsidRDefault="000E00C9">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Default="000E00C9">
    <w:pPr>
      <w:pStyle w:val="Footer"/>
    </w:pPr>
  </w:p>
  <w:tbl>
    <w:tblPr>
      <w:tblStyle w:val="TableGrid"/>
      <w:tblW w:w="10440"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74"/>
      <w:gridCol w:w="194"/>
      <w:gridCol w:w="1197"/>
      <w:gridCol w:w="202"/>
      <w:gridCol w:w="1193"/>
      <w:gridCol w:w="180"/>
      <w:gridCol w:w="1215"/>
      <w:gridCol w:w="207"/>
      <w:gridCol w:w="1077"/>
      <w:gridCol w:w="190"/>
      <w:gridCol w:w="1047"/>
      <w:gridCol w:w="183"/>
      <w:gridCol w:w="1099"/>
      <w:gridCol w:w="183"/>
      <w:gridCol w:w="1099"/>
    </w:tblGrid>
    <w:tr w:rsidR="000E00C9" w:rsidTr="00B37FC1">
      <w:trPr>
        <w:trHeight w:val="653"/>
        <w:jc w:val="center"/>
      </w:trPr>
      <w:tc>
        <w:tcPr>
          <w:tcW w:w="1174"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0E00C9" w:rsidRPr="00396FAF" w:rsidRDefault="000E00C9"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Введение</w:t>
          </w:r>
        </w:p>
      </w:tc>
      <w:tc>
        <w:tcPr>
          <w:tcW w:w="194" w:type="dxa"/>
          <w:tcBorders>
            <w:left w:val="single" w:sz="4" w:space="0" w:color="2E6BA3" w:themeColor="accent1" w:themeShade="80"/>
            <w:right w:val="single" w:sz="4" w:space="0" w:color="A6A6A6" w:themeColor="background1" w:themeShade="A6"/>
          </w:tcBorders>
          <w:vAlign w:val="center"/>
        </w:tcPr>
        <w:p w:rsidR="000E00C9" w:rsidRPr="00B63DB1" w:rsidRDefault="000E00C9"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9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396FAF" w:rsidRDefault="000E00C9"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Универсальные условия лицензирования</w:t>
          </w:r>
        </w:p>
      </w:tc>
      <w:tc>
        <w:tcPr>
          <w:tcW w:w="202" w:type="dxa"/>
          <w:tcBorders>
            <w:left w:val="single" w:sz="4" w:space="0" w:color="A6A6A6" w:themeColor="background1" w:themeShade="A6"/>
            <w:right w:val="single" w:sz="4" w:space="0" w:color="A6A6A6" w:themeColor="background1" w:themeShade="A6"/>
          </w:tcBorders>
          <w:vAlign w:val="center"/>
        </w:tcPr>
        <w:p w:rsidR="000E00C9" w:rsidRPr="00396FAF" w:rsidRDefault="000E00C9"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9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8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15"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207"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7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9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4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3" w:type="dxa"/>
          <w:tcBorders>
            <w:left w:val="single" w:sz="4" w:space="0" w:color="A6A6A6" w:themeColor="background1" w:themeShade="A6"/>
            <w:right w:val="single" w:sz="4" w:space="0" w:color="A6A6A6" w:themeColor="background1" w:themeShade="A6"/>
          </w:tcBorders>
          <w:vAlign w:val="center"/>
        </w:tcPr>
        <w:p w:rsidR="000E00C9" w:rsidRPr="00B63DB1" w:rsidDel="00A6006C" w:rsidRDefault="000E00C9"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3"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Default="000E00C9"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0E00C9" w:rsidRDefault="000E00C9" w:rsidP="00DF27A6">
    <w:pPr>
      <w:pStyle w:val="Footer"/>
      <w:tabs>
        <w:tab w:val="clear" w:pos="4680"/>
        <w:tab w:val="clear" w:pos="9360"/>
        <w:tab w:val="left" w:pos="3912"/>
      </w:tabs>
    </w:pPr>
    <w:r>
      <w:tab/>
    </w: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Default="000E00C9" w:rsidP="00B37FC1">
    <w:pPr>
      <w:spacing w:after="0"/>
    </w:pPr>
  </w:p>
  <w:tbl>
    <w:tblPr>
      <w:tblStyle w:val="TableGrid"/>
      <w:tblW w:w="10440"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74"/>
      <w:gridCol w:w="194"/>
      <w:gridCol w:w="1197"/>
      <w:gridCol w:w="202"/>
      <w:gridCol w:w="1193"/>
      <w:gridCol w:w="180"/>
      <w:gridCol w:w="1215"/>
      <w:gridCol w:w="207"/>
      <w:gridCol w:w="1077"/>
      <w:gridCol w:w="190"/>
      <w:gridCol w:w="1047"/>
      <w:gridCol w:w="183"/>
      <w:gridCol w:w="1099"/>
      <w:gridCol w:w="183"/>
      <w:gridCol w:w="1099"/>
    </w:tblGrid>
    <w:tr w:rsidR="000E00C9" w:rsidTr="00336432">
      <w:trPr>
        <w:trHeight w:val="653"/>
        <w:jc w:val="center"/>
      </w:trPr>
      <w:tc>
        <w:tcPr>
          <w:tcW w:w="1174" w:type="dxa"/>
          <w:tcBorders>
            <w:top w:val="single" w:sz="4" w:space="0" w:color="A6A6A6"/>
            <w:left w:val="single" w:sz="4" w:space="0" w:color="A6A6A6"/>
            <w:bottom w:val="single" w:sz="4" w:space="0" w:color="A6A6A6"/>
            <w:right w:val="single" w:sz="4" w:space="0" w:color="A6A6A6"/>
          </w:tcBorders>
          <w:shd w:val="clear" w:color="auto" w:fill="F2F2F2" w:themeFill="background1" w:themeFillShade="F2"/>
          <w:vAlign w:val="center"/>
        </w:tcPr>
        <w:p w:rsidR="000E00C9" w:rsidRPr="00B37FC1" w:rsidRDefault="000E00C9" w:rsidP="00603909">
          <w:pPr>
            <w:jc w:val="center"/>
            <w:rPr>
              <w:rFonts w:ascii="Arial Narrow" w:eastAsia="Arial" w:hAnsi="Arial Narrow" w:cs="Arial"/>
              <w:b/>
              <w:color w:val="BFBFBF"/>
              <w:sz w:val="16"/>
              <w:szCs w:val="16"/>
            </w:rPr>
          </w:pPr>
          <w:r w:rsidRPr="00B37FC1">
            <w:rPr>
              <w:rFonts w:ascii="Arial Narrow" w:eastAsia="Arial" w:hAnsi="Arial Narrow" w:cs="Arial"/>
              <w:b/>
              <w:color w:val="BFBFBF"/>
              <w:sz w:val="16"/>
              <w:szCs w:val="16"/>
            </w:rPr>
            <w:t>Введение</w:t>
          </w:r>
        </w:p>
      </w:tc>
      <w:tc>
        <w:tcPr>
          <w:tcW w:w="194" w:type="dxa"/>
          <w:tcBorders>
            <w:left w:val="single" w:sz="4" w:space="0" w:color="A6A6A6"/>
            <w:right w:val="single" w:sz="4" w:space="0" w:color="2E6BA3"/>
          </w:tcBorders>
          <w:vAlign w:val="center"/>
        </w:tcPr>
        <w:p w:rsidR="000E00C9" w:rsidRPr="00B63DB1" w:rsidRDefault="000E00C9" w:rsidP="00603909">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97" w:type="dxa"/>
          <w:tcBorders>
            <w:top w:val="single" w:sz="4" w:space="0" w:color="2E6BA3"/>
            <w:left w:val="single" w:sz="4" w:space="0" w:color="2E6BA3"/>
            <w:bottom w:val="single" w:sz="4" w:space="0" w:color="2E6BA3"/>
            <w:right w:val="single" w:sz="4" w:space="0" w:color="2E6BA3"/>
          </w:tcBorders>
          <w:shd w:val="clear" w:color="auto" w:fill="B9D3EB" w:themeFill="accent1"/>
          <w:vAlign w:val="center"/>
        </w:tcPr>
        <w:p w:rsidR="000E00C9" w:rsidRPr="00B37FC1" w:rsidRDefault="000E00C9" w:rsidP="00603909">
          <w:pPr>
            <w:jc w:val="center"/>
            <w:rPr>
              <w:rFonts w:ascii="Arial Narrow" w:eastAsia="Arial" w:hAnsi="Arial Narrow" w:cs="Arial"/>
              <w:b/>
              <w:color w:val="2E6BA3"/>
              <w:sz w:val="16"/>
              <w:szCs w:val="16"/>
            </w:rPr>
          </w:pPr>
          <w:r w:rsidRPr="00B37FC1">
            <w:rPr>
              <w:rFonts w:ascii="Arial Narrow" w:hAnsi="Arial Narrow"/>
              <w:b/>
              <w:color w:val="2E6BA3"/>
              <w:sz w:val="16"/>
            </w:rPr>
            <w:t>Универсальные условия лицензирования</w:t>
          </w:r>
        </w:p>
      </w:tc>
      <w:tc>
        <w:tcPr>
          <w:tcW w:w="202" w:type="dxa"/>
          <w:tcBorders>
            <w:left w:val="single" w:sz="4" w:space="0" w:color="2E6BA3"/>
            <w:right w:val="single" w:sz="4" w:space="0" w:color="A6A6A6" w:themeColor="background1" w:themeShade="A6"/>
          </w:tcBorders>
          <w:vAlign w:val="center"/>
        </w:tcPr>
        <w:p w:rsidR="000E00C9" w:rsidRPr="00396FAF"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93"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8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15"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207"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7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9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4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3" w:type="dxa"/>
          <w:tcBorders>
            <w:left w:val="single" w:sz="4" w:space="0" w:color="A6A6A6" w:themeColor="background1" w:themeShade="A6"/>
            <w:right w:val="single" w:sz="4" w:space="0" w:color="A6A6A6" w:themeColor="background1" w:themeShade="A6"/>
          </w:tcBorders>
          <w:vAlign w:val="center"/>
        </w:tcPr>
        <w:p w:rsidR="000E00C9" w:rsidRPr="00B63DB1" w:rsidDel="00A6006C"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3"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0E00C9" w:rsidRDefault="000E00C9" w:rsidP="00B37FC1">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Default="000E00C9" w:rsidP="00360DD8">
    <w:pPr>
      <w:pStyle w:val="Footer"/>
    </w:pPr>
  </w:p>
  <w:tbl>
    <w:tblPr>
      <w:tblStyle w:val="TableGrid"/>
      <w:tblW w:w="10440"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74"/>
      <w:gridCol w:w="194"/>
      <w:gridCol w:w="1197"/>
      <w:gridCol w:w="202"/>
      <w:gridCol w:w="1193"/>
      <w:gridCol w:w="180"/>
      <w:gridCol w:w="1215"/>
      <w:gridCol w:w="207"/>
      <w:gridCol w:w="1077"/>
      <w:gridCol w:w="190"/>
      <w:gridCol w:w="1047"/>
      <w:gridCol w:w="183"/>
      <w:gridCol w:w="1099"/>
      <w:gridCol w:w="183"/>
      <w:gridCol w:w="1099"/>
    </w:tblGrid>
    <w:tr w:rsidR="000E00C9" w:rsidTr="00AF451D">
      <w:trPr>
        <w:trHeight w:val="653"/>
        <w:jc w:val="center"/>
      </w:trPr>
      <w:tc>
        <w:tcPr>
          <w:tcW w:w="1174" w:type="dxa"/>
          <w:tcBorders>
            <w:top w:val="single" w:sz="4" w:space="0" w:color="A6A6A6"/>
            <w:left w:val="single" w:sz="4" w:space="0" w:color="A6A6A6"/>
            <w:bottom w:val="single" w:sz="4" w:space="0" w:color="A6A6A6"/>
            <w:right w:val="single" w:sz="4" w:space="0" w:color="A6A6A6"/>
          </w:tcBorders>
          <w:shd w:val="clear" w:color="auto" w:fill="F2F2F2" w:themeFill="background1" w:themeFillShade="F2"/>
          <w:vAlign w:val="center"/>
        </w:tcPr>
        <w:p w:rsidR="000E00C9" w:rsidRPr="00B37FC1" w:rsidRDefault="000E00C9" w:rsidP="00603909">
          <w:pPr>
            <w:jc w:val="center"/>
            <w:rPr>
              <w:rFonts w:ascii="Arial Narrow" w:eastAsia="Arial" w:hAnsi="Arial Narrow" w:cs="Arial"/>
              <w:b/>
              <w:color w:val="BFBFBF"/>
              <w:sz w:val="16"/>
              <w:szCs w:val="16"/>
            </w:rPr>
          </w:pPr>
          <w:r w:rsidRPr="00B37FC1">
            <w:rPr>
              <w:rFonts w:ascii="Arial Narrow" w:eastAsia="Arial" w:hAnsi="Arial Narrow" w:cs="Arial"/>
              <w:b/>
              <w:color w:val="BFBFBF"/>
              <w:sz w:val="16"/>
              <w:szCs w:val="16"/>
            </w:rPr>
            <w:t>Введение</w:t>
          </w:r>
        </w:p>
      </w:tc>
      <w:tc>
        <w:tcPr>
          <w:tcW w:w="194" w:type="dxa"/>
          <w:tcBorders>
            <w:left w:val="single" w:sz="4" w:space="0" w:color="A6A6A6"/>
            <w:right w:val="single" w:sz="4" w:space="0" w:color="BFBFBF"/>
          </w:tcBorders>
          <w:vAlign w:val="center"/>
        </w:tcPr>
        <w:p w:rsidR="000E00C9" w:rsidRPr="00B63DB1" w:rsidRDefault="000E00C9" w:rsidP="00603909">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97" w:type="dxa"/>
          <w:tcBorders>
            <w:top w:val="single" w:sz="4" w:space="0" w:color="BFBFBF"/>
            <w:left w:val="single" w:sz="4" w:space="0" w:color="BFBFBF"/>
            <w:bottom w:val="single" w:sz="4" w:space="0" w:color="BFBFBF"/>
            <w:right w:val="single" w:sz="4" w:space="0" w:color="BFBFBF"/>
          </w:tcBorders>
          <w:shd w:val="clear" w:color="auto" w:fill="F2F2F2" w:themeFill="background1" w:themeFillShade="F2"/>
          <w:vAlign w:val="center"/>
        </w:tcPr>
        <w:p w:rsidR="000E00C9" w:rsidRPr="00AF451D" w:rsidRDefault="000E00C9" w:rsidP="00603909">
          <w:pPr>
            <w:jc w:val="center"/>
            <w:rPr>
              <w:rFonts w:ascii="Arial Narrow" w:eastAsia="Arial" w:hAnsi="Arial Narrow" w:cs="Arial"/>
              <w:b/>
              <w:color w:val="BFBFBF"/>
              <w:sz w:val="16"/>
              <w:szCs w:val="16"/>
            </w:rPr>
          </w:pPr>
          <w:r w:rsidRPr="00AF451D">
            <w:rPr>
              <w:rFonts w:ascii="Arial Narrow" w:hAnsi="Arial Narrow"/>
              <w:b/>
              <w:color w:val="BFBFBF"/>
              <w:sz w:val="16"/>
            </w:rPr>
            <w:t>Универсальные условия лицензирования</w:t>
          </w:r>
        </w:p>
      </w:tc>
      <w:tc>
        <w:tcPr>
          <w:tcW w:w="202" w:type="dxa"/>
          <w:tcBorders>
            <w:left w:val="single" w:sz="4" w:space="0" w:color="BFBFBF"/>
            <w:right w:val="single" w:sz="4" w:space="0" w:color="2E6BA3" w:themeColor="accent1" w:themeShade="80"/>
          </w:tcBorders>
          <w:vAlign w:val="center"/>
        </w:tcPr>
        <w:p w:rsidR="000E00C9" w:rsidRPr="00396FAF"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93"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0E00C9" w:rsidRPr="00B63DB1" w:rsidRDefault="000E00C9" w:rsidP="00603909">
          <w:pPr>
            <w:jc w:val="center"/>
            <w:rPr>
              <w:rFonts w:ascii="Arial Narrow" w:eastAsia="Arial" w:hAnsi="Arial Narrow" w:cs="Arial"/>
              <w:b/>
              <w:color w:val="BFBFBF"/>
              <w:sz w:val="16"/>
              <w:szCs w:val="16"/>
            </w:rPr>
          </w:pPr>
          <w:r w:rsidRPr="00AF451D">
            <w:rPr>
              <w:rFonts w:ascii="Arial Narrow" w:eastAsia="Arial" w:hAnsi="Arial Narrow" w:cs="Arial"/>
              <w:b/>
              <w:color w:val="2E6BA3" w:themeColor="accent1" w:themeShade="80"/>
              <w:sz w:val="16"/>
              <w:szCs w:val="16"/>
            </w:rPr>
            <w:t xml:space="preserve">Лицензирование «на </w:t>
          </w:r>
          <w:r w:rsidRPr="00603909">
            <w:rPr>
              <w:rFonts w:ascii="Arial Narrow" w:eastAsia="Arial" w:hAnsi="Arial Narrow" w:cs="Arial"/>
              <w:b/>
              <w:color w:val="2E6BA3" w:themeColor="accent1" w:themeShade="80"/>
              <w:sz w:val="16"/>
              <w:szCs w:val="16"/>
            </w:rPr>
            <w:t>процессор»</w:t>
          </w:r>
        </w:p>
      </w:tc>
      <w:tc>
        <w:tcPr>
          <w:tcW w:w="180" w:type="dxa"/>
          <w:tcBorders>
            <w:left w:val="single" w:sz="4" w:space="0" w:color="2E6BA3" w:themeColor="accent1" w:themeShade="80"/>
            <w:right w:val="single" w:sz="4" w:space="0" w:color="A6A6A6" w:themeColor="background1" w:themeShade="A6"/>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15"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207"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7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9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4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3" w:type="dxa"/>
          <w:tcBorders>
            <w:left w:val="single" w:sz="4" w:space="0" w:color="A6A6A6" w:themeColor="background1" w:themeShade="A6"/>
            <w:right w:val="single" w:sz="4" w:space="0" w:color="A6A6A6" w:themeColor="background1" w:themeShade="A6"/>
          </w:tcBorders>
          <w:vAlign w:val="center"/>
        </w:tcPr>
        <w:p w:rsidR="000E00C9" w:rsidRPr="00B63DB1" w:rsidDel="00A6006C"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3"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0E00C9" w:rsidRDefault="000E00C9" w:rsidP="00360DD8">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Default="000E00C9"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0E00C9" w:rsidRPr="00B63DB1"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355CD5" w:rsidRDefault="000E00C9"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AE7BEF" w:rsidRDefault="000E00C9"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Универсальные условия лицензирования</w:t>
          </w:r>
        </w:p>
      </w:tc>
      <w:tc>
        <w:tcPr>
          <w:tcW w:w="190" w:type="dxa"/>
          <w:tcBorders>
            <w:left w:val="single" w:sz="4" w:space="0" w:color="A6A6A6" w:themeColor="background1" w:themeShade="A6"/>
            <w:right w:val="single" w:sz="4" w:space="0" w:color="2E6BA3" w:themeColor="accent1" w:themeShade="80"/>
          </w:tcBorders>
          <w:vAlign w:val="center"/>
        </w:tcPr>
        <w:p w:rsidR="000E00C9" w:rsidRPr="00B63DB1" w:rsidRDefault="000E00C9"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0E00C9" w:rsidRPr="005E0251" w:rsidRDefault="000E00C9"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Лицензирование «на процессор»</w:t>
          </w:r>
        </w:p>
      </w:tc>
      <w:tc>
        <w:tcPr>
          <w:tcW w:w="190" w:type="dxa"/>
          <w:tcBorders>
            <w:left w:val="single" w:sz="4" w:space="0" w:color="2E6BA3" w:themeColor="accent1" w:themeShade="80"/>
            <w:right w:val="single" w:sz="4" w:space="0" w:color="A6A6A6" w:themeColor="background1" w:themeShade="A6"/>
          </w:tcBorders>
          <w:vAlign w:val="center"/>
        </w:tcPr>
        <w:p w:rsidR="000E00C9" w:rsidRPr="00B63DB1" w:rsidRDefault="000E00C9"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rsidR="000E00C9" w:rsidRPr="008941DE" w:rsidRDefault="000E00C9"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0E00C9" w:rsidRPr="00B63DB1" w:rsidDel="00A6006C" w:rsidRDefault="000E00C9"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Default="000E00C9"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0E00C9" w:rsidRDefault="000E00C9" w:rsidP="00A5040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Default="000E00C9" w:rsidP="00360DD8">
    <w:pPr>
      <w:pStyle w:val="Footer"/>
    </w:pPr>
  </w:p>
  <w:tbl>
    <w:tblPr>
      <w:tblStyle w:val="TableGrid"/>
      <w:tblW w:w="10440"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74"/>
      <w:gridCol w:w="194"/>
      <w:gridCol w:w="1197"/>
      <w:gridCol w:w="202"/>
      <w:gridCol w:w="1193"/>
      <w:gridCol w:w="180"/>
      <w:gridCol w:w="1215"/>
      <w:gridCol w:w="207"/>
      <w:gridCol w:w="1077"/>
      <w:gridCol w:w="190"/>
      <w:gridCol w:w="1047"/>
      <w:gridCol w:w="183"/>
      <w:gridCol w:w="1099"/>
      <w:gridCol w:w="183"/>
      <w:gridCol w:w="1099"/>
    </w:tblGrid>
    <w:tr w:rsidR="000E00C9" w:rsidTr="00603909">
      <w:trPr>
        <w:trHeight w:val="653"/>
        <w:jc w:val="center"/>
      </w:trPr>
      <w:tc>
        <w:tcPr>
          <w:tcW w:w="1174" w:type="dxa"/>
          <w:tcBorders>
            <w:top w:val="single" w:sz="4" w:space="0" w:color="A6A6A6"/>
            <w:left w:val="single" w:sz="4" w:space="0" w:color="A6A6A6"/>
            <w:bottom w:val="single" w:sz="4" w:space="0" w:color="A6A6A6"/>
            <w:right w:val="single" w:sz="4" w:space="0" w:color="A6A6A6"/>
          </w:tcBorders>
          <w:shd w:val="clear" w:color="auto" w:fill="F2F2F2" w:themeFill="background1" w:themeFillShade="F2"/>
          <w:vAlign w:val="center"/>
        </w:tcPr>
        <w:p w:rsidR="000E00C9" w:rsidRPr="00B37FC1" w:rsidRDefault="000E00C9" w:rsidP="00603909">
          <w:pPr>
            <w:jc w:val="center"/>
            <w:rPr>
              <w:rFonts w:ascii="Arial Narrow" w:eastAsia="Arial" w:hAnsi="Arial Narrow" w:cs="Arial"/>
              <w:b/>
              <w:color w:val="BFBFBF"/>
              <w:sz w:val="16"/>
              <w:szCs w:val="16"/>
            </w:rPr>
          </w:pPr>
          <w:r w:rsidRPr="00B37FC1">
            <w:rPr>
              <w:rFonts w:ascii="Arial Narrow" w:eastAsia="Arial" w:hAnsi="Arial Narrow" w:cs="Arial"/>
              <w:b/>
              <w:color w:val="BFBFBF"/>
              <w:sz w:val="16"/>
              <w:szCs w:val="16"/>
            </w:rPr>
            <w:t>Введение</w:t>
          </w:r>
        </w:p>
      </w:tc>
      <w:tc>
        <w:tcPr>
          <w:tcW w:w="194" w:type="dxa"/>
          <w:tcBorders>
            <w:left w:val="single" w:sz="4" w:space="0" w:color="A6A6A6"/>
            <w:right w:val="single" w:sz="4" w:space="0" w:color="BFBFBF"/>
          </w:tcBorders>
          <w:vAlign w:val="center"/>
        </w:tcPr>
        <w:p w:rsidR="000E00C9" w:rsidRPr="00B63DB1" w:rsidRDefault="000E00C9" w:rsidP="00603909">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97" w:type="dxa"/>
          <w:tcBorders>
            <w:top w:val="single" w:sz="4" w:space="0" w:color="BFBFBF"/>
            <w:left w:val="single" w:sz="4" w:space="0" w:color="BFBFBF"/>
            <w:bottom w:val="single" w:sz="4" w:space="0" w:color="BFBFBF"/>
            <w:right w:val="single" w:sz="4" w:space="0" w:color="BFBFBF"/>
          </w:tcBorders>
          <w:shd w:val="clear" w:color="auto" w:fill="F2F2F2" w:themeFill="background1" w:themeFillShade="F2"/>
          <w:vAlign w:val="center"/>
        </w:tcPr>
        <w:p w:rsidR="000E00C9" w:rsidRPr="00AF451D" w:rsidRDefault="000E00C9" w:rsidP="00603909">
          <w:pPr>
            <w:jc w:val="center"/>
            <w:rPr>
              <w:rFonts w:ascii="Arial Narrow" w:eastAsia="Arial" w:hAnsi="Arial Narrow" w:cs="Arial"/>
              <w:b/>
              <w:color w:val="BFBFBF"/>
              <w:sz w:val="16"/>
              <w:szCs w:val="16"/>
            </w:rPr>
          </w:pPr>
          <w:r w:rsidRPr="00AF451D">
            <w:rPr>
              <w:rFonts w:ascii="Arial Narrow" w:hAnsi="Arial Narrow"/>
              <w:b/>
              <w:color w:val="BFBFBF"/>
              <w:sz w:val="16"/>
            </w:rPr>
            <w:t>Универсальные условия лицензирования</w:t>
          </w:r>
        </w:p>
      </w:tc>
      <w:tc>
        <w:tcPr>
          <w:tcW w:w="202" w:type="dxa"/>
          <w:tcBorders>
            <w:left w:val="single" w:sz="4" w:space="0" w:color="BFBFBF"/>
            <w:right w:val="single" w:sz="4" w:space="0" w:color="2E6BA3" w:themeColor="accent1" w:themeShade="80"/>
          </w:tcBorders>
          <w:vAlign w:val="center"/>
        </w:tcPr>
        <w:p w:rsidR="000E00C9" w:rsidRPr="00396FAF"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93"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0E00C9" w:rsidRPr="00B63DB1" w:rsidRDefault="000E00C9" w:rsidP="00603909">
          <w:pPr>
            <w:jc w:val="center"/>
            <w:rPr>
              <w:rFonts w:ascii="Arial Narrow" w:eastAsia="Arial" w:hAnsi="Arial Narrow" w:cs="Arial"/>
              <w:b/>
              <w:color w:val="BFBFBF"/>
              <w:sz w:val="16"/>
              <w:szCs w:val="16"/>
            </w:rPr>
          </w:pPr>
          <w:r w:rsidRPr="00AF451D">
            <w:rPr>
              <w:rFonts w:ascii="Arial Narrow" w:eastAsia="Arial" w:hAnsi="Arial Narrow" w:cs="Arial"/>
              <w:b/>
              <w:color w:val="2E6BA3" w:themeColor="accent1" w:themeShade="80"/>
              <w:sz w:val="16"/>
              <w:szCs w:val="16"/>
            </w:rPr>
            <w:t>Лицензирование «на процессор</w:t>
          </w:r>
          <w:r w:rsidRPr="00603909">
            <w:rPr>
              <w:rFonts w:ascii="Arial Narrow" w:eastAsia="Arial" w:hAnsi="Arial Narrow" w:cs="Arial"/>
              <w:b/>
              <w:color w:val="2E6BA3" w:themeColor="accent1" w:themeShade="80"/>
              <w:sz w:val="16"/>
              <w:szCs w:val="16"/>
            </w:rPr>
            <w:t>»</w:t>
          </w:r>
        </w:p>
      </w:tc>
      <w:tc>
        <w:tcPr>
          <w:tcW w:w="180" w:type="dxa"/>
          <w:tcBorders>
            <w:left w:val="single" w:sz="4" w:space="0" w:color="2E6BA3" w:themeColor="accent1" w:themeShade="80"/>
            <w:right w:val="single" w:sz="4" w:space="0" w:color="A6A6A6" w:themeColor="background1" w:themeShade="A6"/>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215"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207"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07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90"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47"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3" w:type="dxa"/>
          <w:tcBorders>
            <w:left w:val="single" w:sz="4" w:space="0" w:color="A6A6A6" w:themeColor="background1" w:themeShade="A6"/>
            <w:right w:val="single" w:sz="4" w:space="0" w:color="A6A6A6" w:themeColor="background1" w:themeShade="A6"/>
          </w:tcBorders>
          <w:vAlign w:val="center"/>
        </w:tcPr>
        <w:p w:rsidR="000E00C9" w:rsidRPr="00B63DB1" w:rsidDel="00A6006C"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Pr="00B63DB1" w:rsidRDefault="000E00C9" w:rsidP="00603909">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3" w:type="dxa"/>
          <w:tcBorders>
            <w:left w:val="single" w:sz="4" w:space="0" w:color="A6A6A6" w:themeColor="background1" w:themeShade="A6"/>
            <w:right w:val="single" w:sz="4" w:space="0" w:color="A6A6A6" w:themeColor="background1" w:themeShade="A6"/>
          </w:tcBorders>
          <w:vAlign w:val="center"/>
        </w:tcPr>
        <w:p w:rsidR="000E00C9" w:rsidRPr="00B63DB1" w:rsidRDefault="000E00C9" w:rsidP="00603909">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99"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0E00C9" w:rsidRDefault="000E00C9" w:rsidP="00603909">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0E00C9" w:rsidRDefault="000E00C9" w:rsidP="00A5040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rsidR="00602F86" w:rsidRDefault="00602F86" w:rsidP="007C7D4D">
      <w:pPr>
        <w:spacing w:after="0"/>
      </w:pPr>
      <w:r>
        <w:separator/>
      </w:r>
    </w:p>
    <w:p w:rsidR="00602F86" w:rsidRDefault="00602F86"/>
    <w:p w:rsidR="00602F86" w:rsidRDefault="00602F86"/>
  </w:footnote>
  <w:footnote w:type="continuationSeparator" w:id="0">
    <w:p w:rsidR="00602F86" w:rsidRDefault="00602F86" w:rsidP="007C7D4D">
      <w:pPr>
        <w:spacing w:after="0"/>
      </w:pPr>
      <w:r>
        <w:continuationSeparator/>
      </w:r>
    </w:p>
    <w:p w:rsidR="00602F86" w:rsidRDefault="00602F86"/>
    <w:p w:rsidR="00602F86" w:rsidRDefault="00602F86"/>
  </w:footnote>
  <w:footnote w:type="continuationNotice" w:id="1">
    <w:p w:rsidR="00602F86" w:rsidRDefault="00602F86">
      <w:pPr>
        <w:spacing w:after="0"/>
      </w:pPr>
    </w:p>
    <w:p w:rsidR="00602F86" w:rsidRDefault="00602F86"/>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Pr="00F93F9E" w:rsidRDefault="000E00C9" w:rsidP="00944F92">
    <w:pPr>
      <w:pStyle w:val="PURRunningHeader"/>
      <w:tabs>
        <w:tab w:val="clear" w:pos="14400"/>
        <w:tab w:val="left" w:pos="7920"/>
      </w:tabs>
    </w:pPr>
    <w:r w:rsidRPr="007B3D09">
      <w:rPr>
        <w:lang w:val="ru-RU"/>
      </w:rPr>
      <w:t xml:space="preserve">Права на использование продуктов в рамках корпоративного лицензирования </w:t>
    </w:r>
    <w:r>
      <w:t>Microsoft</w:t>
    </w:r>
    <w:r w:rsidRPr="007B3D09">
      <w:rPr>
        <w:lang w:val="ru-RU"/>
      </w:rPr>
      <w:t xml:space="preserve"> (русский, март 2011 г.) </w:t>
    </w:r>
    <w:r w:rsidRPr="007B3D09">
      <w:rPr>
        <w:lang w:val="ru-RU"/>
      </w:rPr>
      <w:tab/>
    </w:r>
    <w:r w:rsidRPr="007B3D09">
      <w:rPr>
        <w:lang w:val="ru-RU"/>
      </w:rPr>
      <w:tab/>
    </w:r>
    <w:r w:rsidRPr="007B3D09">
      <w:rPr>
        <w:lang w:val="ru-RU"/>
      </w:rPr>
      <w:tab/>
    </w:r>
    <w:r w:rsidRPr="007B3D09">
      <w:rPr>
        <w:lang w:val="ru-RU"/>
      </w:rPr>
      <w:tab/>
    </w:r>
    <w:r>
      <w:rPr>
        <w:rStyle w:val="PURBlueStrongChar"/>
      </w:rPr>
      <w:fldChar w:fldCharType="begin"/>
    </w:r>
    <w:r w:rsidRPr="00944F92">
      <w:rPr>
        <w:rStyle w:val="PURBlueStrongChar"/>
      </w:rPr>
      <w:instrText>PAGE</w:instrText>
    </w:r>
    <w:r w:rsidRPr="007B3D09">
      <w:rPr>
        <w:rStyle w:val="PURBlueStrongChar"/>
        <w:lang w:val="ru-RU"/>
      </w:rPr>
      <w:instrText xml:space="preserve">   \* </w:instrText>
    </w:r>
    <w:r w:rsidRPr="00944F92">
      <w:rPr>
        <w:rStyle w:val="PURBlueStrongChar"/>
      </w:rPr>
      <w:instrText>MERGEFORMAT</w:instrText>
    </w:r>
    <w:r>
      <w:rPr>
        <w:rStyle w:val="PURBlueStrongChar"/>
      </w:rPr>
      <w:fldChar w:fldCharType="separate"/>
    </w:r>
    <w:r>
      <w:rPr>
        <w:rStyle w:val="PURBlueStrongChar"/>
        <w:noProof/>
      </w:rPr>
      <w:t>0</w:t>
    </w:r>
    <w: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Default="000E00C9">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648"/>
      <w:gridCol w:w="1170"/>
    </w:tblGrid>
    <w:tr w:rsidR="000E00C9" w:rsidTr="007B3D09">
      <w:tc>
        <w:tcPr>
          <w:tcW w:w="9648" w:type="dxa"/>
        </w:tcPr>
        <w:p w:rsidR="000E00C9" w:rsidRPr="007B3D09" w:rsidRDefault="000E00C9" w:rsidP="0028224D">
          <w:pPr>
            <w:pStyle w:val="PURBody"/>
            <w:rPr>
              <w:lang w:val="ru-RU"/>
            </w:rPr>
          </w:pPr>
          <w:r w:rsidRPr="007B3D09">
            <w:rPr>
              <w:lang w:val="ru-RU"/>
            </w:rPr>
            <w:t>Права на использование продуктов в рамках корпоративного лицензирования Microsoft (</w:t>
          </w:r>
          <w:r w:rsidR="00EC7A46" w:rsidRPr="007B3D09">
            <w:rPr>
              <w:lang w:val="ru-RU"/>
            </w:rPr>
            <w:t>Русский</w:t>
          </w:r>
          <w:r w:rsidRPr="007B3D09">
            <w:rPr>
              <w:lang w:val="ru-RU"/>
            </w:rPr>
            <w:t>, июль 2014 г.)</w:t>
          </w:r>
        </w:p>
      </w:tc>
      <w:tc>
        <w:tcPr>
          <w:tcW w:w="1170" w:type="dxa"/>
        </w:tcPr>
        <w:p w:rsidR="000E00C9" w:rsidRPr="007B3D09" w:rsidRDefault="000E00C9" w:rsidP="00C047BC">
          <w:pPr>
            <w:pStyle w:val="PURBody"/>
            <w:tabs>
              <w:tab w:val="left" w:pos="946"/>
            </w:tabs>
            <w:ind w:right="18"/>
            <w:jc w:val="right"/>
            <w:rPr>
              <w:lang w:val="ru-RU"/>
            </w:rPr>
          </w:pPr>
          <w:r w:rsidRPr="007B3D09">
            <w:rPr>
              <w:lang w:val="ru-RU"/>
            </w:rPr>
            <w:fldChar w:fldCharType="begin"/>
          </w:r>
          <w:r w:rsidRPr="007B3D09">
            <w:rPr>
              <w:lang w:val="ru-RU"/>
            </w:rPr>
            <w:instrText xml:space="preserve"> PAGE \* MERGEFORMAT </w:instrText>
          </w:r>
          <w:r w:rsidRPr="007B3D09">
            <w:rPr>
              <w:lang w:val="ru-RU"/>
            </w:rPr>
            <w:fldChar w:fldCharType="separate"/>
          </w:r>
          <w:r w:rsidR="00FB3F25">
            <w:rPr>
              <w:noProof/>
              <w:lang w:val="ru-RU"/>
            </w:rPr>
            <w:t>19</w:t>
          </w:r>
          <w:r w:rsidRPr="007B3D09">
            <w:rPr>
              <w:lang w:val="ru-RU"/>
            </w:rPr>
            <w:fldChar w:fldCharType="end"/>
          </w:r>
        </w:p>
      </w:tc>
    </w:tr>
  </w:tbl>
  <w:p w:rsidR="000E00C9" w:rsidRPr="002C084A" w:rsidRDefault="000E00C9" w:rsidP="006F1DD8">
    <w:pPr>
      <w:pStyle w:val="Header"/>
      <w:tabs>
        <w:tab w:val="clear" w:pos="4680"/>
        <w:tab w:val="clear" w:pos="9360"/>
        <w:tab w:val="left" w:pos="8790"/>
      </w:tabs>
      <w:ind w:right="800"/>
    </w:pPr>
    <w:r>
      <w:tab/>
    </w: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20248552"/>
      <w:docPartObj>
        <w:docPartGallery w:val="Page Numbers (Top of Page)"/>
        <w:docPartUnique/>
      </w:docPartObj>
    </w:sdtPr>
    <w:sdtEndPr>
      <w:rPr>
        <w:noProof/>
        <w:sz w:val="18"/>
        <w:szCs w:val="18"/>
      </w:rPr>
    </w:sdtEndPr>
    <w:sdtContent>
      <w:p w:rsidR="000E00C9" w:rsidRPr="00C047BC" w:rsidRDefault="000E00C9" w:rsidP="00C047BC">
        <w:pPr>
          <w:pStyle w:val="Header"/>
          <w:ind w:right="198"/>
          <w:jc w:val="right"/>
          <w:rPr>
            <w:sz w:val="18"/>
            <w:szCs w:val="18"/>
          </w:rPr>
        </w:pPr>
        <w:r w:rsidRPr="00C047BC">
          <w:rPr>
            <w:sz w:val="18"/>
            <w:szCs w:val="18"/>
          </w:rPr>
          <w:fldChar w:fldCharType="begin"/>
        </w:r>
        <w:r w:rsidRPr="00C047BC">
          <w:rPr>
            <w:sz w:val="18"/>
            <w:szCs w:val="18"/>
          </w:rPr>
          <w:instrText xml:space="preserve"> PAGE   \* MERGEFORMAT </w:instrText>
        </w:r>
        <w:r w:rsidRPr="00C047BC">
          <w:rPr>
            <w:sz w:val="18"/>
            <w:szCs w:val="18"/>
          </w:rPr>
          <w:fldChar w:fldCharType="separate"/>
        </w:r>
        <w:r w:rsidR="00FB3F25">
          <w:rPr>
            <w:noProof/>
            <w:sz w:val="18"/>
            <w:szCs w:val="18"/>
          </w:rPr>
          <w:t>1</w:t>
        </w:r>
        <w:r w:rsidRPr="00C047BC">
          <w:rPr>
            <w:sz w:val="18"/>
            <w:szCs w:val="18"/>
          </w:rP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Default="000E00C9">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Default="000E00C9">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0E00C9" w:rsidRPr="00E7686A" w:rsidRDefault="000E00C9">
    <w:pPr>
      <w:pStyle w:val="Header"/>
      <w:rPr>
        <w:b/>
        <w:i/>
        <w:sz w:val="16"/>
        <w:szCs w:val="16"/>
      </w:rPr>
    </w:pPr>
    <w:r>
      <w:rPr>
        <w:b/>
        <w:i/>
        <w:sz w:val="16"/>
        <w:szCs w:val="16"/>
      </w:rPr>
      <w:t>Введение</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76907D4"/>
    <w:multiLevelType w:val="hybridMultilevel"/>
    <w:tmpl w:val="28A6D8BA"/>
    <w:lvl w:ilvl="0" w:tplc="E766E9D4">
      <w:start w:val="1"/>
      <w:numFmt w:val="bullet"/>
      <w:lvlText w:val=""/>
      <w:lvlJc w:val="left"/>
      <w:pPr>
        <w:ind w:left="720" w:hanging="360"/>
      </w:pPr>
      <w:rPr>
        <w:rFonts w:ascii="Symbol" w:hAnsi="Symbol" w:hint="default"/>
        <w:color w:val="404040"/>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4">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6">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7">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8">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9">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0">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2">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3">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4">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5">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6">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7">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9">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0">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1">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9"/>
  </w:num>
  <w:num w:numId="2">
    <w:abstractNumId w:val="7"/>
  </w:num>
  <w:num w:numId="3">
    <w:abstractNumId w:val="18"/>
  </w:num>
  <w:num w:numId="4">
    <w:abstractNumId w:val="31"/>
  </w:num>
  <w:num w:numId="5">
    <w:abstractNumId w:val="5"/>
  </w:num>
  <w:num w:numId="6">
    <w:abstractNumId w:val="19"/>
  </w:num>
  <w:num w:numId="7">
    <w:abstractNumId w:val="27"/>
  </w:num>
  <w:num w:numId="8">
    <w:abstractNumId w:val="10"/>
  </w:num>
  <w:num w:numId="9">
    <w:abstractNumId w:val="14"/>
  </w:num>
  <w:num w:numId="10">
    <w:abstractNumId w:val="25"/>
  </w:num>
  <w:num w:numId="11">
    <w:abstractNumId w:val="16"/>
  </w:num>
  <w:num w:numId="12">
    <w:abstractNumId w:val="26"/>
  </w:num>
  <w:num w:numId="13">
    <w:abstractNumId w:val="6"/>
  </w:num>
  <w:num w:numId="14">
    <w:abstractNumId w:val="24"/>
  </w:num>
  <w:num w:numId="15">
    <w:abstractNumId w:val="28"/>
  </w:num>
  <w:num w:numId="16">
    <w:abstractNumId w:val="20"/>
  </w:num>
  <w:num w:numId="17">
    <w:abstractNumId w:val="1"/>
  </w:num>
  <w:num w:numId="18">
    <w:abstractNumId w:val="11"/>
  </w:num>
  <w:num w:numId="19">
    <w:abstractNumId w:val="8"/>
  </w:num>
  <w:num w:numId="20">
    <w:abstractNumId w:val="23"/>
  </w:num>
  <w:num w:numId="21">
    <w:abstractNumId w:val="30"/>
  </w:num>
  <w:num w:numId="22">
    <w:abstractNumId w:val="21"/>
  </w:num>
  <w:num w:numId="23">
    <w:abstractNumId w:val="22"/>
  </w:num>
  <w:num w:numId="24">
    <w:abstractNumId w:val="3"/>
  </w:num>
  <w:num w:numId="25">
    <w:abstractNumId w:val="13"/>
  </w:num>
  <w:num w:numId="26">
    <w:abstractNumId w:val="12"/>
  </w:num>
  <w:num w:numId="27">
    <w:abstractNumId w:val="17"/>
  </w:num>
  <w:num w:numId="28">
    <w:abstractNumId w:val="29"/>
  </w:num>
  <w:num w:numId="29">
    <w:abstractNumId w:val="29"/>
  </w:num>
  <w:num w:numId="30">
    <w:abstractNumId w:val="9"/>
  </w:num>
  <w:num w:numId="31">
    <w:abstractNumId w:val="15"/>
  </w:num>
  <w:num w:numId="32">
    <w:abstractNumId w:val="29"/>
  </w:num>
  <w:num w:numId="33">
    <w:abstractNumId w:val="29"/>
  </w:num>
  <w:num w:numId="34">
    <w:abstractNumId w:val="29"/>
  </w:num>
  <w:num w:numId="35">
    <w:abstractNumId w:val="29"/>
  </w:num>
  <w:num w:numId="36">
    <w:abstractNumId w:val="29"/>
  </w:num>
  <w:num w:numId="37">
    <w:abstractNumId w:val="29"/>
  </w:num>
  <w:num w:numId="38">
    <w:abstractNumId w:val="29"/>
  </w:num>
  <w:num w:numId="39">
    <w:abstractNumId w:val="4"/>
  </w:num>
  <w:num w:numId="40">
    <w:abstractNumId w:val="29"/>
  </w:num>
  <w:num w:numId="41">
    <w:abstractNumId w:val="29"/>
  </w:num>
  <w:num w:numId="42">
    <w:abstractNumId w:val="29"/>
  </w:num>
  <w:num w:numId="43">
    <w:abstractNumId w:val="29"/>
  </w:num>
  <w:num w:numId="44">
    <w:abstractNumId w:val="29"/>
  </w:num>
  <w:num w:numId="45">
    <w:abstractNumId w:val="29"/>
  </w:num>
  <w:num w:numId="46">
    <w:abstractNumId w:val="0"/>
  </w:num>
  <w:num w:numId="47">
    <w:abstractNumId w:val="2"/>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yF94qB1B47zBR+eNpaRETGGAujr0hpKJByfdL27M60xZqENJg+31gw3czZp0NLISpAzGW76EbDyqGvnzFDYHjg==" w:salt="w7irqZ/QYlaH1Kr6To84UA=="/>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ABC"/>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58D"/>
    <w:rsid w:val="00026601"/>
    <w:rsid w:val="00027D8E"/>
    <w:rsid w:val="00027E61"/>
    <w:rsid w:val="00027F48"/>
    <w:rsid w:val="0003012B"/>
    <w:rsid w:val="00030141"/>
    <w:rsid w:val="00030BB0"/>
    <w:rsid w:val="000320A6"/>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1DD"/>
    <w:rsid w:val="0006656D"/>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6765"/>
    <w:rsid w:val="00077167"/>
    <w:rsid w:val="000774D7"/>
    <w:rsid w:val="000779E6"/>
    <w:rsid w:val="0008051C"/>
    <w:rsid w:val="00080718"/>
    <w:rsid w:val="000814E1"/>
    <w:rsid w:val="00082030"/>
    <w:rsid w:val="000829EE"/>
    <w:rsid w:val="0008374B"/>
    <w:rsid w:val="000839D0"/>
    <w:rsid w:val="000848CA"/>
    <w:rsid w:val="00085B72"/>
    <w:rsid w:val="00086038"/>
    <w:rsid w:val="000864B9"/>
    <w:rsid w:val="00086753"/>
    <w:rsid w:val="00086F1A"/>
    <w:rsid w:val="00087B3F"/>
    <w:rsid w:val="00087DB1"/>
    <w:rsid w:val="00087F39"/>
    <w:rsid w:val="0009114F"/>
    <w:rsid w:val="000914BD"/>
    <w:rsid w:val="00091B14"/>
    <w:rsid w:val="00091E50"/>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1D6B"/>
    <w:rsid w:val="000A3567"/>
    <w:rsid w:val="000A37CE"/>
    <w:rsid w:val="000A43D4"/>
    <w:rsid w:val="000A44E5"/>
    <w:rsid w:val="000A5043"/>
    <w:rsid w:val="000A570B"/>
    <w:rsid w:val="000A64E5"/>
    <w:rsid w:val="000A69A8"/>
    <w:rsid w:val="000A6D18"/>
    <w:rsid w:val="000A7AC5"/>
    <w:rsid w:val="000B134A"/>
    <w:rsid w:val="000B13E0"/>
    <w:rsid w:val="000B18F2"/>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67FC"/>
    <w:rsid w:val="000C75D7"/>
    <w:rsid w:val="000D0919"/>
    <w:rsid w:val="000D1D3E"/>
    <w:rsid w:val="000D21C9"/>
    <w:rsid w:val="000D34BE"/>
    <w:rsid w:val="000D3BC9"/>
    <w:rsid w:val="000D3C19"/>
    <w:rsid w:val="000D4966"/>
    <w:rsid w:val="000D5951"/>
    <w:rsid w:val="000E00C9"/>
    <w:rsid w:val="000E015F"/>
    <w:rsid w:val="000E0927"/>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41BE"/>
    <w:rsid w:val="000F4CC0"/>
    <w:rsid w:val="000F52FF"/>
    <w:rsid w:val="000F540A"/>
    <w:rsid w:val="000F55A1"/>
    <w:rsid w:val="000F5F58"/>
    <w:rsid w:val="000F6353"/>
    <w:rsid w:val="000F6807"/>
    <w:rsid w:val="000F6C7A"/>
    <w:rsid w:val="000F7751"/>
    <w:rsid w:val="00100402"/>
    <w:rsid w:val="00100CA4"/>
    <w:rsid w:val="00101D85"/>
    <w:rsid w:val="0010427C"/>
    <w:rsid w:val="00104535"/>
    <w:rsid w:val="00104E0D"/>
    <w:rsid w:val="00105CE3"/>
    <w:rsid w:val="00106532"/>
    <w:rsid w:val="00113B9E"/>
    <w:rsid w:val="00113E08"/>
    <w:rsid w:val="001141D2"/>
    <w:rsid w:val="001150A6"/>
    <w:rsid w:val="00116253"/>
    <w:rsid w:val="001166B8"/>
    <w:rsid w:val="00117141"/>
    <w:rsid w:val="00117E16"/>
    <w:rsid w:val="00120392"/>
    <w:rsid w:val="0012091E"/>
    <w:rsid w:val="0012093E"/>
    <w:rsid w:val="00121309"/>
    <w:rsid w:val="0012183E"/>
    <w:rsid w:val="00121C07"/>
    <w:rsid w:val="00122C13"/>
    <w:rsid w:val="001234F2"/>
    <w:rsid w:val="00123701"/>
    <w:rsid w:val="00125A1D"/>
    <w:rsid w:val="001261DC"/>
    <w:rsid w:val="00131010"/>
    <w:rsid w:val="00131DBA"/>
    <w:rsid w:val="001333B5"/>
    <w:rsid w:val="001333E7"/>
    <w:rsid w:val="0013493D"/>
    <w:rsid w:val="00135611"/>
    <w:rsid w:val="00135995"/>
    <w:rsid w:val="00135EB5"/>
    <w:rsid w:val="00136C32"/>
    <w:rsid w:val="001371F7"/>
    <w:rsid w:val="00137381"/>
    <w:rsid w:val="00140ADD"/>
    <w:rsid w:val="00140D89"/>
    <w:rsid w:val="0014243A"/>
    <w:rsid w:val="001427A0"/>
    <w:rsid w:val="00142BF0"/>
    <w:rsid w:val="001434A5"/>
    <w:rsid w:val="00143E96"/>
    <w:rsid w:val="001440A6"/>
    <w:rsid w:val="00144D59"/>
    <w:rsid w:val="00145A17"/>
    <w:rsid w:val="00146ACD"/>
    <w:rsid w:val="00146B5B"/>
    <w:rsid w:val="00146E91"/>
    <w:rsid w:val="00146E9C"/>
    <w:rsid w:val="001504E1"/>
    <w:rsid w:val="00150A14"/>
    <w:rsid w:val="0015124D"/>
    <w:rsid w:val="00151334"/>
    <w:rsid w:val="0015137D"/>
    <w:rsid w:val="0015145F"/>
    <w:rsid w:val="00152647"/>
    <w:rsid w:val="00152B7E"/>
    <w:rsid w:val="00154D46"/>
    <w:rsid w:val="00155175"/>
    <w:rsid w:val="00156D47"/>
    <w:rsid w:val="00156FC7"/>
    <w:rsid w:val="00160EFF"/>
    <w:rsid w:val="001614B3"/>
    <w:rsid w:val="00162F40"/>
    <w:rsid w:val="001638EB"/>
    <w:rsid w:val="00164773"/>
    <w:rsid w:val="00164EDD"/>
    <w:rsid w:val="00165FFC"/>
    <w:rsid w:val="0016653A"/>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4B2"/>
    <w:rsid w:val="001805B6"/>
    <w:rsid w:val="00180B14"/>
    <w:rsid w:val="0018190E"/>
    <w:rsid w:val="00181C48"/>
    <w:rsid w:val="001822F1"/>
    <w:rsid w:val="001824C6"/>
    <w:rsid w:val="001833CD"/>
    <w:rsid w:val="00183B1B"/>
    <w:rsid w:val="00183EFF"/>
    <w:rsid w:val="00184596"/>
    <w:rsid w:val="001852EE"/>
    <w:rsid w:val="00185554"/>
    <w:rsid w:val="00186C60"/>
    <w:rsid w:val="00187E91"/>
    <w:rsid w:val="001904DA"/>
    <w:rsid w:val="00190869"/>
    <w:rsid w:val="001908FD"/>
    <w:rsid w:val="00191E26"/>
    <w:rsid w:val="001926C3"/>
    <w:rsid w:val="00193938"/>
    <w:rsid w:val="0019414B"/>
    <w:rsid w:val="001945BE"/>
    <w:rsid w:val="00194607"/>
    <w:rsid w:val="00195F8F"/>
    <w:rsid w:val="001964EC"/>
    <w:rsid w:val="001A05AC"/>
    <w:rsid w:val="001A0924"/>
    <w:rsid w:val="001A109E"/>
    <w:rsid w:val="001A16FE"/>
    <w:rsid w:val="001A172C"/>
    <w:rsid w:val="001A228C"/>
    <w:rsid w:val="001A2B30"/>
    <w:rsid w:val="001A4524"/>
    <w:rsid w:val="001A4B16"/>
    <w:rsid w:val="001A4C47"/>
    <w:rsid w:val="001A5432"/>
    <w:rsid w:val="001A74EF"/>
    <w:rsid w:val="001A7522"/>
    <w:rsid w:val="001B0162"/>
    <w:rsid w:val="001B2E39"/>
    <w:rsid w:val="001B33DD"/>
    <w:rsid w:val="001B367E"/>
    <w:rsid w:val="001B3D8B"/>
    <w:rsid w:val="001B404B"/>
    <w:rsid w:val="001B4C30"/>
    <w:rsid w:val="001B5F89"/>
    <w:rsid w:val="001B63A2"/>
    <w:rsid w:val="001B63D1"/>
    <w:rsid w:val="001B64E2"/>
    <w:rsid w:val="001B69F7"/>
    <w:rsid w:val="001B6B75"/>
    <w:rsid w:val="001B7C6A"/>
    <w:rsid w:val="001B7C9B"/>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3DA"/>
    <w:rsid w:val="001D653A"/>
    <w:rsid w:val="001D69C8"/>
    <w:rsid w:val="001D7180"/>
    <w:rsid w:val="001E0B83"/>
    <w:rsid w:val="001E14B0"/>
    <w:rsid w:val="001E2403"/>
    <w:rsid w:val="001E2545"/>
    <w:rsid w:val="001E3040"/>
    <w:rsid w:val="001E309D"/>
    <w:rsid w:val="001E310D"/>
    <w:rsid w:val="001E3992"/>
    <w:rsid w:val="001E50F3"/>
    <w:rsid w:val="001E5943"/>
    <w:rsid w:val="001E5D1B"/>
    <w:rsid w:val="001E6168"/>
    <w:rsid w:val="001E62A1"/>
    <w:rsid w:val="001E71E0"/>
    <w:rsid w:val="001F0E04"/>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72F"/>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072C8"/>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5A4"/>
    <w:rsid w:val="00230F33"/>
    <w:rsid w:val="00231176"/>
    <w:rsid w:val="00231887"/>
    <w:rsid w:val="00231FAC"/>
    <w:rsid w:val="00232805"/>
    <w:rsid w:val="00232A46"/>
    <w:rsid w:val="002334EE"/>
    <w:rsid w:val="00234924"/>
    <w:rsid w:val="0023512D"/>
    <w:rsid w:val="002351F3"/>
    <w:rsid w:val="0023699B"/>
    <w:rsid w:val="002369DD"/>
    <w:rsid w:val="00236F9E"/>
    <w:rsid w:val="00237C8C"/>
    <w:rsid w:val="00240496"/>
    <w:rsid w:val="002405A2"/>
    <w:rsid w:val="002448BE"/>
    <w:rsid w:val="00244E6C"/>
    <w:rsid w:val="002450C1"/>
    <w:rsid w:val="0024603C"/>
    <w:rsid w:val="00246713"/>
    <w:rsid w:val="00247537"/>
    <w:rsid w:val="00250182"/>
    <w:rsid w:val="002507FF"/>
    <w:rsid w:val="00251258"/>
    <w:rsid w:val="00252074"/>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405"/>
    <w:rsid w:val="0026368F"/>
    <w:rsid w:val="00263DB1"/>
    <w:rsid w:val="00263F47"/>
    <w:rsid w:val="002640D6"/>
    <w:rsid w:val="0026543B"/>
    <w:rsid w:val="002662F9"/>
    <w:rsid w:val="00266BFE"/>
    <w:rsid w:val="00270659"/>
    <w:rsid w:val="00270C7F"/>
    <w:rsid w:val="00270D51"/>
    <w:rsid w:val="0027139E"/>
    <w:rsid w:val="002718A4"/>
    <w:rsid w:val="00272CD1"/>
    <w:rsid w:val="002733A7"/>
    <w:rsid w:val="00273D2F"/>
    <w:rsid w:val="00275903"/>
    <w:rsid w:val="00276065"/>
    <w:rsid w:val="002760D0"/>
    <w:rsid w:val="00276809"/>
    <w:rsid w:val="00276D5F"/>
    <w:rsid w:val="0027720B"/>
    <w:rsid w:val="00280B5A"/>
    <w:rsid w:val="00281E2B"/>
    <w:rsid w:val="0028224D"/>
    <w:rsid w:val="00282633"/>
    <w:rsid w:val="002831C7"/>
    <w:rsid w:val="00283720"/>
    <w:rsid w:val="00283B8E"/>
    <w:rsid w:val="002844DC"/>
    <w:rsid w:val="00284BA1"/>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3D4"/>
    <w:rsid w:val="002A177B"/>
    <w:rsid w:val="002A18C6"/>
    <w:rsid w:val="002A34F3"/>
    <w:rsid w:val="002A4210"/>
    <w:rsid w:val="002A504C"/>
    <w:rsid w:val="002A557F"/>
    <w:rsid w:val="002A6065"/>
    <w:rsid w:val="002A6424"/>
    <w:rsid w:val="002A701A"/>
    <w:rsid w:val="002A7D59"/>
    <w:rsid w:val="002B0F6B"/>
    <w:rsid w:val="002B1453"/>
    <w:rsid w:val="002B1B96"/>
    <w:rsid w:val="002B1C85"/>
    <w:rsid w:val="002B20C0"/>
    <w:rsid w:val="002B37E0"/>
    <w:rsid w:val="002B480C"/>
    <w:rsid w:val="002B4A53"/>
    <w:rsid w:val="002B550E"/>
    <w:rsid w:val="002B553F"/>
    <w:rsid w:val="002B5624"/>
    <w:rsid w:val="002B5C4F"/>
    <w:rsid w:val="002B5D15"/>
    <w:rsid w:val="002B5EF3"/>
    <w:rsid w:val="002B74D3"/>
    <w:rsid w:val="002B7854"/>
    <w:rsid w:val="002C084A"/>
    <w:rsid w:val="002C0C65"/>
    <w:rsid w:val="002C13FC"/>
    <w:rsid w:val="002C29A8"/>
    <w:rsid w:val="002C32DB"/>
    <w:rsid w:val="002C3BC9"/>
    <w:rsid w:val="002C4A0C"/>
    <w:rsid w:val="002C4D72"/>
    <w:rsid w:val="002C5861"/>
    <w:rsid w:val="002C599E"/>
    <w:rsid w:val="002C5D48"/>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4FD3"/>
    <w:rsid w:val="002D5773"/>
    <w:rsid w:val="002D5950"/>
    <w:rsid w:val="002D5ACB"/>
    <w:rsid w:val="002E07C5"/>
    <w:rsid w:val="002E1437"/>
    <w:rsid w:val="002E1A5C"/>
    <w:rsid w:val="002E26E5"/>
    <w:rsid w:val="002E2D76"/>
    <w:rsid w:val="002E330A"/>
    <w:rsid w:val="002E3320"/>
    <w:rsid w:val="002E4260"/>
    <w:rsid w:val="002E4EC5"/>
    <w:rsid w:val="002E5441"/>
    <w:rsid w:val="002E5652"/>
    <w:rsid w:val="002E6C42"/>
    <w:rsid w:val="002F096C"/>
    <w:rsid w:val="002F0F74"/>
    <w:rsid w:val="002F1C7A"/>
    <w:rsid w:val="002F234C"/>
    <w:rsid w:val="002F3CC5"/>
    <w:rsid w:val="002F41BB"/>
    <w:rsid w:val="002F435F"/>
    <w:rsid w:val="002F66EB"/>
    <w:rsid w:val="002F7552"/>
    <w:rsid w:val="002F7816"/>
    <w:rsid w:val="003005FA"/>
    <w:rsid w:val="00301121"/>
    <w:rsid w:val="00301263"/>
    <w:rsid w:val="00301D35"/>
    <w:rsid w:val="003025FD"/>
    <w:rsid w:val="00303CD3"/>
    <w:rsid w:val="00304678"/>
    <w:rsid w:val="00305613"/>
    <w:rsid w:val="00305C42"/>
    <w:rsid w:val="00305FC0"/>
    <w:rsid w:val="00307D0B"/>
    <w:rsid w:val="0031183C"/>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4CE"/>
    <w:rsid w:val="00327D97"/>
    <w:rsid w:val="003305A4"/>
    <w:rsid w:val="00330C52"/>
    <w:rsid w:val="00330D67"/>
    <w:rsid w:val="00331D75"/>
    <w:rsid w:val="003324BD"/>
    <w:rsid w:val="00334083"/>
    <w:rsid w:val="00334ACB"/>
    <w:rsid w:val="00334C5B"/>
    <w:rsid w:val="00336432"/>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46F"/>
    <w:rsid w:val="00352500"/>
    <w:rsid w:val="003528B0"/>
    <w:rsid w:val="00353A8B"/>
    <w:rsid w:val="00354409"/>
    <w:rsid w:val="00354E22"/>
    <w:rsid w:val="00355CD5"/>
    <w:rsid w:val="00356845"/>
    <w:rsid w:val="00357199"/>
    <w:rsid w:val="00357CC9"/>
    <w:rsid w:val="00360DD8"/>
    <w:rsid w:val="00360F3D"/>
    <w:rsid w:val="003612F5"/>
    <w:rsid w:val="003613B6"/>
    <w:rsid w:val="0036211F"/>
    <w:rsid w:val="00362F2B"/>
    <w:rsid w:val="0036405C"/>
    <w:rsid w:val="00364260"/>
    <w:rsid w:val="0036467F"/>
    <w:rsid w:val="0036490C"/>
    <w:rsid w:val="0036497B"/>
    <w:rsid w:val="003650BF"/>
    <w:rsid w:val="0036533C"/>
    <w:rsid w:val="003656F4"/>
    <w:rsid w:val="00366459"/>
    <w:rsid w:val="003667B6"/>
    <w:rsid w:val="00366BEE"/>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0A3"/>
    <w:rsid w:val="003A525E"/>
    <w:rsid w:val="003A7091"/>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1696"/>
    <w:rsid w:val="003C16DB"/>
    <w:rsid w:val="003C1827"/>
    <w:rsid w:val="003C185C"/>
    <w:rsid w:val="003C234D"/>
    <w:rsid w:val="003C2E7F"/>
    <w:rsid w:val="003C5088"/>
    <w:rsid w:val="003C5131"/>
    <w:rsid w:val="003C5452"/>
    <w:rsid w:val="003C5655"/>
    <w:rsid w:val="003C5969"/>
    <w:rsid w:val="003C634F"/>
    <w:rsid w:val="003C767E"/>
    <w:rsid w:val="003C7D08"/>
    <w:rsid w:val="003C7D0C"/>
    <w:rsid w:val="003D0466"/>
    <w:rsid w:val="003D2E2C"/>
    <w:rsid w:val="003D33E5"/>
    <w:rsid w:val="003D3E7F"/>
    <w:rsid w:val="003D4105"/>
    <w:rsid w:val="003D4641"/>
    <w:rsid w:val="003D4C90"/>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360"/>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442"/>
    <w:rsid w:val="004069A1"/>
    <w:rsid w:val="00406B37"/>
    <w:rsid w:val="00406BD5"/>
    <w:rsid w:val="004070D6"/>
    <w:rsid w:val="00407900"/>
    <w:rsid w:val="004108D4"/>
    <w:rsid w:val="00410DBC"/>
    <w:rsid w:val="00411278"/>
    <w:rsid w:val="00411BFB"/>
    <w:rsid w:val="00411C10"/>
    <w:rsid w:val="00412EF0"/>
    <w:rsid w:val="00412F86"/>
    <w:rsid w:val="00412FD6"/>
    <w:rsid w:val="0041321D"/>
    <w:rsid w:val="0041368D"/>
    <w:rsid w:val="00413B92"/>
    <w:rsid w:val="004143F2"/>
    <w:rsid w:val="00414AC5"/>
    <w:rsid w:val="00415A02"/>
    <w:rsid w:val="00416B5E"/>
    <w:rsid w:val="004173E6"/>
    <w:rsid w:val="004177DF"/>
    <w:rsid w:val="00421D5E"/>
    <w:rsid w:val="00423354"/>
    <w:rsid w:val="00423A31"/>
    <w:rsid w:val="00423A5D"/>
    <w:rsid w:val="00423D30"/>
    <w:rsid w:val="00425F44"/>
    <w:rsid w:val="00425F73"/>
    <w:rsid w:val="00426B66"/>
    <w:rsid w:val="00426FDB"/>
    <w:rsid w:val="00430427"/>
    <w:rsid w:val="004313A2"/>
    <w:rsid w:val="00431573"/>
    <w:rsid w:val="00431989"/>
    <w:rsid w:val="0043238F"/>
    <w:rsid w:val="00432B26"/>
    <w:rsid w:val="00432B4A"/>
    <w:rsid w:val="0043330C"/>
    <w:rsid w:val="00434AEA"/>
    <w:rsid w:val="0043663F"/>
    <w:rsid w:val="00436743"/>
    <w:rsid w:val="00437E4A"/>
    <w:rsid w:val="00440145"/>
    <w:rsid w:val="00440193"/>
    <w:rsid w:val="004403E9"/>
    <w:rsid w:val="00440A28"/>
    <w:rsid w:val="00440BD8"/>
    <w:rsid w:val="00441826"/>
    <w:rsid w:val="00441E94"/>
    <w:rsid w:val="0044206F"/>
    <w:rsid w:val="0044369C"/>
    <w:rsid w:val="00444078"/>
    <w:rsid w:val="004441C6"/>
    <w:rsid w:val="00445208"/>
    <w:rsid w:val="0044626F"/>
    <w:rsid w:val="00446366"/>
    <w:rsid w:val="00446B4C"/>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418A"/>
    <w:rsid w:val="0046511D"/>
    <w:rsid w:val="0046632E"/>
    <w:rsid w:val="004667DC"/>
    <w:rsid w:val="00466B45"/>
    <w:rsid w:val="00466B9D"/>
    <w:rsid w:val="00467658"/>
    <w:rsid w:val="004700FD"/>
    <w:rsid w:val="0047048A"/>
    <w:rsid w:val="00470521"/>
    <w:rsid w:val="0047085C"/>
    <w:rsid w:val="00471281"/>
    <w:rsid w:val="0047191F"/>
    <w:rsid w:val="00471BF8"/>
    <w:rsid w:val="0047233F"/>
    <w:rsid w:val="0047282C"/>
    <w:rsid w:val="0047497B"/>
    <w:rsid w:val="00474DAC"/>
    <w:rsid w:val="004752B1"/>
    <w:rsid w:val="00475990"/>
    <w:rsid w:val="00476126"/>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2B22"/>
    <w:rsid w:val="004A3B6F"/>
    <w:rsid w:val="004A65A9"/>
    <w:rsid w:val="004A6E6A"/>
    <w:rsid w:val="004A7326"/>
    <w:rsid w:val="004A74E6"/>
    <w:rsid w:val="004A79FE"/>
    <w:rsid w:val="004A7C8F"/>
    <w:rsid w:val="004B00F0"/>
    <w:rsid w:val="004B2DE9"/>
    <w:rsid w:val="004B390F"/>
    <w:rsid w:val="004B6C13"/>
    <w:rsid w:val="004B6CD4"/>
    <w:rsid w:val="004B729E"/>
    <w:rsid w:val="004B7C06"/>
    <w:rsid w:val="004C1B08"/>
    <w:rsid w:val="004C44C3"/>
    <w:rsid w:val="004C52E0"/>
    <w:rsid w:val="004C5437"/>
    <w:rsid w:val="004C554C"/>
    <w:rsid w:val="004C70E5"/>
    <w:rsid w:val="004C78CE"/>
    <w:rsid w:val="004D0C73"/>
    <w:rsid w:val="004D1563"/>
    <w:rsid w:val="004D45C9"/>
    <w:rsid w:val="004D45FF"/>
    <w:rsid w:val="004D50D2"/>
    <w:rsid w:val="004D6077"/>
    <w:rsid w:val="004D6AD5"/>
    <w:rsid w:val="004E0DF2"/>
    <w:rsid w:val="004E14DA"/>
    <w:rsid w:val="004E1A7E"/>
    <w:rsid w:val="004E200A"/>
    <w:rsid w:val="004E283F"/>
    <w:rsid w:val="004E3EAA"/>
    <w:rsid w:val="004E3F59"/>
    <w:rsid w:val="004E4F15"/>
    <w:rsid w:val="004E5077"/>
    <w:rsid w:val="004E5C35"/>
    <w:rsid w:val="004E70C9"/>
    <w:rsid w:val="004E7559"/>
    <w:rsid w:val="004E7F04"/>
    <w:rsid w:val="004E7F37"/>
    <w:rsid w:val="004F020F"/>
    <w:rsid w:val="004F0724"/>
    <w:rsid w:val="004F154D"/>
    <w:rsid w:val="004F3F70"/>
    <w:rsid w:val="004F40AF"/>
    <w:rsid w:val="004F4EBE"/>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BA8"/>
    <w:rsid w:val="00530026"/>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472D5"/>
    <w:rsid w:val="005500CA"/>
    <w:rsid w:val="00550472"/>
    <w:rsid w:val="0055084A"/>
    <w:rsid w:val="00551532"/>
    <w:rsid w:val="0055272A"/>
    <w:rsid w:val="005528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538"/>
    <w:rsid w:val="005627F5"/>
    <w:rsid w:val="005628F2"/>
    <w:rsid w:val="00562B8A"/>
    <w:rsid w:val="00562C45"/>
    <w:rsid w:val="00562F36"/>
    <w:rsid w:val="00563223"/>
    <w:rsid w:val="005640B4"/>
    <w:rsid w:val="00566819"/>
    <w:rsid w:val="00567947"/>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80F2E"/>
    <w:rsid w:val="00581B53"/>
    <w:rsid w:val="00582407"/>
    <w:rsid w:val="0058283D"/>
    <w:rsid w:val="00583A06"/>
    <w:rsid w:val="00583A6C"/>
    <w:rsid w:val="00583BE0"/>
    <w:rsid w:val="00584C5E"/>
    <w:rsid w:val="005855C1"/>
    <w:rsid w:val="00585F3E"/>
    <w:rsid w:val="00587AA3"/>
    <w:rsid w:val="00587CDD"/>
    <w:rsid w:val="005903D6"/>
    <w:rsid w:val="00590ADE"/>
    <w:rsid w:val="005922CB"/>
    <w:rsid w:val="005923A4"/>
    <w:rsid w:val="00593866"/>
    <w:rsid w:val="00596011"/>
    <w:rsid w:val="0059624F"/>
    <w:rsid w:val="0059662A"/>
    <w:rsid w:val="00597F5F"/>
    <w:rsid w:val="005A100D"/>
    <w:rsid w:val="005A12AE"/>
    <w:rsid w:val="005A13F3"/>
    <w:rsid w:val="005A319B"/>
    <w:rsid w:val="005A3917"/>
    <w:rsid w:val="005A3B22"/>
    <w:rsid w:val="005A498C"/>
    <w:rsid w:val="005A4CE1"/>
    <w:rsid w:val="005A5497"/>
    <w:rsid w:val="005A5FED"/>
    <w:rsid w:val="005A6810"/>
    <w:rsid w:val="005A6BEF"/>
    <w:rsid w:val="005A6C25"/>
    <w:rsid w:val="005A7D36"/>
    <w:rsid w:val="005B0513"/>
    <w:rsid w:val="005B06BB"/>
    <w:rsid w:val="005B154F"/>
    <w:rsid w:val="005B2DEA"/>
    <w:rsid w:val="005B2E8E"/>
    <w:rsid w:val="005B448D"/>
    <w:rsid w:val="005B59D7"/>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6F7B"/>
    <w:rsid w:val="005F7371"/>
    <w:rsid w:val="0060065A"/>
    <w:rsid w:val="00600ABD"/>
    <w:rsid w:val="00600AC4"/>
    <w:rsid w:val="00600B3D"/>
    <w:rsid w:val="006018EC"/>
    <w:rsid w:val="006019DB"/>
    <w:rsid w:val="00602F86"/>
    <w:rsid w:val="00603909"/>
    <w:rsid w:val="00603C19"/>
    <w:rsid w:val="0060484A"/>
    <w:rsid w:val="00605840"/>
    <w:rsid w:val="0060609F"/>
    <w:rsid w:val="006068AC"/>
    <w:rsid w:val="0060791F"/>
    <w:rsid w:val="00607C59"/>
    <w:rsid w:val="00610A14"/>
    <w:rsid w:val="006119EF"/>
    <w:rsid w:val="00612C89"/>
    <w:rsid w:val="0061320A"/>
    <w:rsid w:val="0061395A"/>
    <w:rsid w:val="006139C9"/>
    <w:rsid w:val="00614884"/>
    <w:rsid w:val="00614E61"/>
    <w:rsid w:val="00615D50"/>
    <w:rsid w:val="00616C69"/>
    <w:rsid w:val="006171D7"/>
    <w:rsid w:val="006172C8"/>
    <w:rsid w:val="0061753E"/>
    <w:rsid w:val="0062003E"/>
    <w:rsid w:val="006208BD"/>
    <w:rsid w:val="0062140A"/>
    <w:rsid w:val="00621F7C"/>
    <w:rsid w:val="00622AA2"/>
    <w:rsid w:val="00623BD4"/>
    <w:rsid w:val="00624451"/>
    <w:rsid w:val="00624520"/>
    <w:rsid w:val="00624A7C"/>
    <w:rsid w:val="00624C7C"/>
    <w:rsid w:val="006251ED"/>
    <w:rsid w:val="00625223"/>
    <w:rsid w:val="00626591"/>
    <w:rsid w:val="00626A54"/>
    <w:rsid w:val="006276AE"/>
    <w:rsid w:val="00627898"/>
    <w:rsid w:val="00627DD1"/>
    <w:rsid w:val="00630DAE"/>
    <w:rsid w:val="00630E17"/>
    <w:rsid w:val="006313F0"/>
    <w:rsid w:val="00631474"/>
    <w:rsid w:val="00632041"/>
    <w:rsid w:val="00633088"/>
    <w:rsid w:val="00637EC0"/>
    <w:rsid w:val="006405B3"/>
    <w:rsid w:val="006406F7"/>
    <w:rsid w:val="00643227"/>
    <w:rsid w:val="00643654"/>
    <w:rsid w:val="00644B15"/>
    <w:rsid w:val="006461D3"/>
    <w:rsid w:val="00646BAB"/>
    <w:rsid w:val="006476A5"/>
    <w:rsid w:val="00650155"/>
    <w:rsid w:val="00650430"/>
    <w:rsid w:val="00651E02"/>
    <w:rsid w:val="00652F97"/>
    <w:rsid w:val="00654F30"/>
    <w:rsid w:val="006552D9"/>
    <w:rsid w:val="00655326"/>
    <w:rsid w:val="00655DB2"/>
    <w:rsid w:val="006564CD"/>
    <w:rsid w:val="006568E9"/>
    <w:rsid w:val="00657A09"/>
    <w:rsid w:val="0066070F"/>
    <w:rsid w:val="006611AF"/>
    <w:rsid w:val="00661312"/>
    <w:rsid w:val="006631FD"/>
    <w:rsid w:val="00663825"/>
    <w:rsid w:val="00663B83"/>
    <w:rsid w:val="006649D1"/>
    <w:rsid w:val="006659BE"/>
    <w:rsid w:val="0066605C"/>
    <w:rsid w:val="00666304"/>
    <w:rsid w:val="006674AD"/>
    <w:rsid w:val="00667747"/>
    <w:rsid w:val="00667CD8"/>
    <w:rsid w:val="0067099A"/>
    <w:rsid w:val="00671C47"/>
    <w:rsid w:val="00673083"/>
    <w:rsid w:val="006746CA"/>
    <w:rsid w:val="00675280"/>
    <w:rsid w:val="006752BC"/>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5A20"/>
    <w:rsid w:val="0068669A"/>
    <w:rsid w:val="00686BA6"/>
    <w:rsid w:val="00687039"/>
    <w:rsid w:val="0069012B"/>
    <w:rsid w:val="006904B9"/>
    <w:rsid w:val="006909BC"/>
    <w:rsid w:val="0069146D"/>
    <w:rsid w:val="00691BD1"/>
    <w:rsid w:val="00691E8F"/>
    <w:rsid w:val="006920E2"/>
    <w:rsid w:val="00692A48"/>
    <w:rsid w:val="00692DD1"/>
    <w:rsid w:val="006934DE"/>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1157"/>
    <w:rsid w:val="006B17D1"/>
    <w:rsid w:val="006B1A97"/>
    <w:rsid w:val="006B1FF3"/>
    <w:rsid w:val="006B2649"/>
    <w:rsid w:val="006B27C6"/>
    <w:rsid w:val="006B2C11"/>
    <w:rsid w:val="006B2E47"/>
    <w:rsid w:val="006B33B9"/>
    <w:rsid w:val="006B3A33"/>
    <w:rsid w:val="006B4123"/>
    <w:rsid w:val="006B55FB"/>
    <w:rsid w:val="006B67BD"/>
    <w:rsid w:val="006B68B7"/>
    <w:rsid w:val="006B6ACF"/>
    <w:rsid w:val="006B6CB2"/>
    <w:rsid w:val="006B7757"/>
    <w:rsid w:val="006B78B0"/>
    <w:rsid w:val="006B7AD2"/>
    <w:rsid w:val="006B7D98"/>
    <w:rsid w:val="006C0FF4"/>
    <w:rsid w:val="006C25C8"/>
    <w:rsid w:val="006C370D"/>
    <w:rsid w:val="006C3EBD"/>
    <w:rsid w:val="006C45DD"/>
    <w:rsid w:val="006C4A6A"/>
    <w:rsid w:val="006C4FAA"/>
    <w:rsid w:val="006C658B"/>
    <w:rsid w:val="006C7082"/>
    <w:rsid w:val="006D2C00"/>
    <w:rsid w:val="006D35A1"/>
    <w:rsid w:val="006D472E"/>
    <w:rsid w:val="006D538D"/>
    <w:rsid w:val="006D5BA4"/>
    <w:rsid w:val="006D5F32"/>
    <w:rsid w:val="006E0A15"/>
    <w:rsid w:val="006E0B09"/>
    <w:rsid w:val="006E0BA3"/>
    <w:rsid w:val="006E0F7E"/>
    <w:rsid w:val="006E1111"/>
    <w:rsid w:val="006E1339"/>
    <w:rsid w:val="006E381D"/>
    <w:rsid w:val="006E3BD8"/>
    <w:rsid w:val="006E3CF3"/>
    <w:rsid w:val="006E45A0"/>
    <w:rsid w:val="006E4B04"/>
    <w:rsid w:val="006E583E"/>
    <w:rsid w:val="006E72AC"/>
    <w:rsid w:val="006F077C"/>
    <w:rsid w:val="006F0993"/>
    <w:rsid w:val="006F0B8F"/>
    <w:rsid w:val="006F1DD8"/>
    <w:rsid w:val="006F1DFB"/>
    <w:rsid w:val="006F421D"/>
    <w:rsid w:val="006F47FD"/>
    <w:rsid w:val="006F4A21"/>
    <w:rsid w:val="006F534A"/>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076D"/>
    <w:rsid w:val="007325B2"/>
    <w:rsid w:val="00732F38"/>
    <w:rsid w:val="007331A1"/>
    <w:rsid w:val="007332E3"/>
    <w:rsid w:val="00733357"/>
    <w:rsid w:val="00734A1E"/>
    <w:rsid w:val="007358EF"/>
    <w:rsid w:val="00735C3B"/>
    <w:rsid w:val="00736332"/>
    <w:rsid w:val="0074049F"/>
    <w:rsid w:val="007409B0"/>
    <w:rsid w:val="00740B41"/>
    <w:rsid w:val="00742966"/>
    <w:rsid w:val="00743C1C"/>
    <w:rsid w:val="0074589E"/>
    <w:rsid w:val="00746081"/>
    <w:rsid w:val="00746114"/>
    <w:rsid w:val="007475A6"/>
    <w:rsid w:val="00747C00"/>
    <w:rsid w:val="007503F6"/>
    <w:rsid w:val="007516DE"/>
    <w:rsid w:val="00751AD8"/>
    <w:rsid w:val="00751DF2"/>
    <w:rsid w:val="0075243A"/>
    <w:rsid w:val="00752ACD"/>
    <w:rsid w:val="00752FE0"/>
    <w:rsid w:val="00752FF5"/>
    <w:rsid w:val="007534E1"/>
    <w:rsid w:val="007545AF"/>
    <w:rsid w:val="00754C3C"/>
    <w:rsid w:val="00755DC2"/>
    <w:rsid w:val="00757547"/>
    <w:rsid w:val="00757941"/>
    <w:rsid w:val="00757CF1"/>
    <w:rsid w:val="007603C6"/>
    <w:rsid w:val="00761229"/>
    <w:rsid w:val="007612AF"/>
    <w:rsid w:val="0076258F"/>
    <w:rsid w:val="0076368E"/>
    <w:rsid w:val="00764B41"/>
    <w:rsid w:val="00764DA0"/>
    <w:rsid w:val="0076624F"/>
    <w:rsid w:val="00766993"/>
    <w:rsid w:val="00766AAA"/>
    <w:rsid w:val="00766C03"/>
    <w:rsid w:val="00772053"/>
    <w:rsid w:val="0077220E"/>
    <w:rsid w:val="007725A0"/>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3D09"/>
    <w:rsid w:val="007B4018"/>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8A4"/>
    <w:rsid w:val="007D3F15"/>
    <w:rsid w:val="007D41F4"/>
    <w:rsid w:val="007D4890"/>
    <w:rsid w:val="007D4ACD"/>
    <w:rsid w:val="007D4C18"/>
    <w:rsid w:val="007D5128"/>
    <w:rsid w:val="007D5CAC"/>
    <w:rsid w:val="007D6C82"/>
    <w:rsid w:val="007D6F45"/>
    <w:rsid w:val="007D7CD1"/>
    <w:rsid w:val="007E0DD3"/>
    <w:rsid w:val="007E193D"/>
    <w:rsid w:val="007E2B95"/>
    <w:rsid w:val="007E5285"/>
    <w:rsid w:val="007E5306"/>
    <w:rsid w:val="007E5B60"/>
    <w:rsid w:val="007E7798"/>
    <w:rsid w:val="007F042D"/>
    <w:rsid w:val="007F0898"/>
    <w:rsid w:val="007F0D15"/>
    <w:rsid w:val="007F14A5"/>
    <w:rsid w:val="007F18E4"/>
    <w:rsid w:val="007F2C04"/>
    <w:rsid w:val="007F2DDE"/>
    <w:rsid w:val="007F4907"/>
    <w:rsid w:val="007F4EED"/>
    <w:rsid w:val="007F663D"/>
    <w:rsid w:val="007F6A60"/>
    <w:rsid w:val="007F6B5B"/>
    <w:rsid w:val="007F6E98"/>
    <w:rsid w:val="007F7036"/>
    <w:rsid w:val="007F7919"/>
    <w:rsid w:val="00800938"/>
    <w:rsid w:val="00801286"/>
    <w:rsid w:val="008016AF"/>
    <w:rsid w:val="0080171B"/>
    <w:rsid w:val="00801AC3"/>
    <w:rsid w:val="00802082"/>
    <w:rsid w:val="008025E9"/>
    <w:rsid w:val="00803002"/>
    <w:rsid w:val="00803CCE"/>
    <w:rsid w:val="00804D4F"/>
    <w:rsid w:val="008066D4"/>
    <w:rsid w:val="00806CA5"/>
    <w:rsid w:val="0080759F"/>
    <w:rsid w:val="008075E5"/>
    <w:rsid w:val="00810E7C"/>
    <w:rsid w:val="0081126F"/>
    <w:rsid w:val="008115B6"/>
    <w:rsid w:val="00811B51"/>
    <w:rsid w:val="008137B3"/>
    <w:rsid w:val="008143D3"/>
    <w:rsid w:val="0081524B"/>
    <w:rsid w:val="00815E39"/>
    <w:rsid w:val="00816928"/>
    <w:rsid w:val="008169BB"/>
    <w:rsid w:val="0081711A"/>
    <w:rsid w:val="008173D6"/>
    <w:rsid w:val="00821D72"/>
    <w:rsid w:val="00822828"/>
    <w:rsid w:val="00823DFF"/>
    <w:rsid w:val="00824226"/>
    <w:rsid w:val="00826292"/>
    <w:rsid w:val="0082630F"/>
    <w:rsid w:val="008269AC"/>
    <w:rsid w:val="008269C6"/>
    <w:rsid w:val="00826EB4"/>
    <w:rsid w:val="00826F20"/>
    <w:rsid w:val="00827D1D"/>
    <w:rsid w:val="00830DCA"/>
    <w:rsid w:val="00831C1F"/>
    <w:rsid w:val="00833B09"/>
    <w:rsid w:val="00834BE9"/>
    <w:rsid w:val="00835F81"/>
    <w:rsid w:val="008377BE"/>
    <w:rsid w:val="00840BE0"/>
    <w:rsid w:val="00840C5E"/>
    <w:rsid w:val="00842011"/>
    <w:rsid w:val="00843427"/>
    <w:rsid w:val="0084378B"/>
    <w:rsid w:val="00843A49"/>
    <w:rsid w:val="00845752"/>
    <w:rsid w:val="008500E3"/>
    <w:rsid w:val="00850937"/>
    <w:rsid w:val="0085206E"/>
    <w:rsid w:val="00853515"/>
    <w:rsid w:val="0085522A"/>
    <w:rsid w:val="008562F0"/>
    <w:rsid w:val="008565A1"/>
    <w:rsid w:val="00856BC7"/>
    <w:rsid w:val="00856D6D"/>
    <w:rsid w:val="008573D3"/>
    <w:rsid w:val="008614C3"/>
    <w:rsid w:val="00861A6E"/>
    <w:rsid w:val="008628BC"/>
    <w:rsid w:val="008629F8"/>
    <w:rsid w:val="00863A31"/>
    <w:rsid w:val="008640C8"/>
    <w:rsid w:val="008640D2"/>
    <w:rsid w:val="00865283"/>
    <w:rsid w:val="008655C4"/>
    <w:rsid w:val="00865993"/>
    <w:rsid w:val="00865C97"/>
    <w:rsid w:val="00866107"/>
    <w:rsid w:val="00866FFA"/>
    <w:rsid w:val="0086706A"/>
    <w:rsid w:val="008679F6"/>
    <w:rsid w:val="00867A18"/>
    <w:rsid w:val="00867AB5"/>
    <w:rsid w:val="00870161"/>
    <w:rsid w:val="0087051A"/>
    <w:rsid w:val="008708F5"/>
    <w:rsid w:val="00871AE5"/>
    <w:rsid w:val="00871FC5"/>
    <w:rsid w:val="00872633"/>
    <w:rsid w:val="008729C9"/>
    <w:rsid w:val="00872BA7"/>
    <w:rsid w:val="00873ED7"/>
    <w:rsid w:val="008748FC"/>
    <w:rsid w:val="00880F6C"/>
    <w:rsid w:val="00881663"/>
    <w:rsid w:val="008816BB"/>
    <w:rsid w:val="00881A95"/>
    <w:rsid w:val="0088234D"/>
    <w:rsid w:val="008833B4"/>
    <w:rsid w:val="008835EF"/>
    <w:rsid w:val="0088363B"/>
    <w:rsid w:val="00883B42"/>
    <w:rsid w:val="00884971"/>
    <w:rsid w:val="00885F41"/>
    <w:rsid w:val="00886ED6"/>
    <w:rsid w:val="00887E33"/>
    <w:rsid w:val="008909F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79D"/>
    <w:rsid w:val="008A019F"/>
    <w:rsid w:val="008A02A6"/>
    <w:rsid w:val="008A2CC7"/>
    <w:rsid w:val="008A31D6"/>
    <w:rsid w:val="008A503D"/>
    <w:rsid w:val="008A5634"/>
    <w:rsid w:val="008A6C4D"/>
    <w:rsid w:val="008A7555"/>
    <w:rsid w:val="008B0631"/>
    <w:rsid w:val="008B1CCE"/>
    <w:rsid w:val="008B2342"/>
    <w:rsid w:val="008B248E"/>
    <w:rsid w:val="008B2955"/>
    <w:rsid w:val="008B391A"/>
    <w:rsid w:val="008B5CCB"/>
    <w:rsid w:val="008B653D"/>
    <w:rsid w:val="008B77A2"/>
    <w:rsid w:val="008B78B1"/>
    <w:rsid w:val="008B7984"/>
    <w:rsid w:val="008C0777"/>
    <w:rsid w:val="008C189B"/>
    <w:rsid w:val="008C1A97"/>
    <w:rsid w:val="008C383A"/>
    <w:rsid w:val="008C3E00"/>
    <w:rsid w:val="008C3E36"/>
    <w:rsid w:val="008C4A95"/>
    <w:rsid w:val="008C5518"/>
    <w:rsid w:val="008C5BFF"/>
    <w:rsid w:val="008C60D8"/>
    <w:rsid w:val="008C7CBD"/>
    <w:rsid w:val="008C7E71"/>
    <w:rsid w:val="008D0312"/>
    <w:rsid w:val="008D0A6A"/>
    <w:rsid w:val="008D0DE5"/>
    <w:rsid w:val="008D13D3"/>
    <w:rsid w:val="008D191C"/>
    <w:rsid w:val="008D2BB5"/>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38A1"/>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BC6"/>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4C"/>
    <w:rsid w:val="009354C6"/>
    <w:rsid w:val="0093624D"/>
    <w:rsid w:val="009368EE"/>
    <w:rsid w:val="00943608"/>
    <w:rsid w:val="009437E8"/>
    <w:rsid w:val="00943BD4"/>
    <w:rsid w:val="00944735"/>
    <w:rsid w:val="00944D52"/>
    <w:rsid w:val="00944E34"/>
    <w:rsid w:val="00944F92"/>
    <w:rsid w:val="00945258"/>
    <w:rsid w:val="009468D1"/>
    <w:rsid w:val="00950825"/>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45B4"/>
    <w:rsid w:val="009745FC"/>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DEC"/>
    <w:rsid w:val="009934A5"/>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0206"/>
    <w:rsid w:val="009B10AC"/>
    <w:rsid w:val="009B17E2"/>
    <w:rsid w:val="009B1CEA"/>
    <w:rsid w:val="009B27A8"/>
    <w:rsid w:val="009B28D7"/>
    <w:rsid w:val="009B3250"/>
    <w:rsid w:val="009B3476"/>
    <w:rsid w:val="009B3BB5"/>
    <w:rsid w:val="009B6748"/>
    <w:rsid w:val="009B756C"/>
    <w:rsid w:val="009B7732"/>
    <w:rsid w:val="009B787F"/>
    <w:rsid w:val="009B7995"/>
    <w:rsid w:val="009C0A48"/>
    <w:rsid w:val="009C0FCB"/>
    <w:rsid w:val="009C1993"/>
    <w:rsid w:val="009C314E"/>
    <w:rsid w:val="009C38F5"/>
    <w:rsid w:val="009C4464"/>
    <w:rsid w:val="009C4E68"/>
    <w:rsid w:val="009C7A5E"/>
    <w:rsid w:val="009C7C76"/>
    <w:rsid w:val="009D08BF"/>
    <w:rsid w:val="009D0ACB"/>
    <w:rsid w:val="009D10D5"/>
    <w:rsid w:val="009D1430"/>
    <w:rsid w:val="009D21F8"/>
    <w:rsid w:val="009D26F4"/>
    <w:rsid w:val="009D303C"/>
    <w:rsid w:val="009D3227"/>
    <w:rsid w:val="009D3FA4"/>
    <w:rsid w:val="009D4480"/>
    <w:rsid w:val="009D51AD"/>
    <w:rsid w:val="009D5D39"/>
    <w:rsid w:val="009D6150"/>
    <w:rsid w:val="009D67AD"/>
    <w:rsid w:val="009D6C41"/>
    <w:rsid w:val="009D6D73"/>
    <w:rsid w:val="009D77EF"/>
    <w:rsid w:val="009D7917"/>
    <w:rsid w:val="009D7F6F"/>
    <w:rsid w:val="009E017D"/>
    <w:rsid w:val="009E0D96"/>
    <w:rsid w:val="009E2A4B"/>
    <w:rsid w:val="009E3081"/>
    <w:rsid w:val="009E310C"/>
    <w:rsid w:val="009E3C3B"/>
    <w:rsid w:val="009E4027"/>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245"/>
    <w:rsid w:val="009F55A9"/>
    <w:rsid w:val="009F6FB5"/>
    <w:rsid w:val="009F774B"/>
    <w:rsid w:val="009F7C8C"/>
    <w:rsid w:val="00A0078F"/>
    <w:rsid w:val="00A01EC2"/>
    <w:rsid w:val="00A034C6"/>
    <w:rsid w:val="00A035D1"/>
    <w:rsid w:val="00A048F9"/>
    <w:rsid w:val="00A04C84"/>
    <w:rsid w:val="00A05F91"/>
    <w:rsid w:val="00A0777B"/>
    <w:rsid w:val="00A07CB0"/>
    <w:rsid w:val="00A1058F"/>
    <w:rsid w:val="00A10910"/>
    <w:rsid w:val="00A10BA6"/>
    <w:rsid w:val="00A11368"/>
    <w:rsid w:val="00A11759"/>
    <w:rsid w:val="00A11A7A"/>
    <w:rsid w:val="00A12356"/>
    <w:rsid w:val="00A128A6"/>
    <w:rsid w:val="00A12F68"/>
    <w:rsid w:val="00A138B6"/>
    <w:rsid w:val="00A141F4"/>
    <w:rsid w:val="00A14C45"/>
    <w:rsid w:val="00A15C12"/>
    <w:rsid w:val="00A1611E"/>
    <w:rsid w:val="00A1692C"/>
    <w:rsid w:val="00A16EFA"/>
    <w:rsid w:val="00A20199"/>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30499"/>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47E82"/>
    <w:rsid w:val="00A50403"/>
    <w:rsid w:val="00A50954"/>
    <w:rsid w:val="00A50B1C"/>
    <w:rsid w:val="00A50E3F"/>
    <w:rsid w:val="00A5109D"/>
    <w:rsid w:val="00A51F36"/>
    <w:rsid w:val="00A532D9"/>
    <w:rsid w:val="00A543BE"/>
    <w:rsid w:val="00A54B11"/>
    <w:rsid w:val="00A55945"/>
    <w:rsid w:val="00A561A8"/>
    <w:rsid w:val="00A56741"/>
    <w:rsid w:val="00A56B0F"/>
    <w:rsid w:val="00A56B6E"/>
    <w:rsid w:val="00A6006C"/>
    <w:rsid w:val="00A607CD"/>
    <w:rsid w:val="00A607FE"/>
    <w:rsid w:val="00A617C9"/>
    <w:rsid w:val="00A61FBC"/>
    <w:rsid w:val="00A623DF"/>
    <w:rsid w:val="00A628E2"/>
    <w:rsid w:val="00A634E2"/>
    <w:rsid w:val="00A636F7"/>
    <w:rsid w:val="00A656E1"/>
    <w:rsid w:val="00A6667E"/>
    <w:rsid w:val="00A701E3"/>
    <w:rsid w:val="00A7227A"/>
    <w:rsid w:val="00A73034"/>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0AF"/>
    <w:rsid w:val="00AA31D4"/>
    <w:rsid w:val="00AA3355"/>
    <w:rsid w:val="00AA33A6"/>
    <w:rsid w:val="00AA5218"/>
    <w:rsid w:val="00AA68B7"/>
    <w:rsid w:val="00AA69E7"/>
    <w:rsid w:val="00AA6FC6"/>
    <w:rsid w:val="00AA7790"/>
    <w:rsid w:val="00AB05C6"/>
    <w:rsid w:val="00AB1668"/>
    <w:rsid w:val="00AB1A95"/>
    <w:rsid w:val="00AB2174"/>
    <w:rsid w:val="00AB21B1"/>
    <w:rsid w:val="00AB2508"/>
    <w:rsid w:val="00AB2D09"/>
    <w:rsid w:val="00AB2E89"/>
    <w:rsid w:val="00AB39AD"/>
    <w:rsid w:val="00AB3D69"/>
    <w:rsid w:val="00AB446D"/>
    <w:rsid w:val="00AB4638"/>
    <w:rsid w:val="00AB6113"/>
    <w:rsid w:val="00AB6553"/>
    <w:rsid w:val="00AB6F63"/>
    <w:rsid w:val="00AB73D1"/>
    <w:rsid w:val="00AB7BF1"/>
    <w:rsid w:val="00AB7C1E"/>
    <w:rsid w:val="00AC23E1"/>
    <w:rsid w:val="00AC27EC"/>
    <w:rsid w:val="00AC2D89"/>
    <w:rsid w:val="00AC4576"/>
    <w:rsid w:val="00AC4E5D"/>
    <w:rsid w:val="00AC53A0"/>
    <w:rsid w:val="00AC5DA9"/>
    <w:rsid w:val="00AC6473"/>
    <w:rsid w:val="00AC73DF"/>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E7EA3"/>
    <w:rsid w:val="00AF02CD"/>
    <w:rsid w:val="00AF0812"/>
    <w:rsid w:val="00AF0E0A"/>
    <w:rsid w:val="00AF0E77"/>
    <w:rsid w:val="00AF0F29"/>
    <w:rsid w:val="00AF0F85"/>
    <w:rsid w:val="00AF1CE1"/>
    <w:rsid w:val="00AF205B"/>
    <w:rsid w:val="00AF2EAD"/>
    <w:rsid w:val="00AF3C63"/>
    <w:rsid w:val="00AF3DCB"/>
    <w:rsid w:val="00AF3DD9"/>
    <w:rsid w:val="00AF451D"/>
    <w:rsid w:val="00AF4745"/>
    <w:rsid w:val="00AF47DC"/>
    <w:rsid w:val="00AF6062"/>
    <w:rsid w:val="00AF62EE"/>
    <w:rsid w:val="00AF6A4D"/>
    <w:rsid w:val="00AF704A"/>
    <w:rsid w:val="00AF7167"/>
    <w:rsid w:val="00AF7B06"/>
    <w:rsid w:val="00AF7E1F"/>
    <w:rsid w:val="00B001A4"/>
    <w:rsid w:val="00B00BAE"/>
    <w:rsid w:val="00B00DCE"/>
    <w:rsid w:val="00B01089"/>
    <w:rsid w:val="00B01127"/>
    <w:rsid w:val="00B0198B"/>
    <w:rsid w:val="00B01C1C"/>
    <w:rsid w:val="00B023FD"/>
    <w:rsid w:val="00B0264D"/>
    <w:rsid w:val="00B0332A"/>
    <w:rsid w:val="00B03654"/>
    <w:rsid w:val="00B03697"/>
    <w:rsid w:val="00B07313"/>
    <w:rsid w:val="00B0780A"/>
    <w:rsid w:val="00B07E6A"/>
    <w:rsid w:val="00B1028C"/>
    <w:rsid w:val="00B104BD"/>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71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37FC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57E66"/>
    <w:rsid w:val="00B60517"/>
    <w:rsid w:val="00B62DEA"/>
    <w:rsid w:val="00B63189"/>
    <w:rsid w:val="00B64D23"/>
    <w:rsid w:val="00B64EAE"/>
    <w:rsid w:val="00B6606C"/>
    <w:rsid w:val="00B66907"/>
    <w:rsid w:val="00B671C5"/>
    <w:rsid w:val="00B67DED"/>
    <w:rsid w:val="00B67E4E"/>
    <w:rsid w:val="00B67ED9"/>
    <w:rsid w:val="00B67EDC"/>
    <w:rsid w:val="00B707F8"/>
    <w:rsid w:val="00B70FA2"/>
    <w:rsid w:val="00B717F0"/>
    <w:rsid w:val="00B71F32"/>
    <w:rsid w:val="00B7238D"/>
    <w:rsid w:val="00B72E14"/>
    <w:rsid w:val="00B731E5"/>
    <w:rsid w:val="00B73541"/>
    <w:rsid w:val="00B73D99"/>
    <w:rsid w:val="00B74FB1"/>
    <w:rsid w:val="00B75FD5"/>
    <w:rsid w:val="00B801E1"/>
    <w:rsid w:val="00B804F9"/>
    <w:rsid w:val="00B805F6"/>
    <w:rsid w:val="00B80BCC"/>
    <w:rsid w:val="00B81002"/>
    <w:rsid w:val="00B81B26"/>
    <w:rsid w:val="00B82C66"/>
    <w:rsid w:val="00B82ECB"/>
    <w:rsid w:val="00B841CA"/>
    <w:rsid w:val="00B8438A"/>
    <w:rsid w:val="00B852A0"/>
    <w:rsid w:val="00B85322"/>
    <w:rsid w:val="00B858FC"/>
    <w:rsid w:val="00B85AF9"/>
    <w:rsid w:val="00B8612C"/>
    <w:rsid w:val="00B90192"/>
    <w:rsid w:val="00B90B55"/>
    <w:rsid w:val="00B90E11"/>
    <w:rsid w:val="00B915FE"/>
    <w:rsid w:val="00B91F56"/>
    <w:rsid w:val="00B92274"/>
    <w:rsid w:val="00B933D1"/>
    <w:rsid w:val="00B9452A"/>
    <w:rsid w:val="00B94C56"/>
    <w:rsid w:val="00B952D6"/>
    <w:rsid w:val="00B95C1F"/>
    <w:rsid w:val="00B9656C"/>
    <w:rsid w:val="00BA1B4F"/>
    <w:rsid w:val="00BA23FC"/>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60E"/>
    <w:rsid w:val="00BC0C9C"/>
    <w:rsid w:val="00BC20E4"/>
    <w:rsid w:val="00BC2C7D"/>
    <w:rsid w:val="00BC3489"/>
    <w:rsid w:val="00BC3A59"/>
    <w:rsid w:val="00BC43DB"/>
    <w:rsid w:val="00BC47B5"/>
    <w:rsid w:val="00BC4BBE"/>
    <w:rsid w:val="00BC6A26"/>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32CD"/>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7BC"/>
    <w:rsid w:val="00C04BDE"/>
    <w:rsid w:val="00C05C7F"/>
    <w:rsid w:val="00C06E41"/>
    <w:rsid w:val="00C0753E"/>
    <w:rsid w:val="00C079D4"/>
    <w:rsid w:val="00C108A3"/>
    <w:rsid w:val="00C10EF6"/>
    <w:rsid w:val="00C112BE"/>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E7B"/>
    <w:rsid w:val="00C3123E"/>
    <w:rsid w:val="00C31A5E"/>
    <w:rsid w:val="00C32193"/>
    <w:rsid w:val="00C33409"/>
    <w:rsid w:val="00C339AE"/>
    <w:rsid w:val="00C33C5F"/>
    <w:rsid w:val="00C37299"/>
    <w:rsid w:val="00C37323"/>
    <w:rsid w:val="00C37510"/>
    <w:rsid w:val="00C37B10"/>
    <w:rsid w:val="00C41211"/>
    <w:rsid w:val="00C41D0D"/>
    <w:rsid w:val="00C41E9F"/>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0B2"/>
    <w:rsid w:val="00C57597"/>
    <w:rsid w:val="00C5768B"/>
    <w:rsid w:val="00C61568"/>
    <w:rsid w:val="00C6161F"/>
    <w:rsid w:val="00C623BE"/>
    <w:rsid w:val="00C62B4F"/>
    <w:rsid w:val="00C62D54"/>
    <w:rsid w:val="00C64402"/>
    <w:rsid w:val="00C6595F"/>
    <w:rsid w:val="00C65DC9"/>
    <w:rsid w:val="00C71F06"/>
    <w:rsid w:val="00C7210E"/>
    <w:rsid w:val="00C72181"/>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591B"/>
    <w:rsid w:val="00C8668C"/>
    <w:rsid w:val="00C866CD"/>
    <w:rsid w:val="00C8696C"/>
    <w:rsid w:val="00C87034"/>
    <w:rsid w:val="00C90975"/>
    <w:rsid w:val="00C914CD"/>
    <w:rsid w:val="00C9152A"/>
    <w:rsid w:val="00C91DBE"/>
    <w:rsid w:val="00C91FE3"/>
    <w:rsid w:val="00C92FBE"/>
    <w:rsid w:val="00C93EF3"/>
    <w:rsid w:val="00C945A6"/>
    <w:rsid w:val="00C9495C"/>
    <w:rsid w:val="00C95577"/>
    <w:rsid w:val="00C95EEE"/>
    <w:rsid w:val="00C967D6"/>
    <w:rsid w:val="00C96DD7"/>
    <w:rsid w:val="00CA0D16"/>
    <w:rsid w:val="00CA18CE"/>
    <w:rsid w:val="00CA2136"/>
    <w:rsid w:val="00CA2FF4"/>
    <w:rsid w:val="00CA5296"/>
    <w:rsid w:val="00CA52B1"/>
    <w:rsid w:val="00CA52B9"/>
    <w:rsid w:val="00CA54CA"/>
    <w:rsid w:val="00CA5725"/>
    <w:rsid w:val="00CA57F2"/>
    <w:rsid w:val="00CA63B9"/>
    <w:rsid w:val="00CB0334"/>
    <w:rsid w:val="00CB12F4"/>
    <w:rsid w:val="00CB2017"/>
    <w:rsid w:val="00CB20CC"/>
    <w:rsid w:val="00CB2200"/>
    <w:rsid w:val="00CB2F39"/>
    <w:rsid w:val="00CB4168"/>
    <w:rsid w:val="00CB5424"/>
    <w:rsid w:val="00CB5A39"/>
    <w:rsid w:val="00CB5DEB"/>
    <w:rsid w:val="00CB6BCC"/>
    <w:rsid w:val="00CB73E4"/>
    <w:rsid w:val="00CB74EA"/>
    <w:rsid w:val="00CC1902"/>
    <w:rsid w:val="00CC1A49"/>
    <w:rsid w:val="00CC25FF"/>
    <w:rsid w:val="00CC2E00"/>
    <w:rsid w:val="00CC2ED5"/>
    <w:rsid w:val="00CC3508"/>
    <w:rsid w:val="00CC3661"/>
    <w:rsid w:val="00CC4461"/>
    <w:rsid w:val="00CC504B"/>
    <w:rsid w:val="00CC522A"/>
    <w:rsid w:val="00CC5CC6"/>
    <w:rsid w:val="00CC7455"/>
    <w:rsid w:val="00CD0536"/>
    <w:rsid w:val="00CD1ED2"/>
    <w:rsid w:val="00CD228C"/>
    <w:rsid w:val="00CD35D5"/>
    <w:rsid w:val="00CD4293"/>
    <w:rsid w:val="00CD445E"/>
    <w:rsid w:val="00CD55D2"/>
    <w:rsid w:val="00CD5AC7"/>
    <w:rsid w:val="00CD6351"/>
    <w:rsid w:val="00CD6E9D"/>
    <w:rsid w:val="00CD7D78"/>
    <w:rsid w:val="00CD7D88"/>
    <w:rsid w:val="00CE098B"/>
    <w:rsid w:val="00CE1A0D"/>
    <w:rsid w:val="00CE1C9F"/>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0CD2"/>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1A21"/>
    <w:rsid w:val="00D544D0"/>
    <w:rsid w:val="00D548C0"/>
    <w:rsid w:val="00D550D5"/>
    <w:rsid w:val="00D5524F"/>
    <w:rsid w:val="00D55BDE"/>
    <w:rsid w:val="00D563BB"/>
    <w:rsid w:val="00D56757"/>
    <w:rsid w:val="00D569C6"/>
    <w:rsid w:val="00D56A81"/>
    <w:rsid w:val="00D56E82"/>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82"/>
    <w:rsid w:val="00D72494"/>
    <w:rsid w:val="00D72957"/>
    <w:rsid w:val="00D72A8A"/>
    <w:rsid w:val="00D7307C"/>
    <w:rsid w:val="00D7365B"/>
    <w:rsid w:val="00D737AD"/>
    <w:rsid w:val="00D73DED"/>
    <w:rsid w:val="00D74A5D"/>
    <w:rsid w:val="00D74AA7"/>
    <w:rsid w:val="00D74AFF"/>
    <w:rsid w:val="00D753FC"/>
    <w:rsid w:val="00D757A2"/>
    <w:rsid w:val="00D75E16"/>
    <w:rsid w:val="00D76031"/>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6F96"/>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946"/>
    <w:rsid w:val="00DC5C6E"/>
    <w:rsid w:val="00DC5F36"/>
    <w:rsid w:val="00DC5FA7"/>
    <w:rsid w:val="00DC6789"/>
    <w:rsid w:val="00DD1638"/>
    <w:rsid w:val="00DD17AE"/>
    <w:rsid w:val="00DD184D"/>
    <w:rsid w:val="00DD3016"/>
    <w:rsid w:val="00DD3EB8"/>
    <w:rsid w:val="00DD439E"/>
    <w:rsid w:val="00DD5A39"/>
    <w:rsid w:val="00DD5BE9"/>
    <w:rsid w:val="00DD6505"/>
    <w:rsid w:val="00DD69C5"/>
    <w:rsid w:val="00DD75C4"/>
    <w:rsid w:val="00DD7653"/>
    <w:rsid w:val="00DD7E0D"/>
    <w:rsid w:val="00DE022B"/>
    <w:rsid w:val="00DE052C"/>
    <w:rsid w:val="00DE1AAA"/>
    <w:rsid w:val="00DE302C"/>
    <w:rsid w:val="00DE49C6"/>
    <w:rsid w:val="00DE591B"/>
    <w:rsid w:val="00DE6717"/>
    <w:rsid w:val="00DE6B30"/>
    <w:rsid w:val="00DF0AD3"/>
    <w:rsid w:val="00DF0B7F"/>
    <w:rsid w:val="00DF190F"/>
    <w:rsid w:val="00DF1EB6"/>
    <w:rsid w:val="00DF269B"/>
    <w:rsid w:val="00DF27A6"/>
    <w:rsid w:val="00DF27B4"/>
    <w:rsid w:val="00DF2B5E"/>
    <w:rsid w:val="00DF2D50"/>
    <w:rsid w:val="00DF4C57"/>
    <w:rsid w:val="00DF4CF8"/>
    <w:rsid w:val="00DF51C0"/>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2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37C46"/>
    <w:rsid w:val="00E4035F"/>
    <w:rsid w:val="00E42812"/>
    <w:rsid w:val="00E42C76"/>
    <w:rsid w:val="00E42CBD"/>
    <w:rsid w:val="00E45651"/>
    <w:rsid w:val="00E458FF"/>
    <w:rsid w:val="00E4595D"/>
    <w:rsid w:val="00E45EEF"/>
    <w:rsid w:val="00E46A02"/>
    <w:rsid w:val="00E46EB9"/>
    <w:rsid w:val="00E47D3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D04"/>
    <w:rsid w:val="00E701C7"/>
    <w:rsid w:val="00E7020D"/>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97537"/>
    <w:rsid w:val="00EA1C1A"/>
    <w:rsid w:val="00EA408B"/>
    <w:rsid w:val="00EA46C5"/>
    <w:rsid w:val="00EA48AA"/>
    <w:rsid w:val="00EA4D04"/>
    <w:rsid w:val="00EA626D"/>
    <w:rsid w:val="00EA6766"/>
    <w:rsid w:val="00EA6B50"/>
    <w:rsid w:val="00EB0562"/>
    <w:rsid w:val="00EB0583"/>
    <w:rsid w:val="00EB1CC0"/>
    <w:rsid w:val="00EB511D"/>
    <w:rsid w:val="00EB5933"/>
    <w:rsid w:val="00EB6AF8"/>
    <w:rsid w:val="00EC0256"/>
    <w:rsid w:val="00EC23ED"/>
    <w:rsid w:val="00EC27E9"/>
    <w:rsid w:val="00EC29A6"/>
    <w:rsid w:val="00EC4BC5"/>
    <w:rsid w:val="00EC4C79"/>
    <w:rsid w:val="00EC5198"/>
    <w:rsid w:val="00EC5C13"/>
    <w:rsid w:val="00EC5F44"/>
    <w:rsid w:val="00EC7A46"/>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4D0"/>
    <w:rsid w:val="00F06645"/>
    <w:rsid w:val="00F06864"/>
    <w:rsid w:val="00F06BCA"/>
    <w:rsid w:val="00F06DFD"/>
    <w:rsid w:val="00F07A87"/>
    <w:rsid w:val="00F07BBC"/>
    <w:rsid w:val="00F10D4D"/>
    <w:rsid w:val="00F112F4"/>
    <w:rsid w:val="00F11BA8"/>
    <w:rsid w:val="00F1209E"/>
    <w:rsid w:val="00F125AB"/>
    <w:rsid w:val="00F139FE"/>
    <w:rsid w:val="00F1510D"/>
    <w:rsid w:val="00F15233"/>
    <w:rsid w:val="00F15438"/>
    <w:rsid w:val="00F1635D"/>
    <w:rsid w:val="00F1785B"/>
    <w:rsid w:val="00F201C8"/>
    <w:rsid w:val="00F21B5B"/>
    <w:rsid w:val="00F224BE"/>
    <w:rsid w:val="00F2261D"/>
    <w:rsid w:val="00F2317D"/>
    <w:rsid w:val="00F234BE"/>
    <w:rsid w:val="00F24205"/>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37B6B"/>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6F4"/>
    <w:rsid w:val="00F6473D"/>
    <w:rsid w:val="00F64ABD"/>
    <w:rsid w:val="00F6530A"/>
    <w:rsid w:val="00F65975"/>
    <w:rsid w:val="00F66F23"/>
    <w:rsid w:val="00F6788F"/>
    <w:rsid w:val="00F7281D"/>
    <w:rsid w:val="00F739C7"/>
    <w:rsid w:val="00F74AD0"/>
    <w:rsid w:val="00F74E1C"/>
    <w:rsid w:val="00F7629E"/>
    <w:rsid w:val="00F76D94"/>
    <w:rsid w:val="00F773AB"/>
    <w:rsid w:val="00F774C8"/>
    <w:rsid w:val="00F80C89"/>
    <w:rsid w:val="00F81195"/>
    <w:rsid w:val="00F81C03"/>
    <w:rsid w:val="00F81C93"/>
    <w:rsid w:val="00F8264F"/>
    <w:rsid w:val="00F828D6"/>
    <w:rsid w:val="00F82E91"/>
    <w:rsid w:val="00F83075"/>
    <w:rsid w:val="00F8338C"/>
    <w:rsid w:val="00F83A66"/>
    <w:rsid w:val="00F842DF"/>
    <w:rsid w:val="00F844AC"/>
    <w:rsid w:val="00F874D3"/>
    <w:rsid w:val="00F913DD"/>
    <w:rsid w:val="00F93080"/>
    <w:rsid w:val="00F939AD"/>
    <w:rsid w:val="00F93BCA"/>
    <w:rsid w:val="00F93F9E"/>
    <w:rsid w:val="00F94866"/>
    <w:rsid w:val="00F958B2"/>
    <w:rsid w:val="00F97718"/>
    <w:rsid w:val="00F979C8"/>
    <w:rsid w:val="00F97BDB"/>
    <w:rsid w:val="00FA00A9"/>
    <w:rsid w:val="00FA09C5"/>
    <w:rsid w:val="00FA0FD5"/>
    <w:rsid w:val="00FA133C"/>
    <w:rsid w:val="00FA1E30"/>
    <w:rsid w:val="00FA209D"/>
    <w:rsid w:val="00FA23F1"/>
    <w:rsid w:val="00FA2E4C"/>
    <w:rsid w:val="00FA2F09"/>
    <w:rsid w:val="00FA4CF7"/>
    <w:rsid w:val="00FA5670"/>
    <w:rsid w:val="00FA598E"/>
    <w:rsid w:val="00FA6281"/>
    <w:rsid w:val="00FA767B"/>
    <w:rsid w:val="00FB007C"/>
    <w:rsid w:val="00FB0665"/>
    <w:rsid w:val="00FB2489"/>
    <w:rsid w:val="00FB279F"/>
    <w:rsid w:val="00FB2830"/>
    <w:rsid w:val="00FB3105"/>
    <w:rsid w:val="00FB39D0"/>
    <w:rsid w:val="00FB3F25"/>
    <w:rsid w:val="00FB441E"/>
    <w:rsid w:val="00FB5B3C"/>
    <w:rsid w:val="00FB5C00"/>
    <w:rsid w:val="00FB5DF4"/>
    <w:rsid w:val="00FB674A"/>
    <w:rsid w:val="00FB6D81"/>
    <w:rsid w:val="00FB7D7E"/>
    <w:rsid w:val="00FC0981"/>
    <w:rsid w:val="00FC0DFD"/>
    <w:rsid w:val="00FC1431"/>
    <w:rsid w:val="00FC1870"/>
    <w:rsid w:val="00FC3D7A"/>
    <w:rsid w:val="00FC4174"/>
    <w:rsid w:val="00FC4AAB"/>
    <w:rsid w:val="00FC50CD"/>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FE0"/>
    <w:rsid w:val="00FE3B33"/>
    <w:rsid w:val="00FE4681"/>
    <w:rsid w:val="00FE4A78"/>
    <w:rsid w:val="00FE4B8C"/>
    <w:rsid w:val="00FE4F2F"/>
    <w:rsid w:val="00FE7427"/>
    <w:rsid w:val="00FF0247"/>
    <w:rsid w:val="00FF0869"/>
    <w:rsid w:val="00FF0B0F"/>
    <w:rsid w:val="00FF0C96"/>
    <w:rsid w:val="00FF0EFE"/>
    <w:rsid w:val="00FF11DF"/>
    <w:rsid w:val="00FF1D47"/>
    <w:rsid w:val="00FF318E"/>
    <w:rsid w:val="00FF41A9"/>
    <w:rsid w:val="00FF5149"/>
    <w:rsid w:val="00FF5C8B"/>
    <w:rsid w:val="00FF65FB"/>
    <w:rsid w:val="00FF6DF1"/>
  </w:rsids>
  <m:mathPr>
    <m:mathFont m:val="Cambria Math"/>
    <m:brkBin m:val="before"/>
    <m:brkBinSub m:val="--"/>
    <m:smallFrac/>
    <m:dispDef/>
    <m:lMargin m:val="0"/>
    <m:rMargin m:val="0"/>
    <m:defJc m:val="centerGroup"/>
    <m:wrapIndent m:val="1440"/>
    <m:intLim m:val="subSup"/>
    <m:naryLim m:val="undOvr"/>
  </m:mathPr>
  <w:themeFontLang w:val="en-US" w:eastAsia="zh-CN"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5:docId w15:val="{BB8B01A9-F577-4A5B-95A3-37D006494EDB}"/>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164EDD"/>
    <w:pPr>
      <w:tabs>
        <w:tab w:val="right" w:leader="dot" w:pos="5030"/>
      </w:tabs>
      <w:spacing w:after="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 w:type="character" w:customStyle="1" w:styleId="LogoportMarkup">
    <w:name w:val="LogoportMarkup"/>
    <w:basedOn w:val="DefaultParagraphFont"/>
    <w:rsid w:val="006F077C"/>
    <w:rPr>
      <w:rFonts w:ascii="Courier New" w:hAnsi="Courier New" w:cs="Courier New"/>
      <w:b w:val="0"/>
      <w:color w:val="FF0000"/>
      <w:sz w:val="18"/>
    </w:rPr>
  </w:style>
  <w:style w:type="character" w:customStyle="1" w:styleId="LogoportDoNotTranslate">
    <w:name w:val="LogoportDoNotTranslate"/>
    <w:basedOn w:val="DefaultParagraphFont"/>
    <w:rsid w:val="006F077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header" Target="header7.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s://www.explore.ms/Navigation.aspx?Start=Programs.SPLA.Agreements" TargetMode="External"/><Relationship Id="rId159" Type="http://schemas.openxmlformats.org/officeDocument/2006/relationships/hyperlink" Target="http://www.microsoft.com/dynamics/en/us/products/gp-availability.aspx" TargetMode="External"/><Relationship Id="rId170" Type="http://schemas.openxmlformats.org/officeDocument/2006/relationships/hyperlink" Target="http://go.microsoft.com/fwlink/?LinkId=286955" TargetMode="External"/><Relationship Id="rId191" Type="http://schemas.openxmlformats.org/officeDocument/2006/relationships/hyperlink" Target="http://go.microsoft.com/fwlink/?LinkID=248686" TargetMode="External"/><Relationship Id="rId196" Type="http://schemas.openxmlformats.org/officeDocument/2006/relationships/hyperlink" Target="https://www.yammer.com/about/privacy/" TargetMode="External"/><Relationship Id="rId200" Type="http://schemas.openxmlformats.org/officeDocument/2006/relationships/theme" Target="theme/theme1.xml"/><Relationship Id="rId16" Type="http://schemas.openxmlformats.org/officeDocument/2006/relationships/customXml" Target="../customXml/item16.xml"/><Relationship Id="rId107" Type="http://schemas.openxmlformats.org/officeDocument/2006/relationships/footer" Target="footer1.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footnotes" Target="footnotes.xml"/><Relationship Id="rId123" Type="http://schemas.openxmlformats.org/officeDocument/2006/relationships/hyperlink" Target="http://go.microsoft.com/fwlink/?LinkID=66406" TargetMode="External"/><Relationship Id="rId128" Type="http://schemas.openxmlformats.org/officeDocument/2006/relationships/footer" Target="footer7.xml"/><Relationship Id="rId144" Type="http://schemas.openxmlformats.org/officeDocument/2006/relationships/hyperlink" Target="http://go.microsoft.com/fwlink/?linkid=96551" TargetMode="External"/><Relationship Id="rId149" Type="http://schemas.openxmlformats.org/officeDocument/2006/relationships/hyperlink" Target="http://go.microsoft.com/fwlink/?LinkID=229882" TargetMode="Externa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customXml" Target="../customXml/item95.xml"/><Relationship Id="rId160" Type="http://schemas.openxmlformats.org/officeDocument/2006/relationships/hyperlink" Target="https://mbs.microsoft.com/partnersource/partneressentials/pllp" TargetMode="External"/><Relationship Id="rId165" Type="http://schemas.openxmlformats.org/officeDocument/2006/relationships/hyperlink" Target="https://mbs.microsoft.com/partnersource/partneressentials/pllp" TargetMode="External"/><Relationship Id="rId181" Type="http://schemas.openxmlformats.org/officeDocument/2006/relationships/hyperlink" Target="https://choice.live.com/AdvertisementChoice/" TargetMode="External"/><Relationship Id="rId186" Type="http://schemas.openxmlformats.org/officeDocument/2006/relationships/hyperlink" Target="http://go.microsoft.com/fwlink/?LinkID=223678"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5.xml"/><Relationship Id="rId118" Type="http://schemas.openxmlformats.org/officeDocument/2006/relationships/hyperlink" Target="&#1085;&#1072;" TargetMode="External"/><Relationship Id="rId134" Type="http://schemas.openxmlformats.org/officeDocument/2006/relationships/hyperlink" Target="https://mbs.microsoft.com/partnersource/partneressentials/pllp" TargetMode="External"/><Relationship Id="rId139" Type="http://schemas.openxmlformats.org/officeDocument/2006/relationships/hyperlink" Target="http://www.microsoft.com/dynamics/en/us/products/sl-availability.aspx"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2.xml"/><Relationship Id="rId155" Type="http://schemas.openxmlformats.org/officeDocument/2006/relationships/hyperlink" Target="http://www.microsoft.com/en-us/dynamics/erp-explore-ax-capabilities.aspx" TargetMode="External"/><Relationship Id="rId171" Type="http://schemas.openxmlformats.org/officeDocument/2006/relationships/hyperlink" Target="http://go.microsoft.com/fwlink/?LinkId=286955" TargetMode="External"/><Relationship Id="rId176" Type="http://schemas.openxmlformats.org/officeDocument/2006/relationships/hyperlink" Target="http://go.microsoft.com/fwlink/?LinkId=286955" TargetMode="External"/><Relationship Id="rId192" Type="http://schemas.openxmlformats.org/officeDocument/2006/relationships/hyperlink" Target="http://go.microsoft.com/fwlink/?LinkId=286720" TargetMode="External"/><Relationship Id="rId197" Type="http://schemas.openxmlformats.org/officeDocument/2006/relationships/footer" Target="footer19.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endnotes" Target="endnotes.xml"/><Relationship Id="rId108" Type="http://schemas.openxmlformats.org/officeDocument/2006/relationships/image" Target="media/image3.png"/><Relationship Id="rId124" Type="http://schemas.openxmlformats.org/officeDocument/2006/relationships/hyperlink" Target="http://go.microsoft.com/fwlink/?LinkID=66406" TargetMode="External"/><Relationship Id="rId129" Type="http://schemas.openxmlformats.org/officeDocument/2006/relationships/footer" Target="footer8.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customXml" Target="../customXml/item96.xml"/><Relationship Id="rId140" Type="http://schemas.openxmlformats.org/officeDocument/2006/relationships/hyperlink" Target="https://mbs.microsoft.com/partnersource/partneressentials/pllp" TargetMode="External"/><Relationship Id="rId145" Type="http://schemas.openxmlformats.org/officeDocument/2006/relationships/hyperlink" Target="http://go.microsoft.com/fwlink/?linkid=96552" TargetMode="External"/><Relationship Id="rId161" Type="http://schemas.openxmlformats.org/officeDocument/2006/relationships/hyperlink" Target="http://go.microsoft.com/fwlink/?LinkId=266708" TargetMode="External"/><Relationship Id="rId166" Type="http://schemas.openxmlformats.org/officeDocument/2006/relationships/hyperlink" Target="http://go.microsoft.com/fwlink/?LinkId=286955" TargetMode="External"/><Relationship Id="rId182" Type="http://schemas.openxmlformats.org/officeDocument/2006/relationships/footer" Target="footer14.xml"/><Relationship Id="rId187" Type="http://schemas.openxmlformats.org/officeDocument/2006/relationships/hyperlink" Target="http://go.microsoft.com/fwlink/?LinkId=290987"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footer" Target="footer3.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www.explore.ms/Navigation.aspx?Start=Programs.SPLA.Agreements" TargetMode="External"/><Relationship Id="rId135" Type="http://schemas.openxmlformats.org/officeDocument/2006/relationships/hyperlink" Target="https://www.explore.ms/Navigation.aspx?Start=Programs.SPLA.Agreements" TargetMode="External"/><Relationship Id="rId151" Type="http://schemas.openxmlformats.org/officeDocument/2006/relationships/footer" Target="footer13.xml"/><Relationship Id="rId156" Type="http://schemas.openxmlformats.org/officeDocument/2006/relationships/hyperlink" Target="https://mbs.microsoft.com/partnersource/partneressentials/pllp" TargetMode="External"/><Relationship Id="rId177" Type="http://schemas.openxmlformats.org/officeDocument/2006/relationships/hyperlink" Target="https://choice.live.com/AdvertisementChoice/" TargetMode="External"/><Relationship Id="rId198" Type="http://schemas.openxmlformats.org/officeDocument/2006/relationships/footer" Target="footer20.xml"/><Relationship Id="rId172" Type="http://schemas.openxmlformats.org/officeDocument/2006/relationships/hyperlink" Target="http://go.microsoft.com/fwlink/?LinkId=286955" TargetMode="External"/><Relationship Id="rId193" Type="http://schemas.openxmlformats.org/officeDocument/2006/relationships/hyperlink" Target="http://microsoft.com/licensing/contracts"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eader" Target="header2.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04" Type="http://schemas.openxmlformats.org/officeDocument/2006/relationships/image" Target="media/image1.png"/><Relationship Id="rId120" Type="http://schemas.openxmlformats.org/officeDocument/2006/relationships/footer" Target="footer5.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9.xml"/><Relationship Id="rId167" Type="http://schemas.openxmlformats.org/officeDocument/2006/relationships/hyperlink" Target="http://go.microsoft.com/fwlink/?LinkId=286955" TargetMode="External"/><Relationship Id="rId188" Type="http://schemas.openxmlformats.org/officeDocument/2006/relationships/hyperlink" Target="http://technet.microsoft.com/en-us/windowsserver/default.aspx"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www.microsoft.com/dynamics/en/us/products/nav-availability.aspx" TargetMode="External"/><Relationship Id="rId183" Type="http://schemas.openxmlformats.org/officeDocument/2006/relationships/footer" Target="footer15.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3.xml"/><Relationship Id="rId115" Type="http://schemas.openxmlformats.org/officeDocument/2006/relationships/header" Target="header6.xml"/><Relationship Id="rId131" Type="http://schemas.openxmlformats.org/officeDocument/2006/relationships/hyperlink" Target="https://mbs.microsoft.com/partnersource/partneressentials/pllp" TargetMode="External"/><Relationship Id="rId136" Type="http://schemas.openxmlformats.org/officeDocument/2006/relationships/hyperlink" Target="http://www.microsoft.com/dynamics/en/us/products/nav-availability.aspx" TargetMode="External"/><Relationship Id="rId157" Type="http://schemas.openxmlformats.org/officeDocument/2006/relationships/hyperlink" Target="http://www.microsoft.com" TargetMode="External"/><Relationship Id="rId178" Type="http://schemas.openxmlformats.org/officeDocument/2006/relationships/hyperlink" Target="http://go.microsoft.com/fwlink/?LinkId=286955"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www.explore.ms" TargetMode="External"/><Relationship Id="rId173" Type="http://schemas.openxmlformats.org/officeDocument/2006/relationships/hyperlink" Target="https://choice.live.com/AdvertisementChoice/" TargetMode="External"/><Relationship Id="rId194" Type="http://schemas.openxmlformats.org/officeDocument/2006/relationships/hyperlink" Target="http://www.mpegla.com/index1.cfm" TargetMode="External"/><Relationship Id="rId199" Type="http://schemas.openxmlformats.org/officeDocument/2006/relationships/fontTable" Target="fontTable.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settings" Target="settings.xml"/><Relationship Id="rId105" Type="http://schemas.openxmlformats.org/officeDocument/2006/relationships/image" Target="media/image2.png"/><Relationship Id="rId126" Type="http://schemas.openxmlformats.org/officeDocument/2006/relationships/hyperlink" Target="http://go.microsoft.com/fwlink/?LinkId=286955" TargetMode="External"/><Relationship Id="rId147" Type="http://schemas.openxmlformats.org/officeDocument/2006/relationships/footer" Target="footer10.xml"/><Relationship Id="rId168" Type="http://schemas.openxmlformats.org/officeDocument/2006/relationships/hyperlink" Target="http://go.microsoft.com/fwlink/?LinkId=247624"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numbering" Target="numbering.xml"/><Relationship Id="rId121" Type="http://schemas.openxmlformats.org/officeDocument/2006/relationships/hyperlink" Target="http://www.microsoft.com/licensing" TargetMode="External"/><Relationship Id="rId142" Type="http://schemas.openxmlformats.org/officeDocument/2006/relationships/hyperlink" Target="http://go.microsoft.com/?linkid=9710837" TargetMode="External"/><Relationship Id="rId163" Type="http://schemas.openxmlformats.org/officeDocument/2006/relationships/hyperlink" Target="https://mbs.microsoft.com/partnersource/partneressentials/pllp" TargetMode="External"/><Relationship Id="rId184" Type="http://schemas.openxmlformats.org/officeDocument/2006/relationships/footer" Target="footer16.xml"/><Relationship Id="rId189" Type="http://schemas.openxmlformats.org/officeDocument/2006/relationships/footer" Target="footer18.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footer" Target="footer4.xml"/><Relationship Id="rId137" Type="http://schemas.openxmlformats.org/officeDocument/2006/relationships/hyperlink" Target="https://mbs.microsoft.com/partnersource/partneressentials/pllp" TargetMode="External"/><Relationship Id="rId158" Type="http://schemas.openxmlformats.org/officeDocument/2006/relationships/hyperlink" Target="http://www.microsoft.com/en-us/dynamics/erp-buy-ax-software.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footer" Target="footer2.xml"/><Relationship Id="rId132" Type="http://schemas.openxmlformats.org/officeDocument/2006/relationships/hyperlink" Target="https://www.explore.ms/Navigation.aspx?Start=Programs.SPLA.Agreements" TargetMode="External"/><Relationship Id="rId153" Type="http://schemas.openxmlformats.org/officeDocument/2006/relationships/hyperlink" Target="http://go.microsoft.com/?linkid=9710837" TargetMode="External"/><Relationship Id="rId174" Type="http://schemas.openxmlformats.org/officeDocument/2006/relationships/hyperlink" Target="http://go.microsoft.com/fwlink/?LinkId=286955" TargetMode="External"/><Relationship Id="rId179" Type="http://schemas.openxmlformats.org/officeDocument/2006/relationships/hyperlink" Target="http://go.microsoft.com/fwlink/?LinkId=286955" TargetMode="External"/><Relationship Id="rId195" Type="http://schemas.openxmlformats.org/officeDocument/2006/relationships/hyperlink" Target="https://www.yammer.com/about/terms/" TargetMode="External"/><Relationship Id="rId190" Type="http://schemas.openxmlformats.org/officeDocument/2006/relationships/hyperlink" Target="http://go.microsoft.com/?linkid=9710837"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header" Target="header1.xml"/><Relationship Id="rId127" Type="http://schemas.openxmlformats.org/officeDocument/2006/relationships/footer" Target="footer6.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styles" Target="styles.xml"/><Relationship Id="rId101" Type="http://schemas.openxmlformats.org/officeDocument/2006/relationships/webSettings" Target="webSettings.xml"/><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39157" TargetMode="External"/><Relationship Id="rId148" Type="http://schemas.openxmlformats.org/officeDocument/2006/relationships/footer" Target="footer11.xml"/><Relationship Id="rId164" Type="http://schemas.openxmlformats.org/officeDocument/2006/relationships/hyperlink" Target="http://www.microsoft.com/dynamics/en/us/products/sl-availability.aspx" TargetMode="External"/><Relationship Id="rId169" Type="http://schemas.openxmlformats.org/officeDocument/2006/relationships/hyperlink" Target="https://choice.live.com/AdvertisementChoice/" TargetMode="External"/><Relationship Id="rId185" Type="http://schemas.openxmlformats.org/officeDocument/2006/relationships/footer" Target="footer17.xm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go.microsoft.com/fwlink/?LinkId=286955" TargetMode="Externa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header" Target="header4.xml"/><Relationship Id="rId133" Type="http://schemas.openxmlformats.org/officeDocument/2006/relationships/hyperlink" Target="http://www.microsoft.com/dynamics/en/us/products/gp-availability.aspx" TargetMode="External"/><Relationship Id="rId154" Type="http://schemas.openxmlformats.org/officeDocument/2006/relationships/hyperlink" Target="mailto:joe@smith.com" TargetMode="External"/><Relationship Id="rId175" Type="http://schemas.openxmlformats.org/officeDocument/2006/relationships/hyperlink" Target="http://go.microsoft.com/fwlink/?LinkId=247624"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ct:contentTypeSchema xmlns:ct="http://schemas.microsoft.com/office/2006/metadata/contentType" xmlns:ma="http://schemas.microsoft.com/office/2006/metadata/properties/metaAttributes" ct:_="" ma:_="" ma:contentTypeName="Document" ma:contentTypeID="0x010100FB4F0E24EB09774B8A49570B472D2EAA" ma:contentTypeVersion="0" ma:contentTypeDescription="Create a new document." ma:contentTypeScope="" ma:versionID="cafabd602feeb8d6528ef4f4eba794b7">
  <xsd:schema xmlns:xsd="http://www.w3.org/2001/XMLSchema" xmlns:xs="http://www.w3.org/2001/XMLSchema" xmlns:p="http://schemas.microsoft.com/office/2006/metadata/properties" targetNamespace="http://schemas.microsoft.com/office/2006/metadata/properties" ma:root="true" ma:fieldsID="c11f0c43ea2baea12f64000a7c98585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mso-contentType ?>
<FormTemplates xmlns="http://schemas.microsoft.com/sharepoint/v3/contenttype/forms">
  <Display>DocumentLibraryForm</Display>
  <Edit>DocumentLibraryForm</Edit>
  <New>DocumentLibraryForm</New>
</FormTemplates>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p:properties xmlns:p="http://schemas.microsoft.com/office/2006/metadata/properties" xmlns:xsi="http://www.w3.org/2001/XMLSchema-instance" xmlns:pc="http://schemas.microsoft.com/office/infopath/2007/PartnerControls">
  <documentManagement/>
</p:properties>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95.xml><?xml version="1.0" encoding="utf-8"?>
<b:Sources xmlns:b="http://schemas.openxmlformats.org/officeDocument/2006/bibliography" xmlns="http://schemas.openxmlformats.org/officeDocument/2006/bibliography" SelectedStyle="\APA.XSL" StyleName="APA"/>
</file>

<file path=customXml/item96.xml><?xml version="1.0" encoding="utf-8"?>
<b:Sources xmlns:b="http://schemas.openxmlformats.org/officeDocument/2006/bibliography" xmlns="http://schemas.openxmlformats.org/officeDocument/2006/bibliography" SelectedStyle="\APA.XSL" StyleName="APA"/>
</file>

<file path=customXml/item97.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BA29D2E5-4ABF-41B5-B16E-388AC771BBAD}">
  <ds:schemaRefs>
    <ds:schemaRef ds:uri="http://schemas.openxmlformats.org/officeDocument/2006/bibliography"/>
  </ds:schemaRefs>
</ds:datastoreItem>
</file>

<file path=customXml/itemProps10.xml><?xml version="1.0" encoding="utf-8"?>
<ds:datastoreItem xmlns:ds="http://schemas.openxmlformats.org/officeDocument/2006/customXml" ds:itemID="{37E5580A-474A-4256-8D0B-6EA039B6A665}">
  <ds:schemaRefs>
    <ds:schemaRef ds:uri="http://schemas.openxmlformats.org/officeDocument/2006/bibliography"/>
  </ds:schemaRefs>
</ds:datastoreItem>
</file>

<file path=customXml/itemProps11.xml><?xml version="1.0" encoding="utf-8"?>
<ds:datastoreItem xmlns:ds="http://schemas.openxmlformats.org/officeDocument/2006/customXml" ds:itemID="{D8F6F67B-AA8A-40DA-B935-13C127786C25}">
  <ds:schemaRefs>
    <ds:schemaRef ds:uri="http://schemas.openxmlformats.org/officeDocument/2006/bibliography"/>
  </ds:schemaRefs>
</ds:datastoreItem>
</file>

<file path=customXml/itemProps12.xml><?xml version="1.0" encoding="utf-8"?>
<ds:datastoreItem xmlns:ds="http://schemas.openxmlformats.org/officeDocument/2006/customXml" ds:itemID="{BA71F5BE-C4F3-4F7E-AED2-32C3F342CEF2}">
  <ds:schemaRefs>
    <ds:schemaRef ds:uri="http://schemas.openxmlformats.org/officeDocument/2006/bibliography"/>
  </ds:schemaRefs>
</ds:datastoreItem>
</file>

<file path=customXml/itemProps13.xml><?xml version="1.0" encoding="utf-8"?>
<ds:datastoreItem xmlns:ds="http://schemas.openxmlformats.org/officeDocument/2006/customXml" ds:itemID="{34C55745-79A7-4CAE-A544-97AA75B5B9B4}">
  <ds:schemaRefs>
    <ds:schemaRef ds:uri="http://schemas.openxmlformats.org/officeDocument/2006/bibliography"/>
  </ds:schemaRefs>
</ds:datastoreItem>
</file>

<file path=customXml/itemProps14.xml><?xml version="1.0" encoding="utf-8"?>
<ds:datastoreItem xmlns:ds="http://schemas.openxmlformats.org/officeDocument/2006/customXml" ds:itemID="{122FAB19-24D1-4515-AE23-05A4A4F3D241}">
  <ds:schemaRefs>
    <ds:schemaRef ds:uri="http://schemas.openxmlformats.org/officeDocument/2006/bibliography"/>
  </ds:schemaRefs>
</ds:datastoreItem>
</file>

<file path=customXml/itemProps15.xml><?xml version="1.0" encoding="utf-8"?>
<ds:datastoreItem xmlns:ds="http://schemas.openxmlformats.org/officeDocument/2006/customXml" ds:itemID="{C1FD803B-A9BC-4636-8110-1369BD26B683}">
  <ds:schemaRefs>
    <ds:schemaRef ds:uri="http://schemas.openxmlformats.org/officeDocument/2006/bibliography"/>
  </ds:schemaRefs>
</ds:datastoreItem>
</file>

<file path=customXml/itemProps16.xml><?xml version="1.0" encoding="utf-8"?>
<ds:datastoreItem xmlns:ds="http://schemas.openxmlformats.org/officeDocument/2006/customXml" ds:itemID="{FDE6149D-3013-403A-96B9-C66C35CFB467}">
  <ds:schemaRefs>
    <ds:schemaRef ds:uri="http://schemas.openxmlformats.org/officeDocument/2006/bibliography"/>
  </ds:schemaRefs>
</ds:datastoreItem>
</file>

<file path=customXml/itemProps17.xml><?xml version="1.0" encoding="utf-8"?>
<ds:datastoreItem xmlns:ds="http://schemas.openxmlformats.org/officeDocument/2006/customXml" ds:itemID="{DD18B3CF-EC86-4A27-844F-5051F1C883BB}">
  <ds:schemaRefs>
    <ds:schemaRef ds:uri="http://schemas.openxmlformats.org/officeDocument/2006/bibliography"/>
  </ds:schemaRefs>
</ds:datastoreItem>
</file>

<file path=customXml/itemProps18.xml><?xml version="1.0" encoding="utf-8"?>
<ds:datastoreItem xmlns:ds="http://schemas.openxmlformats.org/officeDocument/2006/customXml" ds:itemID="{0573BCC4-D982-4BE8-92CD-ACFD8D3FEA3F}">
  <ds:schemaRefs>
    <ds:schemaRef ds:uri="http://schemas.openxmlformats.org/officeDocument/2006/bibliography"/>
  </ds:schemaRefs>
</ds:datastoreItem>
</file>

<file path=customXml/itemProps19.xml><?xml version="1.0" encoding="utf-8"?>
<ds:datastoreItem xmlns:ds="http://schemas.openxmlformats.org/officeDocument/2006/customXml" ds:itemID="{517C5D96-49DD-4EA7-A19E-115FFE8FFA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EDBDCD86-9226-4413-81B4-28121CEEA5B7}">
  <ds:schemaRefs>
    <ds:schemaRef ds:uri="http://schemas.openxmlformats.org/officeDocument/2006/bibliography"/>
  </ds:schemaRefs>
</ds:datastoreItem>
</file>

<file path=customXml/itemProps20.xml><?xml version="1.0" encoding="utf-8"?>
<ds:datastoreItem xmlns:ds="http://schemas.openxmlformats.org/officeDocument/2006/customXml" ds:itemID="{89D13A94-5679-468D-8763-18269BF1A18C}">
  <ds:schemaRefs>
    <ds:schemaRef ds:uri="http://schemas.openxmlformats.org/officeDocument/2006/bibliography"/>
  </ds:schemaRefs>
</ds:datastoreItem>
</file>

<file path=customXml/itemProps21.xml><?xml version="1.0" encoding="utf-8"?>
<ds:datastoreItem xmlns:ds="http://schemas.openxmlformats.org/officeDocument/2006/customXml" ds:itemID="{3AB89C68-FC71-4F0C-9EBE-21C6C8844958}">
  <ds:schemaRefs>
    <ds:schemaRef ds:uri="http://schemas.openxmlformats.org/officeDocument/2006/bibliography"/>
  </ds:schemaRefs>
</ds:datastoreItem>
</file>

<file path=customXml/itemProps22.xml><?xml version="1.0" encoding="utf-8"?>
<ds:datastoreItem xmlns:ds="http://schemas.openxmlformats.org/officeDocument/2006/customXml" ds:itemID="{96579CD1-4C22-4F96-B7D1-7D45B64FE7A0}">
  <ds:schemaRefs>
    <ds:schemaRef ds:uri="http://schemas.openxmlformats.org/officeDocument/2006/bibliography"/>
  </ds:schemaRefs>
</ds:datastoreItem>
</file>

<file path=customXml/itemProps23.xml><?xml version="1.0" encoding="utf-8"?>
<ds:datastoreItem xmlns:ds="http://schemas.openxmlformats.org/officeDocument/2006/customXml" ds:itemID="{0DD7C53F-6490-4A68-BB76-36E45EB61400}">
  <ds:schemaRefs>
    <ds:schemaRef ds:uri="http://schemas.openxmlformats.org/officeDocument/2006/bibliography"/>
  </ds:schemaRefs>
</ds:datastoreItem>
</file>

<file path=customXml/itemProps24.xml><?xml version="1.0" encoding="utf-8"?>
<ds:datastoreItem xmlns:ds="http://schemas.openxmlformats.org/officeDocument/2006/customXml" ds:itemID="{8251879C-F44B-4608-ADB0-A5BAE5EC41D9}">
  <ds:schemaRefs>
    <ds:schemaRef ds:uri="http://schemas.openxmlformats.org/officeDocument/2006/bibliography"/>
  </ds:schemaRefs>
</ds:datastoreItem>
</file>

<file path=customXml/itemProps25.xml><?xml version="1.0" encoding="utf-8"?>
<ds:datastoreItem xmlns:ds="http://schemas.openxmlformats.org/officeDocument/2006/customXml" ds:itemID="{7047E4EE-D354-4F15-98E9-4A77D7332B94}">
  <ds:schemaRefs>
    <ds:schemaRef ds:uri="http://schemas.openxmlformats.org/officeDocument/2006/bibliography"/>
  </ds:schemaRefs>
</ds:datastoreItem>
</file>

<file path=customXml/itemProps26.xml><?xml version="1.0" encoding="utf-8"?>
<ds:datastoreItem xmlns:ds="http://schemas.openxmlformats.org/officeDocument/2006/customXml" ds:itemID="{51A66124-81C0-4A15-916C-849B695FE6B0}">
  <ds:schemaRefs>
    <ds:schemaRef ds:uri="http://schemas.openxmlformats.org/officeDocument/2006/bibliography"/>
  </ds:schemaRefs>
</ds:datastoreItem>
</file>

<file path=customXml/itemProps27.xml><?xml version="1.0" encoding="utf-8"?>
<ds:datastoreItem xmlns:ds="http://schemas.openxmlformats.org/officeDocument/2006/customXml" ds:itemID="{DCFE0261-1C77-4D42-92FB-930B53F772F0}">
  <ds:schemaRefs>
    <ds:schemaRef ds:uri="http://schemas.openxmlformats.org/officeDocument/2006/bibliography"/>
  </ds:schemaRefs>
</ds:datastoreItem>
</file>

<file path=customXml/itemProps28.xml><?xml version="1.0" encoding="utf-8"?>
<ds:datastoreItem xmlns:ds="http://schemas.openxmlformats.org/officeDocument/2006/customXml" ds:itemID="{3377A907-4C25-40BD-9800-713E4DEA2A37}">
  <ds:schemaRefs>
    <ds:schemaRef ds:uri="http://schemas.openxmlformats.org/officeDocument/2006/bibliography"/>
  </ds:schemaRefs>
</ds:datastoreItem>
</file>

<file path=customXml/itemProps29.xml><?xml version="1.0" encoding="utf-8"?>
<ds:datastoreItem xmlns:ds="http://schemas.openxmlformats.org/officeDocument/2006/customXml" ds:itemID="{F992A9D1-E421-4984-B69D-B2166B8DE99D}">
  <ds:schemaRefs>
    <ds:schemaRef ds:uri="http://schemas.openxmlformats.org/officeDocument/2006/bibliography"/>
  </ds:schemaRefs>
</ds:datastoreItem>
</file>

<file path=customXml/itemProps3.xml><?xml version="1.0" encoding="utf-8"?>
<ds:datastoreItem xmlns:ds="http://schemas.openxmlformats.org/officeDocument/2006/customXml" ds:itemID="{9479A270-9101-4D22-AB1E-19B8DFE298D4}">
  <ds:schemaRefs>
    <ds:schemaRef ds:uri="http://schemas.openxmlformats.org/officeDocument/2006/bibliography"/>
  </ds:schemaRefs>
</ds:datastoreItem>
</file>

<file path=customXml/itemProps30.xml><?xml version="1.0" encoding="utf-8"?>
<ds:datastoreItem xmlns:ds="http://schemas.openxmlformats.org/officeDocument/2006/customXml" ds:itemID="{AF8D161A-777F-47E3-973F-BA2989A29CEB}">
  <ds:schemaRefs>
    <ds:schemaRef ds:uri="http://schemas.openxmlformats.org/officeDocument/2006/bibliography"/>
  </ds:schemaRefs>
</ds:datastoreItem>
</file>

<file path=customXml/itemProps31.xml><?xml version="1.0" encoding="utf-8"?>
<ds:datastoreItem xmlns:ds="http://schemas.openxmlformats.org/officeDocument/2006/customXml" ds:itemID="{8A170CB5-4323-4DBB-BA2F-01F87B53C03E}">
  <ds:schemaRefs>
    <ds:schemaRef ds:uri="http://schemas.openxmlformats.org/officeDocument/2006/bibliography"/>
  </ds:schemaRefs>
</ds:datastoreItem>
</file>

<file path=customXml/itemProps32.xml><?xml version="1.0" encoding="utf-8"?>
<ds:datastoreItem xmlns:ds="http://schemas.openxmlformats.org/officeDocument/2006/customXml" ds:itemID="{33AF47A8-1D7C-4623-B9CC-36EA24C618D3}">
  <ds:schemaRefs>
    <ds:schemaRef ds:uri="http://schemas.openxmlformats.org/officeDocument/2006/bibliography"/>
  </ds:schemaRefs>
</ds:datastoreItem>
</file>

<file path=customXml/itemProps33.xml><?xml version="1.0" encoding="utf-8"?>
<ds:datastoreItem xmlns:ds="http://schemas.openxmlformats.org/officeDocument/2006/customXml" ds:itemID="{6682DD71-C3F3-48CE-B314-57D878499550}">
  <ds:schemaRefs>
    <ds:schemaRef ds:uri="http://schemas.openxmlformats.org/officeDocument/2006/bibliography"/>
  </ds:schemaRefs>
</ds:datastoreItem>
</file>

<file path=customXml/itemProps34.xml><?xml version="1.0" encoding="utf-8"?>
<ds:datastoreItem xmlns:ds="http://schemas.openxmlformats.org/officeDocument/2006/customXml" ds:itemID="{B498ACD8-42C6-427D-B8A3-FF1D6DFB0AB8}">
  <ds:schemaRefs>
    <ds:schemaRef ds:uri="http://schemas.openxmlformats.org/officeDocument/2006/bibliography"/>
  </ds:schemaRefs>
</ds:datastoreItem>
</file>

<file path=customXml/itemProps35.xml><?xml version="1.0" encoding="utf-8"?>
<ds:datastoreItem xmlns:ds="http://schemas.openxmlformats.org/officeDocument/2006/customXml" ds:itemID="{5172AD8A-FA6D-4330-AA26-80A9EABA26BB}">
  <ds:schemaRefs>
    <ds:schemaRef ds:uri="http://schemas.openxmlformats.org/officeDocument/2006/bibliography"/>
  </ds:schemaRefs>
</ds:datastoreItem>
</file>

<file path=customXml/itemProps36.xml><?xml version="1.0" encoding="utf-8"?>
<ds:datastoreItem xmlns:ds="http://schemas.openxmlformats.org/officeDocument/2006/customXml" ds:itemID="{3B704AFA-8F4B-47CF-9C06-0A297805EB50}">
  <ds:schemaRefs>
    <ds:schemaRef ds:uri="http://schemas.openxmlformats.org/officeDocument/2006/bibliography"/>
  </ds:schemaRefs>
</ds:datastoreItem>
</file>

<file path=customXml/itemProps37.xml><?xml version="1.0" encoding="utf-8"?>
<ds:datastoreItem xmlns:ds="http://schemas.openxmlformats.org/officeDocument/2006/customXml" ds:itemID="{2D74F5F0-633E-4626-913D-E7790EDBF351}">
  <ds:schemaRefs>
    <ds:schemaRef ds:uri="http://schemas.openxmlformats.org/officeDocument/2006/bibliography"/>
  </ds:schemaRefs>
</ds:datastoreItem>
</file>

<file path=customXml/itemProps38.xml><?xml version="1.0" encoding="utf-8"?>
<ds:datastoreItem xmlns:ds="http://schemas.openxmlformats.org/officeDocument/2006/customXml" ds:itemID="{C43C8CA3-09C0-4C5B-91EB-A896A6363E73}">
  <ds:schemaRefs>
    <ds:schemaRef ds:uri="http://schemas.openxmlformats.org/officeDocument/2006/bibliography"/>
  </ds:schemaRefs>
</ds:datastoreItem>
</file>

<file path=customXml/itemProps39.xml><?xml version="1.0" encoding="utf-8"?>
<ds:datastoreItem xmlns:ds="http://schemas.openxmlformats.org/officeDocument/2006/customXml" ds:itemID="{F2D953AB-1D34-4450-AD32-3E8E93E629CD}">
  <ds:schemaRefs>
    <ds:schemaRef ds:uri="http://schemas.openxmlformats.org/officeDocument/2006/bibliography"/>
  </ds:schemaRefs>
</ds:datastoreItem>
</file>

<file path=customXml/itemProps4.xml><?xml version="1.0" encoding="utf-8"?>
<ds:datastoreItem xmlns:ds="http://schemas.openxmlformats.org/officeDocument/2006/customXml" ds:itemID="{7469B3EB-92AF-458B-BE75-30FC6F3D136F}">
  <ds:schemaRefs>
    <ds:schemaRef ds:uri="http://schemas.openxmlformats.org/officeDocument/2006/bibliography"/>
  </ds:schemaRefs>
</ds:datastoreItem>
</file>

<file path=customXml/itemProps40.xml><?xml version="1.0" encoding="utf-8"?>
<ds:datastoreItem xmlns:ds="http://schemas.openxmlformats.org/officeDocument/2006/customXml" ds:itemID="{DC5571BB-9363-496D-8909-71816F891445}">
  <ds:schemaRefs>
    <ds:schemaRef ds:uri="http://schemas.openxmlformats.org/officeDocument/2006/bibliography"/>
  </ds:schemaRefs>
</ds:datastoreItem>
</file>

<file path=customXml/itemProps41.xml><?xml version="1.0" encoding="utf-8"?>
<ds:datastoreItem xmlns:ds="http://schemas.openxmlformats.org/officeDocument/2006/customXml" ds:itemID="{F5E1E6FF-26B7-4635-AC73-ED272FFBE0E3}">
  <ds:schemaRefs>
    <ds:schemaRef ds:uri="http://schemas.openxmlformats.org/officeDocument/2006/bibliography"/>
  </ds:schemaRefs>
</ds:datastoreItem>
</file>

<file path=customXml/itemProps42.xml><?xml version="1.0" encoding="utf-8"?>
<ds:datastoreItem xmlns:ds="http://schemas.openxmlformats.org/officeDocument/2006/customXml" ds:itemID="{AFA0E2A7-8D0A-473B-96FC-60800187543E}">
  <ds:schemaRefs>
    <ds:schemaRef ds:uri="http://schemas.openxmlformats.org/officeDocument/2006/bibliography"/>
  </ds:schemaRefs>
</ds:datastoreItem>
</file>

<file path=customXml/itemProps43.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44.xml><?xml version="1.0" encoding="utf-8"?>
<ds:datastoreItem xmlns:ds="http://schemas.openxmlformats.org/officeDocument/2006/customXml" ds:itemID="{DED5D590-8EA1-48FB-AEC8-C6D3FFE48921}">
  <ds:schemaRefs>
    <ds:schemaRef ds:uri="http://schemas.openxmlformats.org/officeDocument/2006/bibliography"/>
  </ds:schemaRefs>
</ds:datastoreItem>
</file>

<file path=customXml/itemProps45.xml><?xml version="1.0" encoding="utf-8"?>
<ds:datastoreItem xmlns:ds="http://schemas.openxmlformats.org/officeDocument/2006/customXml" ds:itemID="{59ED1E1E-529D-4F0D-ABB4-F1F981D55EAB}">
  <ds:schemaRefs>
    <ds:schemaRef ds:uri="http://schemas.openxmlformats.org/officeDocument/2006/bibliography"/>
  </ds:schemaRefs>
</ds:datastoreItem>
</file>

<file path=customXml/itemProps46.xml><?xml version="1.0" encoding="utf-8"?>
<ds:datastoreItem xmlns:ds="http://schemas.openxmlformats.org/officeDocument/2006/customXml" ds:itemID="{A8198B4C-21C9-4C0B-B712-5883983B2143}">
  <ds:schemaRefs>
    <ds:schemaRef ds:uri="http://schemas.openxmlformats.org/officeDocument/2006/bibliography"/>
  </ds:schemaRefs>
</ds:datastoreItem>
</file>

<file path=customXml/itemProps47.xml><?xml version="1.0" encoding="utf-8"?>
<ds:datastoreItem xmlns:ds="http://schemas.openxmlformats.org/officeDocument/2006/customXml" ds:itemID="{237EDF1A-953D-417E-B03B-D962E1526E0E}">
  <ds:schemaRefs>
    <ds:schemaRef ds:uri="http://schemas.openxmlformats.org/officeDocument/2006/bibliography"/>
  </ds:schemaRefs>
</ds:datastoreItem>
</file>

<file path=customXml/itemProps48.xml><?xml version="1.0" encoding="utf-8"?>
<ds:datastoreItem xmlns:ds="http://schemas.openxmlformats.org/officeDocument/2006/customXml" ds:itemID="{81DFA63B-BE2E-4DFA-AD67-151C7ECF15E1}">
  <ds:schemaRefs>
    <ds:schemaRef ds:uri="http://schemas.openxmlformats.org/officeDocument/2006/bibliography"/>
  </ds:schemaRefs>
</ds:datastoreItem>
</file>

<file path=customXml/itemProps49.xml><?xml version="1.0" encoding="utf-8"?>
<ds:datastoreItem xmlns:ds="http://schemas.openxmlformats.org/officeDocument/2006/customXml" ds:itemID="{79D04EF7-0D61-4A22-A178-971274899DE3}">
  <ds:schemaRefs>
    <ds:schemaRef ds:uri="http://schemas.openxmlformats.org/officeDocument/2006/bibliography"/>
  </ds:schemaRefs>
</ds:datastoreItem>
</file>

<file path=customXml/itemProps5.xml><?xml version="1.0" encoding="utf-8"?>
<ds:datastoreItem xmlns:ds="http://schemas.openxmlformats.org/officeDocument/2006/customXml" ds:itemID="{A6207157-EC03-4755-B05E-5E738AD61978}">
  <ds:schemaRefs>
    <ds:schemaRef ds:uri="http://schemas.openxmlformats.org/officeDocument/2006/bibliography"/>
  </ds:schemaRefs>
</ds:datastoreItem>
</file>

<file path=customXml/itemProps50.xml><?xml version="1.0" encoding="utf-8"?>
<ds:datastoreItem xmlns:ds="http://schemas.openxmlformats.org/officeDocument/2006/customXml" ds:itemID="{0C762688-40E5-40B3-94BC-47B7403FFA72}">
  <ds:schemaRefs>
    <ds:schemaRef ds:uri="http://schemas.openxmlformats.org/officeDocument/2006/bibliography"/>
  </ds:schemaRefs>
</ds:datastoreItem>
</file>

<file path=customXml/itemProps51.xml><?xml version="1.0" encoding="utf-8"?>
<ds:datastoreItem xmlns:ds="http://schemas.openxmlformats.org/officeDocument/2006/customXml" ds:itemID="{212A16A2-AE36-4446-80C0-E3709064EF9A}">
  <ds:schemaRefs>
    <ds:schemaRef ds:uri="http://schemas.openxmlformats.org/officeDocument/2006/bibliography"/>
  </ds:schemaRefs>
</ds:datastoreItem>
</file>

<file path=customXml/itemProps52.xml><?xml version="1.0" encoding="utf-8"?>
<ds:datastoreItem xmlns:ds="http://schemas.openxmlformats.org/officeDocument/2006/customXml" ds:itemID="{E59CD113-0155-4DC9-9DAF-C20824F8149F}">
  <ds:schemaRefs>
    <ds:schemaRef ds:uri="http://schemas.openxmlformats.org/officeDocument/2006/bibliography"/>
  </ds:schemaRefs>
</ds:datastoreItem>
</file>

<file path=customXml/itemProps53.xml><?xml version="1.0" encoding="utf-8"?>
<ds:datastoreItem xmlns:ds="http://schemas.openxmlformats.org/officeDocument/2006/customXml" ds:itemID="{9FC04B3D-2BF5-4FD9-98B0-8FCE730F623F}">
  <ds:schemaRefs>
    <ds:schemaRef ds:uri="http://schemas.openxmlformats.org/officeDocument/2006/bibliography"/>
  </ds:schemaRefs>
</ds:datastoreItem>
</file>

<file path=customXml/itemProps54.xml><?xml version="1.0" encoding="utf-8"?>
<ds:datastoreItem xmlns:ds="http://schemas.openxmlformats.org/officeDocument/2006/customXml" ds:itemID="{AFC27410-67DE-439C-A9EC-C2E75B1B7700}">
  <ds:schemaRefs>
    <ds:schemaRef ds:uri="http://schemas.openxmlformats.org/officeDocument/2006/bibliography"/>
  </ds:schemaRefs>
</ds:datastoreItem>
</file>

<file path=customXml/itemProps55.xml><?xml version="1.0" encoding="utf-8"?>
<ds:datastoreItem xmlns:ds="http://schemas.openxmlformats.org/officeDocument/2006/customXml" ds:itemID="{9C52272B-3E63-4748-A422-C495503E27C4}">
  <ds:schemaRefs>
    <ds:schemaRef ds:uri="http://schemas.openxmlformats.org/officeDocument/2006/bibliography"/>
  </ds:schemaRefs>
</ds:datastoreItem>
</file>

<file path=customXml/itemProps56.xml><?xml version="1.0" encoding="utf-8"?>
<ds:datastoreItem xmlns:ds="http://schemas.openxmlformats.org/officeDocument/2006/customXml" ds:itemID="{604EF26F-E398-4E2B-AA98-78361F2E920A}">
  <ds:schemaRefs>
    <ds:schemaRef ds:uri="http://schemas.openxmlformats.org/officeDocument/2006/bibliography"/>
  </ds:schemaRefs>
</ds:datastoreItem>
</file>

<file path=customXml/itemProps57.xml><?xml version="1.0" encoding="utf-8"?>
<ds:datastoreItem xmlns:ds="http://schemas.openxmlformats.org/officeDocument/2006/customXml" ds:itemID="{9E26AE83-2DEE-43BA-8C6D-76E1EF2694DD}">
  <ds:schemaRefs>
    <ds:schemaRef ds:uri="http://schemas.openxmlformats.org/officeDocument/2006/bibliography"/>
  </ds:schemaRefs>
</ds:datastoreItem>
</file>

<file path=customXml/itemProps58.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59.xml><?xml version="1.0" encoding="utf-8"?>
<ds:datastoreItem xmlns:ds="http://schemas.openxmlformats.org/officeDocument/2006/customXml" ds:itemID="{75408182-C76B-4BA1-B26C-53338D632890}">
  <ds:schemaRefs>
    <ds:schemaRef ds:uri="http://schemas.openxmlformats.org/officeDocument/2006/bibliography"/>
  </ds:schemaRefs>
</ds:datastoreItem>
</file>

<file path=customXml/itemProps6.xml><?xml version="1.0" encoding="utf-8"?>
<ds:datastoreItem xmlns:ds="http://schemas.openxmlformats.org/officeDocument/2006/customXml" ds:itemID="{ED6BD538-35FF-4AF0-A96E-2EB005D5FD61}">
  <ds:schemaRefs>
    <ds:schemaRef ds:uri="http://schemas.openxmlformats.org/officeDocument/2006/bibliography"/>
  </ds:schemaRefs>
</ds:datastoreItem>
</file>

<file path=customXml/itemProps60.xml><?xml version="1.0" encoding="utf-8"?>
<ds:datastoreItem xmlns:ds="http://schemas.openxmlformats.org/officeDocument/2006/customXml" ds:itemID="{6845D6E5-2CBD-4DB9-A13D-E0FA92698FF3}">
  <ds:schemaRefs>
    <ds:schemaRef ds:uri="http://schemas.openxmlformats.org/officeDocument/2006/bibliography"/>
  </ds:schemaRefs>
</ds:datastoreItem>
</file>

<file path=customXml/itemProps61.xml><?xml version="1.0" encoding="utf-8"?>
<ds:datastoreItem xmlns:ds="http://schemas.openxmlformats.org/officeDocument/2006/customXml" ds:itemID="{1BA7CD15-E792-4D38-B272-A96B62FB86B8}">
  <ds:schemaRefs>
    <ds:schemaRef ds:uri="http://schemas.openxmlformats.org/officeDocument/2006/bibliography"/>
  </ds:schemaRefs>
</ds:datastoreItem>
</file>

<file path=customXml/itemProps62.xml><?xml version="1.0" encoding="utf-8"?>
<ds:datastoreItem xmlns:ds="http://schemas.openxmlformats.org/officeDocument/2006/customXml" ds:itemID="{D6463AEC-F0C4-4179-9FB5-BF694F0EA7CD}">
  <ds:schemaRefs>
    <ds:schemaRef ds:uri="http://schemas.openxmlformats.org/officeDocument/2006/bibliography"/>
  </ds:schemaRefs>
</ds:datastoreItem>
</file>

<file path=customXml/itemProps63.xml><?xml version="1.0" encoding="utf-8"?>
<ds:datastoreItem xmlns:ds="http://schemas.openxmlformats.org/officeDocument/2006/customXml" ds:itemID="{C29A80B2-2DCF-4634-8145-FAE24CD8F896}">
  <ds:schemaRefs>
    <ds:schemaRef ds:uri="http://schemas.openxmlformats.org/officeDocument/2006/bibliography"/>
  </ds:schemaRefs>
</ds:datastoreItem>
</file>

<file path=customXml/itemProps64.xml><?xml version="1.0" encoding="utf-8"?>
<ds:datastoreItem xmlns:ds="http://schemas.openxmlformats.org/officeDocument/2006/customXml" ds:itemID="{A9FAE6FB-90B2-4C08-AC85-4801E332B553}">
  <ds:schemaRefs>
    <ds:schemaRef ds:uri="http://schemas.openxmlformats.org/officeDocument/2006/bibliography"/>
  </ds:schemaRefs>
</ds:datastoreItem>
</file>

<file path=customXml/itemProps65.xml><?xml version="1.0" encoding="utf-8"?>
<ds:datastoreItem xmlns:ds="http://schemas.openxmlformats.org/officeDocument/2006/customXml" ds:itemID="{0E7E36A5-9119-42A2-8353-D9F08DA73635}">
  <ds:schemaRefs>
    <ds:schemaRef ds:uri="http://schemas.openxmlformats.org/officeDocument/2006/bibliography"/>
  </ds:schemaRefs>
</ds:datastoreItem>
</file>

<file path=customXml/itemProps66.xml><?xml version="1.0" encoding="utf-8"?>
<ds:datastoreItem xmlns:ds="http://schemas.openxmlformats.org/officeDocument/2006/customXml" ds:itemID="{96DFEFA2-7E70-43D2-8C4E-C312846DAD57}">
  <ds:schemaRefs>
    <ds:schemaRef ds:uri="http://schemas.openxmlformats.org/officeDocument/2006/bibliography"/>
  </ds:schemaRefs>
</ds:datastoreItem>
</file>

<file path=customXml/itemProps67.xml><?xml version="1.0" encoding="utf-8"?>
<ds:datastoreItem xmlns:ds="http://schemas.openxmlformats.org/officeDocument/2006/customXml" ds:itemID="{6132B3A5-40B8-4DA6-B930-FE74318ED3B3}">
  <ds:schemaRefs>
    <ds:schemaRef ds:uri="http://schemas.openxmlformats.org/officeDocument/2006/bibliography"/>
  </ds:schemaRefs>
</ds:datastoreItem>
</file>

<file path=customXml/itemProps68.xml><?xml version="1.0" encoding="utf-8"?>
<ds:datastoreItem xmlns:ds="http://schemas.openxmlformats.org/officeDocument/2006/customXml" ds:itemID="{798384FC-D5CC-41AA-B308-48DF9D4817F4}">
  <ds:schemaRefs>
    <ds:schemaRef ds:uri="http://schemas.openxmlformats.org/officeDocument/2006/bibliography"/>
  </ds:schemaRefs>
</ds:datastoreItem>
</file>

<file path=customXml/itemProps69.xml><?xml version="1.0" encoding="utf-8"?>
<ds:datastoreItem xmlns:ds="http://schemas.openxmlformats.org/officeDocument/2006/customXml" ds:itemID="{718A8D5D-23F1-48F2-BA5E-32C1DDE4C4E8}">
  <ds:schemaRefs>
    <ds:schemaRef ds:uri="http://schemas.openxmlformats.org/officeDocument/2006/bibliography"/>
  </ds:schemaRefs>
</ds:datastoreItem>
</file>

<file path=customXml/itemProps7.xml><?xml version="1.0" encoding="utf-8"?>
<ds:datastoreItem xmlns:ds="http://schemas.openxmlformats.org/officeDocument/2006/customXml" ds:itemID="{01240C4F-7BC2-4D99-A9F4-03B6EAE76BD9}">
  <ds:schemaRefs>
    <ds:schemaRef ds:uri="http://schemas.openxmlformats.org/officeDocument/2006/bibliography"/>
  </ds:schemaRefs>
</ds:datastoreItem>
</file>

<file path=customXml/itemProps70.xml><?xml version="1.0" encoding="utf-8"?>
<ds:datastoreItem xmlns:ds="http://schemas.openxmlformats.org/officeDocument/2006/customXml" ds:itemID="{0E23E31E-42E4-4C93-B60B-1930DBE64A89}">
  <ds:schemaRefs>
    <ds:schemaRef ds:uri="http://schemas.openxmlformats.org/officeDocument/2006/bibliography"/>
  </ds:schemaRefs>
</ds:datastoreItem>
</file>

<file path=customXml/itemProps71.xml><?xml version="1.0" encoding="utf-8"?>
<ds:datastoreItem xmlns:ds="http://schemas.openxmlformats.org/officeDocument/2006/customXml" ds:itemID="{57E764A3-60BA-41D4-8D4A-D9D97FA6B684}">
  <ds:schemaRefs>
    <ds:schemaRef ds:uri="http://schemas.openxmlformats.org/officeDocument/2006/bibliography"/>
  </ds:schemaRefs>
</ds:datastoreItem>
</file>

<file path=customXml/itemProps72.xml><?xml version="1.0" encoding="utf-8"?>
<ds:datastoreItem xmlns:ds="http://schemas.openxmlformats.org/officeDocument/2006/customXml" ds:itemID="{7179CCA9-7C74-4202-BFFB-1D51DB509521}">
  <ds:schemaRefs>
    <ds:schemaRef ds:uri="http://schemas.openxmlformats.org/officeDocument/2006/bibliography"/>
  </ds:schemaRefs>
</ds:datastoreItem>
</file>

<file path=customXml/itemProps73.xml><?xml version="1.0" encoding="utf-8"?>
<ds:datastoreItem xmlns:ds="http://schemas.openxmlformats.org/officeDocument/2006/customXml" ds:itemID="{10146F80-D12F-4ADC-ABA2-65138B158591}">
  <ds:schemaRefs>
    <ds:schemaRef ds:uri="http://schemas.openxmlformats.org/officeDocument/2006/bibliography"/>
  </ds:schemaRefs>
</ds:datastoreItem>
</file>

<file path=customXml/itemProps74.xml><?xml version="1.0" encoding="utf-8"?>
<ds:datastoreItem xmlns:ds="http://schemas.openxmlformats.org/officeDocument/2006/customXml" ds:itemID="{987F0C1C-F701-4B47-A085-B492D3D282AD}">
  <ds:schemaRefs>
    <ds:schemaRef ds:uri="http://schemas.openxmlformats.org/officeDocument/2006/bibliography"/>
  </ds:schemaRefs>
</ds:datastoreItem>
</file>

<file path=customXml/itemProps75.xml><?xml version="1.0" encoding="utf-8"?>
<ds:datastoreItem xmlns:ds="http://schemas.openxmlformats.org/officeDocument/2006/customXml" ds:itemID="{5CEC8292-32DE-4803-AFED-5EACAEB1D627}">
  <ds:schemaRefs>
    <ds:schemaRef ds:uri="http://schemas.openxmlformats.org/officeDocument/2006/bibliography"/>
  </ds:schemaRefs>
</ds:datastoreItem>
</file>

<file path=customXml/itemProps76.xml><?xml version="1.0" encoding="utf-8"?>
<ds:datastoreItem xmlns:ds="http://schemas.openxmlformats.org/officeDocument/2006/customXml" ds:itemID="{45C78895-A84F-416D-BBCE-4394FE8C7D57}">
  <ds:schemaRefs>
    <ds:schemaRef ds:uri="http://schemas.openxmlformats.org/officeDocument/2006/bibliography"/>
  </ds:schemaRefs>
</ds:datastoreItem>
</file>

<file path=customXml/itemProps77.xml><?xml version="1.0" encoding="utf-8"?>
<ds:datastoreItem xmlns:ds="http://schemas.openxmlformats.org/officeDocument/2006/customXml" ds:itemID="{4C11AFD5-B13C-447D-A521-954F56B54FC5}">
  <ds:schemaRefs>
    <ds:schemaRef ds:uri="http://schemas.openxmlformats.org/officeDocument/2006/bibliography"/>
  </ds:schemaRefs>
</ds:datastoreItem>
</file>

<file path=customXml/itemProps78.xml><?xml version="1.0" encoding="utf-8"?>
<ds:datastoreItem xmlns:ds="http://schemas.openxmlformats.org/officeDocument/2006/customXml" ds:itemID="{7724962A-3589-4C95-B6BC-6CDCD5AAB2F0}">
  <ds:schemaRefs>
    <ds:schemaRef ds:uri="http://schemas.openxmlformats.org/officeDocument/2006/bibliography"/>
  </ds:schemaRefs>
</ds:datastoreItem>
</file>

<file path=customXml/itemProps79.xml><?xml version="1.0" encoding="utf-8"?>
<ds:datastoreItem xmlns:ds="http://schemas.openxmlformats.org/officeDocument/2006/customXml" ds:itemID="{ED3985C4-23CA-406B-9FCD-1175D1755C44}">
  <ds:schemaRefs>
    <ds:schemaRef ds:uri="http://schemas.openxmlformats.org/officeDocument/2006/bibliography"/>
  </ds:schemaRefs>
</ds:datastoreItem>
</file>

<file path=customXml/itemProps8.xml><?xml version="1.0" encoding="utf-8"?>
<ds:datastoreItem xmlns:ds="http://schemas.openxmlformats.org/officeDocument/2006/customXml" ds:itemID="{C2AB21B4-4ACD-4ED0-BC29-C78B3C09BC33}">
  <ds:schemaRefs>
    <ds:schemaRef ds:uri="http://schemas.openxmlformats.org/officeDocument/2006/bibliography"/>
  </ds:schemaRefs>
</ds:datastoreItem>
</file>

<file path=customXml/itemProps80.xml><?xml version="1.0" encoding="utf-8"?>
<ds:datastoreItem xmlns:ds="http://schemas.openxmlformats.org/officeDocument/2006/customXml" ds:itemID="{B81C65E4-0FED-47D3-BC0D-A7846AB5E033}">
  <ds:schemaRefs>
    <ds:schemaRef ds:uri="http://schemas.openxmlformats.org/officeDocument/2006/bibliography"/>
  </ds:schemaRefs>
</ds:datastoreItem>
</file>

<file path=customXml/itemProps81.xml><?xml version="1.0" encoding="utf-8"?>
<ds:datastoreItem xmlns:ds="http://schemas.openxmlformats.org/officeDocument/2006/customXml" ds:itemID="{B169B26F-AFC3-4AD4-942D-D86106A0FB9E}">
  <ds:schemaRefs>
    <ds:schemaRef ds:uri="http://schemas.openxmlformats.org/officeDocument/2006/bibliography"/>
  </ds:schemaRefs>
</ds:datastoreItem>
</file>

<file path=customXml/itemProps82.xml><?xml version="1.0" encoding="utf-8"?>
<ds:datastoreItem xmlns:ds="http://schemas.openxmlformats.org/officeDocument/2006/customXml" ds:itemID="{9EBBF33F-23EB-459E-8A32-09405936B658}">
  <ds:schemaRefs>
    <ds:schemaRef ds:uri="http://schemas.openxmlformats.org/officeDocument/2006/bibliography"/>
  </ds:schemaRefs>
</ds:datastoreItem>
</file>

<file path=customXml/itemProps83.xml><?xml version="1.0" encoding="utf-8"?>
<ds:datastoreItem xmlns:ds="http://schemas.openxmlformats.org/officeDocument/2006/customXml" ds:itemID="{ED9C8201-1888-403E-8118-D55097A52891}">
  <ds:schemaRefs>
    <ds:schemaRef ds:uri="http://schemas.openxmlformats.org/officeDocument/2006/bibliography"/>
  </ds:schemaRefs>
</ds:datastoreItem>
</file>

<file path=customXml/itemProps84.xml><?xml version="1.0" encoding="utf-8"?>
<ds:datastoreItem xmlns:ds="http://schemas.openxmlformats.org/officeDocument/2006/customXml" ds:itemID="{CC8A2FAD-F824-476E-8F2C-99B0B4EBE89D}">
  <ds:schemaRefs>
    <ds:schemaRef ds:uri="http://schemas.openxmlformats.org/officeDocument/2006/bibliography"/>
  </ds:schemaRefs>
</ds:datastoreItem>
</file>

<file path=customXml/itemProps85.xml><?xml version="1.0" encoding="utf-8"?>
<ds:datastoreItem xmlns:ds="http://schemas.openxmlformats.org/officeDocument/2006/customXml" ds:itemID="{8F18BF56-8D2C-49CF-B8EF-DC5D01E2B2EE}">
  <ds:schemaRefs>
    <ds:schemaRef ds:uri="http://schemas.openxmlformats.org/officeDocument/2006/bibliography"/>
  </ds:schemaRefs>
</ds:datastoreItem>
</file>

<file path=customXml/itemProps86.xml><?xml version="1.0" encoding="utf-8"?>
<ds:datastoreItem xmlns:ds="http://schemas.openxmlformats.org/officeDocument/2006/customXml" ds:itemID="{36BCBA13-F08D-4196-BC38-C9A0AAAC7657}">
  <ds:schemaRefs>
    <ds:schemaRef ds:uri="http://schemas.openxmlformats.org/officeDocument/2006/bibliography"/>
  </ds:schemaRefs>
</ds:datastoreItem>
</file>

<file path=customXml/itemProps87.xml><?xml version="1.0" encoding="utf-8"?>
<ds:datastoreItem xmlns:ds="http://schemas.openxmlformats.org/officeDocument/2006/customXml" ds:itemID="{610A440E-F1D5-4BAC-A368-A0037EA40F00}">
  <ds:schemaRefs>
    <ds:schemaRef ds:uri="http://schemas.openxmlformats.org/officeDocument/2006/bibliography"/>
  </ds:schemaRefs>
</ds:datastoreItem>
</file>

<file path=customXml/itemProps88.xml><?xml version="1.0" encoding="utf-8"?>
<ds:datastoreItem xmlns:ds="http://schemas.openxmlformats.org/officeDocument/2006/customXml" ds:itemID="{62538F01-3429-4581-BD6B-BFB662DF7D3F}">
  <ds:schemaRefs>
    <ds:schemaRef ds:uri="http://schemas.openxmlformats.org/officeDocument/2006/bibliography"/>
  </ds:schemaRefs>
</ds:datastoreItem>
</file>

<file path=customXml/itemProps89.xml><?xml version="1.0" encoding="utf-8"?>
<ds:datastoreItem xmlns:ds="http://schemas.openxmlformats.org/officeDocument/2006/customXml" ds:itemID="{A4277BCD-F6BB-456D-8151-62B08EF1F871}">
  <ds:schemaRefs>
    <ds:schemaRef ds:uri="http://schemas.openxmlformats.org/officeDocument/2006/bibliography"/>
  </ds:schemaRefs>
</ds:datastoreItem>
</file>

<file path=customXml/itemProps9.xml><?xml version="1.0" encoding="utf-8"?>
<ds:datastoreItem xmlns:ds="http://schemas.openxmlformats.org/officeDocument/2006/customXml" ds:itemID="{DA1CCAC2-BE3B-4237-88FA-00A438BF1E49}">
  <ds:schemaRefs>
    <ds:schemaRef ds:uri="http://schemas.openxmlformats.org/officeDocument/2006/bibliography"/>
  </ds:schemaRefs>
</ds:datastoreItem>
</file>

<file path=customXml/itemProps90.xml><?xml version="1.0" encoding="utf-8"?>
<ds:datastoreItem xmlns:ds="http://schemas.openxmlformats.org/officeDocument/2006/customXml" ds:itemID="{CE32C7E7-684B-430F-8E0A-BF56DB8248EC}">
  <ds:schemaRefs>
    <ds:schemaRef ds:uri="http://schemas.openxmlformats.org/officeDocument/2006/bibliography"/>
  </ds:schemaRefs>
</ds:datastoreItem>
</file>

<file path=customXml/itemProps91.xml><?xml version="1.0" encoding="utf-8"?>
<ds:datastoreItem xmlns:ds="http://schemas.openxmlformats.org/officeDocument/2006/customXml" ds:itemID="{3C647E06-008E-4F7A-A098-D0FF5670E6EE}">
  <ds:schemaRefs>
    <ds:schemaRef ds:uri="http://schemas.openxmlformats.org/officeDocument/2006/bibliography"/>
  </ds:schemaRefs>
</ds:datastoreItem>
</file>

<file path=customXml/itemProps92.xml><?xml version="1.0" encoding="utf-8"?>
<ds:datastoreItem xmlns:ds="http://schemas.openxmlformats.org/officeDocument/2006/customXml" ds:itemID="{F02E6F84-DD6A-4F66-A3C1-9212E43F26A4}">
  <ds:schemaRefs>
    <ds:schemaRef ds:uri="http://schemas.openxmlformats.org/officeDocument/2006/bibliography"/>
  </ds:schemaRefs>
</ds:datastoreItem>
</file>

<file path=customXml/itemProps93.xml><?xml version="1.0" encoding="utf-8"?>
<ds:datastoreItem xmlns:ds="http://schemas.openxmlformats.org/officeDocument/2006/customXml" ds:itemID="{A6D50AA9-E070-451A-9F37-57C7E4078A11}">
  <ds:schemaRefs>
    <ds:schemaRef ds:uri="http://schemas.openxmlformats.org/officeDocument/2006/bibliography"/>
  </ds:schemaRefs>
</ds:datastoreItem>
</file>

<file path=customXml/itemProps94.xml><?xml version="1.0" encoding="utf-8"?>
<ds:datastoreItem xmlns:ds="http://schemas.openxmlformats.org/officeDocument/2006/customXml" ds:itemID="{39D63E69-0B3B-424B-85E2-4E4F20F07501}">
  <ds:schemaRefs>
    <ds:schemaRef ds:uri="http://schemas.openxmlformats.org/officeDocument/2006/bibliography"/>
  </ds:schemaRefs>
</ds:datastoreItem>
</file>

<file path=customXml/itemProps95.xml><?xml version="1.0" encoding="utf-8"?>
<ds:datastoreItem xmlns:ds="http://schemas.openxmlformats.org/officeDocument/2006/customXml" ds:itemID="{483FD915-1B2B-4EB8-AF92-B738148AD232}">
  <ds:schemaRefs>
    <ds:schemaRef ds:uri="http://schemas.openxmlformats.org/officeDocument/2006/bibliography"/>
  </ds:schemaRefs>
</ds:datastoreItem>
</file>

<file path=customXml/itemProps96.xml><?xml version="1.0" encoding="utf-8"?>
<ds:datastoreItem xmlns:ds="http://schemas.openxmlformats.org/officeDocument/2006/customXml" ds:itemID="{9D88847C-53A2-41C8-8572-4456B1B25104}">
  <ds:schemaRefs>
    <ds:schemaRef ds:uri="http://schemas.openxmlformats.org/officeDocument/2006/bibliography"/>
  </ds:schemaRefs>
</ds:datastoreItem>
</file>

<file path=customXml/itemProps97.xml><?xml version="1.0" encoding="utf-8"?>
<ds:datastoreItem xmlns:ds="http://schemas.openxmlformats.org/officeDocument/2006/customXml" ds:itemID="{9D112B24-5FB5-4355-9A6F-2F4DBFB859BF}">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83</Pages>
  <Words>45349</Words>
  <Characters>258493</Characters>
  <Application>Microsoft Office Word</Application>
  <DocSecurity>8</DocSecurity>
  <Lines>2154</Lines>
  <Paragraphs>606</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303236</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dc:creator>
  <cp:lastModifiedBy>Justin Kellogg</cp:lastModifiedBy>
  <cp:revision>2</cp:revision>
  <cp:lastPrinted>2014-05-23T23:42:00Z</cp:lastPrinted>
  <dcterms:created xsi:type="dcterms:W3CDTF">2014-05-27T22:39:00Z</dcterms:created>
  <dcterms:modified xsi:type="dcterms:W3CDTF">2014-05-27T22:39:00Z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0x010100FB4F0E24EB09774B8A49570B472D2EAA</vt:lpwstr>
  </property>
  <property fmtid="{D5CDD505-2E9C-101B-9397-08002B2CF9AE}" pid="3" name="IsMyDocuments">
    <vt:bool>true</vt:bool>
  </property>
</Properties>
</file>