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68886438" w14:textId="77777777" w:rsidR="001B5F89" w:rsidRPr="00E62BCC" w:rsidRDefault="001B5F89" w:rsidP="00CD1ED2">
      <w:pPr>
        <w:pStyle w:val="PURTOCHeader"/>
        <w:rPr>
          <w:rFonts w:eastAsia="Gulim" w:cs="Arial"/>
        </w:rPr>
      </w:pPr>
      <w:bookmarkStart w:id="0" w:name="_Toc284019368"/>
      <w:bookmarkStart w:id="1" w:name="_Toc284162981"/>
      <w:bookmarkStart w:id="2" w:name="_Toc288720721"/>
      <w:bookmarkStart w:id="3" w:name="_Toc288722946"/>
      <w:r w:rsidRPr="00E62BCC">
        <w:rPr>
          <w:rFonts w:eastAsia="Gulim" w:cs="Arial"/>
          <w:noProof/>
        </w:rPr>
        <w:drawing>
          <wp:anchor distT="0" distB="0" distL="114300" distR="114300" simplePos="0" relativeHeight="251656192" behindDoc="0" locked="0" layoutInCell="1" allowOverlap="1" wp14:anchorId="68886E38" wp14:editId="68886E3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9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68886439" w14:textId="77777777" w:rsidR="001B5F89" w:rsidRPr="00E62BCC" w:rsidRDefault="001B5F89" w:rsidP="00CD1ED2">
      <w:pPr>
        <w:pStyle w:val="PURTOCHeader"/>
        <w:rPr>
          <w:rFonts w:eastAsia="Gulim" w:cs="Arial"/>
          <w:lang w:eastAsia="ko-KR"/>
        </w:rPr>
      </w:pPr>
      <w:r w:rsidRPr="00A054DC">
        <w:rPr>
          <w:rFonts w:ascii="Arial Black" w:hAnsi="Arial Black"/>
          <w:b/>
          <w:sz w:val="32"/>
          <w:lang w:eastAsia="ko-KR"/>
        </w:rPr>
        <w:t>Microsoft</w:t>
      </w:r>
      <w:r w:rsidRPr="00E62BCC">
        <w:rPr>
          <w:rFonts w:eastAsia="Gulim" w:cs="Arial"/>
          <w:b/>
          <w:sz w:val="32"/>
          <w:lang w:eastAsia="ko-KR"/>
        </w:rPr>
        <w:t xml:space="preserve"> </w:t>
      </w:r>
      <w:r w:rsidRPr="00E62BCC">
        <w:rPr>
          <w:rFonts w:eastAsia="Gulim" w:cs="Arial"/>
          <w:b/>
          <w:sz w:val="32"/>
          <w:lang w:eastAsia="ko-KR"/>
        </w:rPr>
        <w:t>볼륨</w:t>
      </w:r>
      <w:r w:rsidRPr="00E62BCC">
        <w:rPr>
          <w:rFonts w:eastAsia="Gulim" w:cs="Arial"/>
          <w:b/>
          <w:sz w:val="32"/>
          <w:lang w:eastAsia="ko-KR"/>
        </w:rPr>
        <w:t xml:space="preserve"> </w:t>
      </w:r>
      <w:r w:rsidRPr="00E62BCC">
        <w:rPr>
          <w:rFonts w:eastAsia="Gulim" w:cs="Arial"/>
          <w:b/>
          <w:sz w:val="32"/>
          <w:lang w:eastAsia="ko-KR"/>
        </w:rPr>
        <w:t>라이선싱</w:t>
      </w:r>
    </w:p>
    <w:p w14:paraId="6888643A" w14:textId="77777777" w:rsidR="001B5F89" w:rsidRPr="00E62BCC" w:rsidRDefault="00D05436" w:rsidP="00CD1ED2">
      <w:pPr>
        <w:pStyle w:val="PURTOCHeader"/>
        <w:rPr>
          <w:rFonts w:eastAsia="Gulim" w:cs="Arial"/>
          <w:lang w:eastAsia="ko-KR"/>
        </w:rPr>
      </w:pPr>
      <w:r w:rsidRPr="00E62BCC">
        <w:rPr>
          <w:rFonts w:eastAsia="Gulim" w:cs="Arial"/>
          <w:sz w:val="72"/>
          <w:lang w:eastAsia="ko-KR"/>
        </w:rPr>
        <w:t>서비스</w:t>
      </w:r>
      <w:r w:rsidRPr="00E62BCC">
        <w:rPr>
          <w:rFonts w:eastAsia="Gulim" w:cs="Arial"/>
          <w:sz w:val="72"/>
          <w:lang w:eastAsia="ko-KR"/>
        </w:rPr>
        <w:t xml:space="preserve"> </w:t>
      </w:r>
      <w:r w:rsidRPr="00E62BCC">
        <w:rPr>
          <w:rFonts w:eastAsia="Gulim" w:cs="Arial"/>
          <w:sz w:val="72"/>
          <w:lang w:eastAsia="ko-KR"/>
        </w:rPr>
        <w:t>제공업체</w:t>
      </w:r>
      <w:r w:rsidRPr="00E62BCC">
        <w:rPr>
          <w:rFonts w:eastAsia="Gulim" w:cs="Arial"/>
          <w:sz w:val="72"/>
          <w:lang w:eastAsia="ko-KR"/>
        </w:rPr>
        <w:t xml:space="preserve"> </w:t>
      </w:r>
      <w:r w:rsidRPr="00E62BCC">
        <w:rPr>
          <w:rFonts w:eastAsia="Gulim" w:cs="Arial"/>
          <w:sz w:val="72"/>
          <w:lang w:eastAsia="ko-KR"/>
        </w:rPr>
        <w:t>사용</w:t>
      </w:r>
      <w:r w:rsidRPr="00E62BCC">
        <w:rPr>
          <w:rFonts w:eastAsia="Gulim" w:cs="Arial"/>
          <w:sz w:val="72"/>
          <w:lang w:eastAsia="ko-KR"/>
        </w:rPr>
        <w:t xml:space="preserve"> </w:t>
      </w:r>
      <w:r w:rsidRPr="00E62BCC">
        <w:rPr>
          <w:rFonts w:eastAsia="Gulim" w:cs="Arial"/>
          <w:sz w:val="72"/>
          <w:lang w:eastAsia="ko-KR"/>
        </w:rPr>
        <w:t>권한</w:t>
      </w:r>
      <w:r w:rsidRPr="00E62BCC">
        <w:rPr>
          <w:rFonts w:eastAsia="Gulim" w:cs="Arial"/>
          <w:sz w:val="72"/>
          <w:lang w:eastAsia="ko-KR"/>
        </w:rPr>
        <w:t xml:space="preserve"> </w:t>
      </w:r>
      <w:r w:rsidRPr="00E62BCC">
        <w:rPr>
          <w:rFonts w:eastAsia="Gulim" w:cs="Arial"/>
          <w:sz w:val="72"/>
          <w:lang w:eastAsia="ko-KR"/>
        </w:rPr>
        <w:t>설명서</w:t>
      </w:r>
    </w:p>
    <w:p w14:paraId="6888643B" w14:textId="77777777" w:rsidR="001B5F89" w:rsidRPr="00E62BCC" w:rsidRDefault="001B5F89" w:rsidP="001B5F89">
      <w:pPr>
        <w:pStyle w:val="PURBody"/>
        <w:rPr>
          <w:rFonts w:eastAsia="Gulim" w:cs="Arial"/>
          <w:lang w:eastAsia="ko-KR"/>
        </w:rPr>
      </w:pPr>
    </w:p>
    <w:p w14:paraId="6888643C" w14:textId="77777777" w:rsidR="001B5F89" w:rsidRPr="00E62BCC" w:rsidRDefault="001B5F89" w:rsidP="001B5F89">
      <w:pPr>
        <w:pStyle w:val="PURBody"/>
        <w:rPr>
          <w:rFonts w:eastAsia="Gulim" w:cs="Arial"/>
          <w:lang w:eastAsia="ko-KR"/>
        </w:rPr>
      </w:pPr>
      <w:r w:rsidRPr="00E62BCC">
        <w:rPr>
          <w:rFonts w:eastAsia="Gulim" w:cs="Arial"/>
          <w:lang w:eastAsia="ko-KR"/>
        </w:rPr>
        <w:t>한국어</w:t>
      </w:r>
      <w:r w:rsidRPr="00E62BCC">
        <w:rPr>
          <w:rFonts w:eastAsia="Gulim" w:cs="Arial"/>
          <w:lang w:eastAsia="ko-KR"/>
        </w:rPr>
        <w:t>(Korean) | 2014</w:t>
      </w:r>
      <w:r w:rsidRPr="00E62BCC">
        <w:rPr>
          <w:rFonts w:eastAsia="Gulim" w:cs="Arial"/>
          <w:lang w:eastAsia="ko-KR"/>
        </w:rPr>
        <w:t>년</w:t>
      </w:r>
      <w:r w:rsidRPr="00E62BCC">
        <w:rPr>
          <w:rFonts w:eastAsia="Gulim" w:cs="Arial"/>
          <w:lang w:eastAsia="ko-KR"/>
        </w:rPr>
        <w:t xml:space="preserve"> 4</w:t>
      </w:r>
      <w:r w:rsidRPr="00E62BCC">
        <w:rPr>
          <w:rFonts w:eastAsia="Gulim" w:cs="Arial"/>
          <w:lang w:eastAsia="ko-KR"/>
        </w:rPr>
        <w:t>월</w:t>
      </w:r>
    </w:p>
    <w:p w14:paraId="6888643D" w14:textId="77777777" w:rsidR="00396FAF" w:rsidRPr="00E62BCC" w:rsidRDefault="001B5F89" w:rsidP="00CD1ED2">
      <w:pPr>
        <w:pStyle w:val="PURTOCHeader"/>
        <w:rPr>
          <w:rFonts w:eastAsia="Gulim" w:cs="Arial"/>
          <w:lang w:eastAsia="ko-KR"/>
        </w:rPr>
      </w:pPr>
      <w:r w:rsidRPr="00E62BCC">
        <w:rPr>
          <w:rFonts w:eastAsia="Gulim" w:cs="Arial"/>
          <w:noProof/>
        </w:rPr>
        <w:drawing>
          <wp:anchor distT="0" distB="0" distL="114300" distR="114300" simplePos="0" relativeHeight="251658240" behindDoc="0" locked="1" layoutInCell="1" allowOverlap="1" wp14:anchorId="68886E3A" wp14:editId="68886E3B">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9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6888643E" w14:textId="77777777" w:rsidR="00396FAF" w:rsidRPr="00E62BCC" w:rsidRDefault="00396FAF" w:rsidP="00396FAF">
      <w:pPr>
        <w:rPr>
          <w:rFonts w:eastAsia="Gulim" w:cs="Arial"/>
          <w:lang w:eastAsia="ko-KR"/>
        </w:rPr>
      </w:pPr>
    </w:p>
    <w:p w14:paraId="6888643F" w14:textId="77777777" w:rsidR="00396FAF" w:rsidRPr="00E62BCC" w:rsidRDefault="00396FAF" w:rsidP="00396FAF">
      <w:pPr>
        <w:rPr>
          <w:rFonts w:eastAsia="Gulim" w:cs="Arial"/>
          <w:lang w:eastAsia="ko-KR"/>
        </w:rPr>
      </w:pPr>
    </w:p>
    <w:p w14:paraId="68886440" w14:textId="77777777" w:rsidR="00396FAF" w:rsidRPr="00E62BCC" w:rsidRDefault="00396FAF" w:rsidP="00396FAF">
      <w:pPr>
        <w:rPr>
          <w:rFonts w:eastAsia="Gulim" w:cs="Arial"/>
          <w:lang w:eastAsia="ko-KR"/>
        </w:rPr>
      </w:pPr>
    </w:p>
    <w:p w14:paraId="68886441" w14:textId="77777777" w:rsidR="00396FAF" w:rsidRPr="00E62BCC" w:rsidRDefault="00396FAF" w:rsidP="00396FAF">
      <w:pPr>
        <w:rPr>
          <w:rFonts w:eastAsia="Gulim" w:cs="Arial"/>
          <w:lang w:eastAsia="ko-KR"/>
        </w:rPr>
      </w:pPr>
    </w:p>
    <w:p w14:paraId="68886442" w14:textId="77777777" w:rsidR="00396FAF" w:rsidRPr="00E62BCC" w:rsidRDefault="00396FAF" w:rsidP="00396FAF">
      <w:pPr>
        <w:rPr>
          <w:rFonts w:eastAsia="Gulim" w:cs="Arial"/>
          <w:lang w:eastAsia="ko-KR"/>
        </w:rPr>
      </w:pPr>
    </w:p>
    <w:p w14:paraId="68886443" w14:textId="77777777" w:rsidR="00396FAF" w:rsidRPr="00E62BCC" w:rsidRDefault="00396FAF" w:rsidP="00396FAF">
      <w:pPr>
        <w:rPr>
          <w:rFonts w:eastAsia="Gulim" w:cs="Arial"/>
          <w:lang w:eastAsia="ko-KR"/>
        </w:rPr>
      </w:pPr>
    </w:p>
    <w:p w14:paraId="68886444" w14:textId="77777777" w:rsidR="00396FAF" w:rsidRPr="00E62BCC" w:rsidRDefault="00396FAF" w:rsidP="00396FAF">
      <w:pPr>
        <w:rPr>
          <w:rFonts w:eastAsia="Gulim" w:cs="Arial"/>
          <w:lang w:eastAsia="ko-KR"/>
        </w:rPr>
      </w:pPr>
    </w:p>
    <w:p w14:paraId="68886445" w14:textId="77777777" w:rsidR="00396FAF" w:rsidRPr="00E62BCC" w:rsidRDefault="00396FAF" w:rsidP="00396FAF">
      <w:pPr>
        <w:rPr>
          <w:rFonts w:eastAsia="Gulim" w:cs="Arial"/>
          <w:lang w:eastAsia="ko-KR"/>
        </w:rPr>
      </w:pPr>
    </w:p>
    <w:p w14:paraId="68886446" w14:textId="77777777" w:rsidR="00396FAF" w:rsidRPr="00E62BCC" w:rsidRDefault="00396FAF" w:rsidP="00396FAF">
      <w:pPr>
        <w:rPr>
          <w:rFonts w:eastAsia="Gulim" w:cs="Arial"/>
          <w:lang w:eastAsia="ko-KR"/>
        </w:rPr>
      </w:pPr>
    </w:p>
    <w:p w14:paraId="68886447" w14:textId="77777777" w:rsidR="00396FAF" w:rsidRPr="00E62BCC" w:rsidRDefault="00396FAF" w:rsidP="00396FAF">
      <w:pPr>
        <w:rPr>
          <w:rFonts w:eastAsia="Gulim" w:cs="Arial"/>
          <w:lang w:eastAsia="ko-KR"/>
        </w:rPr>
      </w:pPr>
    </w:p>
    <w:p w14:paraId="68886448" w14:textId="77777777" w:rsidR="00396FAF" w:rsidRPr="00E62BCC" w:rsidRDefault="00396FAF" w:rsidP="00396FAF">
      <w:pPr>
        <w:rPr>
          <w:rFonts w:eastAsia="Gulim" w:cs="Arial"/>
          <w:lang w:eastAsia="ko-KR"/>
        </w:rPr>
      </w:pPr>
    </w:p>
    <w:p w14:paraId="68886449" w14:textId="77777777" w:rsidR="00396FAF" w:rsidRPr="00E62BCC" w:rsidRDefault="00396FAF" w:rsidP="00396FAF">
      <w:pPr>
        <w:rPr>
          <w:rFonts w:eastAsia="Gulim" w:cs="Arial"/>
          <w:lang w:eastAsia="ko-KR"/>
        </w:rPr>
      </w:pPr>
    </w:p>
    <w:p w14:paraId="6888644A" w14:textId="77777777" w:rsidR="00396FAF" w:rsidRPr="00E62BCC" w:rsidRDefault="00396FAF" w:rsidP="00396FAF">
      <w:pPr>
        <w:rPr>
          <w:rFonts w:eastAsia="Gulim" w:cs="Arial"/>
          <w:lang w:eastAsia="ko-KR"/>
        </w:rPr>
      </w:pPr>
    </w:p>
    <w:p w14:paraId="6888644B" w14:textId="77777777" w:rsidR="00396FAF" w:rsidRPr="00E62BCC" w:rsidRDefault="00396FAF" w:rsidP="00396FAF">
      <w:pPr>
        <w:rPr>
          <w:rFonts w:eastAsia="Gulim" w:cs="Arial"/>
          <w:lang w:eastAsia="ko-KR"/>
        </w:rPr>
      </w:pPr>
    </w:p>
    <w:p w14:paraId="6888644C" w14:textId="77777777" w:rsidR="00396FAF" w:rsidRPr="00E62BCC" w:rsidRDefault="00396FAF" w:rsidP="00396FAF">
      <w:pPr>
        <w:rPr>
          <w:rFonts w:eastAsia="Gulim" w:cs="Arial"/>
          <w:lang w:eastAsia="ko-KR"/>
        </w:rPr>
      </w:pPr>
    </w:p>
    <w:p w14:paraId="6888644D" w14:textId="77777777" w:rsidR="00396FAF" w:rsidRPr="00E62BCC" w:rsidRDefault="00396FAF" w:rsidP="00396FAF">
      <w:pPr>
        <w:rPr>
          <w:rFonts w:eastAsia="Gulim" w:cs="Arial"/>
          <w:lang w:eastAsia="ko-KR"/>
        </w:rPr>
      </w:pPr>
    </w:p>
    <w:p w14:paraId="6888644E" w14:textId="77777777" w:rsidR="00396FAF" w:rsidRPr="00E62BCC" w:rsidRDefault="00396FAF" w:rsidP="00396FAF">
      <w:pPr>
        <w:rPr>
          <w:rFonts w:eastAsia="Gulim" w:cs="Arial"/>
          <w:lang w:eastAsia="ko-KR"/>
        </w:rPr>
      </w:pPr>
    </w:p>
    <w:p w14:paraId="6888644F" w14:textId="77777777" w:rsidR="00396FAF" w:rsidRPr="00E62BCC" w:rsidRDefault="00396FAF" w:rsidP="00396FAF">
      <w:pPr>
        <w:rPr>
          <w:rFonts w:eastAsia="Gulim" w:cs="Arial"/>
          <w:lang w:eastAsia="ko-KR"/>
        </w:rPr>
      </w:pPr>
    </w:p>
    <w:p w14:paraId="68886450" w14:textId="77777777" w:rsidR="00396FAF" w:rsidRPr="00E62BCC" w:rsidRDefault="00396FAF" w:rsidP="00396FAF">
      <w:pPr>
        <w:rPr>
          <w:rFonts w:eastAsia="Gulim" w:cs="Arial"/>
          <w:lang w:eastAsia="ko-KR"/>
        </w:rPr>
      </w:pPr>
    </w:p>
    <w:p w14:paraId="68886451" w14:textId="77777777" w:rsidR="001B5F89" w:rsidRPr="00E62BCC" w:rsidRDefault="00CB4168" w:rsidP="00396FAF">
      <w:pPr>
        <w:rPr>
          <w:rFonts w:eastAsia="Gulim" w:cs="Arial"/>
          <w:lang w:eastAsia="ko-KR"/>
        </w:rPr>
        <w:sectPr w:rsidR="001B5F89" w:rsidRPr="00E62BCC" w:rsidSect="00762C85">
          <w:headerReference w:type="default" r:id="rId93"/>
          <w:footerReference w:type="default" r:id="rId94"/>
          <w:type w:val="continuous"/>
          <w:pgSz w:w="12240" w:h="15840" w:code="1"/>
          <w:pgMar w:top="1800" w:right="720" w:bottom="720" w:left="720" w:header="720" w:footer="720" w:gutter="0"/>
          <w:pgNumType w:start="0"/>
          <w:cols w:space="360"/>
          <w:titlePg/>
          <w:docGrid w:linePitch="360"/>
        </w:sectPr>
      </w:pPr>
      <w:r w:rsidRPr="00E62BCC">
        <w:rPr>
          <w:rFonts w:eastAsia="Gulim" w:cs="Arial"/>
          <w:noProof/>
        </w:rPr>
        <w:drawing>
          <wp:anchor distT="0" distB="0" distL="114300" distR="114300" simplePos="0" relativeHeight="251659264" behindDoc="0" locked="0" layoutInCell="1" allowOverlap="1" wp14:anchorId="68886E3C" wp14:editId="68886E3D">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95"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68886452" w14:textId="77777777" w:rsidR="000A570B" w:rsidRPr="00E62BCC" w:rsidRDefault="000A570B" w:rsidP="003A212A">
      <w:pPr>
        <w:pStyle w:val="PURBlueStrong"/>
        <w:spacing w:after="240"/>
        <w:jc w:val="center"/>
        <w:rPr>
          <w:rFonts w:eastAsia="Gulim" w:cs="Arial"/>
          <w:b/>
        </w:rPr>
        <w:sectPr w:rsidR="000A570B" w:rsidRPr="00E62BCC" w:rsidSect="00762C85">
          <w:headerReference w:type="even" r:id="rId96"/>
          <w:headerReference w:type="default" r:id="rId97"/>
          <w:footerReference w:type="default" r:id="rId98"/>
          <w:headerReference w:type="first" r:id="rId99"/>
          <w:pgSz w:w="12240" w:h="15840" w:code="1"/>
          <w:pgMar w:top="720" w:right="720" w:bottom="720" w:left="720" w:header="432" w:footer="288" w:gutter="0"/>
          <w:pgNumType w:start="1"/>
          <w:cols w:space="360"/>
          <w:titlePg/>
          <w:docGrid w:linePitch="360"/>
        </w:sectPr>
      </w:pPr>
      <w:bookmarkStart w:id="4" w:name="TOC"/>
      <w:bookmarkStart w:id="5" w:name="_Toc286933253"/>
      <w:bookmarkEnd w:id="0"/>
      <w:bookmarkEnd w:id="1"/>
      <w:bookmarkEnd w:id="2"/>
      <w:bookmarkEnd w:id="3"/>
      <w:r w:rsidRPr="00E62BCC">
        <w:rPr>
          <w:rFonts w:eastAsia="Gulim" w:cs="Arial"/>
          <w:b/>
        </w:rPr>
        <w:lastRenderedPageBreak/>
        <w:t>목차</w:t>
      </w:r>
    </w:p>
    <w:p w14:paraId="55A0F0D6" w14:textId="77777777" w:rsidR="00B05E43" w:rsidRDefault="00BE6B24">
      <w:pPr>
        <w:pStyle w:val="TOC1"/>
        <w:tabs>
          <w:tab w:val="right" w:leader="dot" w:pos="5210"/>
        </w:tabs>
        <w:rPr>
          <w:rFonts w:asciiTheme="minorHAnsi" w:hAnsiTheme="minorHAnsi"/>
          <w:b w:val="0"/>
          <w:caps w:val="0"/>
          <w:noProof/>
          <w:color w:val="auto"/>
          <w:sz w:val="22"/>
          <w:szCs w:val="22"/>
        </w:rPr>
      </w:pPr>
      <w:r w:rsidRPr="00E62BCC">
        <w:rPr>
          <w:rFonts w:eastAsia="Gulim" w:cs="Arial"/>
        </w:rPr>
        <w:lastRenderedPageBreak/>
        <w:fldChar w:fldCharType="begin"/>
      </w:r>
      <w:r w:rsidR="000A570B" w:rsidRPr="00E62BCC">
        <w:rPr>
          <w:rFonts w:eastAsia="Gulim" w:cs="Arial"/>
        </w:rPr>
        <w:instrText xml:space="preserve"> TOC \h \z \t "PUR Product Name,2,PUR Section Heading,1" </w:instrText>
      </w:r>
      <w:r w:rsidRPr="00E62BCC">
        <w:rPr>
          <w:rFonts w:eastAsia="Gulim" w:cs="Arial"/>
        </w:rPr>
        <w:fldChar w:fldCharType="separate"/>
      </w:r>
      <w:hyperlink w:anchor="_Toc381961107" w:history="1">
        <w:r w:rsidR="00B05E43" w:rsidRPr="000046C2">
          <w:rPr>
            <w:rStyle w:val="Hyperlink"/>
            <w:rFonts w:eastAsia="Gulim" w:cs="Arial" w:hint="eastAsia"/>
            <w:noProof/>
            <w:lang w:eastAsia="ko-KR"/>
          </w:rPr>
          <w:t>서론</w:t>
        </w:r>
        <w:r w:rsidR="00B05E43">
          <w:rPr>
            <w:noProof/>
            <w:webHidden/>
          </w:rPr>
          <w:tab/>
        </w:r>
        <w:r w:rsidR="00B05E43">
          <w:rPr>
            <w:noProof/>
            <w:webHidden/>
          </w:rPr>
          <w:fldChar w:fldCharType="begin"/>
        </w:r>
        <w:r w:rsidR="00B05E43">
          <w:rPr>
            <w:noProof/>
            <w:webHidden/>
          </w:rPr>
          <w:instrText xml:space="preserve"> PAGEREF _Toc381961107 \h </w:instrText>
        </w:r>
        <w:r w:rsidR="00B05E43">
          <w:rPr>
            <w:noProof/>
            <w:webHidden/>
          </w:rPr>
        </w:r>
        <w:r w:rsidR="00B05E43">
          <w:rPr>
            <w:noProof/>
            <w:webHidden/>
          </w:rPr>
          <w:fldChar w:fldCharType="separate"/>
        </w:r>
        <w:r w:rsidR="00B05E43">
          <w:rPr>
            <w:noProof/>
            <w:webHidden/>
          </w:rPr>
          <w:t>2</w:t>
        </w:r>
        <w:r w:rsidR="00B05E43">
          <w:rPr>
            <w:noProof/>
            <w:webHidden/>
          </w:rPr>
          <w:fldChar w:fldCharType="end"/>
        </w:r>
      </w:hyperlink>
    </w:p>
    <w:p w14:paraId="1A443403" w14:textId="77777777" w:rsidR="00B05E43" w:rsidRDefault="00AD3685">
      <w:pPr>
        <w:pStyle w:val="TOC1"/>
        <w:tabs>
          <w:tab w:val="right" w:leader="dot" w:pos="5210"/>
        </w:tabs>
        <w:rPr>
          <w:rFonts w:asciiTheme="minorHAnsi" w:hAnsiTheme="minorHAnsi"/>
          <w:b w:val="0"/>
          <w:caps w:val="0"/>
          <w:noProof/>
          <w:color w:val="auto"/>
          <w:sz w:val="22"/>
          <w:szCs w:val="22"/>
        </w:rPr>
      </w:pPr>
      <w:hyperlink w:anchor="_Toc381961108" w:history="1">
        <w:r w:rsidR="00B05E43" w:rsidRPr="000046C2">
          <w:rPr>
            <w:rStyle w:val="Hyperlink"/>
            <w:rFonts w:eastAsia="Gulim" w:cs="Arial" w:hint="eastAsia"/>
            <w:noProof/>
            <w:lang w:eastAsia="ko-KR"/>
          </w:rPr>
          <w:t>공통</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라이선스</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조건</w:t>
        </w:r>
        <w:r w:rsidR="00B05E43">
          <w:rPr>
            <w:noProof/>
            <w:webHidden/>
          </w:rPr>
          <w:tab/>
        </w:r>
        <w:r w:rsidR="00B05E43">
          <w:rPr>
            <w:noProof/>
            <w:webHidden/>
          </w:rPr>
          <w:fldChar w:fldCharType="begin"/>
        </w:r>
        <w:r w:rsidR="00B05E43">
          <w:rPr>
            <w:noProof/>
            <w:webHidden/>
          </w:rPr>
          <w:instrText xml:space="preserve"> PAGEREF _Toc381961108 \h </w:instrText>
        </w:r>
        <w:r w:rsidR="00B05E43">
          <w:rPr>
            <w:noProof/>
            <w:webHidden/>
          </w:rPr>
        </w:r>
        <w:r w:rsidR="00B05E43">
          <w:rPr>
            <w:noProof/>
            <w:webHidden/>
          </w:rPr>
          <w:fldChar w:fldCharType="separate"/>
        </w:r>
        <w:r w:rsidR="00B05E43">
          <w:rPr>
            <w:noProof/>
            <w:webHidden/>
          </w:rPr>
          <w:t>4</w:t>
        </w:r>
        <w:r w:rsidR="00B05E43">
          <w:rPr>
            <w:noProof/>
            <w:webHidden/>
          </w:rPr>
          <w:fldChar w:fldCharType="end"/>
        </w:r>
      </w:hyperlink>
    </w:p>
    <w:p w14:paraId="458C0AA4" w14:textId="77777777" w:rsidR="00B05E43" w:rsidRDefault="00AD3685">
      <w:pPr>
        <w:pStyle w:val="TOC1"/>
        <w:tabs>
          <w:tab w:val="right" w:leader="dot" w:pos="5210"/>
        </w:tabs>
        <w:rPr>
          <w:rFonts w:asciiTheme="minorHAnsi" w:hAnsiTheme="minorHAnsi"/>
          <w:b w:val="0"/>
          <w:caps w:val="0"/>
          <w:noProof/>
          <w:color w:val="auto"/>
          <w:sz w:val="22"/>
          <w:szCs w:val="22"/>
        </w:rPr>
      </w:pPr>
      <w:hyperlink w:anchor="_Toc381961109" w:history="1">
        <w:r w:rsidR="00B05E43" w:rsidRPr="000046C2">
          <w:rPr>
            <w:rStyle w:val="Hyperlink"/>
            <w:rFonts w:eastAsia="Gulim" w:cs="Arial" w:hint="eastAsia"/>
            <w:noProof/>
            <w:lang w:eastAsia="ko-KR"/>
          </w:rPr>
          <w:t>프로세서</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단위</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라이선스</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모델</w:t>
        </w:r>
        <w:r w:rsidR="00B05E43">
          <w:rPr>
            <w:noProof/>
            <w:webHidden/>
          </w:rPr>
          <w:tab/>
        </w:r>
        <w:r w:rsidR="00B05E43">
          <w:rPr>
            <w:noProof/>
            <w:webHidden/>
          </w:rPr>
          <w:fldChar w:fldCharType="begin"/>
        </w:r>
        <w:r w:rsidR="00B05E43">
          <w:rPr>
            <w:noProof/>
            <w:webHidden/>
          </w:rPr>
          <w:instrText xml:space="preserve"> PAGEREF _Toc381961109 \h </w:instrText>
        </w:r>
        <w:r w:rsidR="00B05E43">
          <w:rPr>
            <w:noProof/>
            <w:webHidden/>
          </w:rPr>
        </w:r>
        <w:r w:rsidR="00B05E43">
          <w:rPr>
            <w:noProof/>
            <w:webHidden/>
          </w:rPr>
          <w:fldChar w:fldCharType="separate"/>
        </w:r>
        <w:r w:rsidR="00B05E43">
          <w:rPr>
            <w:noProof/>
            <w:webHidden/>
          </w:rPr>
          <w:t>10</w:t>
        </w:r>
        <w:r w:rsidR="00B05E43">
          <w:rPr>
            <w:noProof/>
            <w:webHidden/>
          </w:rPr>
          <w:fldChar w:fldCharType="end"/>
        </w:r>
      </w:hyperlink>
    </w:p>
    <w:p w14:paraId="28810E38" w14:textId="77777777" w:rsidR="00B05E43" w:rsidRDefault="00AD3685">
      <w:pPr>
        <w:pStyle w:val="TOC2"/>
        <w:rPr>
          <w:noProof/>
          <w:color w:val="auto"/>
          <w:sz w:val="22"/>
        </w:rPr>
      </w:pPr>
      <w:hyperlink w:anchor="_Toc381961110" w:history="1">
        <w:r w:rsidR="00B05E43" w:rsidRPr="000046C2">
          <w:rPr>
            <w:rStyle w:val="Hyperlink"/>
            <w:rFonts w:eastAsia="Gulim" w:cs="Arial"/>
            <w:noProof/>
            <w:lang w:eastAsia="ko-KR"/>
          </w:rPr>
          <w:t>BizTalk RFID 2010</w:t>
        </w:r>
        <w:r w:rsidR="00B05E43">
          <w:rPr>
            <w:noProof/>
            <w:webHidden/>
          </w:rPr>
          <w:tab/>
        </w:r>
        <w:r w:rsidR="00B05E43">
          <w:rPr>
            <w:noProof/>
            <w:webHidden/>
          </w:rPr>
          <w:fldChar w:fldCharType="begin"/>
        </w:r>
        <w:r w:rsidR="00B05E43">
          <w:rPr>
            <w:noProof/>
            <w:webHidden/>
          </w:rPr>
          <w:instrText xml:space="preserve"> PAGEREF _Toc381961110 \h </w:instrText>
        </w:r>
        <w:r w:rsidR="00B05E43">
          <w:rPr>
            <w:noProof/>
            <w:webHidden/>
          </w:rPr>
        </w:r>
        <w:r w:rsidR="00B05E43">
          <w:rPr>
            <w:noProof/>
            <w:webHidden/>
          </w:rPr>
          <w:fldChar w:fldCharType="separate"/>
        </w:r>
        <w:r w:rsidR="00B05E43">
          <w:rPr>
            <w:noProof/>
            <w:webHidden/>
          </w:rPr>
          <w:t>12</w:t>
        </w:r>
        <w:r w:rsidR="00B05E43">
          <w:rPr>
            <w:noProof/>
            <w:webHidden/>
          </w:rPr>
          <w:fldChar w:fldCharType="end"/>
        </w:r>
      </w:hyperlink>
    </w:p>
    <w:p w14:paraId="7A0B4F9C" w14:textId="77777777" w:rsidR="00B05E43" w:rsidRDefault="00AD3685">
      <w:pPr>
        <w:pStyle w:val="TOC2"/>
        <w:rPr>
          <w:noProof/>
          <w:color w:val="auto"/>
          <w:sz w:val="22"/>
        </w:rPr>
      </w:pPr>
      <w:hyperlink w:anchor="_Toc381961111" w:history="1">
        <w:r w:rsidR="00B05E43" w:rsidRPr="000046C2">
          <w:rPr>
            <w:rStyle w:val="Hyperlink"/>
            <w:rFonts w:eastAsia="Gulim" w:cs="Arial"/>
            <w:noProof/>
            <w:lang w:eastAsia="ko-KR"/>
          </w:rPr>
          <w:t>Core Infrastructure Server Suite Datacenter</w:t>
        </w:r>
        <w:r w:rsidR="00B05E43">
          <w:rPr>
            <w:noProof/>
            <w:webHidden/>
          </w:rPr>
          <w:tab/>
        </w:r>
        <w:r w:rsidR="00B05E43">
          <w:rPr>
            <w:noProof/>
            <w:webHidden/>
          </w:rPr>
          <w:fldChar w:fldCharType="begin"/>
        </w:r>
        <w:r w:rsidR="00B05E43">
          <w:rPr>
            <w:noProof/>
            <w:webHidden/>
          </w:rPr>
          <w:instrText xml:space="preserve"> PAGEREF _Toc381961111 \h </w:instrText>
        </w:r>
        <w:r w:rsidR="00B05E43">
          <w:rPr>
            <w:noProof/>
            <w:webHidden/>
          </w:rPr>
        </w:r>
        <w:r w:rsidR="00B05E43">
          <w:rPr>
            <w:noProof/>
            <w:webHidden/>
          </w:rPr>
          <w:fldChar w:fldCharType="separate"/>
        </w:r>
        <w:r w:rsidR="00B05E43">
          <w:rPr>
            <w:noProof/>
            <w:webHidden/>
          </w:rPr>
          <w:t>12</w:t>
        </w:r>
        <w:r w:rsidR="00B05E43">
          <w:rPr>
            <w:noProof/>
            <w:webHidden/>
          </w:rPr>
          <w:fldChar w:fldCharType="end"/>
        </w:r>
      </w:hyperlink>
    </w:p>
    <w:p w14:paraId="1EFA08A3" w14:textId="77777777" w:rsidR="00B05E43" w:rsidRDefault="00AD3685">
      <w:pPr>
        <w:pStyle w:val="TOC2"/>
        <w:rPr>
          <w:noProof/>
          <w:color w:val="auto"/>
          <w:sz w:val="22"/>
        </w:rPr>
      </w:pPr>
      <w:hyperlink w:anchor="_Toc381961112" w:history="1">
        <w:r w:rsidR="00B05E43" w:rsidRPr="000046C2">
          <w:rPr>
            <w:rStyle w:val="Hyperlink"/>
            <w:rFonts w:eastAsia="Gulim" w:cs="Arial"/>
            <w:noProof/>
            <w:lang w:eastAsia="ko-KR"/>
          </w:rPr>
          <w:t>Core Infrastructure Server Suite Standard</w:t>
        </w:r>
        <w:r w:rsidR="00B05E43">
          <w:rPr>
            <w:noProof/>
            <w:webHidden/>
          </w:rPr>
          <w:tab/>
        </w:r>
        <w:r w:rsidR="00B05E43">
          <w:rPr>
            <w:noProof/>
            <w:webHidden/>
          </w:rPr>
          <w:fldChar w:fldCharType="begin"/>
        </w:r>
        <w:r w:rsidR="00B05E43">
          <w:rPr>
            <w:noProof/>
            <w:webHidden/>
          </w:rPr>
          <w:instrText xml:space="preserve"> PAGEREF _Toc381961112 \h </w:instrText>
        </w:r>
        <w:r w:rsidR="00B05E43">
          <w:rPr>
            <w:noProof/>
            <w:webHidden/>
          </w:rPr>
        </w:r>
        <w:r w:rsidR="00B05E43">
          <w:rPr>
            <w:noProof/>
            <w:webHidden/>
          </w:rPr>
          <w:fldChar w:fldCharType="separate"/>
        </w:r>
        <w:r w:rsidR="00B05E43">
          <w:rPr>
            <w:noProof/>
            <w:webHidden/>
          </w:rPr>
          <w:t>13</w:t>
        </w:r>
        <w:r w:rsidR="00B05E43">
          <w:rPr>
            <w:noProof/>
            <w:webHidden/>
          </w:rPr>
          <w:fldChar w:fldCharType="end"/>
        </w:r>
      </w:hyperlink>
    </w:p>
    <w:p w14:paraId="792A1D84" w14:textId="77777777" w:rsidR="00B05E43" w:rsidRDefault="00AD3685">
      <w:pPr>
        <w:pStyle w:val="TOC2"/>
        <w:rPr>
          <w:noProof/>
          <w:color w:val="auto"/>
          <w:sz w:val="22"/>
        </w:rPr>
      </w:pPr>
      <w:hyperlink w:anchor="_Toc381961113" w:history="1">
        <w:r w:rsidR="00B05E43" w:rsidRPr="000046C2">
          <w:rPr>
            <w:rStyle w:val="Hyperlink"/>
            <w:rFonts w:eastAsia="Gulim" w:cs="Arial"/>
            <w:noProof/>
            <w:lang w:eastAsia="ko-KR"/>
          </w:rPr>
          <w:t>Hosting 2010 R2</w:t>
        </w:r>
        <w:r w:rsidR="00B05E43" w:rsidRPr="000046C2">
          <w:rPr>
            <w:rStyle w:val="Hyperlink"/>
            <w:rFonts w:eastAsia="Gulim" w:cs="Arial" w:hint="eastAsia"/>
            <w:noProof/>
            <w:lang w:eastAsia="ko-KR"/>
          </w:rPr>
          <w:t>용</w:t>
        </w:r>
        <w:r w:rsidR="00B05E43" w:rsidRPr="000046C2">
          <w:rPr>
            <w:rStyle w:val="Hyperlink"/>
            <w:rFonts w:eastAsia="Gulim" w:cs="Arial"/>
            <w:noProof/>
            <w:lang w:eastAsia="ko-KR"/>
          </w:rPr>
          <w:t xml:space="preserve"> Forefront Identity Manager </w:t>
        </w:r>
        <w:r w:rsidR="00B05E43" w:rsidRPr="000046C2">
          <w:rPr>
            <w:rStyle w:val="Hyperlink"/>
            <w:rFonts w:eastAsia="Gulim" w:cs="Arial" w:hint="eastAsia"/>
            <w:noProof/>
            <w:lang w:eastAsia="ko-KR"/>
          </w:rPr>
          <w:t>동기화</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서비스</w:t>
        </w:r>
        <w:r w:rsidR="00B05E43">
          <w:rPr>
            <w:noProof/>
            <w:webHidden/>
          </w:rPr>
          <w:tab/>
        </w:r>
        <w:r w:rsidR="00B05E43">
          <w:rPr>
            <w:noProof/>
            <w:webHidden/>
          </w:rPr>
          <w:fldChar w:fldCharType="begin"/>
        </w:r>
        <w:r w:rsidR="00B05E43">
          <w:rPr>
            <w:noProof/>
            <w:webHidden/>
          </w:rPr>
          <w:instrText xml:space="preserve"> PAGEREF _Toc381961113 \h </w:instrText>
        </w:r>
        <w:r w:rsidR="00B05E43">
          <w:rPr>
            <w:noProof/>
            <w:webHidden/>
          </w:rPr>
        </w:r>
        <w:r w:rsidR="00B05E43">
          <w:rPr>
            <w:noProof/>
            <w:webHidden/>
          </w:rPr>
          <w:fldChar w:fldCharType="separate"/>
        </w:r>
        <w:r w:rsidR="00B05E43">
          <w:rPr>
            <w:noProof/>
            <w:webHidden/>
          </w:rPr>
          <w:t>14</w:t>
        </w:r>
        <w:r w:rsidR="00B05E43">
          <w:rPr>
            <w:noProof/>
            <w:webHidden/>
          </w:rPr>
          <w:fldChar w:fldCharType="end"/>
        </w:r>
      </w:hyperlink>
    </w:p>
    <w:p w14:paraId="5FBB5C05" w14:textId="77777777" w:rsidR="00B05E43" w:rsidRDefault="00AD3685">
      <w:pPr>
        <w:pStyle w:val="TOC2"/>
        <w:rPr>
          <w:noProof/>
          <w:color w:val="auto"/>
          <w:sz w:val="22"/>
        </w:rPr>
      </w:pPr>
      <w:hyperlink w:anchor="_Toc381961114" w:history="1">
        <w:r w:rsidR="00B05E43" w:rsidRPr="000046C2">
          <w:rPr>
            <w:rStyle w:val="Hyperlink"/>
            <w:rFonts w:eastAsia="Gulim" w:cs="Arial"/>
            <w:noProof/>
            <w:lang w:eastAsia="ko-KR"/>
          </w:rPr>
          <w:t>Microsoft Dynamics C5 2012</w:t>
        </w:r>
        <w:r w:rsidR="00B05E43">
          <w:rPr>
            <w:noProof/>
            <w:webHidden/>
          </w:rPr>
          <w:tab/>
        </w:r>
        <w:r w:rsidR="00B05E43">
          <w:rPr>
            <w:noProof/>
            <w:webHidden/>
          </w:rPr>
          <w:fldChar w:fldCharType="begin"/>
        </w:r>
        <w:r w:rsidR="00B05E43">
          <w:rPr>
            <w:noProof/>
            <w:webHidden/>
          </w:rPr>
          <w:instrText xml:space="preserve"> PAGEREF _Toc381961114 \h </w:instrText>
        </w:r>
        <w:r w:rsidR="00B05E43">
          <w:rPr>
            <w:noProof/>
            <w:webHidden/>
          </w:rPr>
        </w:r>
        <w:r w:rsidR="00B05E43">
          <w:rPr>
            <w:noProof/>
            <w:webHidden/>
          </w:rPr>
          <w:fldChar w:fldCharType="separate"/>
        </w:r>
        <w:r w:rsidR="00B05E43">
          <w:rPr>
            <w:noProof/>
            <w:webHidden/>
          </w:rPr>
          <w:t>14</w:t>
        </w:r>
        <w:r w:rsidR="00B05E43">
          <w:rPr>
            <w:noProof/>
            <w:webHidden/>
          </w:rPr>
          <w:fldChar w:fldCharType="end"/>
        </w:r>
      </w:hyperlink>
    </w:p>
    <w:p w14:paraId="31C60A74" w14:textId="77777777" w:rsidR="00B05E43" w:rsidRDefault="00AD3685">
      <w:pPr>
        <w:pStyle w:val="TOC2"/>
        <w:rPr>
          <w:noProof/>
          <w:color w:val="auto"/>
          <w:sz w:val="22"/>
        </w:rPr>
      </w:pPr>
      <w:hyperlink w:anchor="_Toc381961115" w:history="1">
        <w:r w:rsidR="00B05E43" w:rsidRPr="000046C2">
          <w:rPr>
            <w:rStyle w:val="Hyperlink"/>
            <w:rFonts w:eastAsia="Gulim" w:cs="Arial"/>
            <w:noProof/>
            <w:lang w:eastAsia="ko-KR"/>
          </w:rPr>
          <w:t>Microsoft Dynamics GP 2013</w:t>
        </w:r>
        <w:r w:rsidR="00B05E43">
          <w:rPr>
            <w:noProof/>
            <w:webHidden/>
          </w:rPr>
          <w:tab/>
        </w:r>
        <w:r w:rsidR="00B05E43">
          <w:rPr>
            <w:noProof/>
            <w:webHidden/>
          </w:rPr>
          <w:fldChar w:fldCharType="begin"/>
        </w:r>
        <w:r w:rsidR="00B05E43">
          <w:rPr>
            <w:noProof/>
            <w:webHidden/>
          </w:rPr>
          <w:instrText xml:space="preserve"> PAGEREF _Toc381961115 \h </w:instrText>
        </w:r>
        <w:r w:rsidR="00B05E43">
          <w:rPr>
            <w:noProof/>
            <w:webHidden/>
          </w:rPr>
        </w:r>
        <w:r w:rsidR="00B05E43">
          <w:rPr>
            <w:noProof/>
            <w:webHidden/>
          </w:rPr>
          <w:fldChar w:fldCharType="separate"/>
        </w:r>
        <w:r w:rsidR="00B05E43">
          <w:rPr>
            <w:noProof/>
            <w:webHidden/>
          </w:rPr>
          <w:t>15</w:t>
        </w:r>
        <w:r w:rsidR="00B05E43">
          <w:rPr>
            <w:noProof/>
            <w:webHidden/>
          </w:rPr>
          <w:fldChar w:fldCharType="end"/>
        </w:r>
      </w:hyperlink>
    </w:p>
    <w:p w14:paraId="158BC76E" w14:textId="77777777" w:rsidR="00B05E43" w:rsidRDefault="00AD3685">
      <w:pPr>
        <w:pStyle w:val="TOC2"/>
        <w:rPr>
          <w:noProof/>
          <w:color w:val="auto"/>
          <w:sz w:val="22"/>
        </w:rPr>
      </w:pPr>
      <w:hyperlink w:anchor="_Toc381961116" w:history="1">
        <w:r w:rsidR="00B05E43" w:rsidRPr="000046C2">
          <w:rPr>
            <w:rStyle w:val="Hyperlink"/>
            <w:rFonts w:eastAsia="Gulim" w:cs="Arial"/>
            <w:noProof/>
            <w:lang w:eastAsia="ko-KR"/>
          </w:rPr>
          <w:t>Microsoft Dynamics NAV 2013 R2</w:t>
        </w:r>
        <w:r w:rsidR="00B05E43">
          <w:rPr>
            <w:noProof/>
            <w:webHidden/>
          </w:rPr>
          <w:tab/>
        </w:r>
        <w:r w:rsidR="00B05E43">
          <w:rPr>
            <w:noProof/>
            <w:webHidden/>
          </w:rPr>
          <w:fldChar w:fldCharType="begin"/>
        </w:r>
        <w:r w:rsidR="00B05E43">
          <w:rPr>
            <w:noProof/>
            <w:webHidden/>
          </w:rPr>
          <w:instrText xml:space="preserve"> PAGEREF _Toc381961116 \h </w:instrText>
        </w:r>
        <w:r w:rsidR="00B05E43">
          <w:rPr>
            <w:noProof/>
            <w:webHidden/>
          </w:rPr>
        </w:r>
        <w:r w:rsidR="00B05E43">
          <w:rPr>
            <w:noProof/>
            <w:webHidden/>
          </w:rPr>
          <w:fldChar w:fldCharType="separate"/>
        </w:r>
        <w:r w:rsidR="00B05E43">
          <w:rPr>
            <w:noProof/>
            <w:webHidden/>
          </w:rPr>
          <w:t>15</w:t>
        </w:r>
        <w:r w:rsidR="00B05E43">
          <w:rPr>
            <w:noProof/>
            <w:webHidden/>
          </w:rPr>
          <w:fldChar w:fldCharType="end"/>
        </w:r>
      </w:hyperlink>
    </w:p>
    <w:p w14:paraId="2E6E7EC9" w14:textId="77777777" w:rsidR="00B05E43" w:rsidRDefault="00AD3685">
      <w:pPr>
        <w:pStyle w:val="TOC2"/>
        <w:rPr>
          <w:noProof/>
          <w:color w:val="auto"/>
          <w:sz w:val="22"/>
        </w:rPr>
      </w:pPr>
      <w:hyperlink w:anchor="_Toc381961117" w:history="1">
        <w:r w:rsidR="00B05E43" w:rsidRPr="000046C2">
          <w:rPr>
            <w:rStyle w:val="Hyperlink"/>
            <w:rFonts w:eastAsia="Gulim" w:cs="Arial"/>
            <w:noProof/>
            <w:lang w:eastAsia="ko-KR"/>
          </w:rPr>
          <w:t>Microsoft Dynamics SL 2011</w:t>
        </w:r>
        <w:r w:rsidR="00B05E43">
          <w:rPr>
            <w:noProof/>
            <w:webHidden/>
          </w:rPr>
          <w:tab/>
        </w:r>
        <w:r w:rsidR="00B05E43">
          <w:rPr>
            <w:noProof/>
            <w:webHidden/>
          </w:rPr>
          <w:fldChar w:fldCharType="begin"/>
        </w:r>
        <w:r w:rsidR="00B05E43">
          <w:rPr>
            <w:noProof/>
            <w:webHidden/>
          </w:rPr>
          <w:instrText xml:space="preserve"> PAGEREF _Toc381961117 \h </w:instrText>
        </w:r>
        <w:r w:rsidR="00B05E43">
          <w:rPr>
            <w:noProof/>
            <w:webHidden/>
          </w:rPr>
        </w:r>
        <w:r w:rsidR="00B05E43">
          <w:rPr>
            <w:noProof/>
            <w:webHidden/>
          </w:rPr>
          <w:fldChar w:fldCharType="separate"/>
        </w:r>
        <w:r w:rsidR="00B05E43">
          <w:rPr>
            <w:noProof/>
            <w:webHidden/>
          </w:rPr>
          <w:t>16</w:t>
        </w:r>
        <w:r w:rsidR="00B05E43">
          <w:rPr>
            <w:noProof/>
            <w:webHidden/>
          </w:rPr>
          <w:fldChar w:fldCharType="end"/>
        </w:r>
      </w:hyperlink>
    </w:p>
    <w:p w14:paraId="6002A4DB" w14:textId="77777777" w:rsidR="00B05E43" w:rsidRDefault="00AD3685">
      <w:pPr>
        <w:pStyle w:val="TOC2"/>
        <w:rPr>
          <w:noProof/>
          <w:color w:val="auto"/>
          <w:sz w:val="22"/>
        </w:rPr>
      </w:pPr>
      <w:hyperlink w:anchor="_Toc381961118" w:history="1">
        <w:r w:rsidR="00B05E43" w:rsidRPr="000046C2">
          <w:rPr>
            <w:rStyle w:val="Hyperlink"/>
            <w:rFonts w:eastAsia="Gulim" w:cs="Arial"/>
            <w:noProof/>
            <w:lang w:eastAsia="ko-KR"/>
          </w:rPr>
          <w:t>Provisioning System</w:t>
        </w:r>
        <w:r w:rsidR="00B05E43">
          <w:rPr>
            <w:noProof/>
            <w:webHidden/>
          </w:rPr>
          <w:tab/>
        </w:r>
        <w:r w:rsidR="00B05E43">
          <w:rPr>
            <w:noProof/>
            <w:webHidden/>
          </w:rPr>
          <w:fldChar w:fldCharType="begin"/>
        </w:r>
        <w:r w:rsidR="00B05E43">
          <w:rPr>
            <w:noProof/>
            <w:webHidden/>
          </w:rPr>
          <w:instrText xml:space="preserve"> PAGEREF _Toc381961118 \h </w:instrText>
        </w:r>
        <w:r w:rsidR="00B05E43">
          <w:rPr>
            <w:noProof/>
            <w:webHidden/>
          </w:rPr>
        </w:r>
        <w:r w:rsidR="00B05E43">
          <w:rPr>
            <w:noProof/>
            <w:webHidden/>
          </w:rPr>
          <w:fldChar w:fldCharType="separate"/>
        </w:r>
        <w:r w:rsidR="00B05E43">
          <w:rPr>
            <w:noProof/>
            <w:webHidden/>
          </w:rPr>
          <w:t>16</w:t>
        </w:r>
        <w:r w:rsidR="00B05E43">
          <w:rPr>
            <w:noProof/>
            <w:webHidden/>
          </w:rPr>
          <w:fldChar w:fldCharType="end"/>
        </w:r>
      </w:hyperlink>
    </w:p>
    <w:p w14:paraId="607B5C78" w14:textId="77777777" w:rsidR="00B05E43" w:rsidRDefault="00AD3685">
      <w:pPr>
        <w:pStyle w:val="TOC2"/>
        <w:rPr>
          <w:noProof/>
          <w:color w:val="auto"/>
          <w:sz w:val="22"/>
        </w:rPr>
      </w:pPr>
      <w:hyperlink w:anchor="_Toc381961119" w:history="1">
        <w:r w:rsidR="00B05E43" w:rsidRPr="000046C2">
          <w:rPr>
            <w:rStyle w:val="Hyperlink"/>
            <w:rFonts w:eastAsia="Gulim" w:cs="Arial"/>
            <w:noProof/>
            <w:lang w:eastAsia="ko-KR"/>
          </w:rPr>
          <w:t xml:space="preserve">SharePoint 2013 </w:t>
        </w:r>
        <w:r w:rsidR="00B05E43" w:rsidRPr="000046C2">
          <w:rPr>
            <w:rStyle w:val="Hyperlink"/>
            <w:rFonts w:eastAsia="Gulim" w:cs="Arial" w:hint="eastAsia"/>
            <w:noProof/>
            <w:lang w:eastAsia="ko-KR"/>
          </w:rPr>
          <w:t>호스팅</w:t>
        </w:r>
        <w:r w:rsidR="00B05E43">
          <w:rPr>
            <w:noProof/>
            <w:webHidden/>
          </w:rPr>
          <w:tab/>
        </w:r>
        <w:r w:rsidR="00B05E43">
          <w:rPr>
            <w:noProof/>
            <w:webHidden/>
          </w:rPr>
          <w:fldChar w:fldCharType="begin"/>
        </w:r>
        <w:r w:rsidR="00B05E43">
          <w:rPr>
            <w:noProof/>
            <w:webHidden/>
          </w:rPr>
          <w:instrText xml:space="preserve"> PAGEREF _Toc381961119 \h </w:instrText>
        </w:r>
        <w:r w:rsidR="00B05E43">
          <w:rPr>
            <w:noProof/>
            <w:webHidden/>
          </w:rPr>
        </w:r>
        <w:r w:rsidR="00B05E43">
          <w:rPr>
            <w:noProof/>
            <w:webHidden/>
          </w:rPr>
          <w:fldChar w:fldCharType="separate"/>
        </w:r>
        <w:r w:rsidR="00B05E43">
          <w:rPr>
            <w:noProof/>
            <w:webHidden/>
          </w:rPr>
          <w:t>17</w:t>
        </w:r>
        <w:r w:rsidR="00B05E43">
          <w:rPr>
            <w:noProof/>
            <w:webHidden/>
          </w:rPr>
          <w:fldChar w:fldCharType="end"/>
        </w:r>
      </w:hyperlink>
    </w:p>
    <w:p w14:paraId="77974B8C" w14:textId="77777777" w:rsidR="00B05E43" w:rsidRDefault="00AD3685">
      <w:pPr>
        <w:pStyle w:val="TOC2"/>
        <w:rPr>
          <w:noProof/>
          <w:color w:val="auto"/>
          <w:sz w:val="22"/>
        </w:rPr>
      </w:pPr>
      <w:hyperlink w:anchor="_Toc381961120" w:history="1">
        <w:r w:rsidR="00B05E43" w:rsidRPr="000046C2">
          <w:rPr>
            <w:rStyle w:val="Hyperlink"/>
            <w:rFonts w:eastAsia="Gulim" w:cs="Arial"/>
            <w:noProof/>
            <w:lang w:eastAsia="ko-KR"/>
          </w:rPr>
          <w:t>System Center 2012 R2 Datacenter</w:t>
        </w:r>
        <w:r w:rsidR="00B05E43">
          <w:rPr>
            <w:noProof/>
            <w:webHidden/>
          </w:rPr>
          <w:tab/>
        </w:r>
        <w:r w:rsidR="00B05E43">
          <w:rPr>
            <w:noProof/>
            <w:webHidden/>
          </w:rPr>
          <w:fldChar w:fldCharType="begin"/>
        </w:r>
        <w:r w:rsidR="00B05E43">
          <w:rPr>
            <w:noProof/>
            <w:webHidden/>
          </w:rPr>
          <w:instrText xml:space="preserve"> PAGEREF _Toc381961120 \h </w:instrText>
        </w:r>
        <w:r w:rsidR="00B05E43">
          <w:rPr>
            <w:noProof/>
            <w:webHidden/>
          </w:rPr>
        </w:r>
        <w:r w:rsidR="00B05E43">
          <w:rPr>
            <w:noProof/>
            <w:webHidden/>
          </w:rPr>
          <w:fldChar w:fldCharType="separate"/>
        </w:r>
        <w:r w:rsidR="00B05E43">
          <w:rPr>
            <w:noProof/>
            <w:webHidden/>
          </w:rPr>
          <w:t>17</w:t>
        </w:r>
        <w:r w:rsidR="00B05E43">
          <w:rPr>
            <w:noProof/>
            <w:webHidden/>
          </w:rPr>
          <w:fldChar w:fldCharType="end"/>
        </w:r>
      </w:hyperlink>
    </w:p>
    <w:p w14:paraId="023A1F8B" w14:textId="77777777" w:rsidR="00B05E43" w:rsidRDefault="00AD3685">
      <w:pPr>
        <w:pStyle w:val="TOC2"/>
        <w:rPr>
          <w:noProof/>
          <w:color w:val="auto"/>
          <w:sz w:val="22"/>
        </w:rPr>
      </w:pPr>
      <w:hyperlink w:anchor="_Toc381961121" w:history="1">
        <w:r w:rsidR="00B05E43" w:rsidRPr="000046C2">
          <w:rPr>
            <w:rStyle w:val="Hyperlink"/>
            <w:rFonts w:eastAsia="Gulim" w:cs="Arial"/>
            <w:noProof/>
            <w:lang w:eastAsia="ko-KR"/>
          </w:rPr>
          <w:t>System Center 2012 R2 Standard</w:t>
        </w:r>
        <w:r w:rsidR="00B05E43">
          <w:rPr>
            <w:noProof/>
            <w:webHidden/>
          </w:rPr>
          <w:tab/>
        </w:r>
        <w:r w:rsidR="00B05E43">
          <w:rPr>
            <w:noProof/>
            <w:webHidden/>
          </w:rPr>
          <w:fldChar w:fldCharType="begin"/>
        </w:r>
        <w:r w:rsidR="00B05E43">
          <w:rPr>
            <w:noProof/>
            <w:webHidden/>
          </w:rPr>
          <w:instrText xml:space="preserve"> PAGEREF _Toc381961121 \h </w:instrText>
        </w:r>
        <w:r w:rsidR="00B05E43">
          <w:rPr>
            <w:noProof/>
            <w:webHidden/>
          </w:rPr>
        </w:r>
        <w:r w:rsidR="00B05E43">
          <w:rPr>
            <w:noProof/>
            <w:webHidden/>
          </w:rPr>
          <w:fldChar w:fldCharType="separate"/>
        </w:r>
        <w:r w:rsidR="00B05E43">
          <w:rPr>
            <w:noProof/>
            <w:webHidden/>
          </w:rPr>
          <w:t>18</w:t>
        </w:r>
        <w:r w:rsidR="00B05E43">
          <w:rPr>
            <w:noProof/>
            <w:webHidden/>
          </w:rPr>
          <w:fldChar w:fldCharType="end"/>
        </w:r>
      </w:hyperlink>
    </w:p>
    <w:p w14:paraId="0AD8B758" w14:textId="77777777" w:rsidR="00B05E43" w:rsidRDefault="00AD3685">
      <w:pPr>
        <w:pStyle w:val="TOC2"/>
        <w:rPr>
          <w:noProof/>
          <w:color w:val="auto"/>
          <w:sz w:val="22"/>
        </w:rPr>
      </w:pPr>
      <w:hyperlink w:anchor="_Toc381961122" w:history="1">
        <w:r w:rsidR="00B05E43" w:rsidRPr="000046C2">
          <w:rPr>
            <w:rStyle w:val="Hyperlink"/>
            <w:rFonts w:eastAsia="Gulim" w:cs="Arial"/>
            <w:noProof/>
            <w:lang w:eastAsia="ko-KR"/>
          </w:rPr>
          <w:t>Windows Server 2012 R2 Datacenter</w:t>
        </w:r>
        <w:r w:rsidR="00B05E43">
          <w:rPr>
            <w:noProof/>
            <w:webHidden/>
          </w:rPr>
          <w:tab/>
        </w:r>
        <w:r w:rsidR="00B05E43">
          <w:rPr>
            <w:noProof/>
            <w:webHidden/>
          </w:rPr>
          <w:fldChar w:fldCharType="begin"/>
        </w:r>
        <w:r w:rsidR="00B05E43">
          <w:rPr>
            <w:noProof/>
            <w:webHidden/>
          </w:rPr>
          <w:instrText xml:space="preserve"> PAGEREF _Toc381961122 \h </w:instrText>
        </w:r>
        <w:r w:rsidR="00B05E43">
          <w:rPr>
            <w:noProof/>
            <w:webHidden/>
          </w:rPr>
        </w:r>
        <w:r w:rsidR="00B05E43">
          <w:rPr>
            <w:noProof/>
            <w:webHidden/>
          </w:rPr>
          <w:fldChar w:fldCharType="separate"/>
        </w:r>
        <w:r w:rsidR="00B05E43">
          <w:rPr>
            <w:noProof/>
            <w:webHidden/>
          </w:rPr>
          <w:t>19</w:t>
        </w:r>
        <w:r w:rsidR="00B05E43">
          <w:rPr>
            <w:noProof/>
            <w:webHidden/>
          </w:rPr>
          <w:fldChar w:fldCharType="end"/>
        </w:r>
      </w:hyperlink>
    </w:p>
    <w:p w14:paraId="36FE6604" w14:textId="77777777" w:rsidR="00B05E43" w:rsidRDefault="00AD3685">
      <w:pPr>
        <w:pStyle w:val="TOC2"/>
        <w:rPr>
          <w:noProof/>
          <w:color w:val="auto"/>
          <w:sz w:val="22"/>
        </w:rPr>
      </w:pPr>
      <w:hyperlink w:anchor="_Toc381961123" w:history="1">
        <w:r w:rsidR="00B05E43" w:rsidRPr="000046C2">
          <w:rPr>
            <w:rStyle w:val="Hyperlink"/>
            <w:rFonts w:eastAsia="Gulim" w:cs="Arial"/>
            <w:noProof/>
            <w:lang w:eastAsia="ko-KR"/>
          </w:rPr>
          <w:t>Windows Server 2012 R2 Standard</w:t>
        </w:r>
        <w:r w:rsidR="00B05E43">
          <w:rPr>
            <w:noProof/>
            <w:webHidden/>
          </w:rPr>
          <w:tab/>
        </w:r>
        <w:r w:rsidR="00B05E43">
          <w:rPr>
            <w:noProof/>
            <w:webHidden/>
          </w:rPr>
          <w:fldChar w:fldCharType="begin"/>
        </w:r>
        <w:r w:rsidR="00B05E43">
          <w:rPr>
            <w:noProof/>
            <w:webHidden/>
          </w:rPr>
          <w:instrText xml:space="preserve"> PAGEREF _Toc381961123 \h </w:instrText>
        </w:r>
        <w:r w:rsidR="00B05E43">
          <w:rPr>
            <w:noProof/>
            <w:webHidden/>
          </w:rPr>
        </w:r>
        <w:r w:rsidR="00B05E43">
          <w:rPr>
            <w:noProof/>
            <w:webHidden/>
          </w:rPr>
          <w:fldChar w:fldCharType="separate"/>
        </w:r>
        <w:r w:rsidR="00B05E43">
          <w:rPr>
            <w:noProof/>
            <w:webHidden/>
          </w:rPr>
          <w:t>20</w:t>
        </w:r>
        <w:r w:rsidR="00B05E43">
          <w:rPr>
            <w:noProof/>
            <w:webHidden/>
          </w:rPr>
          <w:fldChar w:fldCharType="end"/>
        </w:r>
      </w:hyperlink>
    </w:p>
    <w:p w14:paraId="589C7704" w14:textId="77777777" w:rsidR="00B05E43" w:rsidRDefault="00AD3685">
      <w:pPr>
        <w:pStyle w:val="TOC2"/>
        <w:rPr>
          <w:noProof/>
          <w:color w:val="auto"/>
          <w:sz w:val="22"/>
        </w:rPr>
      </w:pPr>
      <w:hyperlink w:anchor="_Toc381961124" w:history="1">
        <w:r w:rsidR="00B05E43" w:rsidRPr="000046C2">
          <w:rPr>
            <w:rStyle w:val="Hyperlink"/>
            <w:rFonts w:eastAsia="Gulim" w:cs="Arial"/>
            <w:noProof/>
            <w:lang w:eastAsia="ko-KR"/>
          </w:rPr>
          <w:t>Windows Server 2012 R2 Essentials</w:t>
        </w:r>
        <w:r w:rsidR="00B05E43">
          <w:rPr>
            <w:noProof/>
            <w:webHidden/>
          </w:rPr>
          <w:tab/>
        </w:r>
        <w:r w:rsidR="00B05E43">
          <w:rPr>
            <w:noProof/>
            <w:webHidden/>
          </w:rPr>
          <w:fldChar w:fldCharType="begin"/>
        </w:r>
        <w:r w:rsidR="00B05E43">
          <w:rPr>
            <w:noProof/>
            <w:webHidden/>
          </w:rPr>
          <w:instrText xml:space="preserve"> PAGEREF _Toc381961124 \h </w:instrText>
        </w:r>
        <w:r w:rsidR="00B05E43">
          <w:rPr>
            <w:noProof/>
            <w:webHidden/>
          </w:rPr>
        </w:r>
        <w:r w:rsidR="00B05E43">
          <w:rPr>
            <w:noProof/>
            <w:webHidden/>
          </w:rPr>
          <w:fldChar w:fldCharType="separate"/>
        </w:r>
        <w:r w:rsidR="00B05E43">
          <w:rPr>
            <w:noProof/>
            <w:webHidden/>
          </w:rPr>
          <w:t>21</w:t>
        </w:r>
        <w:r w:rsidR="00B05E43">
          <w:rPr>
            <w:noProof/>
            <w:webHidden/>
          </w:rPr>
          <w:fldChar w:fldCharType="end"/>
        </w:r>
      </w:hyperlink>
    </w:p>
    <w:p w14:paraId="058EC1A1" w14:textId="77777777" w:rsidR="00B05E43" w:rsidRDefault="00AD3685">
      <w:pPr>
        <w:pStyle w:val="TOC1"/>
        <w:tabs>
          <w:tab w:val="right" w:leader="dot" w:pos="5210"/>
        </w:tabs>
        <w:rPr>
          <w:rFonts w:asciiTheme="minorHAnsi" w:hAnsiTheme="minorHAnsi"/>
          <w:b w:val="0"/>
          <w:caps w:val="0"/>
          <w:noProof/>
          <w:color w:val="auto"/>
          <w:sz w:val="22"/>
          <w:szCs w:val="22"/>
        </w:rPr>
      </w:pPr>
      <w:hyperlink w:anchor="_Toc381961125" w:history="1">
        <w:r w:rsidR="00B05E43" w:rsidRPr="000046C2">
          <w:rPr>
            <w:rStyle w:val="Hyperlink"/>
            <w:rFonts w:eastAsia="Gulim" w:cs="Arial" w:hint="eastAsia"/>
            <w:noProof/>
            <w:lang w:eastAsia="ko-KR"/>
          </w:rPr>
          <w:t>코어</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단위</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라이선스</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모델</w:t>
        </w:r>
        <w:r w:rsidR="00B05E43">
          <w:rPr>
            <w:noProof/>
            <w:webHidden/>
          </w:rPr>
          <w:tab/>
        </w:r>
        <w:r w:rsidR="00B05E43">
          <w:rPr>
            <w:noProof/>
            <w:webHidden/>
          </w:rPr>
          <w:fldChar w:fldCharType="begin"/>
        </w:r>
        <w:r w:rsidR="00B05E43">
          <w:rPr>
            <w:noProof/>
            <w:webHidden/>
          </w:rPr>
          <w:instrText xml:space="preserve"> PAGEREF _Toc381961125 \h </w:instrText>
        </w:r>
        <w:r w:rsidR="00B05E43">
          <w:rPr>
            <w:noProof/>
            <w:webHidden/>
          </w:rPr>
        </w:r>
        <w:r w:rsidR="00B05E43">
          <w:rPr>
            <w:noProof/>
            <w:webHidden/>
          </w:rPr>
          <w:fldChar w:fldCharType="separate"/>
        </w:r>
        <w:r w:rsidR="00B05E43">
          <w:rPr>
            <w:noProof/>
            <w:webHidden/>
          </w:rPr>
          <w:t>23</w:t>
        </w:r>
        <w:r w:rsidR="00B05E43">
          <w:rPr>
            <w:noProof/>
            <w:webHidden/>
          </w:rPr>
          <w:fldChar w:fldCharType="end"/>
        </w:r>
      </w:hyperlink>
    </w:p>
    <w:p w14:paraId="50A6E38D" w14:textId="77777777" w:rsidR="00B05E43" w:rsidRDefault="00AD3685">
      <w:pPr>
        <w:pStyle w:val="TOC2"/>
        <w:rPr>
          <w:noProof/>
          <w:color w:val="auto"/>
          <w:sz w:val="22"/>
        </w:rPr>
      </w:pPr>
      <w:hyperlink w:anchor="_Toc381961126" w:history="1">
        <w:r w:rsidR="00B05E43" w:rsidRPr="000046C2">
          <w:rPr>
            <w:rStyle w:val="Hyperlink"/>
            <w:rFonts w:eastAsia="Gulim" w:cs="Arial"/>
            <w:noProof/>
            <w:lang w:eastAsia="ko-KR"/>
          </w:rPr>
          <w:t>BizTalk Server 2013 Enterprise</w:t>
        </w:r>
        <w:r w:rsidR="00B05E43">
          <w:rPr>
            <w:noProof/>
            <w:webHidden/>
          </w:rPr>
          <w:tab/>
        </w:r>
        <w:r w:rsidR="00B05E43">
          <w:rPr>
            <w:noProof/>
            <w:webHidden/>
          </w:rPr>
          <w:fldChar w:fldCharType="begin"/>
        </w:r>
        <w:r w:rsidR="00B05E43">
          <w:rPr>
            <w:noProof/>
            <w:webHidden/>
          </w:rPr>
          <w:instrText xml:space="preserve"> PAGEREF _Toc381961126 \h </w:instrText>
        </w:r>
        <w:r w:rsidR="00B05E43">
          <w:rPr>
            <w:noProof/>
            <w:webHidden/>
          </w:rPr>
        </w:r>
        <w:r w:rsidR="00B05E43">
          <w:rPr>
            <w:noProof/>
            <w:webHidden/>
          </w:rPr>
          <w:fldChar w:fldCharType="separate"/>
        </w:r>
        <w:r w:rsidR="00B05E43">
          <w:rPr>
            <w:noProof/>
            <w:webHidden/>
          </w:rPr>
          <w:t>24</w:t>
        </w:r>
        <w:r w:rsidR="00B05E43">
          <w:rPr>
            <w:noProof/>
            <w:webHidden/>
          </w:rPr>
          <w:fldChar w:fldCharType="end"/>
        </w:r>
      </w:hyperlink>
    </w:p>
    <w:p w14:paraId="2D747C8E" w14:textId="77777777" w:rsidR="00B05E43" w:rsidRDefault="00AD3685">
      <w:pPr>
        <w:pStyle w:val="TOC2"/>
        <w:rPr>
          <w:noProof/>
          <w:color w:val="auto"/>
          <w:sz w:val="22"/>
        </w:rPr>
      </w:pPr>
      <w:hyperlink w:anchor="_Toc381961127" w:history="1">
        <w:r w:rsidR="00B05E43" w:rsidRPr="000046C2">
          <w:rPr>
            <w:rStyle w:val="Hyperlink"/>
            <w:rFonts w:eastAsia="Gulim" w:cs="Arial"/>
            <w:noProof/>
            <w:lang w:eastAsia="ko-KR"/>
          </w:rPr>
          <w:t>BizTalk Server 2013 Standard</w:t>
        </w:r>
        <w:r w:rsidR="00B05E43">
          <w:rPr>
            <w:noProof/>
            <w:webHidden/>
          </w:rPr>
          <w:tab/>
        </w:r>
        <w:r w:rsidR="00B05E43">
          <w:rPr>
            <w:noProof/>
            <w:webHidden/>
          </w:rPr>
          <w:fldChar w:fldCharType="begin"/>
        </w:r>
        <w:r w:rsidR="00B05E43">
          <w:rPr>
            <w:noProof/>
            <w:webHidden/>
          </w:rPr>
          <w:instrText xml:space="preserve"> PAGEREF _Toc381961127 \h </w:instrText>
        </w:r>
        <w:r w:rsidR="00B05E43">
          <w:rPr>
            <w:noProof/>
            <w:webHidden/>
          </w:rPr>
        </w:r>
        <w:r w:rsidR="00B05E43">
          <w:rPr>
            <w:noProof/>
            <w:webHidden/>
          </w:rPr>
          <w:fldChar w:fldCharType="separate"/>
        </w:r>
        <w:r w:rsidR="00B05E43">
          <w:rPr>
            <w:noProof/>
            <w:webHidden/>
          </w:rPr>
          <w:t>25</w:t>
        </w:r>
        <w:r w:rsidR="00B05E43">
          <w:rPr>
            <w:noProof/>
            <w:webHidden/>
          </w:rPr>
          <w:fldChar w:fldCharType="end"/>
        </w:r>
      </w:hyperlink>
    </w:p>
    <w:p w14:paraId="68DB0F60" w14:textId="77777777" w:rsidR="00B05E43" w:rsidRDefault="00AD3685">
      <w:pPr>
        <w:pStyle w:val="TOC2"/>
        <w:rPr>
          <w:noProof/>
          <w:color w:val="auto"/>
          <w:sz w:val="22"/>
        </w:rPr>
      </w:pPr>
      <w:hyperlink w:anchor="_Toc381961128" w:history="1">
        <w:r w:rsidR="00B05E43" w:rsidRPr="000046C2">
          <w:rPr>
            <w:rStyle w:val="Hyperlink"/>
            <w:rFonts w:eastAsia="Gulim" w:cs="Arial"/>
            <w:noProof/>
            <w:lang w:eastAsia="ko-KR"/>
          </w:rPr>
          <w:t>BizTalk Server 2013 Branch</w:t>
        </w:r>
        <w:r w:rsidR="00B05E43">
          <w:rPr>
            <w:noProof/>
            <w:webHidden/>
          </w:rPr>
          <w:tab/>
        </w:r>
        <w:r w:rsidR="00B05E43">
          <w:rPr>
            <w:noProof/>
            <w:webHidden/>
          </w:rPr>
          <w:fldChar w:fldCharType="begin"/>
        </w:r>
        <w:r w:rsidR="00B05E43">
          <w:rPr>
            <w:noProof/>
            <w:webHidden/>
          </w:rPr>
          <w:instrText xml:space="preserve"> PAGEREF _Toc381961128 \h </w:instrText>
        </w:r>
        <w:r w:rsidR="00B05E43">
          <w:rPr>
            <w:noProof/>
            <w:webHidden/>
          </w:rPr>
        </w:r>
        <w:r w:rsidR="00B05E43">
          <w:rPr>
            <w:noProof/>
            <w:webHidden/>
          </w:rPr>
          <w:fldChar w:fldCharType="separate"/>
        </w:r>
        <w:r w:rsidR="00B05E43">
          <w:rPr>
            <w:noProof/>
            <w:webHidden/>
          </w:rPr>
          <w:t>25</w:t>
        </w:r>
        <w:r w:rsidR="00B05E43">
          <w:rPr>
            <w:noProof/>
            <w:webHidden/>
          </w:rPr>
          <w:fldChar w:fldCharType="end"/>
        </w:r>
      </w:hyperlink>
    </w:p>
    <w:p w14:paraId="36E9D421" w14:textId="77777777" w:rsidR="00B05E43" w:rsidRDefault="00AD3685">
      <w:pPr>
        <w:pStyle w:val="TOC2"/>
        <w:rPr>
          <w:noProof/>
          <w:color w:val="auto"/>
          <w:sz w:val="22"/>
        </w:rPr>
      </w:pPr>
      <w:hyperlink w:anchor="_Toc381961129" w:history="1">
        <w:r w:rsidR="00B05E43" w:rsidRPr="000046C2">
          <w:rPr>
            <w:rStyle w:val="Hyperlink"/>
            <w:rFonts w:eastAsia="Gulim" w:cs="Arial"/>
            <w:noProof/>
            <w:lang w:eastAsia="ko-KR"/>
          </w:rPr>
          <w:t xml:space="preserve">SQL Server 2014 Enterprise </w:t>
        </w:r>
        <w:r w:rsidR="00B05E43" w:rsidRPr="000046C2">
          <w:rPr>
            <w:rStyle w:val="Hyperlink"/>
            <w:rFonts w:eastAsia="Gulim" w:cs="Arial" w:hint="eastAsia"/>
            <w:noProof/>
            <w:lang w:eastAsia="ko-KR"/>
          </w:rPr>
          <w:t>코어</w:t>
        </w:r>
        <w:r w:rsidR="00B05E43">
          <w:rPr>
            <w:noProof/>
            <w:webHidden/>
          </w:rPr>
          <w:tab/>
        </w:r>
        <w:r w:rsidR="00B05E43">
          <w:rPr>
            <w:noProof/>
            <w:webHidden/>
          </w:rPr>
          <w:fldChar w:fldCharType="begin"/>
        </w:r>
        <w:r w:rsidR="00B05E43">
          <w:rPr>
            <w:noProof/>
            <w:webHidden/>
          </w:rPr>
          <w:instrText xml:space="preserve"> PAGEREF _Toc381961129 \h </w:instrText>
        </w:r>
        <w:r w:rsidR="00B05E43">
          <w:rPr>
            <w:noProof/>
            <w:webHidden/>
          </w:rPr>
        </w:r>
        <w:r w:rsidR="00B05E43">
          <w:rPr>
            <w:noProof/>
            <w:webHidden/>
          </w:rPr>
          <w:fldChar w:fldCharType="separate"/>
        </w:r>
        <w:r w:rsidR="00B05E43">
          <w:rPr>
            <w:noProof/>
            <w:webHidden/>
          </w:rPr>
          <w:t>25</w:t>
        </w:r>
        <w:r w:rsidR="00B05E43">
          <w:rPr>
            <w:noProof/>
            <w:webHidden/>
          </w:rPr>
          <w:fldChar w:fldCharType="end"/>
        </w:r>
      </w:hyperlink>
    </w:p>
    <w:p w14:paraId="437BD24D" w14:textId="77777777" w:rsidR="00B05E43" w:rsidRDefault="00AD3685">
      <w:pPr>
        <w:pStyle w:val="TOC2"/>
        <w:rPr>
          <w:noProof/>
          <w:color w:val="auto"/>
          <w:sz w:val="22"/>
        </w:rPr>
      </w:pPr>
      <w:hyperlink w:anchor="_Toc381961130" w:history="1">
        <w:r w:rsidR="00B05E43" w:rsidRPr="000046C2">
          <w:rPr>
            <w:rStyle w:val="Hyperlink"/>
            <w:rFonts w:eastAsia="Gulim" w:cs="Arial"/>
            <w:noProof/>
            <w:lang w:eastAsia="ko-KR"/>
          </w:rPr>
          <w:t xml:space="preserve">SQL Server 2014 Standard </w:t>
        </w:r>
        <w:r w:rsidR="00B05E43" w:rsidRPr="000046C2">
          <w:rPr>
            <w:rStyle w:val="Hyperlink"/>
            <w:rFonts w:eastAsia="Gulim" w:cs="Arial" w:hint="eastAsia"/>
            <w:noProof/>
            <w:lang w:eastAsia="ko-KR"/>
          </w:rPr>
          <w:t>코어</w:t>
        </w:r>
        <w:r w:rsidR="00B05E43">
          <w:rPr>
            <w:noProof/>
            <w:webHidden/>
          </w:rPr>
          <w:tab/>
        </w:r>
        <w:r w:rsidR="00B05E43">
          <w:rPr>
            <w:noProof/>
            <w:webHidden/>
          </w:rPr>
          <w:fldChar w:fldCharType="begin"/>
        </w:r>
        <w:r w:rsidR="00B05E43">
          <w:rPr>
            <w:noProof/>
            <w:webHidden/>
          </w:rPr>
          <w:instrText xml:space="preserve"> PAGEREF _Toc381961130 \h </w:instrText>
        </w:r>
        <w:r w:rsidR="00B05E43">
          <w:rPr>
            <w:noProof/>
            <w:webHidden/>
          </w:rPr>
        </w:r>
        <w:r w:rsidR="00B05E43">
          <w:rPr>
            <w:noProof/>
            <w:webHidden/>
          </w:rPr>
          <w:fldChar w:fldCharType="separate"/>
        </w:r>
        <w:r w:rsidR="00B05E43">
          <w:rPr>
            <w:noProof/>
            <w:webHidden/>
          </w:rPr>
          <w:t>26</w:t>
        </w:r>
        <w:r w:rsidR="00B05E43">
          <w:rPr>
            <w:noProof/>
            <w:webHidden/>
          </w:rPr>
          <w:fldChar w:fldCharType="end"/>
        </w:r>
      </w:hyperlink>
    </w:p>
    <w:p w14:paraId="003FA56D" w14:textId="77777777" w:rsidR="00B05E43" w:rsidRDefault="00AD3685">
      <w:pPr>
        <w:pStyle w:val="TOC2"/>
        <w:rPr>
          <w:noProof/>
          <w:color w:val="auto"/>
          <w:sz w:val="22"/>
        </w:rPr>
      </w:pPr>
      <w:hyperlink w:anchor="_Toc381961131" w:history="1">
        <w:r w:rsidR="00B05E43" w:rsidRPr="000046C2">
          <w:rPr>
            <w:rStyle w:val="Hyperlink"/>
            <w:rFonts w:eastAsia="Gulim" w:cs="Arial"/>
            <w:noProof/>
            <w:lang w:eastAsia="ko-KR"/>
          </w:rPr>
          <w:t xml:space="preserve">SQL Server 2014 Web </w:t>
        </w:r>
        <w:r w:rsidR="00B05E43" w:rsidRPr="000046C2">
          <w:rPr>
            <w:rStyle w:val="Hyperlink"/>
            <w:rFonts w:eastAsia="Gulim" w:cs="Arial" w:hint="eastAsia"/>
            <w:noProof/>
            <w:lang w:eastAsia="ko-KR"/>
          </w:rPr>
          <w:t>코어</w:t>
        </w:r>
        <w:r w:rsidR="00B05E43">
          <w:rPr>
            <w:noProof/>
            <w:webHidden/>
          </w:rPr>
          <w:tab/>
        </w:r>
        <w:r w:rsidR="00B05E43">
          <w:rPr>
            <w:noProof/>
            <w:webHidden/>
          </w:rPr>
          <w:fldChar w:fldCharType="begin"/>
        </w:r>
        <w:r w:rsidR="00B05E43">
          <w:rPr>
            <w:noProof/>
            <w:webHidden/>
          </w:rPr>
          <w:instrText xml:space="preserve"> PAGEREF _Toc381961131 \h </w:instrText>
        </w:r>
        <w:r w:rsidR="00B05E43">
          <w:rPr>
            <w:noProof/>
            <w:webHidden/>
          </w:rPr>
        </w:r>
        <w:r w:rsidR="00B05E43">
          <w:rPr>
            <w:noProof/>
            <w:webHidden/>
          </w:rPr>
          <w:fldChar w:fldCharType="separate"/>
        </w:r>
        <w:r w:rsidR="00B05E43">
          <w:rPr>
            <w:noProof/>
            <w:webHidden/>
          </w:rPr>
          <w:t>26</w:t>
        </w:r>
        <w:r w:rsidR="00B05E43">
          <w:rPr>
            <w:noProof/>
            <w:webHidden/>
          </w:rPr>
          <w:fldChar w:fldCharType="end"/>
        </w:r>
      </w:hyperlink>
    </w:p>
    <w:p w14:paraId="24B9E4B9" w14:textId="77777777" w:rsidR="00B05E43" w:rsidRDefault="00AD3685">
      <w:pPr>
        <w:pStyle w:val="TOC1"/>
        <w:tabs>
          <w:tab w:val="right" w:leader="dot" w:pos="5210"/>
        </w:tabs>
        <w:rPr>
          <w:rFonts w:asciiTheme="minorHAnsi" w:hAnsiTheme="minorHAnsi"/>
          <w:b w:val="0"/>
          <w:caps w:val="0"/>
          <w:noProof/>
          <w:color w:val="auto"/>
          <w:sz w:val="22"/>
          <w:szCs w:val="22"/>
        </w:rPr>
      </w:pPr>
      <w:hyperlink w:anchor="_Toc381961132" w:history="1">
        <w:r w:rsidR="00B05E43" w:rsidRPr="000046C2">
          <w:rPr>
            <w:rStyle w:val="Hyperlink"/>
            <w:rFonts w:eastAsia="Gulim" w:cs="Arial" w:hint="eastAsia"/>
            <w:noProof/>
            <w:lang w:eastAsia="ko-KR"/>
          </w:rPr>
          <w:t>구독자</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액세스</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라이선스</w:t>
        </w:r>
        <w:r w:rsidR="00B05E43" w:rsidRPr="000046C2">
          <w:rPr>
            <w:rStyle w:val="Hyperlink"/>
            <w:rFonts w:eastAsia="Gulim" w:cs="Arial"/>
            <w:noProof/>
            <w:lang w:eastAsia="ko-KR"/>
          </w:rPr>
          <w:t xml:space="preserve">(SAL) </w:t>
        </w:r>
        <w:r w:rsidR="00B05E43" w:rsidRPr="000046C2">
          <w:rPr>
            <w:rStyle w:val="Hyperlink"/>
            <w:rFonts w:eastAsia="Gulim" w:cs="Arial" w:hint="eastAsia"/>
            <w:noProof/>
            <w:lang w:eastAsia="ko-KR"/>
          </w:rPr>
          <w:t>모델</w:t>
        </w:r>
        <w:r w:rsidR="00B05E43" w:rsidRPr="000046C2">
          <w:rPr>
            <w:rStyle w:val="Hyperlink"/>
            <w:rFonts w:eastAsia="Gulim" w:cs="Arial"/>
            <w:noProof/>
            <w:lang w:eastAsia="ko-KR"/>
          </w:rPr>
          <w:t>(</w:t>
        </w:r>
        <w:r w:rsidR="00B05E43" w:rsidRPr="000046C2">
          <w:rPr>
            <w:rStyle w:val="Hyperlink"/>
            <w:rFonts w:eastAsia="Gulim" w:cs="Arial" w:hint="eastAsia"/>
            <w:noProof/>
            <w:lang w:eastAsia="ko-KR"/>
          </w:rPr>
          <w:t>온라인</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서비스가</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아닌</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제품</w:t>
        </w:r>
        <w:r w:rsidR="00B05E43" w:rsidRPr="000046C2">
          <w:rPr>
            <w:rStyle w:val="Hyperlink"/>
            <w:rFonts w:eastAsia="Gulim" w:cs="Arial"/>
            <w:noProof/>
            <w:lang w:eastAsia="ko-KR"/>
          </w:rPr>
          <w:t>)</w:t>
        </w:r>
        <w:r w:rsidR="00B05E43">
          <w:rPr>
            <w:noProof/>
            <w:webHidden/>
          </w:rPr>
          <w:tab/>
        </w:r>
        <w:r w:rsidR="00B05E43">
          <w:rPr>
            <w:noProof/>
            <w:webHidden/>
          </w:rPr>
          <w:fldChar w:fldCharType="begin"/>
        </w:r>
        <w:r w:rsidR="00B05E43">
          <w:rPr>
            <w:noProof/>
            <w:webHidden/>
          </w:rPr>
          <w:instrText xml:space="preserve"> PAGEREF _Toc381961132 \h </w:instrText>
        </w:r>
        <w:r w:rsidR="00B05E43">
          <w:rPr>
            <w:noProof/>
            <w:webHidden/>
          </w:rPr>
        </w:r>
        <w:r w:rsidR="00B05E43">
          <w:rPr>
            <w:noProof/>
            <w:webHidden/>
          </w:rPr>
          <w:fldChar w:fldCharType="separate"/>
        </w:r>
        <w:r w:rsidR="00B05E43">
          <w:rPr>
            <w:noProof/>
            <w:webHidden/>
          </w:rPr>
          <w:t>28</w:t>
        </w:r>
        <w:r w:rsidR="00B05E43">
          <w:rPr>
            <w:noProof/>
            <w:webHidden/>
          </w:rPr>
          <w:fldChar w:fldCharType="end"/>
        </w:r>
      </w:hyperlink>
    </w:p>
    <w:p w14:paraId="0A884170" w14:textId="77777777" w:rsidR="00B05E43" w:rsidRDefault="00AD3685">
      <w:pPr>
        <w:pStyle w:val="TOC2"/>
        <w:rPr>
          <w:noProof/>
          <w:color w:val="auto"/>
          <w:sz w:val="22"/>
        </w:rPr>
      </w:pPr>
      <w:hyperlink w:anchor="_Toc381961133" w:history="1">
        <w:r w:rsidR="00B05E43" w:rsidRPr="000046C2">
          <w:rPr>
            <w:rStyle w:val="Hyperlink"/>
            <w:rFonts w:eastAsia="Gulim" w:cs="Arial"/>
            <w:noProof/>
            <w:lang w:eastAsia="ko-KR"/>
          </w:rPr>
          <w:t xml:space="preserve">Exchange Server 2013 Standard </w:t>
        </w:r>
        <w:r w:rsidR="00B05E43" w:rsidRPr="000046C2">
          <w:rPr>
            <w:rStyle w:val="Hyperlink"/>
            <w:rFonts w:eastAsia="Gulim" w:cs="Arial" w:hint="eastAsia"/>
            <w:noProof/>
            <w:lang w:eastAsia="ko-KR"/>
          </w:rPr>
          <w:t>및</w:t>
        </w:r>
        <w:r w:rsidR="00B05E43" w:rsidRPr="000046C2">
          <w:rPr>
            <w:rStyle w:val="Hyperlink"/>
            <w:rFonts w:eastAsia="Gulim" w:cs="Arial"/>
            <w:noProof/>
            <w:lang w:eastAsia="ko-KR"/>
          </w:rPr>
          <w:t xml:space="preserve"> Enterprise</w:t>
        </w:r>
        <w:r w:rsidR="00B05E43">
          <w:rPr>
            <w:noProof/>
            <w:webHidden/>
          </w:rPr>
          <w:tab/>
        </w:r>
        <w:r w:rsidR="00B05E43">
          <w:rPr>
            <w:noProof/>
            <w:webHidden/>
          </w:rPr>
          <w:fldChar w:fldCharType="begin"/>
        </w:r>
        <w:r w:rsidR="00B05E43">
          <w:rPr>
            <w:noProof/>
            <w:webHidden/>
          </w:rPr>
          <w:instrText xml:space="preserve"> PAGEREF _Toc381961133 \h </w:instrText>
        </w:r>
        <w:r w:rsidR="00B05E43">
          <w:rPr>
            <w:noProof/>
            <w:webHidden/>
          </w:rPr>
        </w:r>
        <w:r w:rsidR="00B05E43">
          <w:rPr>
            <w:noProof/>
            <w:webHidden/>
          </w:rPr>
          <w:fldChar w:fldCharType="separate"/>
        </w:r>
        <w:r w:rsidR="00B05E43">
          <w:rPr>
            <w:noProof/>
            <w:webHidden/>
          </w:rPr>
          <w:t>31</w:t>
        </w:r>
        <w:r w:rsidR="00B05E43">
          <w:rPr>
            <w:noProof/>
            <w:webHidden/>
          </w:rPr>
          <w:fldChar w:fldCharType="end"/>
        </w:r>
      </w:hyperlink>
    </w:p>
    <w:p w14:paraId="28431857" w14:textId="77777777" w:rsidR="00B05E43" w:rsidRDefault="00AD3685">
      <w:pPr>
        <w:pStyle w:val="TOC2"/>
        <w:rPr>
          <w:noProof/>
          <w:color w:val="auto"/>
          <w:sz w:val="22"/>
        </w:rPr>
      </w:pPr>
      <w:hyperlink w:anchor="_Toc381961134" w:history="1">
        <w:r w:rsidR="00B05E43" w:rsidRPr="000046C2">
          <w:rPr>
            <w:rStyle w:val="Hyperlink"/>
            <w:rFonts w:eastAsia="Gulim" w:cs="Arial"/>
            <w:noProof/>
            <w:lang w:eastAsia="ko-KR"/>
          </w:rPr>
          <w:t>Forefront Identity Manager 2010 R2</w:t>
        </w:r>
        <w:r w:rsidR="00B05E43">
          <w:rPr>
            <w:noProof/>
            <w:webHidden/>
          </w:rPr>
          <w:tab/>
        </w:r>
        <w:r w:rsidR="00B05E43">
          <w:rPr>
            <w:noProof/>
            <w:webHidden/>
          </w:rPr>
          <w:fldChar w:fldCharType="begin"/>
        </w:r>
        <w:r w:rsidR="00B05E43">
          <w:rPr>
            <w:noProof/>
            <w:webHidden/>
          </w:rPr>
          <w:instrText xml:space="preserve"> PAGEREF _Toc381961134 \h </w:instrText>
        </w:r>
        <w:r w:rsidR="00B05E43">
          <w:rPr>
            <w:noProof/>
            <w:webHidden/>
          </w:rPr>
        </w:r>
        <w:r w:rsidR="00B05E43">
          <w:rPr>
            <w:noProof/>
            <w:webHidden/>
          </w:rPr>
          <w:fldChar w:fldCharType="separate"/>
        </w:r>
        <w:r w:rsidR="00B05E43">
          <w:rPr>
            <w:noProof/>
            <w:webHidden/>
          </w:rPr>
          <w:t>33</w:t>
        </w:r>
        <w:r w:rsidR="00B05E43">
          <w:rPr>
            <w:noProof/>
            <w:webHidden/>
          </w:rPr>
          <w:fldChar w:fldCharType="end"/>
        </w:r>
      </w:hyperlink>
    </w:p>
    <w:p w14:paraId="3109935A" w14:textId="77777777" w:rsidR="00B05E43" w:rsidRDefault="00AD3685">
      <w:pPr>
        <w:pStyle w:val="TOC2"/>
        <w:rPr>
          <w:noProof/>
          <w:color w:val="auto"/>
          <w:sz w:val="22"/>
        </w:rPr>
      </w:pPr>
      <w:hyperlink w:anchor="_Toc381961135" w:history="1">
        <w:r w:rsidR="00B05E43" w:rsidRPr="000046C2">
          <w:rPr>
            <w:rStyle w:val="Hyperlink"/>
            <w:rFonts w:eastAsia="Gulim" w:cs="Arial"/>
            <w:noProof/>
            <w:lang w:eastAsia="ko-KR"/>
          </w:rPr>
          <w:t>Lync Server 2013</w:t>
        </w:r>
        <w:r w:rsidR="00B05E43">
          <w:rPr>
            <w:noProof/>
            <w:webHidden/>
          </w:rPr>
          <w:tab/>
        </w:r>
        <w:r w:rsidR="00B05E43">
          <w:rPr>
            <w:noProof/>
            <w:webHidden/>
          </w:rPr>
          <w:fldChar w:fldCharType="begin"/>
        </w:r>
        <w:r w:rsidR="00B05E43">
          <w:rPr>
            <w:noProof/>
            <w:webHidden/>
          </w:rPr>
          <w:instrText xml:space="preserve"> PAGEREF _Toc381961135 \h </w:instrText>
        </w:r>
        <w:r w:rsidR="00B05E43">
          <w:rPr>
            <w:noProof/>
            <w:webHidden/>
          </w:rPr>
        </w:r>
        <w:r w:rsidR="00B05E43">
          <w:rPr>
            <w:noProof/>
            <w:webHidden/>
          </w:rPr>
          <w:fldChar w:fldCharType="separate"/>
        </w:r>
        <w:r w:rsidR="00B05E43">
          <w:rPr>
            <w:noProof/>
            <w:webHidden/>
          </w:rPr>
          <w:t>34</w:t>
        </w:r>
        <w:r w:rsidR="00B05E43">
          <w:rPr>
            <w:noProof/>
            <w:webHidden/>
          </w:rPr>
          <w:fldChar w:fldCharType="end"/>
        </w:r>
      </w:hyperlink>
    </w:p>
    <w:p w14:paraId="5766C40D" w14:textId="77777777" w:rsidR="00B05E43" w:rsidRDefault="00AD3685">
      <w:pPr>
        <w:pStyle w:val="TOC2"/>
        <w:rPr>
          <w:noProof/>
          <w:color w:val="auto"/>
          <w:sz w:val="22"/>
        </w:rPr>
      </w:pPr>
      <w:hyperlink w:anchor="_Toc381961136" w:history="1">
        <w:r w:rsidR="00B05E43" w:rsidRPr="000046C2">
          <w:rPr>
            <w:rStyle w:val="Hyperlink"/>
            <w:rFonts w:eastAsia="Gulim" w:cs="Arial"/>
            <w:noProof/>
            <w:lang w:eastAsia="ko-KR"/>
          </w:rPr>
          <w:t>Microsoft Application Virtualization Hosting for Desktops</w:t>
        </w:r>
        <w:r w:rsidR="00B05E43">
          <w:rPr>
            <w:noProof/>
            <w:webHidden/>
          </w:rPr>
          <w:tab/>
        </w:r>
        <w:r w:rsidR="00B05E43">
          <w:rPr>
            <w:noProof/>
            <w:webHidden/>
          </w:rPr>
          <w:fldChar w:fldCharType="begin"/>
        </w:r>
        <w:r w:rsidR="00B05E43">
          <w:rPr>
            <w:noProof/>
            <w:webHidden/>
          </w:rPr>
          <w:instrText xml:space="preserve"> PAGEREF _Toc381961136 \h </w:instrText>
        </w:r>
        <w:r w:rsidR="00B05E43">
          <w:rPr>
            <w:noProof/>
            <w:webHidden/>
          </w:rPr>
        </w:r>
        <w:r w:rsidR="00B05E43">
          <w:rPr>
            <w:noProof/>
            <w:webHidden/>
          </w:rPr>
          <w:fldChar w:fldCharType="separate"/>
        </w:r>
        <w:r w:rsidR="00B05E43">
          <w:rPr>
            <w:noProof/>
            <w:webHidden/>
          </w:rPr>
          <w:t>35</w:t>
        </w:r>
        <w:r w:rsidR="00B05E43">
          <w:rPr>
            <w:noProof/>
            <w:webHidden/>
          </w:rPr>
          <w:fldChar w:fldCharType="end"/>
        </w:r>
      </w:hyperlink>
    </w:p>
    <w:p w14:paraId="1C7C1731" w14:textId="77777777" w:rsidR="00B05E43" w:rsidRDefault="00AD3685">
      <w:pPr>
        <w:pStyle w:val="TOC2"/>
        <w:rPr>
          <w:noProof/>
          <w:color w:val="auto"/>
          <w:sz w:val="22"/>
        </w:rPr>
      </w:pPr>
      <w:hyperlink w:anchor="_Toc381961137" w:history="1">
        <w:r w:rsidR="00B05E43" w:rsidRPr="000046C2">
          <w:rPr>
            <w:rStyle w:val="Hyperlink"/>
            <w:rFonts w:eastAsia="Gulim" w:cs="Arial"/>
            <w:noProof/>
            <w:lang w:eastAsia="ko-KR"/>
          </w:rPr>
          <w:t>Microsoft Application Virtualization for Remote Desktop Services</w:t>
        </w:r>
        <w:r w:rsidR="00B05E43">
          <w:rPr>
            <w:noProof/>
            <w:webHidden/>
          </w:rPr>
          <w:tab/>
        </w:r>
        <w:r w:rsidR="00B05E43">
          <w:rPr>
            <w:noProof/>
            <w:webHidden/>
          </w:rPr>
          <w:fldChar w:fldCharType="begin"/>
        </w:r>
        <w:r w:rsidR="00B05E43">
          <w:rPr>
            <w:noProof/>
            <w:webHidden/>
          </w:rPr>
          <w:instrText xml:space="preserve"> PAGEREF _Toc381961137 \h </w:instrText>
        </w:r>
        <w:r w:rsidR="00B05E43">
          <w:rPr>
            <w:noProof/>
            <w:webHidden/>
          </w:rPr>
        </w:r>
        <w:r w:rsidR="00B05E43">
          <w:rPr>
            <w:noProof/>
            <w:webHidden/>
          </w:rPr>
          <w:fldChar w:fldCharType="separate"/>
        </w:r>
        <w:r w:rsidR="00B05E43">
          <w:rPr>
            <w:noProof/>
            <w:webHidden/>
          </w:rPr>
          <w:t>36</w:t>
        </w:r>
        <w:r w:rsidR="00B05E43">
          <w:rPr>
            <w:noProof/>
            <w:webHidden/>
          </w:rPr>
          <w:fldChar w:fldCharType="end"/>
        </w:r>
      </w:hyperlink>
    </w:p>
    <w:p w14:paraId="5F927EED" w14:textId="77777777" w:rsidR="00B05E43" w:rsidRDefault="00AD3685">
      <w:pPr>
        <w:pStyle w:val="TOC2"/>
        <w:rPr>
          <w:noProof/>
          <w:color w:val="auto"/>
          <w:sz w:val="22"/>
        </w:rPr>
      </w:pPr>
      <w:hyperlink w:anchor="_Toc381961138" w:history="1">
        <w:r w:rsidR="00B05E43" w:rsidRPr="000046C2">
          <w:rPr>
            <w:rStyle w:val="Hyperlink"/>
            <w:rFonts w:eastAsia="Gulim" w:cs="Arial"/>
            <w:noProof/>
            <w:lang w:eastAsia="ko-KR"/>
          </w:rPr>
          <w:t>Microsoft Dynamics AX 2012 R2</w:t>
        </w:r>
        <w:r w:rsidR="00B05E43">
          <w:rPr>
            <w:noProof/>
            <w:webHidden/>
          </w:rPr>
          <w:tab/>
        </w:r>
        <w:r w:rsidR="00B05E43">
          <w:rPr>
            <w:noProof/>
            <w:webHidden/>
          </w:rPr>
          <w:fldChar w:fldCharType="begin"/>
        </w:r>
        <w:r w:rsidR="00B05E43">
          <w:rPr>
            <w:noProof/>
            <w:webHidden/>
          </w:rPr>
          <w:instrText xml:space="preserve"> PAGEREF _Toc381961138 \h </w:instrText>
        </w:r>
        <w:r w:rsidR="00B05E43">
          <w:rPr>
            <w:noProof/>
            <w:webHidden/>
          </w:rPr>
        </w:r>
        <w:r w:rsidR="00B05E43">
          <w:rPr>
            <w:noProof/>
            <w:webHidden/>
          </w:rPr>
          <w:fldChar w:fldCharType="separate"/>
        </w:r>
        <w:r w:rsidR="00B05E43">
          <w:rPr>
            <w:noProof/>
            <w:webHidden/>
          </w:rPr>
          <w:t>36</w:t>
        </w:r>
        <w:r w:rsidR="00B05E43">
          <w:rPr>
            <w:noProof/>
            <w:webHidden/>
          </w:rPr>
          <w:fldChar w:fldCharType="end"/>
        </w:r>
      </w:hyperlink>
    </w:p>
    <w:p w14:paraId="121C38EB" w14:textId="77777777" w:rsidR="00B05E43" w:rsidRDefault="00AD3685">
      <w:pPr>
        <w:pStyle w:val="TOC2"/>
        <w:rPr>
          <w:noProof/>
          <w:color w:val="auto"/>
          <w:sz w:val="22"/>
        </w:rPr>
      </w:pPr>
      <w:hyperlink w:anchor="_Toc381961139" w:history="1">
        <w:r w:rsidR="00B05E43" w:rsidRPr="000046C2">
          <w:rPr>
            <w:rStyle w:val="Hyperlink"/>
            <w:rFonts w:eastAsia="Gulim" w:cs="Arial"/>
            <w:noProof/>
            <w:lang w:eastAsia="ko-KR"/>
          </w:rPr>
          <w:t>Microsoft Dynamics C5 2012</w:t>
        </w:r>
        <w:r w:rsidR="00B05E43">
          <w:rPr>
            <w:noProof/>
            <w:webHidden/>
          </w:rPr>
          <w:tab/>
        </w:r>
        <w:r w:rsidR="00B05E43">
          <w:rPr>
            <w:noProof/>
            <w:webHidden/>
          </w:rPr>
          <w:fldChar w:fldCharType="begin"/>
        </w:r>
        <w:r w:rsidR="00B05E43">
          <w:rPr>
            <w:noProof/>
            <w:webHidden/>
          </w:rPr>
          <w:instrText xml:space="preserve"> PAGEREF _Toc381961139 \h </w:instrText>
        </w:r>
        <w:r w:rsidR="00B05E43">
          <w:rPr>
            <w:noProof/>
            <w:webHidden/>
          </w:rPr>
        </w:r>
        <w:r w:rsidR="00B05E43">
          <w:rPr>
            <w:noProof/>
            <w:webHidden/>
          </w:rPr>
          <w:fldChar w:fldCharType="separate"/>
        </w:r>
        <w:r w:rsidR="00B05E43">
          <w:rPr>
            <w:noProof/>
            <w:webHidden/>
          </w:rPr>
          <w:t>38</w:t>
        </w:r>
        <w:r w:rsidR="00B05E43">
          <w:rPr>
            <w:noProof/>
            <w:webHidden/>
          </w:rPr>
          <w:fldChar w:fldCharType="end"/>
        </w:r>
      </w:hyperlink>
    </w:p>
    <w:p w14:paraId="5FC05BA5" w14:textId="77777777" w:rsidR="00B05E43" w:rsidRDefault="00AD3685">
      <w:pPr>
        <w:pStyle w:val="TOC2"/>
        <w:rPr>
          <w:noProof/>
          <w:color w:val="auto"/>
          <w:sz w:val="22"/>
        </w:rPr>
      </w:pPr>
      <w:hyperlink w:anchor="_Toc381961140" w:history="1">
        <w:r w:rsidR="00B05E43" w:rsidRPr="000046C2">
          <w:rPr>
            <w:rStyle w:val="Hyperlink"/>
            <w:rFonts w:eastAsia="Gulim" w:cs="Arial"/>
            <w:noProof/>
            <w:lang w:eastAsia="ko-KR"/>
          </w:rPr>
          <w:t>Microsoft Dynamics CRM 2013 Service Provider</w:t>
        </w:r>
        <w:r w:rsidR="00B05E43">
          <w:rPr>
            <w:noProof/>
            <w:webHidden/>
          </w:rPr>
          <w:tab/>
        </w:r>
        <w:r w:rsidR="00B05E43">
          <w:rPr>
            <w:noProof/>
            <w:webHidden/>
          </w:rPr>
          <w:fldChar w:fldCharType="begin"/>
        </w:r>
        <w:r w:rsidR="00B05E43">
          <w:rPr>
            <w:noProof/>
            <w:webHidden/>
          </w:rPr>
          <w:instrText xml:space="preserve"> PAGEREF _Toc381961140 \h </w:instrText>
        </w:r>
        <w:r w:rsidR="00B05E43">
          <w:rPr>
            <w:noProof/>
            <w:webHidden/>
          </w:rPr>
        </w:r>
        <w:r w:rsidR="00B05E43">
          <w:rPr>
            <w:noProof/>
            <w:webHidden/>
          </w:rPr>
          <w:fldChar w:fldCharType="separate"/>
        </w:r>
        <w:r w:rsidR="00B05E43">
          <w:rPr>
            <w:noProof/>
            <w:webHidden/>
          </w:rPr>
          <w:t>38</w:t>
        </w:r>
        <w:r w:rsidR="00B05E43">
          <w:rPr>
            <w:noProof/>
            <w:webHidden/>
          </w:rPr>
          <w:fldChar w:fldCharType="end"/>
        </w:r>
      </w:hyperlink>
    </w:p>
    <w:p w14:paraId="7188C5B2" w14:textId="77777777" w:rsidR="00B05E43" w:rsidRDefault="00AD3685">
      <w:pPr>
        <w:pStyle w:val="TOC2"/>
        <w:rPr>
          <w:noProof/>
          <w:color w:val="auto"/>
          <w:sz w:val="22"/>
        </w:rPr>
      </w:pPr>
      <w:hyperlink w:anchor="_Toc381961141" w:history="1">
        <w:r w:rsidR="00B05E43" w:rsidRPr="000046C2">
          <w:rPr>
            <w:rStyle w:val="Hyperlink"/>
            <w:rFonts w:eastAsia="Gulim" w:cs="Arial"/>
            <w:noProof/>
          </w:rPr>
          <w:t>Microsoft Dynamics GP 2013</w:t>
        </w:r>
        <w:r w:rsidR="00B05E43">
          <w:rPr>
            <w:noProof/>
            <w:webHidden/>
          </w:rPr>
          <w:tab/>
        </w:r>
        <w:r w:rsidR="00B05E43">
          <w:rPr>
            <w:noProof/>
            <w:webHidden/>
          </w:rPr>
          <w:fldChar w:fldCharType="begin"/>
        </w:r>
        <w:r w:rsidR="00B05E43">
          <w:rPr>
            <w:noProof/>
            <w:webHidden/>
          </w:rPr>
          <w:instrText xml:space="preserve"> PAGEREF _Toc381961141 \h </w:instrText>
        </w:r>
        <w:r w:rsidR="00B05E43">
          <w:rPr>
            <w:noProof/>
            <w:webHidden/>
          </w:rPr>
        </w:r>
        <w:r w:rsidR="00B05E43">
          <w:rPr>
            <w:noProof/>
            <w:webHidden/>
          </w:rPr>
          <w:fldChar w:fldCharType="separate"/>
        </w:r>
        <w:r w:rsidR="00B05E43">
          <w:rPr>
            <w:noProof/>
            <w:webHidden/>
          </w:rPr>
          <w:t>39</w:t>
        </w:r>
        <w:r w:rsidR="00B05E43">
          <w:rPr>
            <w:noProof/>
            <w:webHidden/>
          </w:rPr>
          <w:fldChar w:fldCharType="end"/>
        </w:r>
      </w:hyperlink>
    </w:p>
    <w:p w14:paraId="27152810" w14:textId="77777777" w:rsidR="00B05E43" w:rsidRDefault="00AD3685">
      <w:pPr>
        <w:pStyle w:val="TOC2"/>
        <w:rPr>
          <w:noProof/>
          <w:color w:val="auto"/>
          <w:sz w:val="22"/>
        </w:rPr>
      </w:pPr>
      <w:hyperlink w:anchor="_Toc381961142" w:history="1">
        <w:r w:rsidR="00B05E43" w:rsidRPr="000046C2">
          <w:rPr>
            <w:rStyle w:val="Hyperlink"/>
            <w:rFonts w:eastAsia="Gulim" w:cs="Arial"/>
            <w:noProof/>
            <w:lang w:eastAsia="ko-KR"/>
          </w:rPr>
          <w:t>Microsoft Dynamics NAV 2013 R2</w:t>
        </w:r>
        <w:r w:rsidR="00B05E43">
          <w:rPr>
            <w:noProof/>
            <w:webHidden/>
          </w:rPr>
          <w:tab/>
        </w:r>
        <w:r w:rsidR="00B05E43">
          <w:rPr>
            <w:noProof/>
            <w:webHidden/>
          </w:rPr>
          <w:fldChar w:fldCharType="begin"/>
        </w:r>
        <w:r w:rsidR="00B05E43">
          <w:rPr>
            <w:noProof/>
            <w:webHidden/>
          </w:rPr>
          <w:instrText xml:space="preserve"> PAGEREF _Toc381961142 \h </w:instrText>
        </w:r>
        <w:r w:rsidR="00B05E43">
          <w:rPr>
            <w:noProof/>
            <w:webHidden/>
          </w:rPr>
        </w:r>
        <w:r w:rsidR="00B05E43">
          <w:rPr>
            <w:noProof/>
            <w:webHidden/>
          </w:rPr>
          <w:fldChar w:fldCharType="separate"/>
        </w:r>
        <w:r w:rsidR="00B05E43">
          <w:rPr>
            <w:noProof/>
            <w:webHidden/>
          </w:rPr>
          <w:t>40</w:t>
        </w:r>
        <w:r w:rsidR="00B05E43">
          <w:rPr>
            <w:noProof/>
            <w:webHidden/>
          </w:rPr>
          <w:fldChar w:fldCharType="end"/>
        </w:r>
      </w:hyperlink>
    </w:p>
    <w:p w14:paraId="71AEC4F4" w14:textId="77777777" w:rsidR="00B05E43" w:rsidRDefault="00AD3685">
      <w:pPr>
        <w:pStyle w:val="TOC2"/>
        <w:rPr>
          <w:noProof/>
          <w:color w:val="auto"/>
          <w:sz w:val="22"/>
        </w:rPr>
      </w:pPr>
      <w:hyperlink w:anchor="_Toc381961143" w:history="1">
        <w:r w:rsidR="00B05E43" w:rsidRPr="000046C2">
          <w:rPr>
            <w:rStyle w:val="Hyperlink"/>
            <w:rFonts w:eastAsia="Gulim" w:cs="Arial"/>
            <w:noProof/>
            <w:lang w:eastAsia="ko-KR"/>
          </w:rPr>
          <w:t>Microsoft Dynamics SL 2011</w:t>
        </w:r>
        <w:r w:rsidR="00B05E43">
          <w:rPr>
            <w:noProof/>
            <w:webHidden/>
          </w:rPr>
          <w:tab/>
        </w:r>
        <w:r w:rsidR="00B05E43">
          <w:rPr>
            <w:noProof/>
            <w:webHidden/>
          </w:rPr>
          <w:fldChar w:fldCharType="begin"/>
        </w:r>
        <w:r w:rsidR="00B05E43">
          <w:rPr>
            <w:noProof/>
            <w:webHidden/>
          </w:rPr>
          <w:instrText xml:space="preserve"> PAGEREF _Toc381961143 \h </w:instrText>
        </w:r>
        <w:r w:rsidR="00B05E43">
          <w:rPr>
            <w:noProof/>
            <w:webHidden/>
          </w:rPr>
        </w:r>
        <w:r w:rsidR="00B05E43">
          <w:rPr>
            <w:noProof/>
            <w:webHidden/>
          </w:rPr>
          <w:fldChar w:fldCharType="separate"/>
        </w:r>
        <w:r w:rsidR="00B05E43">
          <w:rPr>
            <w:noProof/>
            <w:webHidden/>
          </w:rPr>
          <w:t>41</w:t>
        </w:r>
        <w:r w:rsidR="00B05E43">
          <w:rPr>
            <w:noProof/>
            <w:webHidden/>
          </w:rPr>
          <w:fldChar w:fldCharType="end"/>
        </w:r>
      </w:hyperlink>
    </w:p>
    <w:p w14:paraId="58C6A7FF" w14:textId="77777777" w:rsidR="00B05E43" w:rsidRDefault="00AD3685">
      <w:pPr>
        <w:pStyle w:val="TOC2"/>
        <w:rPr>
          <w:noProof/>
          <w:color w:val="auto"/>
          <w:sz w:val="22"/>
        </w:rPr>
      </w:pPr>
      <w:hyperlink w:anchor="_Toc381961144" w:history="1">
        <w:r w:rsidR="00B05E43" w:rsidRPr="000046C2">
          <w:rPr>
            <w:rStyle w:val="Hyperlink"/>
            <w:rFonts w:eastAsia="Gulim" w:cs="Arial"/>
            <w:noProof/>
            <w:lang w:eastAsia="ko-KR"/>
          </w:rPr>
          <w:t>Microsoft User Experience Virtualization Hosting for Desktops v2.0</w:t>
        </w:r>
        <w:r w:rsidR="00B05E43">
          <w:rPr>
            <w:noProof/>
            <w:webHidden/>
          </w:rPr>
          <w:tab/>
        </w:r>
        <w:r w:rsidR="00B05E43">
          <w:rPr>
            <w:noProof/>
            <w:webHidden/>
          </w:rPr>
          <w:fldChar w:fldCharType="begin"/>
        </w:r>
        <w:r w:rsidR="00B05E43">
          <w:rPr>
            <w:noProof/>
            <w:webHidden/>
          </w:rPr>
          <w:instrText xml:space="preserve"> PAGEREF _Toc381961144 \h </w:instrText>
        </w:r>
        <w:r w:rsidR="00B05E43">
          <w:rPr>
            <w:noProof/>
            <w:webHidden/>
          </w:rPr>
        </w:r>
        <w:r w:rsidR="00B05E43">
          <w:rPr>
            <w:noProof/>
            <w:webHidden/>
          </w:rPr>
          <w:fldChar w:fldCharType="separate"/>
        </w:r>
        <w:r w:rsidR="00B05E43">
          <w:rPr>
            <w:noProof/>
            <w:webHidden/>
          </w:rPr>
          <w:t>42</w:t>
        </w:r>
        <w:r w:rsidR="00B05E43">
          <w:rPr>
            <w:noProof/>
            <w:webHidden/>
          </w:rPr>
          <w:fldChar w:fldCharType="end"/>
        </w:r>
      </w:hyperlink>
    </w:p>
    <w:p w14:paraId="5827B614" w14:textId="77777777" w:rsidR="00B05E43" w:rsidRDefault="00AD3685">
      <w:pPr>
        <w:pStyle w:val="TOC2"/>
        <w:rPr>
          <w:noProof/>
          <w:color w:val="auto"/>
          <w:sz w:val="22"/>
        </w:rPr>
      </w:pPr>
      <w:hyperlink w:anchor="_Toc381961145" w:history="1">
        <w:r w:rsidR="00B05E43" w:rsidRPr="000046C2">
          <w:rPr>
            <w:rStyle w:val="Hyperlink"/>
            <w:rFonts w:eastAsia="Gulim" w:cs="Arial"/>
            <w:noProof/>
            <w:lang w:eastAsia="ko-KR"/>
          </w:rPr>
          <w:t xml:space="preserve">Office </w:t>
        </w:r>
        <w:r w:rsidR="00B05E43" w:rsidRPr="000046C2">
          <w:rPr>
            <w:rStyle w:val="Hyperlink"/>
            <w:rFonts w:eastAsia="Gulim" w:cs="Arial" w:hint="eastAsia"/>
            <w:noProof/>
            <w:lang w:eastAsia="ko-KR"/>
          </w:rPr>
          <w:t>복수</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언어</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팩</w:t>
        </w:r>
        <w:r w:rsidR="00B05E43" w:rsidRPr="000046C2">
          <w:rPr>
            <w:rStyle w:val="Hyperlink"/>
            <w:rFonts w:eastAsia="Gulim" w:cs="Arial"/>
            <w:noProof/>
            <w:lang w:eastAsia="ko-KR"/>
          </w:rPr>
          <w:t xml:space="preserve"> 2013</w:t>
        </w:r>
        <w:r w:rsidR="00B05E43">
          <w:rPr>
            <w:noProof/>
            <w:webHidden/>
          </w:rPr>
          <w:tab/>
        </w:r>
        <w:r w:rsidR="00B05E43">
          <w:rPr>
            <w:noProof/>
            <w:webHidden/>
          </w:rPr>
          <w:fldChar w:fldCharType="begin"/>
        </w:r>
        <w:r w:rsidR="00B05E43">
          <w:rPr>
            <w:noProof/>
            <w:webHidden/>
          </w:rPr>
          <w:instrText xml:space="preserve"> PAGEREF _Toc381961145 \h </w:instrText>
        </w:r>
        <w:r w:rsidR="00B05E43">
          <w:rPr>
            <w:noProof/>
            <w:webHidden/>
          </w:rPr>
        </w:r>
        <w:r w:rsidR="00B05E43">
          <w:rPr>
            <w:noProof/>
            <w:webHidden/>
          </w:rPr>
          <w:fldChar w:fldCharType="separate"/>
        </w:r>
        <w:r w:rsidR="00B05E43">
          <w:rPr>
            <w:noProof/>
            <w:webHidden/>
          </w:rPr>
          <w:t>43</w:t>
        </w:r>
        <w:r w:rsidR="00B05E43">
          <w:rPr>
            <w:noProof/>
            <w:webHidden/>
          </w:rPr>
          <w:fldChar w:fldCharType="end"/>
        </w:r>
      </w:hyperlink>
    </w:p>
    <w:p w14:paraId="0681124F" w14:textId="77777777" w:rsidR="00B05E43" w:rsidRDefault="00AD3685">
      <w:pPr>
        <w:pStyle w:val="TOC2"/>
        <w:rPr>
          <w:noProof/>
          <w:color w:val="auto"/>
          <w:sz w:val="22"/>
        </w:rPr>
      </w:pPr>
      <w:hyperlink w:anchor="_Toc381961146" w:history="1">
        <w:r w:rsidR="00B05E43" w:rsidRPr="000046C2">
          <w:rPr>
            <w:rStyle w:val="Hyperlink"/>
            <w:rFonts w:eastAsia="Gulim" w:cs="Arial"/>
            <w:noProof/>
            <w:lang w:eastAsia="ko-KR"/>
          </w:rPr>
          <w:t>Office Professional Plus 2013</w:t>
        </w:r>
        <w:r w:rsidR="00B05E43">
          <w:rPr>
            <w:noProof/>
            <w:webHidden/>
          </w:rPr>
          <w:tab/>
        </w:r>
        <w:r w:rsidR="00B05E43">
          <w:rPr>
            <w:noProof/>
            <w:webHidden/>
          </w:rPr>
          <w:fldChar w:fldCharType="begin"/>
        </w:r>
        <w:r w:rsidR="00B05E43">
          <w:rPr>
            <w:noProof/>
            <w:webHidden/>
          </w:rPr>
          <w:instrText xml:space="preserve"> PAGEREF _Toc381961146 \h </w:instrText>
        </w:r>
        <w:r w:rsidR="00B05E43">
          <w:rPr>
            <w:noProof/>
            <w:webHidden/>
          </w:rPr>
        </w:r>
        <w:r w:rsidR="00B05E43">
          <w:rPr>
            <w:noProof/>
            <w:webHidden/>
          </w:rPr>
          <w:fldChar w:fldCharType="separate"/>
        </w:r>
        <w:r w:rsidR="00B05E43">
          <w:rPr>
            <w:noProof/>
            <w:webHidden/>
          </w:rPr>
          <w:t>43</w:t>
        </w:r>
        <w:r w:rsidR="00B05E43">
          <w:rPr>
            <w:noProof/>
            <w:webHidden/>
          </w:rPr>
          <w:fldChar w:fldCharType="end"/>
        </w:r>
      </w:hyperlink>
    </w:p>
    <w:p w14:paraId="20A8098A" w14:textId="77777777" w:rsidR="00B05E43" w:rsidRDefault="00AD3685">
      <w:pPr>
        <w:pStyle w:val="TOC2"/>
        <w:rPr>
          <w:noProof/>
          <w:color w:val="auto"/>
          <w:sz w:val="22"/>
        </w:rPr>
      </w:pPr>
      <w:hyperlink w:anchor="_Toc381961147" w:history="1">
        <w:r w:rsidR="00B05E43" w:rsidRPr="000046C2">
          <w:rPr>
            <w:rStyle w:val="Hyperlink"/>
            <w:rFonts w:eastAsia="Gulim" w:cs="Arial"/>
            <w:noProof/>
            <w:lang w:eastAsia="ko-KR"/>
          </w:rPr>
          <w:t>Office Standard 2013</w:t>
        </w:r>
        <w:r w:rsidR="00B05E43">
          <w:rPr>
            <w:noProof/>
            <w:webHidden/>
          </w:rPr>
          <w:tab/>
        </w:r>
        <w:r w:rsidR="00B05E43">
          <w:rPr>
            <w:noProof/>
            <w:webHidden/>
          </w:rPr>
          <w:fldChar w:fldCharType="begin"/>
        </w:r>
        <w:r w:rsidR="00B05E43">
          <w:rPr>
            <w:noProof/>
            <w:webHidden/>
          </w:rPr>
          <w:instrText xml:space="preserve"> PAGEREF _Toc381961147 \h </w:instrText>
        </w:r>
        <w:r w:rsidR="00B05E43">
          <w:rPr>
            <w:noProof/>
            <w:webHidden/>
          </w:rPr>
        </w:r>
        <w:r w:rsidR="00B05E43">
          <w:rPr>
            <w:noProof/>
            <w:webHidden/>
          </w:rPr>
          <w:fldChar w:fldCharType="separate"/>
        </w:r>
        <w:r w:rsidR="00B05E43">
          <w:rPr>
            <w:noProof/>
            <w:webHidden/>
          </w:rPr>
          <w:t>43</w:t>
        </w:r>
        <w:r w:rsidR="00B05E43">
          <w:rPr>
            <w:noProof/>
            <w:webHidden/>
          </w:rPr>
          <w:fldChar w:fldCharType="end"/>
        </w:r>
      </w:hyperlink>
    </w:p>
    <w:p w14:paraId="6982A662" w14:textId="77777777" w:rsidR="00B05E43" w:rsidRDefault="00AD3685">
      <w:pPr>
        <w:pStyle w:val="TOC2"/>
        <w:rPr>
          <w:noProof/>
          <w:color w:val="auto"/>
          <w:sz w:val="22"/>
        </w:rPr>
      </w:pPr>
      <w:hyperlink w:anchor="_Toc381961148" w:history="1">
        <w:r w:rsidR="00B05E43" w:rsidRPr="000046C2">
          <w:rPr>
            <w:rStyle w:val="Hyperlink"/>
            <w:rFonts w:eastAsia="Gulim" w:cs="Arial" w:hint="eastAsia"/>
            <w:noProof/>
            <w:lang w:eastAsia="ko-KR"/>
          </w:rPr>
          <w:t>생산성</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제품군</w:t>
        </w:r>
        <w:r w:rsidR="00B05E43">
          <w:rPr>
            <w:noProof/>
            <w:webHidden/>
          </w:rPr>
          <w:tab/>
        </w:r>
        <w:r w:rsidR="00B05E43">
          <w:rPr>
            <w:noProof/>
            <w:webHidden/>
          </w:rPr>
          <w:fldChar w:fldCharType="begin"/>
        </w:r>
        <w:r w:rsidR="00B05E43">
          <w:rPr>
            <w:noProof/>
            <w:webHidden/>
          </w:rPr>
          <w:instrText xml:space="preserve"> PAGEREF _Toc381961148 \h </w:instrText>
        </w:r>
        <w:r w:rsidR="00B05E43">
          <w:rPr>
            <w:noProof/>
            <w:webHidden/>
          </w:rPr>
        </w:r>
        <w:r w:rsidR="00B05E43">
          <w:rPr>
            <w:noProof/>
            <w:webHidden/>
          </w:rPr>
          <w:fldChar w:fldCharType="separate"/>
        </w:r>
        <w:r w:rsidR="00B05E43">
          <w:rPr>
            <w:noProof/>
            <w:webHidden/>
          </w:rPr>
          <w:t>44</w:t>
        </w:r>
        <w:r w:rsidR="00B05E43">
          <w:rPr>
            <w:noProof/>
            <w:webHidden/>
          </w:rPr>
          <w:fldChar w:fldCharType="end"/>
        </w:r>
      </w:hyperlink>
    </w:p>
    <w:p w14:paraId="5435E0BB" w14:textId="77777777" w:rsidR="00B05E43" w:rsidRDefault="00AD3685">
      <w:pPr>
        <w:pStyle w:val="TOC2"/>
        <w:rPr>
          <w:noProof/>
          <w:color w:val="auto"/>
          <w:sz w:val="22"/>
        </w:rPr>
      </w:pPr>
      <w:hyperlink w:anchor="_Toc381961149" w:history="1">
        <w:r w:rsidR="00B05E43" w:rsidRPr="000046C2">
          <w:rPr>
            <w:rStyle w:val="Hyperlink"/>
            <w:rFonts w:eastAsia="Gulim" w:cs="Arial"/>
            <w:noProof/>
            <w:lang w:eastAsia="ko-KR"/>
          </w:rPr>
          <w:t>Project 2013 Professional</w:t>
        </w:r>
        <w:r w:rsidR="00B05E43">
          <w:rPr>
            <w:noProof/>
            <w:webHidden/>
          </w:rPr>
          <w:tab/>
        </w:r>
        <w:r w:rsidR="00B05E43">
          <w:rPr>
            <w:noProof/>
            <w:webHidden/>
          </w:rPr>
          <w:fldChar w:fldCharType="begin"/>
        </w:r>
        <w:r w:rsidR="00B05E43">
          <w:rPr>
            <w:noProof/>
            <w:webHidden/>
          </w:rPr>
          <w:instrText xml:space="preserve"> PAGEREF _Toc381961149 \h </w:instrText>
        </w:r>
        <w:r w:rsidR="00B05E43">
          <w:rPr>
            <w:noProof/>
            <w:webHidden/>
          </w:rPr>
        </w:r>
        <w:r w:rsidR="00B05E43">
          <w:rPr>
            <w:noProof/>
            <w:webHidden/>
          </w:rPr>
          <w:fldChar w:fldCharType="separate"/>
        </w:r>
        <w:r w:rsidR="00B05E43">
          <w:rPr>
            <w:noProof/>
            <w:webHidden/>
          </w:rPr>
          <w:t>44</w:t>
        </w:r>
        <w:r w:rsidR="00B05E43">
          <w:rPr>
            <w:noProof/>
            <w:webHidden/>
          </w:rPr>
          <w:fldChar w:fldCharType="end"/>
        </w:r>
      </w:hyperlink>
    </w:p>
    <w:p w14:paraId="31FB4BB0" w14:textId="77777777" w:rsidR="00B05E43" w:rsidRDefault="00AD3685">
      <w:pPr>
        <w:pStyle w:val="TOC2"/>
        <w:rPr>
          <w:noProof/>
          <w:color w:val="auto"/>
          <w:sz w:val="22"/>
        </w:rPr>
      </w:pPr>
      <w:hyperlink w:anchor="_Toc381961150" w:history="1">
        <w:r w:rsidR="00B05E43" w:rsidRPr="000046C2">
          <w:rPr>
            <w:rStyle w:val="Hyperlink"/>
            <w:rFonts w:eastAsia="Gulim" w:cs="Arial"/>
            <w:noProof/>
          </w:rPr>
          <w:t>Project 2013 Standard</w:t>
        </w:r>
        <w:r w:rsidR="00B05E43">
          <w:rPr>
            <w:noProof/>
            <w:webHidden/>
          </w:rPr>
          <w:tab/>
        </w:r>
        <w:r w:rsidR="00B05E43">
          <w:rPr>
            <w:noProof/>
            <w:webHidden/>
          </w:rPr>
          <w:fldChar w:fldCharType="begin"/>
        </w:r>
        <w:r w:rsidR="00B05E43">
          <w:rPr>
            <w:noProof/>
            <w:webHidden/>
          </w:rPr>
          <w:instrText xml:space="preserve"> PAGEREF _Toc381961150 \h </w:instrText>
        </w:r>
        <w:r w:rsidR="00B05E43">
          <w:rPr>
            <w:noProof/>
            <w:webHidden/>
          </w:rPr>
        </w:r>
        <w:r w:rsidR="00B05E43">
          <w:rPr>
            <w:noProof/>
            <w:webHidden/>
          </w:rPr>
          <w:fldChar w:fldCharType="separate"/>
        </w:r>
        <w:r w:rsidR="00B05E43">
          <w:rPr>
            <w:noProof/>
            <w:webHidden/>
          </w:rPr>
          <w:t>45</w:t>
        </w:r>
        <w:r w:rsidR="00B05E43">
          <w:rPr>
            <w:noProof/>
            <w:webHidden/>
          </w:rPr>
          <w:fldChar w:fldCharType="end"/>
        </w:r>
      </w:hyperlink>
    </w:p>
    <w:p w14:paraId="10936C0B" w14:textId="77777777" w:rsidR="00B05E43" w:rsidRDefault="00AD3685">
      <w:pPr>
        <w:pStyle w:val="TOC2"/>
        <w:rPr>
          <w:noProof/>
          <w:color w:val="auto"/>
          <w:sz w:val="22"/>
        </w:rPr>
      </w:pPr>
      <w:hyperlink w:anchor="_Toc381961151" w:history="1">
        <w:r w:rsidR="00B05E43" w:rsidRPr="000046C2">
          <w:rPr>
            <w:rStyle w:val="Hyperlink"/>
            <w:rFonts w:eastAsia="Gulim" w:cs="Arial"/>
            <w:noProof/>
          </w:rPr>
          <w:t>Project Server 2013</w:t>
        </w:r>
        <w:r w:rsidR="00B05E43">
          <w:rPr>
            <w:noProof/>
            <w:webHidden/>
          </w:rPr>
          <w:tab/>
        </w:r>
        <w:r w:rsidR="00B05E43">
          <w:rPr>
            <w:noProof/>
            <w:webHidden/>
          </w:rPr>
          <w:fldChar w:fldCharType="begin"/>
        </w:r>
        <w:r w:rsidR="00B05E43">
          <w:rPr>
            <w:noProof/>
            <w:webHidden/>
          </w:rPr>
          <w:instrText xml:space="preserve"> PAGEREF _Toc381961151 \h </w:instrText>
        </w:r>
        <w:r w:rsidR="00B05E43">
          <w:rPr>
            <w:noProof/>
            <w:webHidden/>
          </w:rPr>
        </w:r>
        <w:r w:rsidR="00B05E43">
          <w:rPr>
            <w:noProof/>
            <w:webHidden/>
          </w:rPr>
          <w:fldChar w:fldCharType="separate"/>
        </w:r>
        <w:r w:rsidR="00B05E43">
          <w:rPr>
            <w:noProof/>
            <w:webHidden/>
          </w:rPr>
          <w:t>45</w:t>
        </w:r>
        <w:r w:rsidR="00B05E43">
          <w:rPr>
            <w:noProof/>
            <w:webHidden/>
          </w:rPr>
          <w:fldChar w:fldCharType="end"/>
        </w:r>
      </w:hyperlink>
    </w:p>
    <w:p w14:paraId="02A491F4" w14:textId="77777777" w:rsidR="00B05E43" w:rsidRDefault="00AD3685">
      <w:pPr>
        <w:pStyle w:val="TOC2"/>
        <w:rPr>
          <w:noProof/>
          <w:color w:val="auto"/>
          <w:sz w:val="22"/>
        </w:rPr>
      </w:pPr>
      <w:hyperlink w:anchor="_Toc381961152" w:history="1">
        <w:r w:rsidR="00B05E43" w:rsidRPr="000046C2">
          <w:rPr>
            <w:rStyle w:val="Hyperlink"/>
            <w:rFonts w:eastAsia="Gulim" w:cs="Arial"/>
            <w:noProof/>
          </w:rPr>
          <w:t>SharePoint Server 2013</w:t>
        </w:r>
        <w:r w:rsidR="00B05E43">
          <w:rPr>
            <w:noProof/>
            <w:webHidden/>
          </w:rPr>
          <w:tab/>
        </w:r>
        <w:r w:rsidR="00B05E43">
          <w:rPr>
            <w:noProof/>
            <w:webHidden/>
          </w:rPr>
          <w:fldChar w:fldCharType="begin"/>
        </w:r>
        <w:r w:rsidR="00B05E43">
          <w:rPr>
            <w:noProof/>
            <w:webHidden/>
          </w:rPr>
          <w:instrText xml:space="preserve"> PAGEREF _Toc381961152 \h </w:instrText>
        </w:r>
        <w:r w:rsidR="00B05E43">
          <w:rPr>
            <w:noProof/>
            <w:webHidden/>
          </w:rPr>
        </w:r>
        <w:r w:rsidR="00B05E43">
          <w:rPr>
            <w:noProof/>
            <w:webHidden/>
          </w:rPr>
          <w:fldChar w:fldCharType="separate"/>
        </w:r>
        <w:r w:rsidR="00B05E43">
          <w:rPr>
            <w:noProof/>
            <w:webHidden/>
          </w:rPr>
          <w:t>45</w:t>
        </w:r>
        <w:r w:rsidR="00B05E43">
          <w:rPr>
            <w:noProof/>
            <w:webHidden/>
          </w:rPr>
          <w:fldChar w:fldCharType="end"/>
        </w:r>
      </w:hyperlink>
    </w:p>
    <w:p w14:paraId="7E7FFAB4" w14:textId="77777777" w:rsidR="00B05E43" w:rsidRDefault="00AD3685">
      <w:pPr>
        <w:pStyle w:val="TOC2"/>
        <w:rPr>
          <w:noProof/>
          <w:color w:val="auto"/>
          <w:sz w:val="22"/>
        </w:rPr>
      </w:pPr>
      <w:hyperlink w:anchor="_Toc381961153" w:history="1">
        <w:r w:rsidR="00B05E43" w:rsidRPr="000046C2">
          <w:rPr>
            <w:rStyle w:val="Hyperlink"/>
            <w:rFonts w:eastAsia="Gulim" w:cs="Arial"/>
            <w:noProof/>
          </w:rPr>
          <w:t>SQL Server 2014 Standard</w:t>
        </w:r>
        <w:r w:rsidR="00B05E43">
          <w:rPr>
            <w:noProof/>
            <w:webHidden/>
          </w:rPr>
          <w:tab/>
        </w:r>
        <w:r w:rsidR="00B05E43">
          <w:rPr>
            <w:noProof/>
            <w:webHidden/>
          </w:rPr>
          <w:fldChar w:fldCharType="begin"/>
        </w:r>
        <w:r w:rsidR="00B05E43">
          <w:rPr>
            <w:noProof/>
            <w:webHidden/>
          </w:rPr>
          <w:instrText xml:space="preserve"> PAGEREF _Toc381961153 \h </w:instrText>
        </w:r>
        <w:r w:rsidR="00B05E43">
          <w:rPr>
            <w:noProof/>
            <w:webHidden/>
          </w:rPr>
        </w:r>
        <w:r w:rsidR="00B05E43">
          <w:rPr>
            <w:noProof/>
            <w:webHidden/>
          </w:rPr>
          <w:fldChar w:fldCharType="separate"/>
        </w:r>
        <w:r w:rsidR="00B05E43">
          <w:rPr>
            <w:noProof/>
            <w:webHidden/>
          </w:rPr>
          <w:t>46</w:t>
        </w:r>
        <w:r w:rsidR="00B05E43">
          <w:rPr>
            <w:noProof/>
            <w:webHidden/>
          </w:rPr>
          <w:fldChar w:fldCharType="end"/>
        </w:r>
      </w:hyperlink>
    </w:p>
    <w:p w14:paraId="0EC1CD06" w14:textId="77777777" w:rsidR="00B05E43" w:rsidRDefault="00AD3685">
      <w:pPr>
        <w:pStyle w:val="TOC2"/>
        <w:rPr>
          <w:noProof/>
          <w:color w:val="auto"/>
          <w:sz w:val="22"/>
        </w:rPr>
      </w:pPr>
      <w:hyperlink w:anchor="_Toc381961154" w:history="1">
        <w:r w:rsidR="00B05E43" w:rsidRPr="000046C2">
          <w:rPr>
            <w:rStyle w:val="Hyperlink"/>
            <w:rFonts w:eastAsia="Gulim" w:cs="Arial"/>
            <w:noProof/>
            <w:lang w:eastAsia="ko-KR"/>
          </w:rPr>
          <w:t>SQL Server 2014 Business Intelligence</w:t>
        </w:r>
        <w:r w:rsidR="00B05E43">
          <w:rPr>
            <w:noProof/>
            <w:webHidden/>
          </w:rPr>
          <w:tab/>
        </w:r>
        <w:r w:rsidR="00B05E43">
          <w:rPr>
            <w:noProof/>
            <w:webHidden/>
          </w:rPr>
          <w:fldChar w:fldCharType="begin"/>
        </w:r>
        <w:r w:rsidR="00B05E43">
          <w:rPr>
            <w:noProof/>
            <w:webHidden/>
          </w:rPr>
          <w:instrText xml:space="preserve"> PAGEREF _Toc381961154 \h </w:instrText>
        </w:r>
        <w:r w:rsidR="00B05E43">
          <w:rPr>
            <w:noProof/>
            <w:webHidden/>
          </w:rPr>
        </w:r>
        <w:r w:rsidR="00B05E43">
          <w:rPr>
            <w:noProof/>
            <w:webHidden/>
          </w:rPr>
          <w:fldChar w:fldCharType="separate"/>
        </w:r>
        <w:r w:rsidR="00B05E43">
          <w:rPr>
            <w:noProof/>
            <w:webHidden/>
          </w:rPr>
          <w:t>46</w:t>
        </w:r>
        <w:r w:rsidR="00B05E43">
          <w:rPr>
            <w:noProof/>
            <w:webHidden/>
          </w:rPr>
          <w:fldChar w:fldCharType="end"/>
        </w:r>
      </w:hyperlink>
    </w:p>
    <w:p w14:paraId="3BE30C83" w14:textId="77777777" w:rsidR="00B05E43" w:rsidRDefault="00AD3685">
      <w:pPr>
        <w:pStyle w:val="TOC2"/>
        <w:rPr>
          <w:noProof/>
          <w:color w:val="auto"/>
          <w:sz w:val="22"/>
        </w:rPr>
      </w:pPr>
      <w:hyperlink w:anchor="_Toc381961155" w:history="1">
        <w:r w:rsidR="00B05E43" w:rsidRPr="000046C2">
          <w:rPr>
            <w:rStyle w:val="Hyperlink"/>
            <w:rFonts w:eastAsia="Gulim" w:cs="Arial"/>
            <w:noProof/>
            <w:lang w:eastAsia="ko-KR"/>
          </w:rPr>
          <w:t>System Center 2012 R2 Client Management Suite</w:t>
        </w:r>
        <w:r w:rsidR="00B05E43">
          <w:rPr>
            <w:noProof/>
            <w:webHidden/>
          </w:rPr>
          <w:tab/>
        </w:r>
        <w:r w:rsidR="00B05E43">
          <w:rPr>
            <w:noProof/>
            <w:webHidden/>
          </w:rPr>
          <w:fldChar w:fldCharType="begin"/>
        </w:r>
        <w:r w:rsidR="00B05E43">
          <w:rPr>
            <w:noProof/>
            <w:webHidden/>
          </w:rPr>
          <w:instrText xml:space="preserve"> PAGEREF _Toc381961155 \h </w:instrText>
        </w:r>
        <w:r w:rsidR="00B05E43">
          <w:rPr>
            <w:noProof/>
            <w:webHidden/>
          </w:rPr>
        </w:r>
        <w:r w:rsidR="00B05E43">
          <w:rPr>
            <w:noProof/>
            <w:webHidden/>
          </w:rPr>
          <w:fldChar w:fldCharType="separate"/>
        </w:r>
        <w:r w:rsidR="00B05E43">
          <w:rPr>
            <w:noProof/>
            <w:webHidden/>
          </w:rPr>
          <w:t>47</w:t>
        </w:r>
        <w:r w:rsidR="00B05E43">
          <w:rPr>
            <w:noProof/>
            <w:webHidden/>
          </w:rPr>
          <w:fldChar w:fldCharType="end"/>
        </w:r>
      </w:hyperlink>
    </w:p>
    <w:p w14:paraId="1063D350" w14:textId="77777777" w:rsidR="00B05E43" w:rsidRDefault="00AD3685">
      <w:pPr>
        <w:pStyle w:val="TOC2"/>
        <w:rPr>
          <w:noProof/>
          <w:color w:val="auto"/>
          <w:sz w:val="22"/>
        </w:rPr>
      </w:pPr>
      <w:hyperlink w:anchor="_Toc381961156" w:history="1">
        <w:r w:rsidR="00B05E43" w:rsidRPr="000046C2">
          <w:rPr>
            <w:rStyle w:val="Hyperlink"/>
            <w:rFonts w:eastAsia="Gulim" w:cs="Arial"/>
            <w:noProof/>
          </w:rPr>
          <w:t>System Center 2012 R2 Configuration Manager</w:t>
        </w:r>
        <w:r w:rsidR="00B05E43">
          <w:rPr>
            <w:noProof/>
            <w:webHidden/>
          </w:rPr>
          <w:tab/>
        </w:r>
        <w:r w:rsidR="00B05E43">
          <w:rPr>
            <w:noProof/>
            <w:webHidden/>
          </w:rPr>
          <w:fldChar w:fldCharType="begin"/>
        </w:r>
        <w:r w:rsidR="00B05E43">
          <w:rPr>
            <w:noProof/>
            <w:webHidden/>
          </w:rPr>
          <w:instrText xml:space="preserve"> PAGEREF _Toc381961156 \h </w:instrText>
        </w:r>
        <w:r w:rsidR="00B05E43">
          <w:rPr>
            <w:noProof/>
            <w:webHidden/>
          </w:rPr>
        </w:r>
        <w:r w:rsidR="00B05E43">
          <w:rPr>
            <w:noProof/>
            <w:webHidden/>
          </w:rPr>
          <w:fldChar w:fldCharType="separate"/>
        </w:r>
        <w:r w:rsidR="00B05E43">
          <w:rPr>
            <w:noProof/>
            <w:webHidden/>
          </w:rPr>
          <w:t>47</w:t>
        </w:r>
        <w:r w:rsidR="00B05E43">
          <w:rPr>
            <w:noProof/>
            <w:webHidden/>
          </w:rPr>
          <w:fldChar w:fldCharType="end"/>
        </w:r>
      </w:hyperlink>
    </w:p>
    <w:p w14:paraId="60AE4FBE" w14:textId="77777777" w:rsidR="00B05E43" w:rsidRDefault="00AD3685">
      <w:pPr>
        <w:pStyle w:val="TOC2"/>
        <w:rPr>
          <w:noProof/>
          <w:color w:val="auto"/>
          <w:sz w:val="22"/>
        </w:rPr>
      </w:pPr>
      <w:hyperlink w:anchor="_Toc381961157" w:history="1">
        <w:r w:rsidR="00B05E43" w:rsidRPr="000046C2">
          <w:rPr>
            <w:rStyle w:val="Hyperlink"/>
            <w:rFonts w:eastAsia="Gulim" w:cs="Arial"/>
            <w:noProof/>
            <w:lang w:eastAsia="ko-KR"/>
          </w:rPr>
          <w:t>Visio 2013 Professional</w:t>
        </w:r>
        <w:r w:rsidR="00B05E43">
          <w:rPr>
            <w:noProof/>
            <w:webHidden/>
          </w:rPr>
          <w:tab/>
        </w:r>
        <w:r w:rsidR="00B05E43">
          <w:rPr>
            <w:noProof/>
            <w:webHidden/>
          </w:rPr>
          <w:fldChar w:fldCharType="begin"/>
        </w:r>
        <w:r w:rsidR="00B05E43">
          <w:rPr>
            <w:noProof/>
            <w:webHidden/>
          </w:rPr>
          <w:instrText xml:space="preserve"> PAGEREF _Toc381961157 \h </w:instrText>
        </w:r>
        <w:r w:rsidR="00B05E43">
          <w:rPr>
            <w:noProof/>
            <w:webHidden/>
          </w:rPr>
        </w:r>
        <w:r w:rsidR="00B05E43">
          <w:rPr>
            <w:noProof/>
            <w:webHidden/>
          </w:rPr>
          <w:fldChar w:fldCharType="separate"/>
        </w:r>
        <w:r w:rsidR="00B05E43">
          <w:rPr>
            <w:noProof/>
            <w:webHidden/>
          </w:rPr>
          <w:t>48</w:t>
        </w:r>
        <w:r w:rsidR="00B05E43">
          <w:rPr>
            <w:noProof/>
            <w:webHidden/>
          </w:rPr>
          <w:fldChar w:fldCharType="end"/>
        </w:r>
      </w:hyperlink>
    </w:p>
    <w:p w14:paraId="1A362842" w14:textId="77777777" w:rsidR="00B05E43" w:rsidRDefault="00AD3685">
      <w:pPr>
        <w:pStyle w:val="TOC2"/>
        <w:rPr>
          <w:noProof/>
          <w:color w:val="auto"/>
          <w:sz w:val="22"/>
        </w:rPr>
      </w:pPr>
      <w:hyperlink w:anchor="_Toc381961158" w:history="1">
        <w:r w:rsidR="00B05E43" w:rsidRPr="000046C2">
          <w:rPr>
            <w:rStyle w:val="Hyperlink"/>
            <w:rFonts w:eastAsia="Gulim" w:cs="Arial"/>
            <w:noProof/>
          </w:rPr>
          <w:t>Visio 2013 Standard</w:t>
        </w:r>
        <w:r w:rsidR="00B05E43">
          <w:rPr>
            <w:noProof/>
            <w:webHidden/>
          </w:rPr>
          <w:tab/>
        </w:r>
        <w:r w:rsidR="00B05E43">
          <w:rPr>
            <w:noProof/>
            <w:webHidden/>
          </w:rPr>
          <w:fldChar w:fldCharType="begin"/>
        </w:r>
        <w:r w:rsidR="00B05E43">
          <w:rPr>
            <w:noProof/>
            <w:webHidden/>
          </w:rPr>
          <w:instrText xml:space="preserve"> PAGEREF _Toc381961158 \h </w:instrText>
        </w:r>
        <w:r w:rsidR="00B05E43">
          <w:rPr>
            <w:noProof/>
            <w:webHidden/>
          </w:rPr>
        </w:r>
        <w:r w:rsidR="00B05E43">
          <w:rPr>
            <w:noProof/>
            <w:webHidden/>
          </w:rPr>
          <w:fldChar w:fldCharType="separate"/>
        </w:r>
        <w:r w:rsidR="00B05E43">
          <w:rPr>
            <w:noProof/>
            <w:webHidden/>
          </w:rPr>
          <w:t>48</w:t>
        </w:r>
        <w:r w:rsidR="00B05E43">
          <w:rPr>
            <w:noProof/>
            <w:webHidden/>
          </w:rPr>
          <w:fldChar w:fldCharType="end"/>
        </w:r>
      </w:hyperlink>
    </w:p>
    <w:p w14:paraId="2AB32599" w14:textId="77777777" w:rsidR="00B05E43" w:rsidRDefault="00AD3685">
      <w:pPr>
        <w:pStyle w:val="TOC2"/>
        <w:rPr>
          <w:noProof/>
          <w:color w:val="auto"/>
          <w:sz w:val="22"/>
        </w:rPr>
      </w:pPr>
      <w:hyperlink w:anchor="_Toc381961159" w:history="1">
        <w:r w:rsidR="00B05E43" w:rsidRPr="000046C2">
          <w:rPr>
            <w:rStyle w:val="Hyperlink"/>
            <w:rFonts w:eastAsia="Gulim" w:cs="Arial"/>
            <w:noProof/>
          </w:rPr>
          <w:t>Visual Studio Premium 2013</w:t>
        </w:r>
        <w:r w:rsidR="00B05E43">
          <w:rPr>
            <w:noProof/>
            <w:webHidden/>
          </w:rPr>
          <w:tab/>
        </w:r>
        <w:r w:rsidR="00B05E43">
          <w:rPr>
            <w:noProof/>
            <w:webHidden/>
          </w:rPr>
          <w:fldChar w:fldCharType="begin"/>
        </w:r>
        <w:r w:rsidR="00B05E43">
          <w:rPr>
            <w:noProof/>
            <w:webHidden/>
          </w:rPr>
          <w:instrText xml:space="preserve"> PAGEREF _Toc381961159 \h </w:instrText>
        </w:r>
        <w:r w:rsidR="00B05E43">
          <w:rPr>
            <w:noProof/>
            <w:webHidden/>
          </w:rPr>
        </w:r>
        <w:r w:rsidR="00B05E43">
          <w:rPr>
            <w:noProof/>
            <w:webHidden/>
          </w:rPr>
          <w:fldChar w:fldCharType="separate"/>
        </w:r>
        <w:r w:rsidR="00B05E43">
          <w:rPr>
            <w:noProof/>
            <w:webHidden/>
          </w:rPr>
          <w:t>48</w:t>
        </w:r>
        <w:r w:rsidR="00B05E43">
          <w:rPr>
            <w:noProof/>
            <w:webHidden/>
          </w:rPr>
          <w:fldChar w:fldCharType="end"/>
        </w:r>
      </w:hyperlink>
    </w:p>
    <w:p w14:paraId="35B62C35" w14:textId="77777777" w:rsidR="00B05E43" w:rsidRDefault="00AD3685">
      <w:pPr>
        <w:pStyle w:val="TOC2"/>
        <w:rPr>
          <w:noProof/>
          <w:color w:val="auto"/>
          <w:sz w:val="22"/>
        </w:rPr>
      </w:pPr>
      <w:hyperlink w:anchor="_Toc381961160" w:history="1">
        <w:r w:rsidR="00B05E43" w:rsidRPr="000046C2">
          <w:rPr>
            <w:rStyle w:val="Hyperlink"/>
            <w:rFonts w:eastAsia="Gulim" w:cs="Arial"/>
            <w:noProof/>
            <w:lang w:eastAsia="ko-KR"/>
          </w:rPr>
          <w:t>Visual Studio Professional 2013</w:t>
        </w:r>
        <w:r w:rsidR="00B05E43">
          <w:rPr>
            <w:noProof/>
            <w:webHidden/>
          </w:rPr>
          <w:tab/>
        </w:r>
        <w:r w:rsidR="00B05E43">
          <w:rPr>
            <w:noProof/>
            <w:webHidden/>
          </w:rPr>
          <w:fldChar w:fldCharType="begin"/>
        </w:r>
        <w:r w:rsidR="00B05E43">
          <w:rPr>
            <w:noProof/>
            <w:webHidden/>
          </w:rPr>
          <w:instrText xml:space="preserve"> PAGEREF _Toc381961160 \h </w:instrText>
        </w:r>
        <w:r w:rsidR="00B05E43">
          <w:rPr>
            <w:noProof/>
            <w:webHidden/>
          </w:rPr>
        </w:r>
        <w:r w:rsidR="00B05E43">
          <w:rPr>
            <w:noProof/>
            <w:webHidden/>
          </w:rPr>
          <w:fldChar w:fldCharType="separate"/>
        </w:r>
        <w:r w:rsidR="00B05E43">
          <w:rPr>
            <w:noProof/>
            <w:webHidden/>
          </w:rPr>
          <w:t>50</w:t>
        </w:r>
        <w:r w:rsidR="00B05E43">
          <w:rPr>
            <w:noProof/>
            <w:webHidden/>
          </w:rPr>
          <w:fldChar w:fldCharType="end"/>
        </w:r>
      </w:hyperlink>
    </w:p>
    <w:p w14:paraId="28CACDFD" w14:textId="77777777" w:rsidR="00B05E43" w:rsidRDefault="00AD3685">
      <w:pPr>
        <w:pStyle w:val="TOC2"/>
        <w:rPr>
          <w:noProof/>
          <w:color w:val="auto"/>
          <w:sz w:val="22"/>
        </w:rPr>
      </w:pPr>
      <w:hyperlink w:anchor="_Toc381961161" w:history="1">
        <w:r w:rsidR="00B05E43" w:rsidRPr="000046C2">
          <w:rPr>
            <w:rStyle w:val="Hyperlink"/>
            <w:rFonts w:eastAsia="Gulim" w:cs="Arial"/>
            <w:noProof/>
            <w:lang w:eastAsia="ko-KR"/>
          </w:rPr>
          <w:t>Visual Studio Ultimate 2013</w:t>
        </w:r>
        <w:r w:rsidR="00B05E43">
          <w:rPr>
            <w:noProof/>
            <w:webHidden/>
          </w:rPr>
          <w:tab/>
        </w:r>
        <w:r w:rsidR="00B05E43">
          <w:rPr>
            <w:noProof/>
            <w:webHidden/>
          </w:rPr>
          <w:fldChar w:fldCharType="begin"/>
        </w:r>
        <w:r w:rsidR="00B05E43">
          <w:rPr>
            <w:noProof/>
            <w:webHidden/>
          </w:rPr>
          <w:instrText xml:space="preserve"> PAGEREF _Toc381961161 \h </w:instrText>
        </w:r>
        <w:r w:rsidR="00B05E43">
          <w:rPr>
            <w:noProof/>
            <w:webHidden/>
          </w:rPr>
        </w:r>
        <w:r w:rsidR="00B05E43">
          <w:rPr>
            <w:noProof/>
            <w:webHidden/>
          </w:rPr>
          <w:fldChar w:fldCharType="separate"/>
        </w:r>
        <w:r w:rsidR="00B05E43">
          <w:rPr>
            <w:noProof/>
            <w:webHidden/>
          </w:rPr>
          <w:t>51</w:t>
        </w:r>
        <w:r w:rsidR="00B05E43">
          <w:rPr>
            <w:noProof/>
            <w:webHidden/>
          </w:rPr>
          <w:fldChar w:fldCharType="end"/>
        </w:r>
      </w:hyperlink>
    </w:p>
    <w:p w14:paraId="074D297F" w14:textId="77777777" w:rsidR="00B05E43" w:rsidRDefault="00AD3685">
      <w:pPr>
        <w:pStyle w:val="TOC2"/>
        <w:rPr>
          <w:noProof/>
          <w:color w:val="auto"/>
          <w:sz w:val="22"/>
        </w:rPr>
      </w:pPr>
      <w:hyperlink w:anchor="_Toc381961162" w:history="1">
        <w:r w:rsidR="00B05E43" w:rsidRPr="000046C2">
          <w:rPr>
            <w:rStyle w:val="Hyperlink"/>
            <w:rFonts w:eastAsia="Gulim" w:cs="Arial"/>
            <w:noProof/>
            <w:lang w:eastAsia="ko-KR"/>
          </w:rPr>
          <w:t>Visual Studio Team Foundation Server 2013 with SQL Server 2012 Technology</w:t>
        </w:r>
        <w:r w:rsidR="00B05E43">
          <w:rPr>
            <w:noProof/>
            <w:webHidden/>
          </w:rPr>
          <w:tab/>
        </w:r>
        <w:r w:rsidR="00B05E43">
          <w:rPr>
            <w:noProof/>
            <w:webHidden/>
          </w:rPr>
          <w:fldChar w:fldCharType="begin"/>
        </w:r>
        <w:r w:rsidR="00B05E43">
          <w:rPr>
            <w:noProof/>
            <w:webHidden/>
          </w:rPr>
          <w:instrText xml:space="preserve"> PAGEREF _Toc381961162 \h </w:instrText>
        </w:r>
        <w:r w:rsidR="00B05E43">
          <w:rPr>
            <w:noProof/>
            <w:webHidden/>
          </w:rPr>
        </w:r>
        <w:r w:rsidR="00B05E43">
          <w:rPr>
            <w:noProof/>
            <w:webHidden/>
          </w:rPr>
          <w:fldChar w:fldCharType="separate"/>
        </w:r>
        <w:r w:rsidR="00B05E43">
          <w:rPr>
            <w:noProof/>
            <w:webHidden/>
          </w:rPr>
          <w:t>53</w:t>
        </w:r>
        <w:r w:rsidR="00B05E43">
          <w:rPr>
            <w:noProof/>
            <w:webHidden/>
          </w:rPr>
          <w:fldChar w:fldCharType="end"/>
        </w:r>
      </w:hyperlink>
    </w:p>
    <w:p w14:paraId="363DA4A9" w14:textId="77777777" w:rsidR="00B05E43" w:rsidRDefault="00AD3685">
      <w:pPr>
        <w:pStyle w:val="TOC2"/>
        <w:rPr>
          <w:noProof/>
          <w:color w:val="auto"/>
          <w:sz w:val="22"/>
        </w:rPr>
      </w:pPr>
      <w:hyperlink w:anchor="_Toc381961163" w:history="1">
        <w:r w:rsidR="00B05E43" w:rsidRPr="000046C2">
          <w:rPr>
            <w:rStyle w:val="Hyperlink"/>
            <w:rFonts w:eastAsia="Gulim" w:cs="Arial"/>
            <w:noProof/>
            <w:lang w:eastAsia="ko-KR"/>
          </w:rPr>
          <w:t>Visual Studio Test Professional 2013</w:t>
        </w:r>
        <w:r w:rsidR="00B05E43">
          <w:rPr>
            <w:noProof/>
            <w:webHidden/>
          </w:rPr>
          <w:tab/>
        </w:r>
        <w:r w:rsidR="00B05E43">
          <w:rPr>
            <w:noProof/>
            <w:webHidden/>
          </w:rPr>
          <w:fldChar w:fldCharType="begin"/>
        </w:r>
        <w:r w:rsidR="00B05E43">
          <w:rPr>
            <w:noProof/>
            <w:webHidden/>
          </w:rPr>
          <w:instrText xml:space="preserve"> PAGEREF _Toc381961163 \h </w:instrText>
        </w:r>
        <w:r w:rsidR="00B05E43">
          <w:rPr>
            <w:noProof/>
            <w:webHidden/>
          </w:rPr>
        </w:r>
        <w:r w:rsidR="00B05E43">
          <w:rPr>
            <w:noProof/>
            <w:webHidden/>
          </w:rPr>
          <w:fldChar w:fldCharType="separate"/>
        </w:r>
        <w:r w:rsidR="00B05E43">
          <w:rPr>
            <w:noProof/>
            <w:webHidden/>
          </w:rPr>
          <w:t>54</w:t>
        </w:r>
        <w:r w:rsidR="00B05E43">
          <w:rPr>
            <w:noProof/>
            <w:webHidden/>
          </w:rPr>
          <w:fldChar w:fldCharType="end"/>
        </w:r>
      </w:hyperlink>
    </w:p>
    <w:p w14:paraId="75E2B1B8" w14:textId="77777777" w:rsidR="00B05E43" w:rsidRDefault="00AD3685">
      <w:pPr>
        <w:pStyle w:val="TOC2"/>
        <w:rPr>
          <w:noProof/>
          <w:color w:val="auto"/>
          <w:sz w:val="22"/>
        </w:rPr>
      </w:pPr>
      <w:hyperlink w:anchor="_Toc381961164" w:history="1">
        <w:r w:rsidR="00B05E43" w:rsidRPr="000046C2">
          <w:rPr>
            <w:rStyle w:val="Hyperlink"/>
            <w:rFonts w:eastAsia="Gulim" w:cs="Arial"/>
            <w:noProof/>
            <w:lang w:eastAsia="ko-KR"/>
          </w:rPr>
          <w:t>Windows Server 2012 R2 Active Directory Rights Management Services</w:t>
        </w:r>
        <w:r w:rsidR="00B05E43">
          <w:rPr>
            <w:noProof/>
            <w:webHidden/>
          </w:rPr>
          <w:tab/>
        </w:r>
        <w:r w:rsidR="00B05E43">
          <w:rPr>
            <w:noProof/>
            <w:webHidden/>
          </w:rPr>
          <w:fldChar w:fldCharType="begin"/>
        </w:r>
        <w:r w:rsidR="00B05E43">
          <w:rPr>
            <w:noProof/>
            <w:webHidden/>
          </w:rPr>
          <w:instrText xml:space="preserve"> PAGEREF _Toc381961164 \h </w:instrText>
        </w:r>
        <w:r w:rsidR="00B05E43">
          <w:rPr>
            <w:noProof/>
            <w:webHidden/>
          </w:rPr>
        </w:r>
        <w:r w:rsidR="00B05E43">
          <w:rPr>
            <w:noProof/>
            <w:webHidden/>
          </w:rPr>
          <w:fldChar w:fldCharType="separate"/>
        </w:r>
        <w:r w:rsidR="00B05E43">
          <w:rPr>
            <w:noProof/>
            <w:webHidden/>
          </w:rPr>
          <w:t>56</w:t>
        </w:r>
        <w:r w:rsidR="00B05E43">
          <w:rPr>
            <w:noProof/>
            <w:webHidden/>
          </w:rPr>
          <w:fldChar w:fldCharType="end"/>
        </w:r>
      </w:hyperlink>
    </w:p>
    <w:p w14:paraId="14C8E73E" w14:textId="77777777" w:rsidR="00B05E43" w:rsidRDefault="00AD3685">
      <w:pPr>
        <w:pStyle w:val="TOC2"/>
        <w:rPr>
          <w:noProof/>
          <w:color w:val="auto"/>
          <w:sz w:val="22"/>
        </w:rPr>
      </w:pPr>
      <w:hyperlink w:anchor="_Toc381961165" w:history="1">
        <w:r w:rsidR="00B05E43" w:rsidRPr="000046C2">
          <w:rPr>
            <w:rStyle w:val="Hyperlink"/>
            <w:rFonts w:eastAsia="Gulim" w:cs="Arial"/>
            <w:noProof/>
            <w:lang w:eastAsia="ko-KR"/>
          </w:rPr>
          <w:t xml:space="preserve">Windows Server 2012 R2 </w:t>
        </w:r>
        <w:r w:rsidR="00B05E43" w:rsidRPr="000046C2">
          <w:rPr>
            <w:rStyle w:val="Hyperlink"/>
            <w:rFonts w:eastAsia="Gulim" w:cs="Arial" w:hint="eastAsia"/>
            <w:noProof/>
            <w:lang w:eastAsia="ko-KR"/>
          </w:rPr>
          <w:t>원격</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데스크톱</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서비스</w:t>
        </w:r>
        <w:r w:rsidR="00B05E43">
          <w:rPr>
            <w:noProof/>
            <w:webHidden/>
          </w:rPr>
          <w:tab/>
        </w:r>
        <w:r w:rsidR="00B05E43">
          <w:rPr>
            <w:noProof/>
            <w:webHidden/>
          </w:rPr>
          <w:fldChar w:fldCharType="begin"/>
        </w:r>
        <w:r w:rsidR="00B05E43">
          <w:rPr>
            <w:noProof/>
            <w:webHidden/>
          </w:rPr>
          <w:instrText xml:space="preserve"> PAGEREF _Toc381961165 \h </w:instrText>
        </w:r>
        <w:r w:rsidR="00B05E43">
          <w:rPr>
            <w:noProof/>
            <w:webHidden/>
          </w:rPr>
        </w:r>
        <w:r w:rsidR="00B05E43">
          <w:rPr>
            <w:noProof/>
            <w:webHidden/>
          </w:rPr>
          <w:fldChar w:fldCharType="separate"/>
        </w:r>
        <w:r w:rsidR="00B05E43">
          <w:rPr>
            <w:noProof/>
            <w:webHidden/>
          </w:rPr>
          <w:t>56</w:t>
        </w:r>
        <w:r w:rsidR="00B05E43">
          <w:rPr>
            <w:noProof/>
            <w:webHidden/>
          </w:rPr>
          <w:fldChar w:fldCharType="end"/>
        </w:r>
      </w:hyperlink>
    </w:p>
    <w:p w14:paraId="7A5BF1B0" w14:textId="77777777" w:rsidR="00B05E43" w:rsidRDefault="00AD3685">
      <w:pPr>
        <w:pStyle w:val="TOC1"/>
        <w:tabs>
          <w:tab w:val="right" w:leader="dot" w:pos="5210"/>
        </w:tabs>
        <w:rPr>
          <w:rFonts w:asciiTheme="minorHAnsi" w:hAnsiTheme="minorHAnsi"/>
          <w:b w:val="0"/>
          <w:caps w:val="0"/>
          <w:noProof/>
          <w:color w:val="auto"/>
          <w:sz w:val="22"/>
          <w:szCs w:val="22"/>
        </w:rPr>
      </w:pPr>
      <w:hyperlink w:anchor="_Toc381961166" w:history="1">
        <w:r w:rsidR="00B05E43" w:rsidRPr="000046C2">
          <w:rPr>
            <w:rStyle w:val="Hyperlink"/>
            <w:rFonts w:eastAsia="Gulim" w:cs="Arial" w:hint="eastAsia"/>
            <w:noProof/>
            <w:lang w:eastAsia="ko-KR"/>
          </w:rPr>
          <w:t>호스트</w:t>
        </w:r>
        <w:r w:rsidR="00B05E43" w:rsidRPr="000046C2">
          <w:rPr>
            <w:rStyle w:val="Hyperlink"/>
            <w:rFonts w:eastAsia="Gulim" w:cs="Arial"/>
            <w:noProof/>
            <w:lang w:eastAsia="ko-KR"/>
          </w:rPr>
          <w:t>/</w:t>
        </w:r>
        <w:r w:rsidR="00B05E43" w:rsidRPr="000046C2">
          <w:rPr>
            <w:rStyle w:val="Hyperlink"/>
            <w:rFonts w:eastAsia="Gulim" w:cs="Arial" w:hint="eastAsia"/>
            <w:noProof/>
            <w:lang w:eastAsia="ko-KR"/>
          </w:rPr>
          <w:t>게스트</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라이선스</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모델</w:t>
        </w:r>
        <w:r w:rsidR="00B05E43">
          <w:rPr>
            <w:noProof/>
            <w:webHidden/>
          </w:rPr>
          <w:tab/>
        </w:r>
        <w:r w:rsidR="00B05E43">
          <w:rPr>
            <w:noProof/>
            <w:webHidden/>
          </w:rPr>
          <w:fldChar w:fldCharType="begin"/>
        </w:r>
        <w:r w:rsidR="00B05E43">
          <w:rPr>
            <w:noProof/>
            <w:webHidden/>
          </w:rPr>
          <w:instrText xml:space="preserve"> PAGEREF _Toc381961166 \h </w:instrText>
        </w:r>
        <w:r w:rsidR="00B05E43">
          <w:rPr>
            <w:noProof/>
            <w:webHidden/>
          </w:rPr>
        </w:r>
        <w:r w:rsidR="00B05E43">
          <w:rPr>
            <w:noProof/>
            <w:webHidden/>
          </w:rPr>
          <w:fldChar w:fldCharType="separate"/>
        </w:r>
        <w:r w:rsidR="00B05E43">
          <w:rPr>
            <w:noProof/>
            <w:webHidden/>
          </w:rPr>
          <w:t>58</w:t>
        </w:r>
        <w:r w:rsidR="00B05E43">
          <w:rPr>
            <w:noProof/>
            <w:webHidden/>
          </w:rPr>
          <w:fldChar w:fldCharType="end"/>
        </w:r>
      </w:hyperlink>
    </w:p>
    <w:p w14:paraId="3453E7AC" w14:textId="77777777" w:rsidR="00B05E43" w:rsidRDefault="00AD3685">
      <w:pPr>
        <w:pStyle w:val="TOC2"/>
        <w:rPr>
          <w:noProof/>
          <w:color w:val="auto"/>
          <w:sz w:val="22"/>
        </w:rPr>
      </w:pPr>
      <w:hyperlink w:anchor="_Toc381961167" w:history="1">
        <w:r w:rsidR="00B05E43" w:rsidRPr="000046C2">
          <w:rPr>
            <w:rStyle w:val="Hyperlink"/>
            <w:rFonts w:eastAsia="Gulim" w:cs="Arial" w:hint="eastAsia"/>
            <w:noProof/>
            <w:lang w:eastAsia="ko-KR"/>
          </w:rPr>
          <w:t>클라우드</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플랫폼</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제품군</w:t>
        </w:r>
        <w:r w:rsidR="00B05E43">
          <w:rPr>
            <w:noProof/>
            <w:webHidden/>
          </w:rPr>
          <w:tab/>
        </w:r>
        <w:r w:rsidR="00B05E43">
          <w:rPr>
            <w:noProof/>
            <w:webHidden/>
          </w:rPr>
          <w:fldChar w:fldCharType="begin"/>
        </w:r>
        <w:r w:rsidR="00B05E43">
          <w:rPr>
            <w:noProof/>
            <w:webHidden/>
          </w:rPr>
          <w:instrText xml:space="preserve"> PAGEREF _Toc381961167 \h </w:instrText>
        </w:r>
        <w:r w:rsidR="00B05E43">
          <w:rPr>
            <w:noProof/>
            <w:webHidden/>
          </w:rPr>
        </w:r>
        <w:r w:rsidR="00B05E43">
          <w:rPr>
            <w:noProof/>
            <w:webHidden/>
          </w:rPr>
          <w:fldChar w:fldCharType="separate"/>
        </w:r>
        <w:r w:rsidR="00B05E43">
          <w:rPr>
            <w:noProof/>
            <w:webHidden/>
          </w:rPr>
          <w:t>58</w:t>
        </w:r>
        <w:r w:rsidR="00B05E43">
          <w:rPr>
            <w:noProof/>
            <w:webHidden/>
          </w:rPr>
          <w:fldChar w:fldCharType="end"/>
        </w:r>
      </w:hyperlink>
    </w:p>
    <w:p w14:paraId="11EB7958" w14:textId="77777777" w:rsidR="00B05E43" w:rsidRDefault="00AD3685">
      <w:pPr>
        <w:pStyle w:val="TOC2"/>
        <w:rPr>
          <w:noProof/>
          <w:color w:val="auto"/>
          <w:sz w:val="22"/>
        </w:rPr>
      </w:pPr>
      <w:hyperlink w:anchor="_Toc381961168" w:history="1">
        <w:r w:rsidR="00B05E43" w:rsidRPr="000046C2">
          <w:rPr>
            <w:rStyle w:val="Hyperlink"/>
            <w:rFonts w:eastAsia="Gulim" w:cs="Arial"/>
            <w:noProof/>
            <w:lang w:eastAsia="ko-KR"/>
          </w:rPr>
          <w:t>Cloud Platform Guest</w:t>
        </w:r>
        <w:r w:rsidR="00B05E43">
          <w:rPr>
            <w:noProof/>
            <w:webHidden/>
          </w:rPr>
          <w:tab/>
        </w:r>
        <w:r w:rsidR="00B05E43">
          <w:rPr>
            <w:noProof/>
            <w:webHidden/>
          </w:rPr>
          <w:fldChar w:fldCharType="begin"/>
        </w:r>
        <w:r w:rsidR="00B05E43">
          <w:rPr>
            <w:noProof/>
            <w:webHidden/>
          </w:rPr>
          <w:instrText xml:space="preserve"> PAGEREF _Toc381961168 \h </w:instrText>
        </w:r>
        <w:r w:rsidR="00B05E43">
          <w:rPr>
            <w:noProof/>
            <w:webHidden/>
          </w:rPr>
        </w:r>
        <w:r w:rsidR="00B05E43">
          <w:rPr>
            <w:noProof/>
            <w:webHidden/>
          </w:rPr>
          <w:fldChar w:fldCharType="separate"/>
        </w:r>
        <w:r w:rsidR="00B05E43">
          <w:rPr>
            <w:noProof/>
            <w:webHidden/>
          </w:rPr>
          <w:t>59</w:t>
        </w:r>
        <w:r w:rsidR="00B05E43">
          <w:rPr>
            <w:noProof/>
            <w:webHidden/>
          </w:rPr>
          <w:fldChar w:fldCharType="end"/>
        </w:r>
      </w:hyperlink>
    </w:p>
    <w:p w14:paraId="119ADFDE" w14:textId="77777777" w:rsidR="00B05E43" w:rsidRDefault="00AD3685">
      <w:pPr>
        <w:pStyle w:val="TOC1"/>
        <w:tabs>
          <w:tab w:val="right" w:leader="dot" w:pos="5210"/>
        </w:tabs>
        <w:rPr>
          <w:rFonts w:asciiTheme="minorHAnsi" w:hAnsiTheme="minorHAnsi"/>
          <w:b w:val="0"/>
          <w:caps w:val="0"/>
          <w:noProof/>
          <w:color w:val="auto"/>
          <w:sz w:val="22"/>
          <w:szCs w:val="22"/>
        </w:rPr>
      </w:pPr>
      <w:hyperlink w:anchor="_Toc381961169" w:history="1">
        <w:r w:rsidR="00B05E43" w:rsidRPr="000046C2">
          <w:rPr>
            <w:rStyle w:val="Hyperlink"/>
            <w:rFonts w:eastAsia="Gulim" w:cs="Arial" w:hint="eastAsia"/>
            <w:noProof/>
            <w:lang w:eastAsia="ko-KR"/>
          </w:rPr>
          <w:t>온라인</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서비스</w:t>
        </w:r>
        <w:r w:rsidR="00B05E43">
          <w:rPr>
            <w:noProof/>
            <w:webHidden/>
          </w:rPr>
          <w:tab/>
        </w:r>
        <w:r w:rsidR="00B05E43">
          <w:rPr>
            <w:noProof/>
            <w:webHidden/>
          </w:rPr>
          <w:fldChar w:fldCharType="begin"/>
        </w:r>
        <w:r w:rsidR="00B05E43">
          <w:rPr>
            <w:noProof/>
            <w:webHidden/>
          </w:rPr>
          <w:instrText xml:space="preserve"> PAGEREF _Toc381961169 \h </w:instrText>
        </w:r>
        <w:r w:rsidR="00B05E43">
          <w:rPr>
            <w:noProof/>
            <w:webHidden/>
          </w:rPr>
        </w:r>
        <w:r w:rsidR="00B05E43">
          <w:rPr>
            <w:noProof/>
            <w:webHidden/>
          </w:rPr>
          <w:fldChar w:fldCharType="separate"/>
        </w:r>
        <w:r w:rsidR="00B05E43">
          <w:rPr>
            <w:noProof/>
            <w:webHidden/>
          </w:rPr>
          <w:t>61</w:t>
        </w:r>
        <w:r w:rsidR="00B05E43">
          <w:rPr>
            <w:noProof/>
            <w:webHidden/>
          </w:rPr>
          <w:fldChar w:fldCharType="end"/>
        </w:r>
      </w:hyperlink>
    </w:p>
    <w:p w14:paraId="7D8AF247" w14:textId="77777777" w:rsidR="00B05E43" w:rsidRDefault="00AD3685">
      <w:pPr>
        <w:pStyle w:val="TOC2"/>
        <w:rPr>
          <w:noProof/>
          <w:color w:val="auto"/>
          <w:sz w:val="22"/>
        </w:rPr>
      </w:pPr>
      <w:hyperlink w:anchor="_Toc381961170" w:history="1">
        <w:r w:rsidR="00B05E43" w:rsidRPr="000046C2">
          <w:rPr>
            <w:rStyle w:val="Hyperlink"/>
            <w:rFonts w:eastAsia="Gulim" w:cs="Arial"/>
            <w:noProof/>
            <w:lang w:eastAsia="ko-KR"/>
          </w:rPr>
          <w:t>System Center Endpoint Protection</w:t>
        </w:r>
        <w:r w:rsidR="00B05E43">
          <w:rPr>
            <w:noProof/>
            <w:webHidden/>
          </w:rPr>
          <w:tab/>
        </w:r>
        <w:r w:rsidR="00B05E43">
          <w:rPr>
            <w:noProof/>
            <w:webHidden/>
          </w:rPr>
          <w:fldChar w:fldCharType="begin"/>
        </w:r>
        <w:r w:rsidR="00B05E43">
          <w:rPr>
            <w:noProof/>
            <w:webHidden/>
          </w:rPr>
          <w:instrText xml:space="preserve"> PAGEREF _Toc381961170 \h </w:instrText>
        </w:r>
        <w:r w:rsidR="00B05E43">
          <w:rPr>
            <w:noProof/>
            <w:webHidden/>
          </w:rPr>
        </w:r>
        <w:r w:rsidR="00B05E43">
          <w:rPr>
            <w:noProof/>
            <w:webHidden/>
          </w:rPr>
          <w:fldChar w:fldCharType="separate"/>
        </w:r>
        <w:r w:rsidR="00B05E43">
          <w:rPr>
            <w:noProof/>
            <w:webHidden/>
          </w:rPr>
          <w:t>64</w:t>
        </w:r>
        <w:r w:rsidR="00B05E43">
          <w:rPr>
            <w:noProof/>
            <w:webHidden/>
          </w:rPr>
          <w:fldChar w:fldCharType="end"/>
        </w:r>
      </w:hyperlink>
    </w:p>
    <w:p w14:paraId="567D9B8E" w14:textId="77777777" w:rsidR="00B05E43" w:rsidRDefault="00AD3685">
      <w:pPr>
        <w:pStyle w:val="TOC1"/>
        <w:tabs>
          <w:tab w:val="right" w:leader="dot" w:pos="5210"/>
        </w:tabs>
        <w:rPr>
          <w:rFonts w:asciiTheme="minorHAnsi" w:hAnsiTheme="minorHAnsi"/>
          <w:b w:val="0"/>
          <w:caps w:val="0"/>
          <w:noProof/>
          <w:color w:val="auto"/>
          <w:sz w:val="22"/>
          <w:szCs w:val="22"/>
        </w:rPr>
      </w:pPr>
      <w:hyperlink w:anchor="_Toc381961171" w:history="1">
        <w:r w:rsidR="00B05E43" w:rsidRPr="000046C2">
          <w:rPr>
            <w:rStyle w:val="Hyperlink"/>
            <w:rFonts w:eastAsia="Gulim" w:cs="Arial" w:hint="eastAsia"/>
            <w:noProof/>
            <w:lang w:eastAsia="ko-KR"/>
          </w:rPr>
          <w:t>부록</w:t>
        </w:r>
        <w:r w:rsidR="00B05E43" w:rsidRPr="000046C2">
          <w:rPr>
            <w:rStyle w:val="Hyperlink"/>
            <w:rFonts w:eastAsia="Gulim" w:cs="Arial"/>
            <w:noProof/>
            <w:lang w:eastAsia="ko-KR"/>
          </w:rPr>
          <w:t xml:space="preserve"> 1: </w:t>
        </w:r>
        <w:r w:rsidR="00B05E43" w:rsidRPr="000046C2">
          <w:rPr>
            <w:rStyle w:val="Hyperlink"/>
            <w:rFonts w:eastAsia="Gulim" w:cs="Arial" w:hint="eastAsia"/>
            <w:noProof/>
            <w:lang w:eastAsia="ko-KR"/>
          </w:rPr>
          <w:t>클라이언트</w:t>
        </w:r>
        <w:r w:rsidR="00B05E43" w:rsidRPr="000046C2">
          <w:rPr>
            <w:rStyle w:val="Hyperlink"/>
            <w:rFonts w:eastAsia="Gulim" w:cs="Arial"/>
            <w:noProof/>
            <w:lang w:eastAsia="ko-KR"/>
          </w:rPr>
          <w:t>/</w:t>
        </w:r>
        <w:r w:rsidR="00B05E43" w:rsidRPr="000046C2">
          <w:rPr>
            <w:rStyle w:val="Hyperlink"/>
            <w:rFonts w:eastAsia="Gulim" w:cs="Arial" w:hint="eastAsia"/>
            <w:noProof/>
            <w:lang w:eastAsia="ko-KR"/>
          </w:rPr>
          <w:t>추가</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소프트웨어</w:t>
        </w:r>
        <w:r w:rsidR="00B05E43">
          <w:rPr>
            <w:noProof/>
            <w:webHidden/>
          </w:rPr>
          <w:tab/>
        </w:r>
        <w:r w:rsidR="00B05E43">
          <w:rPr>
            <w:noProof/>
            <w:webHidden/>
          </w:rPr>
          <w:fldChar w:fldCharType="begin"/>
        </w:r>
        <w:r w:rsidR="00B05E43">
          <w:rPr>
            <w:noProof/>
            <w:webHidden/>
          </w:rPr>
          <w:instrText xml:space="preserve"> PAGEREF _Toc381961171 \h </w:instrText>
        </w:r>
        <w:r w:rsidR="00B05E43">
          <w:rPr>
            <w:noProof/>
            <w:webHidden/>
          </w:rPr>
        </w:r>
        <w:r w:rsidR="00B05E43">
          <w:rPr>
            <w:noProof/>
            <w:webHidden/>
          </w:rPr>
          <w:fldChar w:fldCharType="separate"/>
        </w:r>
        <w:r w:rsidR="00B05E43">
          <w:rPr>
            <w:noProof/>
            <w:webHidden/>
          </w:rPr>
          <w:t>65</w:t>
        </w:r>
        <w:r w:rsidR="00B05E43">
          <w:rPr>
            <w:noProof/>
            <w:webHidden/>
          </w:rPr>
          <w:fldChar w:fldCharType="end"/>
        </w:r>
      </w:hyperlink>
    </w:p>
    <w:p w14:paraId="2BC589E7" w14:textId="77777777" w:rsidR="00B05E43" w:rsidRDefault="00AD3685">
      <w:pPr>
        <w:pStyle w:val="TOC1"/>
        <w:tabs>
          <w:tab w:val="right" w:leader="dot" w:pos="5210"/>
        </w:tabs>
        <w:rPr>
          <w:rFonts w:asciiTheme="minorHAnsi" w:hAnsiTheme="minorHAnsi"/>
          <w:b w:val="0"/>
          <w:caps w:val="0"/>
          <w:noProof/>
          <w:color w:val="auto"/>
          <w:sz w:val="22"/>
          <w:szCs w:val="22"/>
        </w:rPr>
      </w:pPr>
      <w:hyperlink w:anchor="_Toc381961172" w:history="1">
        <w:r w:rsidR="00B05E43" w:rsidRPr="000046C2">
          <w:rPr>
            <w:rStyle w:val="Hyperlink"/>
            <w:rFonts w:eastAsia="Gulim" w:cs="Arial" w:hint="eastAsia"/>
            <w:noProof/>
            <w:lang w:eastAsia="ko-KR"/>
          </w:rPr>
          <w:t>부록</w:t>
        </w:r>
        <w:r w:rsidR="00B05E43" w:rsidRPr="000046C2">
          <w:rPr>
            <w:rStyle w:val="Hyperlink"/>
            <w:rFonts w:eastAsia="Gulim" w:cs="Arial"/>
            <w:noProof/>
            <w:lang w:eastAsia="ko-KR"/>
          </w:rPr>
          <w:t xml:space="preserve"> 2: </w:t>
        </w:r>
        <w:r w:rsidR="00B05E43" w:rsidRPr="000046C2">
          <w:rPr>
            <w:rStyle w:val="Hyperlink"/>
            <w:rFonts w:eastAsia="Gulim" w:cs="Arial" w:hint="eastAsia"/>
            <w:noProof/>
            <w:lang w:eastAsia="ko-KR"/>
          </w:rPr>
          <w:t>고지</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사항</w:t>
        </w:r>
        <w:r w:rsidR="00B05E43">
          <w:rPr>
            <w:noProof/>
            <w:webHidden/>
          </w:rPr>
          <w:tab/>
        </w:r>
        <w:r w:rsidR="00B05E43">
          <w:rPr>
            <w:noProof/>
            <w:webHidden/>
          </w:rPr>
          <w:fldChar w:fldCharType="begin"/>
        </w:r>
        <w:r w:rsidR="00B05E43">
          <w:rPr>
            <w:noProof/>
            <w:webHidden/>
          </w:rPr>
          <w:instrText xml:space="preserve"> PAGEREF _Toc381961172 \h </w:instrText>
        </w:r>
        <w:r w:rsidR="00B05E43">
          <w:rPr>
            <w:noProof/>
            <w:webHidden/>
          </w:rPr>
        </w:r>
        <w:r w:rsidR="00B05E43">
          <w:rPr>
            <w:noProof/>
            <w:webHidden/>
          </w:rPr>
          <w:fldChar w:fldCharType="separate"/>
        </w:r>
        <w:r w:rsidR="00B05E43">
          <w:rPr>
            <w:noProof/>
            <w:webHidden/>
          </w:rPr>
          <w:t>68</w:t>
        </w:r>
        <w:r w:rsidR="00B05E43">
          <w:rPr>
            <w:noProof/>
            <w:webHidden/>
          </w:rPr>
          <w:fldChar w:fldCharType="end"/>
        </w:r>
      </w:hyperlink>
    </w:p>
    <w:p w14:paraId="54482B4C" w14:textId="77777777" w:rsidR="00B05E43" w:rsidRDefault="00AD3685">
      <w:pPr>
        <w:pStyle w:val="TOC1"/>
        <w:tabs>
          <w:tab w:val="right" w:leader="dot" w:pos="5210"/>
        </w:tabs>
        <w:rPr>
          <w:rFonts w:asciiTheme="minorHAnsi" w:hAnsiTheme="minorHAnsi"/>
          <w:b w:val="0"/>
          <w:caps w:val="0"/>
          <w:noProof/>
          <w:color w:val="auto"/>
          <w:sz w:val="22"/>
          <w:szCs w:val="22"/>
        </w:rPr>
      </w:pPr>
      <w:hyperlink w:anchor="_Toc381961173" w:history="1">
        <w:r w:rsidR="00B05E43" w:rsidRPr="000046C2">
          <w:rPr>
            <w:rStyle w:val="Hyperlink"/>
            <w:rFonts w:eastAsia="Gulim" w:cs="Arial" w:hint="eastAsia"/>
            <w:noProof/>
            <w:lang w:eastAsia="ko-KR"/>
          </w:rPr>
          <w:t>제품</w:t>
        </w:r>
        <w:r w:rsidR="00B05E43" w:rsidRPr="000046C2">
          <w:rPr>
            <w:rStyle w:val="Hyperlink"/>
            <w:rFonts w:eastAsia="Gulim" w:cs="Arial"/>
            <w:noProof/>
            <w:lang w:eastAsia="ko-KR"/>
          </w:rPr>
          <w:t xml:space="preserve"> </w:t>
        </w:r>
        <w:r w:rsidR="00B05E43" w:rsidRPr="000046C2">
          <w:rPr>
            <w:rStyle w:val="Hyperlink"/>
            <w:rFonts w:eastAsia="Gulim" w:cs="Arial" w:hint="eastAsia"/>
            <w:noProof/>
            <w:lang w:eastAsia="ko-KR"/>
          </w:rPr>
          <w:t>색인</w:t>
        </w:r>
        <w:r w:rsidR="00B05E43">
          <w:rPr>
            <w:noProof/>
            <w:webHidden/>
          </w:rPr>
          <w:tab/>
        </w:r>
        <w:r w:rsidR="00B05E43">
          <w:rPr>
            <w:noProof/>
            <w:webHidden/>
          </w:rPr>
          <w:fldChar w:fldCharType="begin"/>
        </w:r>
        <w:r w:rsidR="00B05E43">
          <w:rPr>
            <w:noProof/>
            <w:webHidden/>
          </w:rPr>
          <w:instrText xml:space="preserve"> PAGEREF _Toc381961173 \h </w:instrText>
        </w:r>
        <w:r w:rsidR="00B05E43">
          <w:rPr>
            <w:noProof/>
            <w:webHidden/>
          </w:rPr>
        </w:r>
        <w:r w:rsidR="00B05E43">
          <w:rPr>
            <w:noProof/>
            <w:webHidden/>
          </w:rPr>
          <w:fldChar w:fldCharType="separate"/>
        </w:r>
        <w:r w:rsidR="00B05E43">
          <w:rPr>
            <w:noProof/>
            <w:webHidden/>
          </w:rPr>
          <w:t>70</w:t>
        </w:r>
        <w:r w:rsidR="00B05E43">
          <w:rPr>
            <w:noProof/>
            <w:webHidden/>
          </w:rPr>
          <w:fldChar w:fldCharType="end"/>
        </w:r>
      </w:hyperlink>
    </w:p>
    <w:p w14:paraId="68886496" w14:textId="77777777" w:rsidR="000A570B" w:rsidRPr="00E62BCC" w:rsidRDefault="00BE6B24" w:rsidP="000A570B">
      <w:pPr>
        <w:pStyle w:val="TOC1"/>
        <w:tabs>
          <w:tab w:val="right" w:leader="dot" w:pos="5210"/>
        </w:tabs>
        <w:rPr>
          <w:rFonts w:eastAsia="Gulim" w:cs="Arial"/>
        </w:rPr>
      </w:pPr>
      <w:r w:rsidRPr="00E62BCC">
        <w:rPr>
          <w:rFonts w:eastAsia="Gulim" w:cs="Arial"/>
        </w:rPr>
        <w:fldChar w:fldCharType="end"/>
      </w:r>
    </w:p>
    <w:p w14:paraId="68886497" w14:textId="77777777" w:rsidR="0000799F" w:rsidRPr="00E62BCC" w:rsidRDefault="0000799F" w:rsidP="0000799F">
      <w:pPr>
        <w:rPr>
          <w:rFonts w:eastAsia="Gulim" w:cs="Arial"/>
        </w:rPr>
      </w:pPr>
    </w:p>
    <w:p w14:paraId="68886498" w14:textId="77777777" w:rsidR="0000799F" w:rsidRPr="00E62BCC" w:rsidRDefault="0000799F" w:rsidP="0052042E">
      <w:pPr>
        <w:rPr>
          <w:rFonts w:eastAsia="Gulim" w:cs="Arial"/>
        </w:rPr>
        <w:sectPr w:rsidR="0000799F" w:rsidRPr="00E62BCC" w:rsidSect="00762C85">
          <w:type w:val="continuous"/>
          <w:pgSz w:w="12240" w:h="15840" w:code="1"/>
          <w:pgMar w:top="1170" w:right="720" w:bottom="720" w:left="720" w:header="720" w:footer="720" w:gutter="0"/>
          <w:cols w:num="2" w:space="360"/>
          <w:titlePg/>
          <w:docGrid w:linePitch="360"/>
        </w:sectPr>
      </w:pPr>
    </w:p>
    <w:p w14:paraId="68886499" w14:textId="77777777" w:rsidR="000A570B" w:rsidRPr="00E62BCC" w:rsidRDefault="000A570B" w:rsidP="000A570B">
      <w:pPr>
        <w:pStyle w:val="PURBody"/>
        <w:rPr>
          <w:rFonts w:eastAsia="Gulim" w:cs="Arial"/>
        </w:rPr>
      </w:pPr>
      <w:bookmarkStart w:id="6" w:name="_Toc285616875"/>
      <w:bookmarkStart w:id="7" w:name="_Toc286933071"/>
      <w:bookmarkEnd w:id="4"/>
    </w:p>
    <w:p w14:paraId="6888649A" w14:textId="77777777" w:rsidR="000C3222" w:rsidRPr="00E62BCC" w:rsidRDefault="000C3222" w:rsidP="000A570B">
      <w:pPr>
        <w:pStyle w:val="PURBody"/>
        <w:rPr>
          <w:rFonts w:eastAsia="Gulim" w:cs="Arial"/>
        </w:rPr>
        <w:sectPr w:rsidR="000C3222" w:rsidRPr="00E62BCC" w:rsidSect="00762C85">
          <w:headerReference w:type="even" r:id="rId100"/>
          <w:footerReference w:type="default" r:id="rId101"/>
          <w:headerReference w:type="first" r:id="rId102"/>
          <w:type w:val="continuous"/>
          <w:pgSz w:w="12240" w:h="15840" w:code="1"/>
          <w:pgMar w:top="1170" w:right="720" w:bottom="720" w:left="720" w:header="432" w:footer="288" w:gutter="0"/>
          <w:cols w:space="360"/>
          <w:docGrid w:linePitch="360"/>
        </w:sectPr>
      </w:pPr>
    </w:p>
    <w:p w14:paraId="6888649B" w14:textId="77777777" w:rsidR="000C3222" w:rsidRPr="00E62BCC" w:rsidRDefault="000C3222" w:rsidP="000A570B">
      <w:pPr>
        <w:pStyle w:val="PURSectionHeading"/>
        <w:rPr>
          <w:rFonts w:eastAsia="Gulim" w:cs="Arial"/>
        </w:rPr>
        <w:sectPr w:rsidR="000C3222" w:rsidRPr="00E62BCC" w:rsidSect="00762C85">
          <w:footerReference w:type="default" r:id="rId103"/>
          <w:headerReference w:type="first" r:id="rId104"/>
          <w:type w:val="continuous"/>
          <w:pgSz w:w="12240" w:h="15840" w:code="1"/>
          <w:pgMar w:top="1170" w:right="720" w:bottom="720" w:left="720" w:header="432" w:footer="288" w:gutter="0"/>
          <w:cols w:space="360"/>
          <w:docGrid w:linePitch="360"/>
        </w:sectPr>
      </w:pPr>
      <w:bookmarkStart w:id="8" w:name="_Toc299519078"/>
      <w:bookmarkStart w:id="9" w:name="_Toc299524942"/>
      <w:bookmarkStart w:id="10" w:name="_Toc299531293"/>
      <w:bookmarkStart w:id="11" w:name="_Toc299531401"/>
      <w:bookmarkStart w:id="12" w:name="_Toc299531509"/>
      <w:bookmarkStart w:id="13" w:name="_Toc299957118"/>
    </w:p>
    <w:p w14:paraId="6888649C" w14:textId="77777777" w:rsidR="000A570B" w:rsidRPr="00E62BCC" w:rsidRDefault="000A570B" w:rsidP="000A570B">
      <w:pPr>
        <w:pStyle w:val="PURSectionHeading"/>
        <w:rPr>
          <w:rFonts w:eastAsia="Gulim" w:cs="Arial"/>
          <w:lang w:eastAsia="ko-KR"/>
        </w:rPr>
      </w:pPr>
      <w:bookmarkStart w:id="14" w:name="_Toc346536829"/>
      <w:bookmarkStart w:id="15" w:name="_Toc339280296"/>
      <w:bookmarkStart w:id="16" w:name="_Toc363552766"/>
      <w:bookmarkStart w:id="17" w:name="_Toc378682231"/>
      <w:bookmarkStart w:id="18" w:name="_Toc371268243"/>
      <w:bookmarkStart w:id="19" w:name="_Toc381961107"/>
      <w:r w:rsidRPr="00E62BCC">
        <w:rPr>
          <w:rFonts w:eastAsia="Gulim" w:cs="Arial"/>
          <w:lang w:eastAsia="ko-KR"/>
        </w:rPr>
        <w:lastRenderedPageBreak/>
        <w:t>서론</w:t>
      </w:r>
      <w:bookmarkEnd w:id="6"/>
      <w:bookmarkEnd w:id="7"/>
      <w:bookmarkEnd w:id="8"/>
      <w:bookmarkEnd w:id="9"/>
      <w:bookmarkEnd w:id="10"/>
      <w:bookmarkEnd w:id="11"/>
      <w:bookmarkEnd w:id="12"/>
      <w:bookmarkEnd w:id="13"/>
      <w:bookmarkEnd w:id="14"/>
      <w:bookmarkEnd w:id="15"/>
      <w:bookmarkEnd w:id="16"/>
      <w:bookmarkEnd w:id="17"/>
      <w:bookmarkEnd w:id="18"/>
      <w:bookmarkEnd w:id="19"/>
    </w:p>
    <w:p w14:paraId="6888649D" w14:textId="77777777" w:rsidR="000A570B" w:rsidRPr="00E62BCC" w:rsidRDefault="000A570B" w:rsidP="000A570B">
      <w:pPr>
        <w:pStyle w:val="PURBody"/>
        <w:rPr>
          <w:rFonts w:eastAsia="Gulim" w:cs="Arial"/>
          <w:lang w:eastAsia="ko-KR"/>
        </w:rPr>
      </w:pPr>
      <w:bookmarkStart w:id="20" w:name="_Toc286933072"/>
      <w:r w:rsidRPr="00E62BCC">
        <w:rPr>
          <w:rFonts w:eastAsia="Gulim" w:cs="Arial"/>
          <w:lang w:eastAsia="ko-KR"/>
        </w:rPr>
        <w:t>여기에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권한은</w:t>
      </w:r>
      <w:r w:rsidRPr="00E62BCC">
        <w:rPr>
          <w:rFonts w:eastAsia="Gulim" w:cs="Arial"/>
          <w:lang w:eastAsia="ko-KR"/>
        </w:rPr>
        <w:t xml:space="preserve"> Microsoft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(SPLA)</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방식을</w:t>
      </w:r>
      <w:r w:rsidRPr="00E62BCC">
        <w:rPr>
          <w:rFonts w:eastAsia="Gulim" w:cs="Arial"/>
          <w:lang w:eastAsia="ko-KR"/>
        </w:rPr>
        <w:t xml:space="preserve"> </w:t>
      </w:r>
      <w:r w:rsidRPr="00E62BCC">
        <w:rPr>
          <w:rFonts w:eastAsia="Gulim" w:cs="Arial"/>
          <w:lang w:eastAsia="ko-KR"/>
        </w:rPr>
        <w:t>자세히</w:t>
      </w:r>
      <w:r w:rsidRPr="00E62BCC">
        <w:rPr>
          <w:rFonts w:eastAsia="Gulim" w:cs="Arial"/>
          <w:lang w:eastAsia="ko-KR"/>
        </w:rPr>
        <w:t xml:space="preserve"> </w:t>
      </w:r>
      <w:r w:rsidRPr="00E62BCC">
        <w:rPr>
          <w:rFonts w:eastAsia="Gulim" w:cs="Arial"/>
          <w:lang w:eastAsia="ko-KR"/>
        </w:rPr>
        <w:t>설명합니다</w:t>
      </w:r>
      <w:r w:rsidRPr="00E62BCC">
        <w:rPr>
          <w:rFonts w:eastAsia="Gulim" w:cs="Arial"/>
          <w:lang w:eastAsia="ko-KR"/>
        </w:rPr>
        <w:t>.</w:t>
      </w:r>
    </w:p>
    <w:p w14:paraId="6888649E" w14:textId="77777777" w:rsidR="000A570B" w:rsidRPr="00A054DC" w:rsidRDefault="000A570B" w:rsidP="000A570B">
      <w:pPr>
        <w:pStyle w:val="PURHeading2"/>
        <w:rPr>
          <w:rFonts w:ascii="Arial" w:eastAsia="Gulim" w:hAnsi="Arial" w:cs="Arial"/>
          <w:b/>
          <w:bCs/>
          <w:lang w:eastAsia="ko-KR"/>
        </w:rPr>
      </w:pPr>
      <w:r w:rsidRPr="00A054DC">
        <w:rPr>
          <w:rFonts w:ascii="Arial" w:eastAsia="Gulim" w:hAnsi="Arial" w:cs="Arial"/>
          <w:b/>
          <w:bCs/>
          <w:lang w:eastAsia="ko-KR"/>
        </w:rPr>
        <w:t>발효일</w:t>
      </w:r>
    </w:p>
    <w:p w14:paraId="6888649F" w14:textId="77777777" w:rsidR="000A570B" w:rsidRPr="00E62BCC" w:rsidRDefault="000A570B" w:rsidP="005215C8">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Microsoft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설명서는</w:t>
      </w:r>
      <w:r w:rsidRPr="00E62BCC">
        <w:rPr>
          <w:rFonts w:eastAsia="Gulim" w:cs="Arial"/>
          <w:lang w:eastAsia="ko-KR"/>
        </w:rPr>
        <w:t xml:space="preserve"> 2014</w:t>
      </w:r>
      <w:r w:rsidRPr="00E62BCC">
        <w:rPr>
          <w:rFonts w:eastAsia="Gulim" w:cs="Arial"/>
          <w:lang w:eastAsia="ko-KR"/>
        </w:rPr>
        <w:t>년</w:t>
      </w:r>
      <w:r w:rsidRPr="00E62BCC">
        <w:rPr>
          <w:rFonts w:eastAsia="Gulim" w:cs="Arial"/>
          <w:lang w:eastAsia="ko-KR"/>
        </w:rPr>
        <w:t xml:space="preserve"> 4</w:t>
      </w:r>
      <w:r w:rsidRPr="00E62BCC">
        <w:rPr>
          <w:rFonts w:eastAsia="Gulim" w:cs="Arial"/>
          <w:lang w:eastAsia="ko-KR"/>
        </w:rPr>
        <w:t>월</w:t>
      </w:r>
      <w:r w:rsidRPr="00E62BCC">
        <w:rPr>
          <w:rFonts w:eastAsia="Gulim" w:cs="Arial"/>
          <w:lang w:eastAsia="ko-KR"/>
        </w:rPr>
        <w:t xml:space="preserve"> 1</w:t>
      </w:r>
      <w:r w:rsidRPr="00E62BCC">
        <w:rPr>
          <w:rFonts w:eastAsia="Gulim" w:cs="Arial"/>
          <w:lang w:eastAsia="ko-KR"/>
        </w:rPr>
        <w:t>일부터</w:t>
      </w:r>
      <w:r w:rsidRPr="00E62BCC">
        <w:rPr>
          <w:rFonts w:eastAsia="Gulim" w:cs="Arial"/>
          <w:lang w:eastAsia="ko-KR"/>
        </w:rPr>
        <w:t xml:space="preserve"> </w:t>
      </w:r>
      <w:r w:rsidRPr="00E62BCC">
        <w:rPr>
          <w:rFonts w:eastAsia="Gulim" w:cs="Arial"/>
          <w:lang w:eastAsia="ko-KR"/>
        </w:rPr>
        <w:t>효력이</w:t>
      </w:r>
      <w:r w:rsidRPr="00E62BCC">
        <w:rPr>
          <w:rFonts w:eastAsia="Gulim" w:cs="Arial"/>
          <w:lang w:eastAsia="ko-KR"/>
        </w:rPr>
        <w:t xml:space="preserve"> </w:t>
      </w:r>
      <w:r w:rsidRPr="00E62BCC">
        <w:rPr>
          <w:rFonts w:eastAsia="Gulim" w:cs="Arial"/>
          <w:lang w:eastAsia="ko-KR"/>
        </w:rPr>
        <w:t>발생합니다</w:t>
      </w:r>
      <w:r w:rsidRPr="00E62BCC">
        <w:rPr>
          <w:rFonts w:eastAsia="Gulim" w:cs="Arial"/>
          <w:lang w:eastAsia="ko-KR"/>
        </w:rPr>
        <w:t>.</w:t>
      </w:r>
    </w:p>
    <w:p w14:paraId="688864A0" w14:textId="77777777" w:rsidR="000A570B" w:rsidRPr="00E62BCC" w:rsidRDefault="000A570B" w:rsidP="000A570B">
      <w:pPr>
        <w:pStyle w:val="PURHeading1"/>
        <w:rPr>
          <w:rFonts w:eastAsia="Gulim" w:cs="Arial"/>
          <w:lang w:eastAsia="ko-KR"/>
        </w:rPr>
      </w:pP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확인</w:t>
      </w:r>
      <w:r w:rsidRPr="00E62BCC">
        <w:rPr>
          <w:rFonts w:eastAsia="Gulim" w:cs="Arial"/>
          <w:lang w:eastAsia="ko-KR"/>
        </w:rPr>
        <w:t xml:space="preserve"> </w:t>
      </w:r>
      <w:r w:rsidRPr="00E62BCC">
        <w:rPr>
          <w:rFonts w:eastAsia="Gulim" w:cs="Arial"/>
          <w:lang w:eastAsia="ko-KR"/>
        </w:rPr>
        <w:t>방법</w:t>
      </w:r>
    </w:p>
    <w:p w14:paraId="688864A1" w14:textId="77777777" w:rsidR="000A570B" w:rsidRPr="00E62BCC" w:rsidRDefault="000A570B" w:rsidP="000A570B">
      <w:pPr>
        <w:pStyle w:val="PURBody"/>
        <w:rPr>
          <w:rFonts w:eastAsia="Gulim" w:cs="Arial"/>
          <w:lang w:eastAsia="ko-KR"/>
        </w:rPr>
      </w:pP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허여의</w:t>
      </w:r>
      <w:r w:rsidRPr="00E62BCC">
        <w:rPr>
          <w:rFonts w:eastAsia="Gulim" w:cs="Arial"/>
          <w:lang w:eastAsia="ko-KR"/>
        </w:rPr>
        <w:t xml:space="preserve"> </w:t>
      </w:r>
      <w:r w:rsidRPr="00E62BCC">
        <w:rPr>
          <w:rFonts w:eastAsia="Gulim" w:cs="Arial"/>
          <w:lang w:eastAsia="ko-KR"/>
        </w:rPr>
        <w:t>기준이</w:t>
      </w:r>
      <w:r w:rsidRPr="00E62BCC">
        <w:rPr>
          <w:rFonts w:eastAsia="Gulim" w:cs="Arial"/>
          <w:lang w:eastAsia="ko-KR"/>
        </w:rPr>
        <w:t xml:space="preserve"> </w:t>
      </w:r>
      <w:r w:rsidRPr="00E62BCC">
        <w:rPr>
          <w:rFonts w:eastAsia="Gulim" w:cs="Arial"/>
          <w:lang w:eastAsia="ko-KR"/>
        </w:rPr>
        <w:t>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p w14:paraId="688864A2" w14:textId="77777777" w:rsidR="000A570B" w:rsidRPr="00A054DC" w:rsidRDefault="000A570B" w:rsidP="000A570B">
      <w:pPr>
        <w:pStyle w:val="PURHeading2"/>
        <w:rPr>
          <w:rFonts w:ascii="Arial" w:eastAsia="Gulim" w:hAnsi="Arial" w:cs="Arial"/>
          <w:b/>
          <w:bCs/>
          <w:lang w:eastAsia="ko-KR"/>
        </w:rPr>
      </w:pPr>
      <w:r w:rsidRPr="00A054DC">
        <w:rPr>
          <w:rFonts w:ascii="Arial" w:eastAsia="Gulim" w:hAnsi="Arial" w:cs="Arial"/>
          <w:b/>
          <w:bCs/>
          <w:lang w:eastAsia="ko-KR"/>
        </w:rPr>
        <w:t>공통</w:t>
      </w:r>
      <w:r w:rsidRPr="00A054DC">
        <w:rPr>
          <w:rFonts w:ascii="Arial" w:eastAsia="Gulim" w:hAnsi="Arial" w:cs="Arial"/>
          <w:b/>
          <w:bCs/>
          <w:lang w:eastAsia="ko-KR"/>
        </w:rPr>
        <w:t xml:space="preserve"> </w:t>
      </w:r>
      <w:r w:rsidRPr="00A054DC">
        <w:rPr>
          <w:rFonts w:ascii="Arial" w:eastAsia="Gulim" w:hAnsi="Arial" w:cs="Arial"/>
          <w:b/>
          <w:bCs/>
          <w:lang w:eastAsia="ko-KR"/>
        </w:rPr>
        <w:t>라이선스</w:t>
      </w:r>
      <w:r w:rsidRPr="00A054DC">
        <w:rPr>
          <w:rFonts w:ascii="Arial" w:eastAsia="Gulim" w:hAnsi="Arial" w:cs="Arial"/>
          <w:b/>
          <w:bCs/>
          <w:lang w:eastAsia="ko-KR"/>
        </w:rPr>
        <w:t xml:space="preserve"> </w:t>
      </w:r>
      <w:r w:rsidRPr="00A054DC">
        <w:rPr>
          <w:rFonts w:ascii="Arial" w:eastAsia="Gulim" w:hAnsi="Arial" w:cs="Arial"/>
          <w:b/>
          <w:bCs/>
          <w:lang w:eastAsia="ko-KR"/>
        </w:rPr>
        <w:t>조건</w:t>
      </w:r>
    </w:p>
    <w:p w14:paraId="688864A3" w14:textId="77777777" w:rsidR="000A570B" w:rsidRPr="00E62BCC" w:rsidRDefault="000A570B" w:rsidP="000A570B">
      <w:pPr>
        <w:pStyle w:val="PURBody-Indented"/>
        <w:rPr>
          <w:rFonts w:eastAsia="Gulim" w:cs="Arial"/>
          <w:lang w:eastAsia="ko-KR"/>
        </w:rPr>
      </w:pP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별도로</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제외</w:t>
      </w:r>
      <w:r w:rsidRPr="00E62BCC">
        <w:rPr>
          <w:rFonts w:eastAsia="Gulim" w:cs="Arial"/>
          <w:lang w:eastAsia="ko-KR"/>
        </w:rPr>
        <w:t>).</w:t>
      </w:r>
    </w:p>
    <w:p w14:paraId="688864A4" w14:textId="77777777" w:rsidR="000A570B" w:rsidRPr="00A054DC" w:rsidRDefault="000A570B" w:rsidP="000A570B">
      <w:pPr>
        <w:pStyle w:val="PURHeading2"/>
        <w:rPr>
          <w:rFonts w:ascii="Arial" w:eastAsia="Gulim" w:hAnsi="Arial" w:cs="Arial"/>
          <w:b/>
          <w:bCs/>
          <w:lang w:eastAsia="ko-KR"/>
        </w:rPr>
      </w:pPr>
      <w:r w:rsidRPr="00A054DC">
        <w:rPr>
          <w:rFonts w:ascii="Arial" w:eastAsia="Gulim" w:hAnsi="Arial" w:cs="Arial"/>
          <w:b/>
          <w:bCs/>
          <w:lang w:eastAsia="ko-KR"/>
        </w:rPr>
        <w:t>일반</w:t>
      </w:r>
      <w:r w:rsidRPr="00A054DC">
        <w:rPr>
          <w:rFonts w:ascii="Arial" w:eastAsia="Gulim" w:hAnsi="Arial" w:cs="Arial"/>
          <w:b/>
          <w:bCs/>
          <w:lang w:eastAsia="ko-KR"/>
        </w:rPr>
        <w:t xml:space="preserve"> </w:t>
      </w:r>
      <w:r w:rsidRPr="00A054DC">
        <w:rPr>
          <w:rFonts w:ascii="Arial" w:eastAsia="Gulim" w:hAnsi="Arial" w:cs="Arial"/>
          <w:b/>
          <w:bCs/>
          <w:lang w:eastAsia="ko-KR"/>
        </w:rPr>
        <w:t>라이선스</w:t>
      </w:r>
      <w:r w:rsidRPr="00A054DC">
        <w:rPr>
          <w:rFonts w:ascii="Arial" w:eastAsia="Gulim" w:hAnsi="Arial" w:cs="Arial"/>
          <w:b/>
          <w:bCs/>
          <w:lang w:eastAsia="ko-KR"/>
        </w:rPr>
        <w:t xml:space="preserve"> </w:t>
      </w:r>
      <w:r w:rsidRPr="00A054DC">
        <w:rPr>
          <w:rFonts w:ascii="Arial" w:eastAsia="Gulim" w:hAnsi="Arial" w:cs="Arial"/>
          <w:b/>
          <w:bCs/>
          <w:lang w:eastAsia="ko-KR"/>
        </w:rPr>
        <w:t>조건</w:t>
      </w:r>
    </w:p>
    <w:p w14:paraId="688864A5" w14:textId="77777777" w:rsidR="000A570B" w:rsidRPr="00E62BCC" w:rsidRDefault="000A570B" w:rsidP="000A570B">
      <w:pPr>
        <w:pStyle w:val="PURBody-Indented"/>
        <w:rPr>
          <w:rFonts w:eastAsia="Gulim" w:cs="Arial"/>
          <w:lang w:eastAsia="ko-KR"/>
        </w:rPr>
      </w:pP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모델에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별도로</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제외</w:t>
      </w:r>
      <w:r w:rsidRPr="00E62BCC">
        <w:rPr>
          <w:rFonts w:eastAsia="Gulim" w:cs="Arial"/>
          <w:lang w:eastAsia="ko-KR"/>
        </w:rPr>
        <w:t>).</w:t>
      </w:r>
    </w:p>
    <w:p w14:paraId="688864A6" w14:textId="77777777" w:rsidR="000A570B" w:rsidRPr="00A054DC" w:rsidRDefault="000A570B" w:rsidP="000A570B">
      <w:pPr>
        <w:pStyle w:val="PURHeading2"/>
        <w:rPr>
          <w:rFonts w:ascii="Arial" w:eastAsia="Gulim" w:hAnsi="Arial" w:cs="Arial"/>
          <w:b/>
          <w:bCs/>
          <w:lang w:eastAsia="ko-KR"/>
        </w:rPr>
      </w:pPr>
      <w:r w:rsidRPr="00A054DC">
        <w:rPr>
          <w:rFonts w:ascii="Arial" w:eastAsia="Gulim" w:hAnsi="Arial" w:cs="Arial"/>
          <w:b/>
          <w:bCs/>
          <w:lang w:eastAsia="ko-KR"/>
        </w:rPr>
        <w:t>제품별</w:t>
      </w:r>
      <w:r w:rsidRPr="00A054DC">
        <w:rPr>
          <w:rFonts w:ascii="Arial" w:eastAsia="Gulim" w:hAnsi="Arial" w:cs="Arial"/>
          <w:b/>
          <w:bCs/>
          <w:lang w:eastAsia="ko-KR"/>
        </w:rPr>
        <w:t xml:space="preserve"> </w:t>
      </w:r>
      <w:r w:rsidRPr="00A054DC">
        <w:rPr>
          <w:rFonts w:ascii="Arial" w:eastAsia="Gulim" w:hAnsi="Arial" w:cs="Arial"/>
          <w:b/>
          <w:bCs/>
          <w:lang w:eastAsia="ko-KR"/>
        </w:rPr>
        <w:t>라이선스</w:t>
      </w:r>
      <w:r w:rsidRPr="00A054DC">
        <w:rPr>
          <w:rFonts w:ascii="Arial" w:eastAsia="Gulim" w:hAnsi="Arial" w:cs="Arial"/>
          <w:b/>
          <w:bCs/>
          <w:lang w:eastAsia="ko-KR"/>
        </w:rPr>
        <w:t xml:space="preserve"> </w:t>
      </w:r>
      <w:r w:rsidRPr="00A054DC">
        <w:rPr>
          <w:rFonts w:ascii="Arial" w:eastAsia="Gulim" w:hAnsi="Arial" w:cs="Arial"/>
          <w:b/>
          <w:bCs/>
          <w:lang w:eastAsia="ko-KR"/>
        </w:rPr>
        <w:t>조건</w:t>
      </w:r>
    </w:p>
    <w:p w14:paraId="688864A7" w14:textId="77777777" w:rsidR="000A570B" w:rsidRPr="00E62BCC" w:rsidRDefault="000A570B" w:rsidP="000A570B">
      <w:pPr>
        <w:pStyle w:val="PURBody-Indented"/>
        <w:rPr>
          <w:rFonts w:eastAsia="Gulim" w:cs="Arial"/>
          <w:lang w:eastAsia="ko-KR"/>
        </w:rPr>
      </w:pP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p w14:paraId="688864A8" w14:textId="77777777" w:rsidR="000A570B" w:rsidRPr="00E62BCC" w:rsidRDefault="000A570B" w:rsidP="000A570B">
      <w:pPr>
        <w:pStyle w:val="PURHeading1"/>
        <w:rPr>
          <w:rFonts w:eastAsia="Gulim" w:cs="Arial"/>
          <w:lang w:eastAsia="ko-KR"/>
        </w:rPr>
      </w:pP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p>
    <w:p w14:paraId="688864A9" w14:textId="77777777" w:rsidR="000A570B" w:rsidRPr="00E62BCC" w:rsidRDefault="000A570B" w:rsidP="000A570B">
      <w:pPr>
        <w:pStyle w:val="PURBody"/>
        <w:rPr>
          <w:rFonts w:eastAsia="Gulim" w:cs="Arial"/>
          <w:lang w:eastAsia="ko-KR"/>
        </w:rPr>
      </w:pPr>
      <w:r w:rsidRPr="00E62BCC">
        <w:rPr>
          <w:rFonts w:eastAsia="Gulim" w:cs="Arial"/>
          <w:lang w:eastAsia="ko-KR"/>
        </w:rPr>
        <w:t>네</w:t>
      </w:r>
      <w:r w:rsidRPr="00E62BCC">
        <w:rPr>
          <w:rFonts w:eastAsia="Gulim" w:cs="Arial"/>
          <w:lang w:eastAsia="ko-KR"/>
        </w:rPr>
        <w:t xml:space="preserve"> </w:t>
      </w:r>
      <w:r w:rsidRPr="00E62BCC">
        <w:rPr>
          <w:rFonts w:eastAsia="Gulim" w:cs="Arial"/>
          <w:lang w:eastAsia="ko-KR"/>
        </w:rPr>
        <w:t>가지</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hyperlink w:anchor="Per_Processor" w:history="1">
        <w:r w:rsidRPr="00E62BCC">
          <w:rPr>
            <w:rStyle w:val="Hyperlink"/>
            <w:rFonts w:eastAsia="Gulim" w:cs="Arial"/>
            <w:lang w:eastAsia="ko-KR"/>
          </w:rPr>
          <w:t>프로세서</w:t>
        </w:r>
        <w:r w:rsidRPr="00E62BCC">
          <w:rPr>
            <w:rStyle w:val="Hyperlink"/>
            <w:rFonts w:eastAsia="Gulim" w:cs="Arial"/>
            <w:lang w:eastAsia="ko-KR"/>
          </w:rPr>
          <w:t xml:space="preserve"> </w:t>
        </w:r>
        <w:r w:rsidRPr="00E62BCC">
          <w:rPr>
            <w:rStyle w:val="Hyperlink"/>
            <w:rFonts w:eastAsia="Gulim" w:cs="Arial"/>
            <w:lang w:eastAsia="ko-KR"/>
          </w:rPr>
          <w:t>단위</w:t>
        </w:r>
      </w:hyperlink>
      <w:r w:rsidRPr="00E62BCC">
        <w:rPr>
          <w:rFonts w:eastAsia="Gulim" w:cs="Arial"/>
          <w:lang w:eastAsia="ko-KR"/>
        </w:rPr>
        <w:t xml:space="preserve">, </w:t>
      </w:r>
      <w:hyperlink w:anchor="SAL" w:history="1">
        <w:r w:rsidRPr="00E62BCC">
          <w:rPr>
            <w:rStyle w:val="Hyperlink"/>
            <w:rFonts w:eastAsia="Gulim" w:cs="Arial"/>
            <w:lang w:eastAsia="ko-KR"/>
          </w:rPr>
          <w:t>구독자</w:t>
        </w:r>
        <w:r w:rsidRPr="00E62BCC">
          <w:rPr>
            <w:rStyle w:val="Hyperlink"/>
            <w:rFonts w:eastAsia="Gulim" w:cs="Arial"/>
            <w:lang w:eastAsia="ko-KR"/>
          </w:rPr>
          <w:t xml:space="preserve"> </w:t>
        </w:r>
        <w:r w:rsidRPr="00E62BCC">
          <w:rPr>
            <w:rStyle w:val="Hyperlink"/>
            <w:rFonts w:eastAsia="Gulim" w:cs="Arial"/>
            <w:lang w:eastAsia="ko-KR"/>
          </w:rPr>
          <w:t>액세스</w:t>
        </w:r>
        <w:r w:rsidRPr="00E62BCC">
          <w:rPr>
            <w:rStyle w:val="Hyperlink"/>
            <w:rFonts w:eastAsia="Gulim" w:cs="Arial"/>
            <w:lang w:eastAsia="ko-KR"/>
          </w:rPr>
          <w:t xml:space="preserve"> </w:t>
        </w:r>
        <w:r w:rsidRPr="00E62BCC">
          <w:rPr>
            <w:rStyle w:val="Hyperlink"/>
            <w:rFonts w:eastAsia="Gulim" w:cs="Arial"/>
            <w:lang w:eastAsia="ko-KR"/>
          </w:rPr>
          <w:t>라이선스</w:t>
        </w:r>
        <w:r w:rsidRPr="00E62BCC">
          <w:rPr>
            <w:rStyle w:val="Hyperlink"/>
            <w:rFonts w:eastAsia="Gulim" w:cs="Arial"/>
            <w:lang w:eastAsia="ko-KR"/>
          </w:rPr>
          <w:t>(SAL)</w:t>
        </w:r>
      </w:hyperlink>
      <w:r w:rsidRPr="00E62BCC">
        <w:rPr>
          <w:rFonts w:eastAsia="Gulim" w:cs="Arial"/>
          <w:lang w:eastAsia="ko-KR"/>
        </w:rPr>
        <w:t xml:space="preserve">, </w:t>
      </w:r>
      <w:hyperlink w:anchor="Per_Core" w:history="1">
        <w:r w:rsidRPr="00E62BCC">
          <w:rPr>
            <w:rStyle w:val="Hyperlink"/>
            <w:rFonts w:eastAsia="Gulim" w:cs="Arial"/>
            <w:lang w:eastAsia="ko-KR"/>
          </w:rPr>
          <w:t>코어</w:t>
        </w:r>
        <w:r w:rsidRPr="00E62BCC">
          <w:rPr>
            <w:rStyle w:val="Hyperlink"/>
            <w:rFonts w:eastAsia="Gulim" w:cs="Arial"/>
            <w:lang w:eastAsia="ko-KR"/>
          </w:rPr>
          <w:t xml:space="preserve"> </w:t>
        </w:r>
        <w:r w:rsidRPr="00E62BCC">
          <w:rPr>
            <w:rStyle w:val="Hyperlink"/>
            <w:rFonts w:eastAsia="Gulim" w:cs="Arial"/>
            <w:lang w:eastAsia="ko-KR"/>
          </w:rPr>
          <w:t>단위</w:t>
        </w:r>
      </w:hyperlink>
      <w:r w:rsidRPr="00E62BCC">
        <w:rPr>
          <w:rFonts w:eastAsia="Gulim" w:cs="Arial"/>
          <w:lang w:eastAsia="ko-KR"/>
        </w:rPr>
        <w:t xml:space="preserve"> </w:t>
      </w:r>
      <w:r w:rsidRPr="00E62BCC">
        <w:rPr>
          <w:rFonts w:eastAsia="Gulim" w:cs="Arial"/>
          <w:lang w:eastAsia="ko-KR"/>
        </w:rPr>
        <w:t>및</w:t>
      </w:r>
      <w:r w:rsidR="00E62BCC">
        <w:rPr>
          <w:rFonts w:eastAsia="Gulim" w:cs="Arial"/>
          <w:lang w:eastAsia="ko-KR"/>
        </w:rPr>
        <w:t xml:space="preserve"> </w:t>
      </w:r>
      <w:hyperlink w:anchor="HG" w:history="1">
        <w:r w:rsidRPr="00E62BCC">
          <w:rPr>
            <w:rStyle w:val="Hyperlink"/>
            <w:rFonts w:eastAsia="Gulim" w:cs="Arial"/>
            <w:lang w:eastAsia="ko-KR"/>
          </w:rPr>
          <w:t>호스트</w:t>
        </w:r>
        <w:r w:rsidRPr="00E62BCC">
          <w:rPr>
            <w:rStyle w:val="Hyperlink"/>
            <w:rFonts w:eastAsia="Gulim" w:cs="Arial"/>
            <w:lang w:eastAsia="ko-KR"/>
          </w:rPr>
          <w:t>/</w:t>
        </w:r>
        <w:r w:rsidRPr="00E62BCC">
          <w:rPr>
            <w:rStyle w:val="Hyperlink"/>
            <w:rFonts w:eastAsia="Gulim" w:cs="Arial"/>
            <w:lang w:eastAsia="ko-KR"/>
          </w:rPr>
          <w:t>게스트</w:t>
        </w:r>
      </w:hyperlink>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이렇게</w:t>
      </w:r>
      <w:r w:rsidRPr="00E62BCC">
        <w:rPr>
          <w:rFonts w:eastAsia="Gulim" w:cs="Arial"/>
          <w:lang w:eastAsia="ko-KR"/>
        </w:rPr>
        <w:t xml:space="preserve"> </w:t>
      </w:r>
      <w:r w:rsidRPr="00E62BCC">
        <w:rPr>
          <w:rFonts w:eastAsia="Gulim" w:cs="Arial"/>
          <w:lang w:eastAsia="ko-KR"/>
        </w:rPr>
        <w:t>네</w:t>
      </w:r>
      <w:r w:rsidRPr="00E62BCC">
        <w:rPr>
          <w:rFonts w:eastAsia="Gulim" w:cs="Arial"/>
          <w:lang w:eastAsia="ko-KR"/>
        </w:rPr>
        <w:t xml:space="preserve"> </w:t>
      </w:r>
      <w:r w:rsidRPr="00E62BCC">
        <w:rPr>
          <w:rFonts w:eastAsia="Gulim" w:cs="Arial"/>
          <w:lang w:eastAsia="ko-KR"/>
        </w:rPr>
        <w:t>가지가</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제품에는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하나</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모델을</w:t>
      </w:r>
      <w:r w:rsidRPr="00E62BCC">
        <w:rPr>
          <w:rFonts w:eastAsia="Gulim" w:cs="Arial"/>
          <w:lang w:eastAsia="ko-KR"/>
        </w:rPr>
        <w:t xml:space="preserve"> </w:t>
      </w:r>
      <w:r w:rsidRPr="00E62BCC">
        <w:rPr>
          <w:rFonts w:eastAsia="Gulim" w:cs="Arial"/>
          <w:lang w:eastAsia="ko-KR"/>
        </w:rPr>
        <w:t>적용할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4AA" w14:textId="77777777" w:rsidR="000A570B" w:rsidRPr="00E62BCC" w:rsidRDefault="00AD3685" w:rsidP="000A570B">
      <w:pPr>
        <w:pStyle w:val="PURBody"/>
        <w:rPr>
          <w:rFonts w:eastAsia="Gulim" w:cs="Arial"/>
          <w:lang w:eastAsia="ko-KR"/>
        </w:rPr>
      </w:pPr>
      <w:hyperlink w:anchor="OLS" w:history="1">
        <w:r w:rsidR="00BE6B24" w:rsidRPr="00E62BCC">
          <w:rPr>
            <w:rStyle w:val="Hyperlink"/>
            <w:rFonts w:eastAsia="Gulim" w:cs="Arial"/>
            <w:lang w:eastAsia="ko-KR"/>
          </w:rPr>
          <w:t>온라인</w:t>
        </w:r>
        <w:r w:rsidR="00BE6B24" w:rsidRPr="00E62BCC">
          <w:rPr>
            <w:rStyle w:val="Hyperlink"/>
            <w:rFonts w:eastAsia="Gulim" w:cs="Arial"/>
            <w:lang w:eastAsia="ko-KR"/>
          </w:rPr>
          <w:t xml:space="preserve"> </w:t>
        </w:r>
        <w:r w:rsidR="00BE6B24" w:rsidRPr="00E62BCC">
          <w:rPr>
            <w:rStyle w:val="Hyperlink"/>
            <w:rFonts w:eastAsia="Gulim" w:cs="Arial"/>
            <w:lang w:eastAsia="ko-KR"/>
          </w:rPr>
          <w:t>서비스</w:t>
        </w:r>
      </w:hyperlink>
      <w:r w:rsidR="00BE6B24" w:rsidRPr="00E62BCC">
        <w:rPr>
          <w:rFonts w:eastAsia="Gulim" w:cs="Arial"/>
          <w:lang w:eastAsia="ko-KR"/>
        </w:rPr>
        <w:t>는</w:t>
      </w:r>
      <w:r w:rsidR="00BE6B24" w:rsidRPr="00E62BCC">
        <w:rPr>
          <w:rFonts w:eastAsia="Gulim" w:cs="Arial"/>
          <w:lang w:eastAsia="ko-KR"/>
        </w:rPr>
        <w:t xml:space="preserve"> </w:t>
      </w:r>
      <w:r w:rsidR="00BE6B24" w:rsidRPr="00E62BCC">
        <w:rPr>
          <w:rFonts w:eastAsia="Gulim" w:cs="Arial"/>
          <w:lang w:eastAsia="ko-KR"/>
        </w:rPr>
        <w:t>구독자</w:t>
      </w:r>
      <w:r w:rsidR="00BE6B24" w:rsidRPr="00E62BCC">
        <w:rPr>
          <w:rFonts w:eastAsia="Gulim" w:cs="Arial"/>
          <w:lang w:eastAsia="ko-KR"/>
        </w:rPr>
        <w:t xml:space="preserve"> </w:t>
      </w:r>
      <w:r w:rsidR="00BE6B24" w:rsidRPr="00E62BCC">
        <w:rPr>
          <w:rFonts w:eastAsia="Gulim" w:cs="Arial"/>
          <w:lang w:eastAsia="ko-KR"/>
        </w:rPr>
        <w:t>액세스</w:t>
      </w:r>
      <w:r w:rsidR="00BE6B24" w:rsidRPr="00E62BCC">
        <w:rPr>
          <w:rFonts w:eastAsia="Gulim" w:cs="Arial"/>
          <w:lang w:eastAsia="ko-KR"/>
        </w:rPr>
        <w:t xml:space="preserve"> </w:t>
      </w:r>
      <w:r w:rsidR="00BE6B24" w:rsidRPr="00E62BCC">
        <w:rPr>
          <w:rFonts w:eastAsia="Gulim" w:cs="Arial"/>
          <w:lang w:eastAsia="ko-KR"/>
        </w:rPr>
        <w:t>라이선스</w:t>
      </w:r>
      <w:r w:rsidR="00BE6B24" w:rsidRPr="00E62BCC">
        <w:rPr>
          <w:rFonts w:eastAsia="Gulim" w:cs="Arial"/>
          <w:lang w:eastAsia="ko-KR"/>
        </w:rPr>
        <w:t xml:space="preserve"> </w:t>
      </w:r>
      <w:r w:rsidR="00BE6B24" w:rsidRPr="00E62BCC">
        <w:rPr>
          <w:rFonts w:eastAsia="Gulim" w:cs="Arial"/>
          <w:lang w:eastAsia="ko-KR"/>
        </w:rPr>
        <w:t>모델에서만</w:t>
      </w:r>
      <w:r w:rsidR="00BE6B24" w:rsidRPr="00E62BCC">
        <w:rPr>
          <w:rFonts w:eastAsia="Gulim" w:cs="Arial"/>
          <w:lang w:eastAsia="ko-KR"/>
        </w:rPr>
        <w:t xml:space="preserve"> </w:t>
      </w:r>
      <w:r w:rsidR="00BE6B24" w:rsidRPr="00E62BCC">
        <w:rPr>
          <w:rFonts w:eastAsia="Gulim" w:cs="Arial"/>
          <w:lang w:eastAsia="ko-KR"/>
        </w:rPr>
        <w:t>사용할</w:t>
      </w:r>
      <w:r w:rsidR="00BE6B24" w:rsidRPr="00E62BCC">
        <w:rPr>
          <w:rFonts w:eastAsia="Gulim" w:cs="Arial"/>
          <w:lang w:eastAsia="ko-KR"/>
        </w:rPr>
        <w:t xml:space="preserve"> </w:t>
      </w:r>
      <w:r w:rsidR="00BE6B24" w:rsidRPr="00E62BCC">
        <w:rPr>
          <w:rFonts w:eastAsia="Gulim" w:cs="Arial"/>
          <w:lang w:eastAsia="ko-KR"/>
        </w:rPr>
        <w:t>수</w:t>
      </w:r>
      <w:r w:rsidR="00BE6B24" w:rsidRPr="00E62BCC">
        <w:rPr>
          <w:rFonts w:eastAsia="Gulim" w:cs="Arial"/>
          <w:lang w:eastAsia="ko-KR"/>
        </w:rPr>
        <w:t xml:space="preserve"> </w:t>
      </w:r>
      <w:r w:rsidR="00BE6B24" w:rsidRPr="00E62BCC">
        <w:rPr>
          <w:rFonts w:eastAsia="Gulim" w:cs="Arial"/>
          <w:lang w:eastAsia="ko-KR"/>
        </w:rPr>
        <w:t>있습니다</w:t>
      </w:r>
      <w:r w:rsidR="00BE6B24" w:rsidRPr="00E62BCC">
        <w:rPr>
          <w:rFonts w:eastAsia="Gulim" w:cs="Arial"/>
          <w:lang w:eastAsia="ko-KR"/>
        </w:rPr>
        <w:t xml:space="preserve">. </w:t>
      </w:r>
      <w:r w:rsidR="00BE6B24" w:rsidRPr="00E62BCC">
        <w:rPr>
          <w:rFonts w:eastAsia="Gulim" w:cs="Arial"/>
          <w:lang w:eastAsia="ko-KR"/>
        </w:rPr>
        <w:t>온라인</w:t>
      </w:r>
      <w:r w:rsidR="00BE6B24" w:rsidRPr="00E62BCC">
        <w:rPr>
          <w:rFonts w:eastAsia="Gulim" w:cs="Arial"/>
          <w:lang w:eastAsia="ko-KR"/>
        </w:rPr>
        <w:t xml:space="preserve"> </w:t>
      </w:r>
      <w:r w:rsidR="00BE6B24" w:rsidRPr="00E62BCC">
        <w:rPr>
          <w:rFonts w:eastAsia="Gulim" w:cs="Arial"/>
          <w:lang w:eastAsia="ko-KR"/>
        </w:rPr>
        <w:t>서비스에</w:t>
      </w:r>
      <w:r w:rsidR="00BE6B24" w:rsidRPr="00E62BCC">
        <w:rPr>
          <w:rFonts w:eastAsia="Gulim" w:cs="Arial"/>
          <w:lang w:eastAsia="ko-KR"/>
        </w:rPr>
        <w:t xml:space="preserve"> </w:t>
      </w:r>
      <w:r w:rsidR="00BE6B24" w:rsidRPr="00E62BCC">
        <w:rPr>
          <w:rFonts w:eastAsia="Gulim" w:cs="Arial"/>
          <w:lang w:eastAsia="ko-KR"/>
        </w:rPr>
        <w:t>대한</w:t>
      </w:r>
      <w:r w:rsidR="00BE6B24" w:rsidRPr="00E62BCC">
        <w:rPr>
          <w:rFonts w:eastAsia="Gulim" w:cs="Arial"/>
          <w:lang w:eastAsia="ko-KR"/>
        </w:rPr>
        <w:t xml:space="preserve"> </w:t>
      </w:r>
      <w:r w:rsidR="00BE6B24" w:rsidRPr="00E62BCC">
        <w:rPr>
          <w:rFonts w:eastAsia="Gulim" w:cs="Arial"/>
          <w:lang w:eastAsia="ko-KR"/>
        </w:rPr>
        <w:t>일반</w:t>
      </w:r>
      <w:r w:rsidR="00BE6B24" w:rsidRPr="00E62BCC">
        <w:rPr>
          <w:rFonts w:eastAsia="Gulim" w:cs="Arial"/>
          <w:lang w:eastAsia="ko-KR"/>
        </w:rPr>
        <w:t xml:space="preserve"> </w:t>
      </w:r>
      <w:r w:rsidR="00BE6B24" w:rsidRPr="00E62BCC">
        <w:rPr>
          <w:rFonts w:eastAsia="Gulim" w:cs="Arial"/>
          <w:lang w:eastAsia="ko-KR"/>
        </w:rPr>
        <w:t>라이선스</w:t>
      </w:r>
      <w:r w:rsidR="00BE6B24" w:rsidRPr="00E62BCC">
        <w:rPr>
          <w:rFonts w:eastAsia="Gulim" w:cs="Arial"/>
          <w:lang w:eastAsia="ko-KR"/>
        </w:rPr>
        <w:t xml:space="preserve"> </w:t>
      </w:r>
      <w:r w:rsidR="00BE6B24" w:rsidRPr="00E62BCC">
        <w:rPr>
          <w:rFonts w:eastAsia="Gulim" w:cs="Arial"/>
          <w:lang w:eastAsia="ko-KR"/>
        </w:rPr>
        <w:t>조건</w:t>
      </w:r>
      <w:r w:rsidR="00BE6B24" w:rsidRPr="00E62BCC">
        <w:rPr>
          <w:rFonts w:eastAsia="Gulim" w:cs="Arial"/>
          <w:lang w:eastAsia="ko-KR"/>
        </w:rPr>
        <w:t xml:space="preserve"> </w:t>
      </w:r>
      <w:r w:rsidR="00BE6B24" w:rsidRPr="00E62BCC">
        <w:rPr>
          <w:rFonts w:eastAsia="Gulim" w:cs="Arial"/>
          <w:lang w:eastAsia="ko-KR"/>
        </w:rPr>
        <w:t>및</w:t>
      </w:r>
      <w:r w:rsidR="00BE6B24" w:rsidRPr="00E62BCC">
        <w:rPr>
          <w:rFonts w:eastAsia="Gulim" w:cs="Arial"/>
          <w:lang w:eastAsia="ko-KR"/>
        </w:rPr>
        <w:t xml:space="preserve"> </w:t>
      </w:r>
      <w:r w:rsidR="00BE6B24" w:rsidRPr="00E62BCC">
        <w:rPr>
          <w:rFonts w:eastAsia="Gulim" w:cs="Arial"/>
          <w:lang w:eastAsia="ko-KR"/>
        </w:rPr>
        <w:t>제품별</w:t>
      </w:r>
      <w:r w:rsidR="00BE6B24" w:rsidRPr="00E62BCC">
        <w:rPr>
          <w:rFonts w:eastAsia="Gulim" w:cs="Arial"/>
          <w:lang w:eastAsia="ko-KR"/>
        </w:rPr>
        <w:t xml:space="preserve"> </w:t>
      </w:r>
      <w:r w:rsidR="00BE6B24" w:rsidRPr="00E62BCC">
        <w:rPr>
          <w:rFonts w:eastAsia="Gulim" w:cs="Arial"/>
          <w:lang w:eastAsia="ko-KR"/>
        </w:rPr>
        <w:t>라이선스</w:t>
      </w:r>
      <w:r w:rsidR="00BE6B24" w:rsidRPr="00E62BCC">
        <w:rPr>
          <w:rFonts w:eastAsia="Gulim" w:cs="Arial"/>
          <w:lang w:eastAsia="ko-KR"/>
        </w:rPr>
        <w:t xml:space="preserve"> </w:t>
      </w:r>
      <w:r w:rsidR="00BE6B24" w:rsidRPr="00E62BCC">
        <w:rPr>
          <w:rFonts w:eastAsia="Gulim" w:cs="Arial"/>
          <w:lang w:eastAsia="ko-KR"/>
        </w:rPr>
        <w:t>조건은</w:t>
      </w:r>
      <w:r w:rsidR="00BE6B24" w:rsidRPr="00E62BCC">
        <w:rPr>
          <w:rFonts w:eastAsia="Gulim" w:cs="Arial"/>
          <w:lang w:eastAsia="ko-KR"/>
        </w:rPr>
        <w:t xml:space="preserve"> </w:t>
      </w:r>
      <w:r w:rsidR="00BE6B24" w:rsidRPr="00E62BCC">
        <w:rPr>
          <w:rFonts w:eastAsia="Gulim" w:cs="Arial"/>
          <w:lang w:eastAsia="ko-KR"/>
        </w:rPr>
        <w:t>별도</w:t>
      </w:r>
      <w:r w:rsidR="00BE6B24" w:rsidRPr="00E62BCC">
        <w:rPr>
          <w:rFonts w:eastAsia="Gulim" w:cs="Arial"/>
          <w:lang w:eastAsia="ko-KR"/>
        </w:rPr>
        <w:t xml:space="preserve"> </w:t>
      </w:r>
      <w:r w:rsidR="00BE6B24" w:rsidRPr="00E62BCC">
        <w:rPr>
          <w:rFonts w:eastAsia="Gulim" w:cs="Arial"/>
          <w:lang w:eastAsia="ko-KR"/>
        </w:rPr>
        <w:t>섹션에</w:t>
      </w:r>
      <w:r w:rsidR="00BE6B24" w:rsidRPr="00E62BCC">
        <w:rPr>
          <w:rFonts w:eastAsia="Gulim" w:cs="Arial"/>
          <w:lang w:eastAsia="ko-KR"/>
        </w:rPr>
        <w:t xml:space="preserve"> </w:t>
      </w:r>
      <w:r w:rsidR="00BE6B24" w:rsidRPr="00E62BCC">
        <w:rPr>
          <w:rFonts w:eastAsia="Gulim" w:cs="Arial"/>
          <w:lang w:eastAsia="ko-KR"/>
        </w:rPr>
        <w:t>명시되어</w:t>
      </w:r>
      <w:r w:rsidR="00BE6B24" w:rsidRPr="00E62BCC">
        <w:rPr>
          <w:rFonts w:eastAsia="Gulim" w:cs="Arial"/>
          <w:lang w:eastAsia="ko-KR"/>
        </w:rPr>
        <w:t xml:space="preserve"> </w:t>
      </w:r>
      <w:r w:rsidR="00BE6B24" w:rsidRPr="00E62BCC">
        <w:rPr>
          <w:rFonts w:eastAsia="Gulim" w:cs="Arial"/>
          <w:lang w:eastAsia="ko-KR"/>
        </w:rPr>
        <w:t>있습니다</w:t>
      </w:r>
      <w:r w:rsidR="00BE6B24" w:rsidRPr="00E62BCC">
        <w:rPr>
          <w:rFonts w:eastAsia="Gulim" w:cs="Arial"/>
          <w:lang w:eastAsia="ko-KR"/>
        </w:rPr>
        <w:t>.</w:t>
      </w:r>
    </w:p>
    <w:p w14:paraId="688864AB" w14:textId="77777777" w:rsidR="000A570B" w:rsidRPr="00A054DC" w:rsidRDefault="000A570B" w:rsidP="000A570B">
      <w:pPr>
        <w:pStyle w:val="PURHeading2"/>
        <w:rPr>
          <w:rFonts w:ascii="Arial" w:eastAsia="Gulim" w:hAnsi="Arial" w:cs="Arial"/>
          <w:b/>
          <w:bCs/>
          <w:lang w:eastAsia="ko-KR"/>
        </w:rPr>
      </w:pPr>
      <w:r w:rsidRPr="00A054DC">
        <w:rPr>
          <w:rFonts w:ascii="Arial" w:eastAsia="Gulim" w:hAnsi="Arial" w:cs="Arial"/>
          <w:b/>
          <w:bCs/>
          <w:lang w:eastAsia="ko-KR"/>
        </w:rPr>
        <w:t>두</w:t>
      </w:r>
      <w:r w:rsidRPr="00A054DC">
        <w:rPr>
          <w:rFonts w:ascii="Arial" w:eastAsia="Gulim" w:hAnsi="Arial" w:cs="Arial"/>
          <w:b/>
          <w:bCs/>
          <w:lang w:eastAsia="ko-KR"/>
        </w:rPr>
        <w:t xml:space="preserve"> </w:t>
      </w:r>
      <w:r w:rsidRPr="00A054DC">
        <w:rPr>
          <w:rFonts w:ascii="Arial" w:eastAsia="Gulim" w:hAnsi="Arial" w:cs="Arial"/>
          <w:b/>
          <w:bCs/>
          <w:lang w:eastAsia="ko-KR"/>
        </w:rPr>
        <w:t>라이선스</w:t>
      </w:r>
      <w:r w:rsidRPr="00A054DC">
        <w:rPr>
          <w:rFonts w:ascii="Arial" w:eastAsia="Gulim" w:hAnsi="Arial" w:cs="Arial"/>
          <w:b/>
          <w:bCs/>
          <w:lang w:eastAsia="ko-KR"/>
        </w:rPr>
        <w:t xml:space="preserve"> </w:t>
      </w:r>
      <w:r w:rsidRPr="00A054DC">
        <w:rPr>
          <w:rFonts w:ascii="Arial" w:eastAsia="Gulim" w:hAnsi="Arial" w:cs="Arial"/>
          <w:b/>
          <w:bCs/>
          <w:lang w:eastAsia="ko-KR"/>
        </w:rPr>
        <w:t>모델</w:t>
      </w:r>
      <w:r w:rsidRPr="00A054DC">
        <w:rPr>
          <w:rFonts w:ascii="Arial" w:eastAsia="Gulim" w:hAnsi="Arial" w:cs="Arial"/>
          <w:b/>
          <w:bCs/>
          <w:lang w:eastAsia="ko-KR"/>
        </w:rPr>
        <w:t xml:space="preserve"> </w:t>
      </w:r>
      <w:r w:rsidRPr="00A054DC">
        <w:rPr>
          <w:rFonts w:ascii="Arial" w:eastAsia="Gulim" w:hAnsi="Arial" w:cs="Arial"/>
          <w:b/>
          <w:bCs/>
          <w:lang w:eastAsia="ko-KR"/>
        </w:rPr>
        <w:t>모두에</w:t>
      </w:r>
      <w:r w:rsidRPr="00A054DC">
        <w:rPr>
          <w:rFonts w:ascii="Arial" w:eastAsia="Gulim" w:hAnsi="Arial" w:cs="Arial"/>
          <w:b/>
          <w:bCs/>
          <w:lang w:eastAsia="ko-KR"/>
        </w:rPr>
        <w:t xml:space="preserve"> </w:t>
      </w:r>
      <w:r w:rsidRPr="00A054DC">
        <w:rPr>
          <w:rFonts w:ascii="Arial" w:eastAsia="Gulim" w:hAnsi="Arial" w:cs="Arial"/>
          <w:b/>
          <w:bCs/>
          <w:lang w:eastAsia="ko-KR"/>
        </w:rPr>
        <w:t>따라</w:t>
      </w:r>
      <w:r w:rsidRPr="00A054DC">
        <w:rPr>
          <w:rFonts w:ascii="Arial" w:eastAsia="Gulim" w:hAnsi="Arial" w:cs="Arial"/>
          <w:b/>
          <w:bCs/>
          <w:lang w:eastAsia="ko-KR"/>
        </w:rPr>
        <w:t xml:space="preserve"> </w:t>
      </w:r>
      <w:r w:rsidRPr="00A054DC">
        <w:rPr>
          <w:rFonts w:ascii="Arial" w:eastAsia="Gulim" w:hAnsi="Arial" w:cs="Arial"/>
          <w:b/>
          <w:bCs/>
          <w:lang w:eastAsia="ko-KR"/>
        </w:rPr>
        <w:t>라이선스가</w:t>
      </w:r>
      <w:r w:rsidRPr="00A054DC">
        <w:rPr>
          <w:rFonts w:ascii="Arial" w:eastAsia="Gulim" w:hAnsi="Arial" w:cs="Arial"/>
          <w:b/>
          <w:bCs/>
          <w:lang w:eastAsia="ko-KR"/>
        </w:rPr>
        <w:t xml:space="preserve"> </w:t>
      </w:r>
      <w:r w:rsidRPr="00A054DC">
        <w:rPr>
          <w:rFonts w:ascii="Arial" w:eastAsia="Gulim" w:hAnsi="Arial" w:cs="Arial"/>
          <w:b/>
          <w:bCs/>
          <w:lang w:eastAsia="ko-KR"/>
        </w:rPr>
        <w:t>허여된</w:t>
      </w:r>
      <w:r w:rsidRPr="00A054DC">
        <w:rPr>
          <w:rFonts w:ascii="Arial" w:eastAsia="Gulim" w:hAnsi="Arial" w:cs="Arial"/>
          <w:b/>
          <w:bCs/>
          <w:lang w:eastAsia="ko-KR"/>
        </w:rPr>
        <w:t xml:space="preserve"> </w:t>
      </w:r>
      <w:r w:rsidRPr="00A054DC">
        <w:rPr>
          <w:rFonts w:ascii="Arial" w:eastAsia="Gulim" w:hAnsi="Arial" w:cs="Arial"/>
          <w:b/>
          <w:bCs/>
          <w:lang w:eastAsia="ko-KR"/>
        </w:rPr>
        <w:t>제품</w:t>
      </w:r>
    </w:p>
    <w:p w14:paraId="688864AC" w14:textId="77777777" w:rsidR="000A570B" w:rsidRPr="00E62BCC" w:rsidRDefault="000A570B" w:rsidP="000A570B">
      <w:pPr>
        <w:pStyle w:val="PURBody-Indented"/>
        <w:rPr>
          <w:rFonts w:eastAsia="Gulim" w:cs="Arial"/>
          <w:lang w:eastAsia="ko-KR"/>
        </w:rPr>
      </w:pP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제품은</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하나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모두에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여기에</w:t>
      </w:r>
      <w:r w:rsidRPr="00E62BCC">
        <w:rPr>
          <w:rFonts w:eastAsia="Gulim" w:cs="Arial"/>
          <w:lang w:eastAsia="ko-KR"/>
        </w:rPr>
        <w:t xml:space="preserve"> </w:t>
      </w:r>
      <w:r w:rsidRPr="00E62BCC">
        <w:rPr>
          <w:rFonts w:eastAsia="Gulim" w:cs="Arial"/>
          <w:lang w:eastAsia="ko-KR"/>
        </w:rPr>
        <w:t>포함되는</w:t>
      </w:r>
      <w:r w:rsidRPr="00E62BCC">
        <w:rPr>
          <w:rFonts w:eastAsia="Gulim" w:cs="Arial"/>
          <w:lang w:eastAsia="ko-KR"/>
        </w:rPr>
        <w:t xml:space="preserve"> </w:t>
      </w:r>
      <w:r w:rsidRPr="00E62BCC">
        <w:rPr>
          <w:rFonts w:eastAsia="Gulim" w:cs="Arial"/>
          <w:lang w:eastAsia="ko-KR"/>
        </w:rPr>
        <w:t>제품은</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w:t>
      </w:r>
    </w:p>
    <w:p w14:paraId="688864AD" w14:textId="77777777" w:rsidR="000A570B" w:rsidRPr="00E62BCC" w:rsidRDefault="000A570B" w:rsidP="00754C3C">
      <w:pPr>
        <w:pStyle w:val="PURBullet"/>
        <w:rPr>
          <w:rFonts w:eastAsia="Gulim" w:cs="Arial"/>
        </w:rPr>
      </w:pPr>
      <w:r w:rsidRPr="00E62BCC">
        <w:rPr>
          <w:rFonts w:eastAsia="Gulim" w:cs="Arial"/>
        </w:rPr>
        <w:t>Microsoft Dynamics C5 2012</w:t>
      </w:r>
    </w:p>
    <w:p w14:paraId="688864AE" w14:textId="77777777" w:rsidR="000A570B" w:rsidRPr="00E62BCC" w:rsidRDefault="000A570B" w:rsidP="00754C3C">
      <w:pPr>
        <w:pStyle w:val="PURBullet"/>
        <w:rPr>
          <w:rFonts w:eastAsia="Gulim" w:cs="Arial"/>
        </w:rPr>
      </w:pPr>
      <w:r w:rsidRPr="00E62BCC">
        <w:rPr>
          <w:rFonts w:eastAsia="Gulim" w:cs="Arial"/>
        </w:rPr>
        <w:t>Microsoft Dynamics GP 2013</w:t>
      </w:r>
    </w:p>
    <w:p w14:paraId="688864AF" w14:textId="77777777" w:rsidR="000A570B" w:rsidRPr="00E62BCC" w:rsidRDefault="000A570B" w:rsidP="00754C3C">
      <w:pPr>
        <w:pStyle w:val="PURBullet"/>
        <w:rPr>
          <w:rFonts w:eastAsia="Gulim" w:cs="Arial"/>
        </w:rPr>
      </w:pPr>
      <w:r w:rsidRPr="00E62BCC">
        <w:rPr>
          <w:rFonts w:eastAsia="Gulim" w:cs="Arial"/>
        </w:rPr>
        <w:t>Microsoft Dynamics NAV 2013 R2</w:t>
      </w:r>
    </w:p>
    <w:p w14:paraId="688864B0" w14:textId="77777777" w:rsidR="000A570B" w:rsidRPr="00E62BCC" w:rsidRDefault="000A570B" w:rsidP="00754C3C">
      <w:pPr>
        <w:pStyle w:val="PURBullet"/>
        <w:rPr>
          <w:rFonts w:eastAsia="Gulim" w:cs="Arial"/>
        </w:rPr>
      </w:pPr>
      <w:r w:rsidRPr="00E62BCC">
        <w:rPr>
          <w:rFonts w:eastAsia="Gulim" w:cs="Arial"/>
        </w:rPr>
        <w:t>Microsoft Dynamics SL 2011</w:t>
      </w:r>
    </w:p>
    <w:p w14:paraId="688864B1" w14:textId="77777777" w:rsidR="00F25CA2" w:rsidRPr="00E62BCC" w:rsidRDefault="00F25CA2" w:rsidP="00F25CA2">
      <w:pPr>
        <w:pStyle w:val="PURBody-Indented"/>
        <w:rPr>
          <w:rFonts w:eastAsia="Gulim" w:cs="Arial"/>
          <w:lang w:eastAsia="ko-KR"/>
        </w:rPr>
      </w:pP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제품은</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하나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모두에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여기에</w:t>
      </w:r>
      <w:r w:rsidRPr="00E62BCC">
        <w:rPr>
          <w:rFonts w:eastAsia="Gulim" w:cs="Arial"/>
          <w:lang w:eastAsia="ko-KR"/>
        </w:rPr>
        <w:t xml:space="preserve"> </w:t>
      </w:r>
      <w:r w:rsidRPr="00E62BCC">
        <w:rPr>
          <w:rFonts w:eastAsia="Gulim" w:cs="Arial"/>
          <w:lang w:eastAsia="ko-KR"/>
        </w:rPr>
        <w:t>포함되는</w:t>
      </w:r>
      <w:r w:rsidRPr="00E62BCC">
        <w:rPr>
          <w:rFonts w:eastAsia="Gulim" w:cs="Arial"/>
          <w:lang w:eastAsia="ko-KR"/>
        </w:rPr>
        <w:t xml:space="preserve"> </w:t>
      </w:r>
      <w:r w:rsidRPr="00E62BCC">
        <w:rPr>
          <w:rFonts w:eastAsia="Gulim" w:cs="Arial"/>
          <w:lang w:eastAsia="ko-KR"/>
        </w:rPr>
        <w:t>제품은</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w:t>
      </w:r>
    </w:p>
    <w:p w14:paraId="688864B2" w14:textId="77777777" w:rsidR="00F25CA2" w:rsidRPr="00E62BCC" w:rsidRDefault="00F25CA2" w:rsidP="00D6363C">
      <w:pPr>
        <w:pStyle w:val="PURBullet"/>
        <w:rPr>
          <w:rFonts w:eastAsia="Gulim" w:cs="Arial"/>
        </w:rPr>
      </w:pPr>
      <w:r w:rsidRPr="00E62BCC">
        <w:rPr>
          <w:rFonts w:eastAsia="Gulim" w:cs="Arial"/>
        </w:rPr>
        <w:t>SQL Server 2014 Standard</w:t>
      </w:r>
    </w:p>
    <w:p w14:paraId="688864B3" w14:textId="77777777" w:rsidR="000A570B" w:rsidRPr="00E62BCC" w:rsidRDefault="000A570B" w:rsidP="000A570B">
      <w:pPr>
        <w:pStyle w:val="PURHeading1"/>
        <w:rPr>
          <w:rFonts w:eastAsia="Gulim" w:cs="Arial"/>
          <w:lang w:eastAsia="ko-KR"/>
        </w:rPr>
      </w:pPr>
      <w:r w:rsidRPr="00E62BCC">
        <w:rPr>
          <w:rFonts w:eastAsia="Gulim" w:cs="Arial"/>
          <w:lang w:eastAsia="ko-KR"/>
        </w:rPr>
        <w:t xml:space="preserve">Microsoft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설명서의</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w:t>
      </w:r>
    </w:p>
    <w:p w14:paraId="688864B4" w14:textId="77777777" w:rsidR="00FE21C7" w:rsidRPr="00E62BCC" w:rsidRDefault="000A570B" w:rsidP="00A054DC">
      <w:pPr>
        <w:pStyle w:val="PURBody"/>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설명서는</w:t>
      </w:r>
      <w:r w:rsidRPr="00E62BCC">
        <w:rPr>
          <w:rFonts w:eastAsia="Gulim" w:cs="Arial"/>
          <w:lang w:eastAsia="ko-KR"/>
        </w:rPr>
        <w:t xml:space="preserve"> </w:t>
      </w:r>
      <w:r w:rsidRPr="00E62BCC">
        <w:rPr>
          <w:rFonts w:eastAsia="Gulim" w:cs="Arial"/>
          <w:lang w:eastAsia="ko-KR"/>
        </w:rPr>
        <w:t>전</w:t>
      </w:r>
      <w:r w:rsidRPr="00E62BCC">
        <w:rPr>
          <w:rFonts w:eastAsia="Gulim" w:cs="Arial"/>
          <w:lang w:eastAsia="ko-KR"/>
        </w:rPr>
        <w:t xml:space="preserve"> </w:t>
      </w:r>
      <w:r w:rsidRPr="00E62BCC">
        <w:rPr>
          <w:rFonts w:eastAsia="Gulim" w:cs="Arial"/>
          <w:lang w:eastAsia="ko-KR"/>
        </w:rPr>
        <w:t>세계에</w:t>
      </w:r>
      <w:r w:rsidRPr="00E62BCC">
        <w:rPr>
          <w:rFonts w:eastAsia="Gulim" w:cs="Arial"/>
          <w:lang w:eastAsia="ko-KR"/>
        </w:rPr>
        <w:t xml:space="preserve"> </w:t>
      </w:r>
      <w:r w:rsidRPr="00E62BCC">
        <w:rPr>
          <w:rFonts w:eastAsia="Gulim" w:cs="Arial"/>
          <w:lang w:eastAsia="ko-KR"/>
        </w:rPr>
        <w:t>출시된</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Microsoft </w:t>
      </w:r>
      <w:r w:rsidRPr="00E62BCC">
        <w:rPr>
          <w:rFonts w:eastAsia="Gulim" w:cs="Arial"/>
          <w:lang w:eastAsia="ko-KR"/>
        </w:rPr>
        <w:t>서비스</w:t>
      </w:r>
      <w:r w:rsidR="00A054DC">
        <w:rPr>
          <w:rFonts w:eastAsia="Gulim" w:cs="Arial"/>
          <w:lang w:eastAsia="ko-KR"/>
        </w:rPr>
        <w:t> </w:t>
      </w:r>
      <w:r w:rsidRPr="00E62BCC">
        <w:rPr>
          <w:rFonts w:eastAsia="Gulim" w:cs="Arial"/>
          <w:lang w:eastAsia="ko-KR"/>
        </w:rPr>
        <w:t>제공업체</w:t>
      </w:r>
      <w:r w:rsidR="00A054DC">
        <w:rPr>
          <w:rFonts w:eastAsia="Gulim" w:cs="Arial"/>
          <w:lang w:eastAsia="ko-KR"/>
        </w:rPr>
        <w:t> </w:t>
      </w:r>
      <w:r w:rsidRPr="00E62BCC">
        <w:rPr>
          <w:rStyle w:val="PURBodyChar"/>
          <w:rFonts w:eastAsia="Gulim" w:cs="Arial"/>
          <w:lang w:eastAsia="ko-KR"/>
        </w:rPr>
        <w:t>사용</w:t>
      </w:r>
      <w:r w:rsidR="00A054DC">
        <w:rPr>
          <w:rStyle w:val="PURBodyChar"/>
          <w:rFonts w:eastAsia="Gulim" w:cs="Arial"/>
          <w:lang w:eastAsia="ko-KR"/>
        </w:rPr>
        <w:t> </w:t>
      </w:r>
      <w:r w:rsidRPr="00E62BCC">
        <w:rPr>
          <w:rStyle w:val="PURBodyChar"/>
          <w:rFonts w:eastAsia="Gulim" w:cs="Arial"/>
          <w:lang w:eastAsia="ko-KR"/>
        </w:rPr>
        <w:t>권한</w:t>
      </w:r>
      <w:r w:rsidR="00A054DC">
        <w:rPr>
          <w:rStyle w:val="PURBodyChar"/>
          <w:rFonts w:eastAsia="Gulim" w:cs="Arial"/>
          <w:lang w:eastAsia="ko-KR"/>
        </w:rPr>
        <w:t> </w:t>
      </w:r>
      <w:r w:rsidRPr="00E62BCC">
        <w:rPr>
          <w:rStyle w:val="PURBodyChar"/>
          <w:rFonts w:eastAsia="Gulim" w:cs="Arial"/>
          <w:lang w:eastAsia="ko-KR"/>
        </w:rPr>
        <w:t>설명서에</w:t>
      </w:r>
      <w:r w:rsidRPr="00E62BCC">
        <w:rPr>
          <w:rStyle w:val="PURBodyChar"/>
          <w:rFonts w:eastAsia="Gulim" w:cs="Arial"/>
          <w:lang w:eastAsia="ko-KR"/>
        </w:rPr>
        <w:t xml:space="preserve"> </w:t>
      </w:r>
      <w:r w:rsidRPr="00E62BCC">
        <w:rPr>
          <w:rStyle w:val="PURBodyChar"/>
          <w:rFonts w:eastAsia="Gulim" w:cs="Arial"/>
          <w:lang w:eastAsia="ko-KR"/>
        </w:rPr>
        <w:t>더</w:t>
      </w:r>
      <w:r w:rsidRPr="00E62BCC">
        <w:rPr>
          <w:rStyle w:val="PURBodyChar"/>
          <w:rFonts w:eastAsia="Gulim" w:cs="Arial"/>
          <w:lang w:eastAsia="ko-KR"/>
        </w:rPr>
        <w:t xml:space="preserve"> </w:t>
      </w:r>
      <w:r w:rsidRPr="00E62BCC">
        <w:rPr>
          <w:rStyle w:val="PURBodyChar"/>
          <w:rFonts w:eastAsia="Gulim" w:cs="Arial"/>
          <w:lang w:eastAsia="ko-KR"/>
        </w:rPr>
        <w:t>이상</w:t>
      </w:r>
      <w:r w:rsidRPr="00E62BCC">
        <w:rPr>
          <w:rStyle w:val="PURBodyChar"/>
          <w:rFonts w:eastAsia="Gulim" w:cs="Arial"/>
          <w:lang w:eastAsia="ko-KR"/>
        </w:rPr>
        <w:t xml:space="preserve"> </w:t>
      </w:r>
      <w:r w:rsidRPr="00E62BCC">
        <w:rPr>
          <w:rStyle w:val="PURBodyChar"/>
          <w:rFonts w:eastAsia="Gulim" w:cs="Arial"/>
          <w:lang w:eastAsia="ko-KR"/>
        </w:rPr>
        <w:t>언급되지</w:t>
      </w:r>
      <w:r w:rsidRPr="00E62BCC">
        <w:rPr>
          <w:rStyle w:val="PURBodyChar"/>
          <w:rFonts w:eastAsia="Gulim" w:cs="Arial"/>
          <w:lang w:eastAsia="ko-KR"/>
        </w:rPr>
        <w:t xml:space="preserve"> </w:t>
      </w:r>
      <w:r w:rsidRPr="00E62BCC">
        <w:rPr>
          <w:rStyle w:val="PURBodyChar"/>
          <w:rFonts w:eastAsia="Gulim" w:cs="Arial"/>
          <w:lang w:eastAsia="ko-KR"/>
        </w:rPr>
        <w:t>않는</w:t>
      </w:r>
      <w:r w:rsidRPr="00E62BCC">
        <w:rPr>
          <w:rStyle w:val="PURBodyChar"/>
          <w:rFonts w:eastAsia="Gulim" w:cs="Arial"/>
          <w:lang w:eastAsia="ko-KR"/>
        </w:rPr>
        <w:t xml:space="preserve"> </w:t>
      </w:r>
      <w:r w:rsidRPr="00E62BCC">
        <w:rPr>
          <w:rStyle w:val="PURBodyChar"/>
          <w:rFonts w:eastAsia="Gulim" w:cs="Arial"/>
          <w:lang w:eastAsia="ko-KR"/>
        </w:rPr>
        <w:t>제품의</w:t>
      </w:r>
      <w:r w:rsidRPr="00E62BCC">
        <w:rPr>
          <w:rStyle w:val="PURBodyChar"/>
          <w:rFonts w:eastAsia="Gulim" w:cs="Arial"/>
          <w:lang w:eastAsia="ko-KR"/>
        </w:rPr>
        <w:t xml:space="preserve"> </w:t>
      </w:r>
      <w:r w:rsidRPr="00E62BCC">
        <w:rPr>
          <w:rStyle w:val="PURBodyChar"/>
          <w:rFonts w:eastAsia="Gulim" w:cs="Arial"/>
          <w:lang w:eastAsia="ko-KR"/>
        </w:rPr>
        <w:t>라이선스</w:t>
      </w:r>
      <w:r w:rsidRPr="00E62BCC">
        <w:rPr>
          <w:rStyle w:val="PURBodyChar"/>
          <w:rFonts w:eastAsia="Gulim" w:cs="Arial"/>
          <w:lang w:eastAsia="ko-KR"/>
        </w:rPr>
        <w:t xml:space="preserve"> </w:t>
      </w:r>
      <w:r w:rsidRPr="00E62BCC">
        <w:rPr>
          <w:rStyle w:val="PURBodyChar"/>
          <w:rFonts w:eastAsia="Gulim" w:cs="Arial"/>
          <w:lang w:eastAsia="ko-KR"/>
        </w:rPr>
        <w:t>조건은</w:t>
      </w:r>
      <w:r w:rsidRPr="00E62BCC">
        <w:rPr>
          <w:rStyle w:val="PURBodyChar"/>
          <w:rFonts w:eastAsia="Gulim" w:cs="Arial"/>
          <w:lang w:eastAsia="ko-KR"/>
        </w:rPr>
        <w:t xml:space="preserve"> </w:t>
      </w:r>
      <w:r w:rsidRPr="00E62BCC">
        <w:rPr>
          <w:rStyle w:val="PURBodyChar"/>
          <w:rFonts w:eastAsia="Gulim" w:cs="Arial"/>
          <w:lang w:eastAsia="ko-KR"/>
        </w:rPr>
        <w:t>이전</w:t>
      </w:r>
      <w:r w:rsidRPr="00E62BCC">
        <w:rPr>
          <w:rStyle w:val="PURBodyChar"/>
          <w:rFonts w:eastAsia="Gulim" w:cs="Arial"/>
          <w:lang w:eastAsia="ko-KR"/>
        </w:rPr>
        <w:t xml:space="preserve"> </w:t>
      </w:r>
      <w:r w:rsidRPr="00E62BCC">
        <w:rPr>
          <w:rStyle w:val="PURBodyChar"/>
          <w:rFonts w:eastAsia="Gulim" w:cs="Arial"/>
          <w:lang w:eastAsia="ko-KR"/>
        </w:rPr>
        <w:t>사용</w:t>
      </w:r>
      <w:r w:rsidRPr="00E62BCC">
        <w:rPr>
          <w:rStyle w:val="PURBodyChar"/>
          <w:rFonts w:eastAsia="Gulim" w:cs="Arial"/>
          <w:lang w:eastAsia="ko-KR"/>
        </w:rPr>
        <w:t xml:space="preserve"> </w:t>
      </w:r>
      <w:r w:rsidRPr="00E62BCC">
        <w:rPr>
          <w:rStyle w:val="PURBodyChar"/>
          <w:rFonts w:eastAsia="Gulim" w:cs="Arial"/>
          <w:lang w:eastAsia="ko-KR"/>
        </w:rPr>
        <w:t>권한</w:t>
      </w:r>
      <w:r w:rsidRPr="00E62BCC">
        <w:rPr>
          <w:rStyle w:val="PURBodyChar"/>
          <w:rFonts w:eastAsia="Gulim" w:cs="Arial"/>
          <w:lang w:eastAsia="ko-KR"/>
        </w:rPr>
        <w:t xml:space="preserve"> </w:t>
      </w:r>
      <w:r w:rsidRPr="00E62BCC">
        <w:rPr>
          <w:rStyle w:val="PURBodyChar"/>
          <w:rFonts w:eastAsia="Gulim" w:cs="Arial"/>
          <w:lang w:eastAsia="ko-KR"/>
        </w:rPr>
        <w:t>설명서를</w:t>
      </w:r>
      <w:r w:rsidRPr="00E62BCC">
        <w:rPr>
          <w:rStyle w:val="PURBodyChar"/>
          <w:rFonts w:eastAsia="Gulim" w:cs="Arial"/>
          <w:lang w:eastAsia="ko-KR"/>
        </w:rPr>
        <w:t xml:space="preserve"> </w:t>
      </w:r>
      <w:r w:rsidRPr="00E62BCC">
        <w:rPr>
          <w:rStyle w:val="PURBodyChar"/>
          <w:rFonts w:eastAsia="Gulim" w:cs="Arial"/>
          <w:lang w:eastAsia="ko-KR"/>
        </w:rPr>
        <w:t>참조하시기</w:t>
      </w:r>
      <w:r w:rsidR="00A054DC">
        <w:rPr>
          <w:rStyle w:val="PURBodyChar"/>
          <w:rFonts w:eastAsia="Gulim" w:cs="Arial"/>
          <w:lang w:eastAsia="ko-KR"/>
        </w:rPr>
        <w:t> </w:t>
      </w:r>
      <w:r w:rsidRPr="00E62BCC">
        <w:rPr>
          <w:rStyle w:val="PURBodyChar"/>
          <w:rFonts w:eastAsia="Gulim" w:cs="Arial"/>
          <w:lang w:eastAsia="ko-KR"/>
        </w:rPr>
        <w:t>바랍니다</w:t>
      </w:r>
      <w:r w:rsidRPr="00E62BCC">
        <w:rPr>
          <w:rStyle w:val="PURBodyChar"/>
          <w:rFonts w:eastAsia="Gulim" w:cs="Arial"/>
          <w:lang w:eastAsia="ko-KR"/>
        </w:rPr>
        <w:t>.</w:t>
      </w:r>
      <w:r w:rsidR="00A054DC">
        <w:rPr>
          <w:rStyle w:val="PURBodyChar"/>
          <w:rFonts w:eastAsia="Gulim" w:cs="Arial"/>
          <w:lang w:eastAsia="ko-KR"/>
        </w:rPr>
        <w:t> </w:t>
      </w:r>
      <w:r w:rsidRPr="00E62BCC">
        <w:rPr>
          <w:rStyle w:val="PURBodyChar"/>
          <w:rFonts w:eastAsia="Gulim" w:cs="Arial"/>
          <w:lang w:eastAsia="ko-KR"/>
        </w:rPr>
        <w:t>해당</w:t>
      </w:r>
      <w:r w:rsidRPr="00E62BCC">
        <w:rPr>
          <w:rStyle w:val="PURBodyChar"/>
          <w:rFonts w:eastAsia="Gulim" w:cs="Arial"/>
          <w:lang w:eastAsia="ko-KR"/>
        </w:rPr>
        <w:t xml:space="preserve"> </w:t>
      </w:r>
      <w:r w:rsidRPr="00E62BCC">
        <w:rPr>
          <w:rStyle w:val="PURBodyChar"/>
          <w:rFonts w:eastAsia="Gulim" w:cs="Arial"/>
          <w:lang w:eastAsia="ko-KR"/>
        </w:rPr>
        <w:t>제품이</w:t>
      </w:r>
      <w:r w:rsidRPr="00E62BCC">
        <w:rPr>
          <w:rStyle w:val="PURBodyChar"/>
          <w:rFonts w:eastAsia="Gulim" w:cs="Arial"/>
          <w:lang w:eastAsia="ko-KR"/>
        </w:rPr>
        <w:t xml:space="preserve"> </w:t>
      </w:r>
      <w:r w:rsidRPr="00E62BCC">
        <w:rPr>
          <w:rStyle w:val="PURBodyChar"/>
          <w:rFonts w:eastAsia="Gulim" w:cs="Arial"/>
          <w:lang w:eastAsia="ko-KR"/>
        </w:rPr>
        <w:t>포함된</w:t>
      </w:r>
      <w:r w:rsidRPr="00E62BCC">
        <w:rPr>
          <w:rStyle w:val="PURBodyChar"/>
          <w:rFonts w:eastAsia="Gulim" w:cs="Arial"/>
          <w:lang w:eastAsia="ko-KR"/>
        </w:rPr>
        <w:t xml:space="preserve"> </w:t>
      </w:r>
      <w:r w:rsidRPr="00E62BCC">
        <w:rPr>
          <w:rStyle w:val="PURBodyChar"/>
          <w:rFonts w:eastAsia="Gulim" w:cs="Arial"/>
          <w:lang w:eastAsia="ko-KR"/>
        </w:rPr>
        <w:t>최신</w:t>
      </w:r>
      <w:r w:rsidRPr="00E62BCC">
        <w:rPr>
          <w:rStyle w:val="PURBodyChar"/>
          <w:rFonts w:eastAsia="Gulim" w:cs="Arial"/>
          <w:lang w:eastAsia="ko-KR"/>
        </w:rPr>
        <w:t xml:space="preserve"> Microsoft </w:t>
      </w:r>
      <w:r w:rsidRPr="00E62BCC">
        <w:rPr>
          <w:rStyle w:val="PURBodyChar"/>
          <w:rFonts w:eastAsia="Gulim" w:cs="Arial"/>
          <w:lang w:eastAsia="ko-KR"/>
        </w:rPr>
        <w:t>서비스</w:t>
      </w:r>
      <w:r w:rsidRPr="00E62BCC">
        <w:rPr>
          <w:rStyle w:val="PURBodyChar"/>
          <w:rFonts w:eastAsia="Gulim" w:cs="Arial"/>
          <w:lang w:eastAsia="ko-KR"/>
        </w:rPr>
        <w:t xml:space="preserve"> </w:t>
      </w:r>
      <w:r w:rsidRPr="00E62BCC">
        <w:rPr>
          <w:rStyle w:val="PURBodyChar"/>
          <w:rFonts w:eastAsia="Gulim" w:cs="Arial"/>
          <w:lang w:eastAsia="ko-KR"/>
        </w:rPr>
        <w:t>제공업체</w:t>
      </w:r>
      <w:r w:rsidRPr="00E62BCC">
        <w:rPr>
          <w:rStyle w:val="PURBodyChar"/>
          <w:rFonts w:eastAsia="Gulim" w:cs="Arial"/>
          <w:lang w:eastAsia="ko-KR"/>
        </w:rPr>
        <w:t xml:space="preserve"> </w:t>
      </w:r>
      <w:r w:rsidRPr="00E62BCC">
        <w:rPr>
          <w:rStyle w:val="PURBodyChar"/>
          <w:rFonts w:eastAsia="Gulim" w:cs="Arial"/>
          <w:lang w:eastAsia="ko-KR"/>
        </w:rPr>
        <w:t>사용</w:t>
      </w:r>
      <w:r w:rsidRPr="00E62BCC">
        <w:rPr>
          <w:rStyle w:val="PURBodyChar"/>
          <w:rFonts w:eastAsia="Gulim" w:cs="Arial"/>
          <w:lang w:eastAsia="ko-KR"/>
        </w:rPr>
        <w:t xml:space="preserve"> </w:t>
      </w:r>
      <w:r w:rsidRPr="00E62BCC">
        <w:rPr>
          <w:rStyle w:val="PURBodyChar"/>
          <w:rFonts w:eastAsia="Gulim" w:cs="Arial"/>
          <w:lang w:eastAsia="ko-KR"/>
        </w:rPr>
        <w:t>권한</w:t>
      </w:r>
      <w:r w:rsidRPr="00E62BCC">
        <w:rPr>
          <w:rStyle w:val="PURBodyChar"/>
          <w:rFonts w:eastAsia="Gulim" w:cs="Arial"/>
          <w:lang w:eastAsia="ko-KR"/>
        </w:rPr>
        <w:t xml:space="preserve"> </w:t>
      </w:r>
      <w:r w:rsidRPr="00E62BCC">
        <w:rPr>
          <w:rStyle w:val="PURBodyChar"/>
          <w:rFonts w:eastAsia="Gulim" w:cs="Arial"/>
          <w:lang w:eastAsia="ko-KR"/>
        </w:rPr>
        <w:t>설명서를</w:t>
      </w:r>
      <w:r w:rsidRPr="00E62BCC">
        <w:rPr>
          <w:rStyle w:val="PURBodyChar"/>
          <w:rFonts w:eastAsia="Gulim" w:cs="Arial"/>
          <w:lang w:eastAsia="ko-KR"/>
        </w:rPr>
        <w:t xml:space="preserve"> </w:t>
      </w:r>
      <w:r w:rsidRPr="00E62BCC">
        <w:rPr>
          <w:rStyle w:val="PURBodyChar"/>
          <w:rFonts w:eastAsia="Gulim" w:cs="Arial"/>
          <w:lang w:eastAsia="ko-KR"/>
        </w:rPr>
        <w:t>찾으려면</w:t>
      </w:r>
      <w:r w:rsidRPr="00E62BCC">
        <w:rPr>
          <w:rStyle w:val="PURBodyChar"/>
          <w:rFonts w:eastAsia="Gulim" w:cs="Arial"/>
          <w:lang w:eastAsia="ko-KR"/>
        </w:rPr>
        <w:t xml:space="preserve"> </w:t>
      </w:r>
      <w:hyperlink r:id="rId105" w:history="1">
        <w:r w:rsidRPr="00E62BCC">
          <w:rPr>
            <w:rStyle w:val="Hyperlink"/>
            <w:rFonts w:eastAsia="Gulim" w:cs="Arial"/>
            <w:lang w:eastAsia="ko-KR"/>
          </w:rPr>
          <w:t>http://www.microsoftvolumelicensing.com/userights/DocumentSearch.aspx?Mode=3&amp;DocumentTypeId=2</w:t>
        </w:r>
      </w:hyperlink>
      <w:r w:rsidRPr="00E62BCC">
        <w:rPr>
          <w:rStyle w:val="PURBodyChar"/>
          <w:rFonts w:eastAsia="Gulim" w:cs="Arial"/>
          <w:lang w:eastAsia="ko-KR"/>
        </w:rPr>
        <w:t>에</w:t>
      </w:r>
      <w:r w:rsidRPr="00E62BCC">
        <w:rPr>
          <w:rStyle w:val="PURBodyChar"/>
          <w:rFonts w:eastAsia="Gulim" w:cs="Arial"/>
          <w:lang w:eastAsia="ko-KR"/>
        </w:rPr>
        <w:t xml:space="preserve"> </w:t>
      </w:r>
      <w:r w:rsidRPr="00E62BCC">
        <w:rPr>
          <w:rStyle w:val="PURBodyChar"/>
          <w:rFonts w:eastAsia="Gulim" w:cs="Arial"/>
          <w:lang w:eastAsia="ko-KR"/>
        </w:rPr>
        <w:t>나와</w:t>
      </w:r>
      <w:r w:rsidRPr="00E62BCC">
        <w:rPr>
          <w:rStyle w:val="PURBodyChar"/>
          <w:rFonts w:eastAsia="Gulim" w:cs="Arial"/>
          <w:lang w:eastAsia="ko-KR"/>
        </w:rPr>
        <w:t xml:space="preserve"> </w:t>
      </w:r>
      <w:r w:rsidRPr="00E62BCC">
        <w:rPr>
          <w:rStyle w:val="PURBodyChar"/>
          <w:rFonts w:eastAsia="Gulim" w:cs="Arial"/>
          <w:lang w:eastAsia="ko-KR"/>
        </w:rPr>
        <w:t>있는</w:t>
      </w:r>
      <w:r w:rsidRPr="00E62BCC">
        <w:rPr>
          <w:rStyle w:val="PURBodyChar"/>
          <w:rFonts w:eastAsia="Gulim" w:cs="Arial"/>
          <w:lang w:eastAsia="ko-KR"/>
        </w:rPr>
        <w:t xml:space="preserve"> </w:t>
      </w:r>
      <w:r w:rsidRPr="00E62BCC">
        <w:rPr>
          <w:rStyle w:val="PURBodyChar"/>
          <w:rFonts w:eastAsia="Gulim" w:cs="Arial"/>
          <w:lang w:eastAsia="ko-KR"/>
        </w:rPr>
        <w:t>목록을</w:t>
      </w:r>
      <w:r w:rsidRPr="00E62BCC">
        <w:rPr>
          <w:rStyle w:val="PURBodyChar"/>
          <w:rFonts w:eastAsia="Gulim" w:cs="Arial"/>
          <w:lang w:eastAsia="ko-KR"/>
        </w:rPr>
        <w:t xml:space="preserve"> </w:t>
      </w:r>
      <w:r w:rsidRPr="00E62BCC">
        <w:rPr>
          <w:rStyle w:val="PURBodyChar"/>
          <w:rFonts w:eastAsia="Gulim" w:cs="Arial"/>
          <w:lang w:eastAsia="ko-KR"/>
        </w:rPr>
        <w:t>살펴보십시오</w:t>
      </w:r>
      <w:r w:rsidRPr="00E62BCC">
        <w:rPr>
          <w:rStyle w:val="PURBodyChar"/>
          <w:rFonts w:eastAsia="Gulim" w:cs="Arial"/>
          <w:lang w:eastAsia="ko-KR"/>
        </w:rPr>
        <w:t xml:space="preserve">. </w:t>
      </w:r>
      <w:r w:rsidRPr="00E62BCC">
        <w:rPr>
          <w:rStyle w:val="PURBodyChar"/>
          <w:rFonts w:eastAsia="Gulim" w:cs="Arial"/>
          <w:lang w:eastAsia="ko-KR"/>
        </w:rPr>
        <w:t>필요한</w:t>
      </w:r>
      <w:r w:rsidRPr="00E62BCC">
        <w:rPr>
          <w:rStyle w:val="PURBodyChar"/>
          <w:rFonts w:eastAsia="Gulim" w:cs="Arial"/>
          <w:lang w:eastAsia="ko-KR"/>
        </w:rPr>
        <w:t xml:space="preserve"> </w:t>
      </w:r>
      <w:r w:rsidRPr="00E62BCC">
        <w:rPr>
          <w:rStyle w:val="PURBodyChar"/>
          <w:rFonts w:eastAsia="Gulim" w:cs="Arial"/>
          <w:lang w:eastAsia="ko-KR"/>
        </w:rPr>
        <w:t>버전의</w:t>
      </w:r>
      <w:r w:rsidRPr="00E62BCC">
        <w:rPr>
          <w:rStyle w:val="PURBodyChar"/>
          <w:rFonts w:eastAsia="Gulim" w:cs="Arial"/>
          <w:lang w:eastAsia="ko-KR"/>
        </w:rPr>
        <w:t xml:space="preserve"> Microsoft </w:t>
      </w:r>
      <w:r w:rsidRPr="00E62BCC">
        <w:rPr>
          <w:rStyle w:val="PURBodyChar"/>
          <w:rFonts w:eastAsia="Gulim" w:cs="Arial"/>
          <w:lang w:eastAsia="ko-KR"/>
        </w:rPr>
        <w:t>서비스</w:t>
      </w:r>
      <w:r w:rsidRPr="00E62BCC">
        <w:rPr>
          <w:rStyle w:val="PURBodyChar"/>
          <w:rFonts w:eastAsia="Gulim" w:cs="Arial"/>
          <w:lang w:eastAsia="ko-KR"/>
        </w:rPr>
        <w:t xml:space="preserve"> </w:t>
      </w:r>
      <w:r w:rsidRPr="00E62BCC">
        <w:rPr>
          <w:rStyle w:val="PURBodyChar"/>
          <w:rFonts w:eastAsia="Gulim" w:cs="Arial"/>
          <w:lang w:eastAsia="ko-KR"/>
        </w:rPr>
        <w:t>제공업체</w:t>
      </w:r>
      <w:r w:rsidRPr="00E62BCC">
        <w:rPr>
          <w:rStyle w:val="PURBodyChar"/>
          <w:rFonts w:eastAsia="Gulim" w:cs="Arial"/>
          <w:lang w:eastAsia="ko-KR"/>
        </w:rPr>
        <w:t xml:space="preserve"> </w:t>
      </w:r>
      <w:r w:rsidRPr="00E62BCC">
        <w:rPr>
          <w:rStyle w:val="PURBodyChar"/>
          <w:rFonts w:eastAsia="Gulim" w:cs="Arial"/>
          <w:lang w:eastAsia="ko-KR"/>
        </w:rPr>
        <w:t>사용</w:t>
      </w:r>
      <w:r w:rsidRPr="00E62BCC">
        <w:rPr>
          <w:rStyle w:val="PURBodyChar"/>
          <w:rFonts w:eastAsia="Gulim" w:cs="Arial"/>
          <w:lang w:eastAsia="ko-KR"/>
        </w:rPr>
        <w:t xml:space="preserve"> </w:t>
      </w:r>
      <w:r w:rsidRPr="00E62BCC">
        <w:rPr>
          <w:rStyle w:val="PURBodyChar"/>
          <w:rFonts w:eastAsia="Gulim" w:cs="Arial"/>
          <w:lang w:eastAsia="ko-KR"/>
        </w:rPr>
        <w:t>권한</w:t>
      </w:r>
      <w:r w:rsidRPr="00E62BCC">
        <w:rPr>
          <w:rStyle w:val="PURBodyChar"/>
          <w:rFonts w:eastAsia="Gulim" w:cs="Arial"/>
          <w:lang w:eastAsia="ko-KR"/>
        </w:rPr>
        <w:t xml:space="preserve"> </w:t>
      </w:r>
      <w:r w:rsidRPr="00E62BCC">
        <w:rPr>
          <w:rStyle w:val="PURBodyChar"/>
          <w:rFonts w:eastAsia="Gulim" w:cs="Arial"/>
          <w:lang w:eastAsia="ko-KR"/>
        </w:rPr>
        <w:t>설명서가</w:t>
      </w:r>
      <w:r w:rsidRPr="00E62BCC">
        <w:rPr>
          <w:rStyle w:val="PURBodyChar"/>
          <w:rFonts w:eastAsia="Gulim" w:cs="Arial"/>
          <w:lang w:eastAsia="ko-KR"/>
        </w:rPr>
        <w:t xml:space="preserve"> </w:t>
      </w:r>
      <w:r w:rsidRPr="00E62BCC">
        <w:rPr>
          <w:rStyle w:val="PURBodyChar"/>
          <w:rFonts w:eastAsia="Gulim" w:cs="Arial"/>
          <w:lang w:eastAsia="ko-KR"/>
        </w:rPr>
        <w:t>없는</w:t>
      </w:r>
      <w:r w:rsidRPr="00E62BCC">
        <w:rPr>
          <w:rStyle w:val="PURBodyCha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Microsoft </w:t>
      </w:r>
      <w:r w:rsidRPr="00E62BCC">
        <w:rPr>
          <w:rFonts w:eastAsia="Gulim" w:cs="Arial"/>
          <w:lang w:eastAsia="ko-KR"/>
        </w:rPr>
        <w:t>계정</w:t>
      </w:r>
      <w:r w:rsidRPr="00E62BCC">
        <w:rPr>
          <w:rFonts w:eastAsia="Gulim" w:cs="Arial"/>
          <w:lang w:eastAsia="ko-KR"/>
        </w:rPr>
        <w:t xml:space="preserve"> </w:t>
      </w:r>
      <w:r w:rsidRPr="00E62BCC">
        <w:rPr>
          <w:rFonts w:eastAsia="Gulim" w:cs="Arial"/>
          <w:lang w:eastAsia="ko-KR"/>
        </w:rPr>
        <w:t>관리자에게</w:t>
      </w:r>
      <w:r w:rsidRPr="00E62BCC">
        <w:rPr>
          <w:rFonts w:eastAsia="Gulim" w:cs="Arial"/>
          <w:lang w:eastAsia="ko-KR"/>
        </w:rPr>
        <w:t xml:space="preserve"> </w:t>
      </w:r>
      <w:r w:rsidRPr="00E62BCC">
        <w:rPr>
          <w:rFonts w:eastAsia="Gulim" w:cs="Arial"/>
          <w:lang w:eastAsia="ko-KR"/>
        </w:rPr>
        <w:t>문의하시기</w:t>
      </w:r>
      <w:r w:rsidRPr="00E62BCC">
        <w:rPr>
          <w:rFonts w:eastAsia="Gulim" w:cs="Arial"/>
          <w:lang w:eastAsia="ko-KR"/>
        </w:rPr>
        <w:t xml:space="preserve"> </w:t>
      </w:r>
      <w:r w:rsidRPr="00E62BCC">
        <w:rPr>
          <w:rFonts w:eastAsia="Gulim" w:cs="Arial"/>
          <w:lang w:eastAsia="ko-KR"/>
        </w:rPr>
        <w:t>바랍니다</w:t>
      </w:r>
      <w:r w:rsidRPr="00E62BCC">
        <w:rPr>
          <w:rFonts w:eastAsia="Gulim" w:cs="Arial"/>
          <w:lang w:eastAsia="ko-KR"/>
        </w:rPr>
        <w:t xml:space="preserve">. </w:t>
      </w:r>
    </w:p>
    <w:p w14:paraId="688864B5" w14:textId="77777777" w:rsidR="000A570B" w:rsidRPr="00E62BCC" w:rsidRDefault="00FE21C7" w:rsidP="00FE21C7">
      <w:pPr>
        <w:pStyle w:val="PURBody"/>
        <w:rPr>
          <w:rFonts w:eastAsia="Gulim" w:cs="Arial"/>
          <w:lang w:eastAsia="ko-KR"/>
        </w:rPr>
      </w:pPr>
      <w:r w:rsidRPr="00E62BCC">
        <w:rPr>
          <w:rFonts w:eastAsia="Gulim" w:cs="Arial"/>
          <w:lang w:eastAsia="ko-KR"/>
        </w:rPr>
        <w:t>앞에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내용과</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SQL</w:t>
      </w:r>
      <w:r w:rsidRPr="00E62BCC">
        <w:rPr>
          <w:rFonts w:eastAsia="Gulim" w:cs="Arial"/>
          <w:lang w:eastAsia="ko-KR"/>
        </w:rPr>
        <w:t>이</w:t>
      </w:r>
      <w:r w:rsidRPr="00E62BCC">
        <w:rPr>
          <w:rFonts w:eastAsia="Gulim" w:cs="Arial"/>
          <w:lang w:eastAsia="ko-KR"/>
        </w:rPr>
        <w:t xml:space="preserve"> 2012</w:t>
      </w:r>
      <w:r w:rsidRPr="00E62BCC">
        <w:rPr>
          <w:rFonts w:eastAsia="Gulim" w:cs="Arial"/>
          <w:lang w:eastAsia="ko-KR"/>
        </w:rPr>
        <w:t>년</w:t>
      </w:r>
      <w:r w:rsidRPr="00E62BCC">
        <w:rPr>
          <w:rFonts w:eastAsia="Gulim" w:cs="Arial"/>
          <w:lang w:eastAsia="ko-KR"/>
        </w:rPr>
        <w:t xml:space="preserve"> 12</w:t>
      </w:r>
      <w:r w:rsidRPr="00E62BCC">
        <w:rPr>
          <w:rFonts w:eastAsia="Gulim" w:cs="Arial"/>
          <w:lang w:eastAsia="ko-KR"/>
        </w:rPr>
        <w:t>월</w:t>
      </w:r>
      <w:r w:rsidRPr="00E62BCC">
        <w:rPr>
          <w:rFonts w:eastAsia="Gulim" w:cs="Arial"/>
          <w:lang w:eastAsia="ko-KR"/>
        </w:rPr>
        <w:t xml:space="preserve"> 31</w:t>
      </w:r>
      <w:r w:rsidRPr="00E62BCC">
        <w:rPr>
          <w:rFonts w:eastAsia="Gulim" w:cs="Arial"/>
          <w:lang w:eastAsia="ko-KR"/>
        </w:rPr>
        <w:t>일까지</w:t>
      </w:r>
      <w:r w:rsidRPr="00E62BCC">
        <w:rPr>
          <w:rFonts w:eastAsia="Gulim" w:cs="Arial"/>
          <w:lang w:eastAsia="ko-KR"/>
        </w:rPr>
        <w:t xml:space="preserve"> </w:t>
      </w:r>
      <w:r w:rsidRPr="00E62BCC">
        <w:rPr>
          <w:rFonts w:eastAsia="Gulim" w:cs="Arial"/>
          <w:lang w:eastAsia="ko-KR"/>
        </w:rPr>
        <w:t>제공되며</w:t>
      </w:r>
      <w:r w:rsidRPr="00E62BCC">
        <w:rPr>
          <w:rFonts w:eastAsia="Gulim" w:cs="Arial"/>
          <w:lang w:eastAsia="ko-KR"/>
        </w:rPr>
        <w:t xml:space="preserve"> 2012</w:t>
      </w:r>
      <w:r w:rsidRPr="00E62BCC">
        <w:rPr>
          <w:rFonts w:eastAsia="Gulim" w:cs="Arial"/>
          <w:lang w:eastAsia="ko-KR"/>
        </w:rPr>
        <w:t>년</w:t>
      </w:r>
      <w:r w:rsidRPr="00E62BCC">
        <w:rPr>
          <w:rFonts w:eastAsia="Gulim" w:cs="Arial"/>
          <w:lang w:eastAsia="ko-KR"/>
        </w:rPr>
        <w:t xml:space="preserve"> 12</w:t>
      </w:r>
      <w:r w:rsidRPr="00E62BCC">
        <w:rPr>
          <w:rFonts w:eastAsia="Gulim" w:cs="Arial"/>
          <w:lang w:eastAsia="ko-KR"/>
        </w:rPr>
        <w:t>월</w:t>
      </w:r>
      <w:r w:rsidRPr="00E62BCC">
        <w:rPr>
          <w:rFonts w:eastAsia="Gulim" w:cs="Arial"/>
          <w:lang w:eastAsia="ko-KR"/>
        </w:rPr>
        <w:t xml:space="preserve"> 31</w:t>
      </w:r>
      <w:r w:rsidRPr="00E62BCC">
        <w:rPr>
          <w:rFonts w:eastAsia="Gulim" w:cs="Arial"/>
          <w:lang w:eastAsia="ko-KR"/>
        </w:rPr>
        <w:t>일</w:t>
      </w:r>
      <w:r w:rsidRPr="00E62BCC">
        <w:rPr>
          <w:rFonts w:eastAsia="Gulim" w:cs="Arial"/>
          <w:lang w:eastAsia="ko-KR"/>
        </w:rPr>
        <w:t xml:space="preserve"> </w:t>
      </w:r>
      <w:r w:rsidRPr="00E62BCC">
        <w:rPr>
          <w:rFonts w:eastAsia="Gulim" w:cs="Arial"/>
          <w:lang w:eastAsia="ko-KR"/>
        </w:rPr>
        <w:t>이후에는</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가격표에서</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제거됩니다</w:t>
      </w:r>
      <w:r w:rsidRPr="00E62BCC">
        <w:rPr>
          <w:rFonts w:eastAsia="Gulim" w:cs="Arial"/>
          <w:lang w:eastAsia="ko-KR"/>
        </w:rPr>
        <w:t>.</w:t>
      </w:r>
    </w:p>
    <w:p w14:paraId="688864B6" w14:textId="77777777" w:rsidR="000A570B" w:rsidRPr="00E62BCC" w:rsidRDefault="000A570B" w:rsidP="000A570B">
      <w:pPr>
        <w:pStyle w:val="PURHeading1"/>
        <w:rPr>
          <w:rFonts w:eastAsia="Gulim" w:cs="Arial"/>
          <w:lang w:eastAsia="ko-KR"/>
        </w:rPr>
      </w:pPr>
      <w:r w:rsidRPr="00E62BCC">
        <w:rPr>
          <w:rFonts w:eastAsia="Gulim" w:cs="Arial"/>
          <w:lang w:eastAsia="ko-KR"/>
        </w:rPr>
        <w:lastRenderedPageBreak/>
        <w:t>정정</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변경</w:t>
      </w:r>
      <w:r w:rsidRPr="00E62BCC">
        <w:rPr>
          <w:rFonts w:eastAsia="Gulim" w:cs="Arial"/>
          <w:lang w:eastAsia="ko-KR"/>
        </w:rPr>
        <w:t xml:space="preserve"> </w:t>
      </w:r>
      <w:r w:rsidRPr="00E62BCC">
        <w:rPr>
          <w:rFonts w:eastAsia="Gulim" w:cs="Arial"/>
          <w:lang w:eastAsia="ko-KR"/>
        </w:rPr>
        <w:t>내용</w:t>
      </w:r>
      <w:r w:rsidRPr="00E62BCC">
        <w:rPr>
          <w:rFonts w:eastAsia="Gulim" w:cs="Arial"/>
          <w:lang w:eastAsia="ko-KR"/>
        </w:rPr>
        <w:t xml:space="preserve"> </w:t>
      </w:r>
      <w:r w:rsidRPr="00E62BCC">
        <w:rPr>
          <w:rFonts w:eastAsia="Gulim" w:cs="Arial"/>
          <w:lang w:eastAsia="ko-KR"/>
        </w:rPr>
        <w:t>요약</w:t>
      </w:r>
    </w:p>
    <w:p w14:paraId="688864B7" w14:textId="77777777" w:rsidR="000A570B" w:rsidRPr="00E62BCC" w:rsidRDefault="000A570B" w:rsidP="000A570B">
      <w:pPr>
        <w:pStyle w:val="PURBody"/>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설명서는</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Microsoft </w:t>
      </w: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취득하고</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관리하는</w:t>
      </w:r>
      <w:r w:rsidRPr="00E62BCC">
        <w:rPr>
          <w:rFonts w:eastAsia="Gulim" w:cs="Arial"/>
          <w:lang w:eastAsia="ko-KR"/>
        </w:rPr>
        <w:t xml:space="preserve"> </w:t>
      </w:r>
      <w:r w:rsidRPr="00E62BCC">
        <w:rPr>
          <w:rFonts w:eastAsia="Gulim" w:cs="Arial"/>
          <w:lang w:eastAsia="ko-KR"/>
        </w:rPr>
        <w:t>데</w:t>
      </w:r>
      <w:r w:rsidRPr="00E62BCC">
        <w:rPr>
          <w:rFonts w:eastAsia="Gulim" w:cs="Arial"/>
          <w:lang w:eastAsia="ko-KR"/>
        </w:rPr>
        <w:t xml:space="preserve"> </w:t>
      </w:r>
      <w:r w:rsidRPr="00E62BCC">
        <w:rPr>
          <w:rFonts w:eastAsia="Gulim" w:cs="Arial"/>
          <w:lang w:eastAsia="ko-KR"/>
        </w:rPr>
        <w:t>도움을</w:t>
      </w:r>
      <w:r w:rsidRPr="00E62BCC">
        <w:rPr>
          <w:rFonts w:eastAsia="Gulim" w:cs="Arial"/>
          <w:lang w:eastAsia="ko-KR"/>
        </w:rPr>
        <w:t xml:space="preserve"> </w:t>
      </w:r>
      <w:r w:rsidRPr="00E62BCC">
        <w:rPr>
          <w:rFonts w:eastAsia="Gulim" w:cs="Arial"/>
          <w:lang w:eastAsia="ko-KR"/>
        </w:rPr>
        <w:t>주기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기존</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설명서의</w:t>
      </w:r>
      <w:r w:rsidRPr="00E62BCC">
        <w:rPr>
          <w:rFonts w:eastAsia="Gulim" w:cs="Arial"/>
          <w:lang w:eastAsia="ko-KR"/>
        </w:rPr>
        <w:t xml:space="preserve"> </w:t>
      </w:r>
      <w:r w:rsidRPr="00E62BCC">
        <w:rPr>
          <w:rFonts w:eastAsia="Gulim" w:cs="Arial"/>
          <w:lang w:eastAsia="ko-KR"/>
        </w:rPr>
        <w:t>업데이트를</w:t>
      </w:r>
      <w:r w:rsidRPr="00E62BCC">
        <w:rPr>
          <w:rFonts w:eastAsia="Gulim" w:cs="Arial"/>
          <w:lang w:eastAsia="ko-KR"/>
        </w:rPr>
        <w:t xml:space="preserve"> </w:t>
      </w:r>
      <w:r w:rsidRPr="00E62BCC">
        <w:rPr>
          <w:rFonts w:eastAsia="Gulim" w:cs="Arial"/>
          <w:lang w:eastAsia="ko-KR"/>
        </w:rPr>
        <w:t>참조할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다음은</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설명서에서</w:t>
      </w:r>
      <w:r w:rsidRPr="00E62BCC">
        <w:rPr>
          <w:rFonts w:eastAsia="Gulim" w:cs="Arial"/>
          <w:lang w:eastAsia="ko-KR"/>
        </w:rPr>
        <w:t xml:space="preserve"> </w:t>
      </w:r>
      <w:r w:rsidRPr="00E62BCC">
        <w:rPr>
          <w:rFonts w:eastAsia="Gulim" w:cs="Arial"/>
          <w:lang w:eastAsia="ko-KR"/>
        </w:rPr>
        <w:t>추가되거나</w:t>
      </w:r>
      <w:r w:rsidRPr="00E62BCC">
        <w:rPr>
          <w:rFonts w:eastAsia="Gulim" w:cs="Arial"/>
          <w:lang w:eastAsia="ko-KR"/>
        </w:rPr>
        <w:t xml:space="preserve">, </w:t>
      </w:r>
      <w:r w:rsidRPr="00E62BCC">
        <w:rPr>
          <w:rFonts w:eastAsia="Gulim" w:cs="Arial"/>
          <w:lang w:eastAsia="ko-KR"/>
        </w:rPr>
        <w:t>삭제되거나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변경된</w:t>
      </w:r>
      <w:r w:rsidRPr="00E62BCC">
        <w:rPr>
          <w:rFonts w:eastAsia="Gulim" w:cs="Arial"/>
          <w:lang w:eastAsia="ko-KR"/>
        </w:rPr>
        <w:t xml:space="preserve"> </w:t>
      </w:r>
      <w:r w:rsidRPr="00E62BCC">
        <w:rPr>
          <w:rFonts w:eastAsia="Gulim" w:cs="Arial"/>
          <w:lang w:eastAsia="ko-KR"/>
        </w:rPr>
        <w:t>사항에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설명입니다</w:t>
      </w:r>
      <w:r w:rsidRPr="00E62BCC">
        <w:rPr>
          <w:rFonts w:eastAsia="Gulim" w:cs="Arial"/>
          <w:lang w:eastAsia="ko-KR"/>
        </w:rPr>
        <w:t xml:space="preserve">. </w:t>
      </w:r>
      <w:r w:rsidRPr="00E62BCC">
        <w:rPr>
          <w:rFonts w:eastAsia="Gulim" w:cs="Arial"/>
          <w:lang w:eastAsia="ko-KR"/>
        </w:rPr>
        <w:t>고객의</w:t>
      </w:r>
      <w:r w:rsidRPr="00E62BCC">
        <w:rPr>
          <w:rFonts w:eastAsia="Gulim" w:cs="Arial"/>
          <w:lang w:eastAsia="ko-KR"/>
        </w:rPr>
        <w:t xml:space="preserve"> </w:t>
      </w:r>
      <w:r w:rsidRPr="00E62BCC">
        <w:rPr>
          <w:rFonts w:eastAsia="Gulim" w:cs="Arial"/>
          <w:lang w:eastAsia="ko-KR"/>
        </w:rPr>
        <w:t>질문에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정정</w:t>
      </w:r>
      <w:r w:rsidRPr="00E62BCC">
        <w:rPr>
          <w:rFonts w:eastAsia="Gulim" w:cs="Arial"/>
          <w:lang w:eastAsia="ko-KR"/>
        </w:rPr>
        <w:t xml:space="preserve"> </w:t>
      </w:r>
      <w:r w:rsidRPr="00E62BCC">
        <w:rPr>
          <w:rFonts w:eastAsia="Gulim" w:cs="Arial"/>
          <w:lang w:eastAsia="ko-KR"/>
        </w:rPr>
        <w:t>내용도</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정정</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r w:rsidRPr="00E62BCC">
        <w:rPr>
          <w:rFonts w:eastAsia="Gulim" w:cs="Arial"/>
          <w:lang w:eastAsia="ko-KR"/>
        </w:rPr>
        <w:t>기존의</w:t>
      </w:r>
      <w:r w:rsidRPr="00E62BCC">
        <w:rPr>
          <w:rFonts w:eastAsia="Gulim" w:cs="Arial"/>
          <w:lang w:eastAsia="ko-KR"/>
        </w:rPr>
        <w:t xml:space="preserve"> Microsoft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정책을</w:t>
      </w:r>
      <w:r w:rsidRPr="00E62BCC">
        <w:rPr>
          <w:rFonts w:eastAsia="Gulim" w:cs="Arial"/>
          <w:lang w:eastAsia="ko-KR"/>
        </w:rPr>
        <w:t xml:space="preserve"> </w:t>
      </w:r>
      <w:r w:rsidRPr="00E62BCC">
        <w:rPr>
          <w:rFonts w:eastAsia="Gulim" w:cs="Arial"/>
          <w:lang w:eastAsia="ko-KR"/>
        </w:rPr>
        <w:t>반영합니다</w:t>
      </w:r>
      <w:r w:rsidRPr="00E62BCC">
        <w:rPr>
          <w:rFonts w:eastAsia="Gulim" w:cs="Arial"/>
          <w:lang w:eastAsia="ko-KR"/>
        </w:rPr>
        <w:t>.</w:t>
      </w:r>
    </w:p>
    <w:tbl>
      <w:tblPr>
        <w:tblStyle w:val="PURTable"/>
        <w:tblW w:w="0" w:type="auto"/>
        <w:tblLook w:val="04A0" w:firstRow="1" w:lastRow="0" w:firstColumn="1" w:lastColumn="0" w:noHBand="0" w:noVBand="1"/>
      </w:tblPr>
      <w:tblGrid>
        <w:gridCol w:w="5254"/>
        <w:gridCol w:w="5272"/>
      </w:tblGrid>
      <w:tr w:rsidR="003F72BE" w:rsidRPr="00A054DC" w14:paraId="688864BA"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688864B8" w14:textId="77777777" w:rsidR="003F72BE" w:rsidRPr="00A054DC" w:rsidRDefault="003F72BE" w:rsidP="003F72BE">
            <w:pPr>
              <w:pStyle w:val="PURHeading2"/>
              <w:rPr>
                <w:rFonts w:ascii="Arial" w:eastAsia="Gulim" w:hAnsi="Arial" w:cs="Arial"/>
                <w:b/>
                <w:bCs/>
              </w:rPr>
            </w:pPr>
            <w:r w:rsidRPr="00A054DC">
              <w:rPr>
                <w:rFonts w:ascii="Arial" w:eastAsia="Gulim" w:hAnsi="Arial" w:cs="Arial"/>
                <w:b/>
                <w:bCs/>
              </w:rPr>
              <w:t>추가</w:t>
            </w:r>
          </w:p>
        </w:tc>
        <w:tc>
          <w:tcPr>
            <w:tcW w:w="5272" w:type="dxa"/>
          </w:tcPr>
          <w:p w14:paraId="688864B9" w14:textId="77777777" w:rsidR="003F72BE" w:rsidRPr="00A054DC" w:rsidRDefault="003F72BE" w:rsidP="003F72BE">
            <w:pPr>
              <w:pStyle w:val="PURHeading2"/>
              <w:rPr>
                <w:rFonts w:ascii="Arial" w:eastAsia="Gulim" w:hAnsi="Arial" w:cs="Arial"/>
                <w:b/>
                <w:bCs/>
              </w:rPr>
            </w:pPr>
            <w:r w:rsidRPr="00A054DC">
              <w:rPr>
                <w:rFonts w:ascii="Arial" w:eastAsia="Gulim" w:hAnsi="Arial" w:cs="Arial"/>
                <w:b/>
                <w:bCs/>
              </w:rPr>
              <w:t>삭제</w:t>
            </w:r>
          </w:p>
        </w:tc>
      </w:tr>
      <w:tr w:rsidR="005215C8" w:rsidRPr="00E62BCC" w14:paraId="688864BD" w14:textId="77777777" w:rsidTr="00377F92">
        <w:tc>
          <w:tcPr>
            <w:tcW w:w="5254" w:type="dxa"/>
          </w:tcPr>
          <w:p w14:paraId="688864BB" w14:textId="77777777" w:rsidR="005215C8" w:rsidRPr="00E62BCC" w:rsidRDefault="005215C8" w:rsidP="005215C8">
            <w:pPr>
              <w:pStyle w:val="PURBullet-Indented"/>
              <w:numPr>
                <w:ilvl w:val="0"/>
                <w:numId w:val="20"/>
              </w:numPr>
              <w:ind w:left="716"/>
              <w:rPr>
                <w:rFonts w:eastAsia="Gulim" w:cs="Arial"/>
              </w:rPr>
            </w:pPr>
            <w:r w:rsidRPr="00E62BCC">
              <w:rPr>
                <w:rFonts w:eastAsia="Gulim" w:cs="Arial"/>
              </w:rPr>
              <w:t>Hosting 2010 R2</w:t>
            </w:r>
            <w:r w:rsidRPr="00E62BCC">
              <w:rPr>
                <w:rFonts w:eastAsia="Gulim" w:cs="Arial"/>
              </w:rPr>
              <w:t>용</w:t>
            </w:r>
            <w:r w:rsidRPr="00E62BCC">
              <w:rPr>
                <w:rFonts w:eastAsia="Gulim" w:cs="Arial"/>
              </w:rPr>
              <w:t xml:space="preserve"> Forefront Identity Manager </w:t>
            </w:r>
            <w:r w:rsidRPr="00E62BCC">
              <w:rPr>
                <w:rFonts w:eastAsia="Gulim" w:cs="Arial"/>
              </w:rPr>
              <w:t>동기화</w:t>
            </w:r>
            <w:r w:rsidRPr="00E62BCC">
              <w:rPr>
                <w:rFonts w:eastAsia="Gulim" w:cs="Arial"/>
              </w:rPr>
              <w:t xml:space="preserve"> </w:t>
            </w:r>
            <w:r w:rsidRPr="00E62BCC">
              <w:rPr>
                <w:rFonts w:eastAsia="Gulim" w:cs="Arial"/>
              </w:rPr>
              <w:t>서비스</w:t>
            </w:r>
          </w:p>
        </w:tc>
        <w:tc>
          <w:tcPr>
            <w:tcW w:w="5272" w:type="dxa"/>
          </w:tcPr>
          <w:p w14:paraId="688864BC" w14:textId="77777777" w:rsidR="005215C8" w:rsidRPr="00E62BCC" w:rsidRDefault="005215C8" w:rsidP="005215C8">
            <w:pPr>
              <w:pStyle w:val="PURBullet-Indented"/>
              <w:numPr>
                <w:ilvl w:val="0"/>
                <w:numId w:val="20"/>
              </w:numPr>
              <w:ind w:left="716"/>
              <w:rPr>
                <w:rFonts w:eastAsia="Gulim" w:cs="Arial"/>
                <w:noProof/>
              </w:rPr>
            </w:pPr>
            <w:r w:rsidRPr="00E62BCC">
              <w:rPr>
                <w:rFonts w:eastAsia="Gulim" w:cs="Arial"/>
              </w:rPr>
              <w:t>Forefront Unified Access Gateway 2010</w:t>
            </w:r>
          </w:p>
        </w:tc>
      </w:tr>
      <w:tr w:rsidR="005215C8" w:rsidRPr="00E62BCC" w14:paraId="688864C3" w14:textId="77777777" w:rsidTr="00377F92">
        <w:tc>
          <w:tcPr>
            <w:tcW w:w="5254" w:type="dxa"/>
          </w:tcPr>
          <w:p w14:paraId="688864C1" w14:textId="77777777" w:rsidR="005215C8" w:rsidRPr="00E62BCC" w:rsidRDefault="005215C8" w:rsidP="005215C8">
            <w:pPr>
              <w:pStyle w:val="PURBullet-Indented"/>
              <w:numPr>
                <w:ilvl w:val="0"/>
                <w:numId w:val="20"/>
              </w:numPr>
              <w:ind w:left="716"/>
              <w:rPr>
                <w:rFonts w:eastAsia="Gulim" w:cs="Arial"/>
              </w:rPr>
            </w:pPr>
            <w:r w:rsidRPr="00E62BCC">
              <w:rPr>
                <w:rFonts w:eastAsia="Gulim" w:cs="Arial"/>
              </w:rPr>
              <w:t>SQL Server 2014 Business Intelligence</w:t>
            </w:r>
          </w:p>
        </w:tc>
        <w:tc>
          <w:tcPr>
            <w:tcW w:w="5272" w:type="dxa"/>
          </w:tcPr>
          <w:p w14:paraId="688864C2" w14:textId="77777777" w:rsidR="005215C8" w:rsidRPr="00E62BCC" w:rsidRDefault="005215C8" w:rsidP="005215C8">
            <w:pPr>
              <w:pStyle w:val="PURBullet-Indented"/>
              <w:numPr>
                <w:ilvl w:val="0"/>
                <w:numId w:val="20"/>
              </w:numPr>
              <w:ind w:left="716"/>
              <w:rPr>
                <w:rFonts w:eastAsia="Gulim" w:cs="Arial"/>
                <w:noProof/>
              </w:rPr>
            </w:pPr>
            <w:r w:rsidRPr="00E62BCC">
              <w:rPr>
                <w:rFonts w:eastAsia="Gulim" w:cs="Arial"/>
              </w:rPr>
              <w:t>SQL Server 2012 Business Intelligence</w:t>
            </w:r>
          </w:p>
        </w:tc>
      </w:tr>
      <w:tr w:rsidR="005215C8" w:rsidRPr="00E62BCC" w14:paraId="688864C6" w14:textId="77777777" w:rsidTr="00377F92">
        <w:tc>
          <w:tcPr>
            <w:tcW w:w="5254" w:type="dxa"/>
          </w:tcPr>
          <w:p w14:paraId="688864C4" w14:textId="77777777" w:rsidR="005215C8" w:rsidRPr="00E62BCC" w:rsidRDefault="005215C8" w:rsidP="005215C8">
            <w:pPr>
              <w:pStyle w:val="PURBullet-Indented"/>
              <w:numPr>
                <w:ilvl w:val="0"/>
                <w:numId w:val="20"/>
              </w:numPr>
              <w:ind w:left="716"/>
              <w:rPr>
                <w:rFonts w:eastAsia="Gulim" w:cs="Arial"/>
              </w:rPr>
            </w:pPr>
            <w:r w:rsidRPr="00E62BCC">
              <w:rPr>
                <w:rFonts w:eastAsia="Gulim" w:cs="Arial"/>
              </w:rPr>
              <w:t>SQL Server 2014 Enterprise</w:t>
            </w:r>
          </w:p>
        </w:tc>
        <w:tc>
          <w:tcPr>
            <w:tcW w:w="5272" w:type="dxa"/>
          </w:tcPr>
          <w:p w14:paraId="688864C5" w14:textId="77777777" w:rsidR="005215C8" w:rsidRPr="00E62BCC" w:rsidRDefault="005215C8" w:rsidP="005215C8">
            <w:pPr>
              <w:pStyle w:val="PURBullet-Indented"/>
              <w:numPr>
                <w:ilvl w:val="0"/>
                <w:numId w:val="20"/>
              </w:numPr>
              <w:ind w:left="716"/>
              <w:rPr>
                <w:rFonts w:eastAsia="Gulim" w:cs="Arial"/>
                <w:noProof/>
              </w:rPr>
            </w:pPr>
            <w:r w:rsidRPr="00E62BCC">
              <w:rPr>
                <w:rFonts w:eastAsia="Gulim" w:cs="Arial"/>
              </w:rPr>
              <w:t>SQL Server 2012 Enterprise</w:t>
            </w:r>
          </w:p>
        </w:tc>
      </w:tr>
      <w:tr w:rsidR="005215C8" w:rsidRPr="00E62BCC" w14:paraId="688864C9" w14:textId="77777777" w:rsidTr="00377F92">
        <w:tc>
          <w:tcPr>
            <w:tcW w:w="5254" w:type="dxa"/>
          </w:tcPr>
          <w:p w14:paraId="688864C7" w14:textId="77777777" w:rsidR="005215C8" w:rsidRPr="00E62BCC" w:rsidRDefault="005215C8" w:rsidP="005215C8">
            <w:pPr>
              <w:pStyle w:val="PURBullet-Indented"/>
              <w:numPr>
                <w:ilvl w:val="0"/>
                <w:numId w:val="20"/>
              </w:numPr>
              <w:ind w:left="716"/>
              <w:rPr>
                <w:rFonts w:eastAsia="Gulim" w:cs="Arial"/>
                <w:noProof/>
              </w:rPr>
            </w:pPr>
            <w:r w:rsidRPr="00E62BCC">
              <w:rPr>
                <w:rFonts w:eastAsia="Gulim" w:cs="Arial"/>
              </w:rPr>
              <w:t>SQL Server 2014 Standard</w:t>
            </w:r>
          </w:p>
        </w:tc>
        <w:tc>
          <w:tcPr>
            <w:tcW w:w="5272" w:type="dxa"/>
          </w:tcPr>
          <w:p w14:paraId="688864C8" w14:textId="77777777" w:rsidR="005215C8" w:rsidRPr="00E62BCC" w:rsidRDefault="005215C8" w:rsidP="005215C8">
            <w:pPr>
              <w:pStyle w:val="PURBullet-Indented"/>
              <w:numPr>
                <w:ilvl w:val="0"/>
                <w:numId w:val="20"/>
              </w:numPr>
              <w:ind w:left="716"/>
              <w:rPr>
                <w:rFonts w:eastAsia="Gulim" w:cs="Arial"/>
                <w:noProof/>
              </w:rPr>
            </w:pPr>
            <w:r w:rsidRPr="00E62BCC">
              <w:rPr>
                <w:rFonts w:eastAsia="Gulim" w:cs="Arial"/>
              </w:rPr>
              <w:t>SQL Server 2012 Standard</w:t>
            </w:r>
          </w:p>
        </w:tc>
      </w:tr>
      <w:tr w:rsidR="005215C8" w:rsidRPr="00E62BCC" w14:paraId="688864CC" w14:textId="77777777" w:rsidTr="00377F92">
        <w:tc>
          <w:tcPr>
            <w:tcW w:w="5254" w:type="dxa"/>
          </w:tcPr>
          <w:p w14:paraId="688864CA" w14:textId="77777777" w:rsidR="005215C8" w:rsidRPr="00E62BCC" w:rsidRDefault="005215C8" w:rsidP="005215C8">
            <w:pPr>
              <w:pStyle w:val="PURBullet-Indented"/>
              <w:numPr>
                <w:ilvl w:val="0"/>
                <w:numId w:val="20"/>
              </w:numPr>
              <w:ind w:left="716"/>
              <w:rPr>
                <w:rFonts w:eastAsia="Gulim" w:cs="Arial"/>
                <w:noProof/>
              </w:rPr>
            </w:pPr>
            <w:r w:rsidRPr="00E62BCC">
              <w:rPr>
                <w:rFonts w:eastAsia="Gulim" w:cs="Arial"/>
              </w:rPr>
              <w:t>SQL Server 2014 Web</w:t>
            </w:r>
          </w:p>
        </w:tc>
        <w:tc>
          <w:tcPr>
            <w:tcW w:w="5272" w:type="dxa"/>
          </w:tcPr>
          <w:p w14:paraId="688864CB" w14:textId="77777777" w:rsidR="005215C8" w:rsidRPr="00E62BCC" w:rsidRDefault="005215C8" w:rsidP="005215C8">
            <w:pPr>
              <w:pStyle w:val="PURBullet-Indented"/>
              <w:numPr>
                <w:ilvl w:val="0"/>
                <w:numId w:val="20"/>
              </w:numPr>
              <w:ind w:left="716"/>
              <w:rPr>
                <w:rFonts w:eastAsia="Gulim" w:cs="Arial"/>
                <w:noProof/>
              </w:rPr>
            </w:pPr>
            <w:r w:rsidRPr="00E62BCC">
              <w:rPr>
                <w:rFonts w:eastAsia="Gulim" w:cs="Arial"/>
              </w:rPr>
              <w:t>SQL Server 2012 Web</w:t>
            </w:r>
          </w:p>
        </w:tc>
      </w:tr>
      <w:tr w:rsidR="00F46667" w:rsidRPr="00E62BCC" w14:paraId="688864CF" w14:textId="77777777" w:rsidTr="00377F92">
        <w:tc>
          <w:tcPr>
            <w:tcW w:w="5254" w:type="dxa"/>
          </w:tcPr>
          <w:p w14:paraId="688864CD" w14:textId="77777777" w:rsidR="00F46667" w:rsidRPr="00E62BCC" w:rsidRDefault="00F46667" w:rsidP="00781567">
            <w:pPr>
              <w:pStyle w:val="PURBullet-Indented"/>
              <w:numPr>
                <w:ilvl w:val="0"/>
                <w:numId w:val="0"/>
              </w:numPr>
              <w:ind w:left="356"/>
              <w:rPr>
                <w:rFonts w:eastAsia="Gulim" w:cs="Arial"/>
                <w:noProof/>
              </w:rPr>
            </w:pPr>
          </w:p>
        </w:tc>
        <w:tc>
          <w:tcPr>
            <w:tcW w:w="5272" w:type="dxa"/>
          </w:tcPr>
          <w:p w14:paraId="688864CE" w14:textId="77777777" w:rsidR="00F46667" w:rsidRPr="00E62BCC" w:rsidRDefault="00F46667" w:rsidP="005215C8">
            <w:pPr>
              <w:pStyle w:val="PURBullet-Indented"/>
              <w:numPr>
                <w:ilvl w:val="0"/>
                <w:numId w:val="20"/>
              </w:numPr>
              <w:ind w:left="716"/>
              <w:rPr>
                <w:rFonts w:eastAsia="Gulim" w:cs="Arial"/>
                <w:noProof/>
              </w:rPr>
            </w:pPr>
            <w:r w:rsidRPr="00E62BCC">
              <w:rPr>
                <w:rFonts w:eastAsia="Gulim" w:cs="Arial"/>
              </w:rPr>
              <w:t>BizTalk Server 2010 Branch Edition</w:t>
            </w:r>
          </w:p>
        </w:tc>
      </w:tr>
      <w:tr w:rsidR="00F46667" w:rsidRPr="00E62BCC" w14:paraId="688864D2" w14:textId="77777777" w:rsidTr="00377F92">
        <w:tc>
          <w:tcPr>
            <w:tcW w:w="5254" w:type="dxa"/>
          </w:tcPr>
          <w:p w14:paraId="688864D0" w14:textId="77777777" w:rsidR="00F46667" w:rsidRPr="00E62BCC" w:rsidRDefault="00F46667" w:rsidP="00781567">
            <w:pPr>
              <w:pStyle w:val="PURBullet-Indented"/>
              <w:numPr>
                <w:ilvl w:val="0"/>
                <w:numId w:val="0"/>
              </w:numPr>
              <w:ind w:left="356"/>
              <w:rPr>
                <w:rFonts w:eastAsia="Gulim" w:cs="Arial"/>
                <w:noProof/>
              </w:rPr>
            </w:pPr>
          </w:p>
        </w:tc>
        <w:tc>
          <w:tcPr>
            <w:tcW w:w="5272" w:type="dxa"/>
          </w:tcPr>
          <w:p w14:paraId="688864D1" w14:textId="77777777" w:rsidR="00F46667" w:rsidRPr="00E62BCC" w:rsidRDefault="00F46667" w:rsidP="005215C8">
            <w:pPr>
              <w:pStyle w:val="PURBullet-Indented"/>
              <w:numPr>
                <w:ilvl w:val="0"/>
                <w:numId w:val="20"/>
              </w:numPr>
              <w:ind w:left="716"/>
              <w:rPr>
                <w:rFonts w:eastAsia="Gulim" w:cs="Arial"/>
                <w:noProof/>
              </w:rPr>
            </w:pPr>
            <w:r w:rsidRPr="00E62BCC">
              <w:rPr>
                <w:rFonts w:eastAsia="Gulim" w:cs="Arial"/>
              </w:rPr>
              <w:t>BizTalk Server 2010 Enterprise Edition</w:t>
            </w:r>
          </w:p>
        </w:tc>
      </w:tr>
      <w:tr w:rsidR="00F46667" w:rsidRPr="00E62BCC" w14:paraId="688864D5" w14:textId="77777777" w:rsidTr="00377F92">
        <w:tc>
          <w:tcPr>
            <w:tcW w:w="5254" w:type="dxa"/>
          </w:tcPr>
          <w:p w14:paraId="688864D3" w14:textId="77777777" w:rsidR="00F46667" w:rsidRPr="00E62BCC" w:rsidRDefault="00F46667" w:rsidP="00781567">
            <w:pPr>
              <w:pStyle w:val="PURBullet-Indented"/>
              <w:numPr>
                <w:ilvl w:val="0"/>
                <w:numId w:val="0"/>
              </w:numPr>
              <w:ind w:left="356"/>
              <w:rPr>
                <w:rFonts w:eastAsia="Gulim" w:cs="Arial"/>
                <w:noProof/>
              </w:rPr>
            </w:pPr>
          </w:p>
        </w:tc>
        <w:tc>
          <w:tcPr>
            <w:tcW w:w="5272" w:type="dxa"/>
          </w:tcPr>
          <w:p w14:paraId="688864D4" w14:textId="77777777" w:rsidR="00F46667" w:rsidRPr="00E62BCC" w:rsidRDefault="00F46667" w:rsidP="005215C8">
            <w:pPr>
              <w:pStyle w:val="PURBullet-Indented"/>
              <w:numPr>
                <w:ilvl w:val="0"/>
                <w:numId w:val="20"/>
              </w:numPr>
              <w:ind w:left="716"/>
              <w:rPr>
                <w:rFonts w:eastAsia="Gulim" w:cs="Arial"/>
                <w:noProof/>
              </w:rPr>
            </w:pPr>
            <w:r w:rsidRPr="00E62BCC">
              <w:rPr>
                <w:rFonts w:eastAsia="Gulim" w:cs="Arial"/>
              </w:rPr>
              <w:t>BizTalk Server 2010 Standard Edition</w:t>
            </w:r>
          </w:p>
        </w:tc>
      </w:tr>
    </w:tbl>
    <w:p w14:paraId="688864D6" w14:textId="77777777" w:rsidR="00C245A7" w:rsidRPr="00E62BCC" w:rsidRDefault="00C245A7" w:rsidP="00A9232B">
      <w:pPr>
        <w:pStyle w:val="PURBlueStrong"/>
        <w:rPr>
          <w:rFonts w:eastAsia="Gulim" w:cs="Arial"/>
        </w:rPr>
      </w:pPr>
    </w:p>
    <w:p w14:paraId="688864D7" w14:textId="77777777" w:rsidR="00A9232B" w:rsidRPr="00E62BCC" w:rsidRDefault="00FC1431" w:rsidP="00A9232B">
      <w:pPr>
        <w:pStyle w:val="PURBlueStrong"/>
        <w:rPr>
          <w:rFonts w:eastAsia="Gulim" w:cs="Arial"/>
        </w:rPr>
      </w:pPr>
      <w:r w:rsidRPr="00E62BCC">
        <w:rPr>
          <w:rFonts w:eastAsia="Gulim" w:cs="Arial"/>
        </w:rPr>
        <w:t>변경</w:t>
      </w:r>
      <w:r w:rsidRPr="00E62BCC">
        <w:rPr>
          <w:rFonts w:eastAsia="Gulim" w:cs="Arial"/>
        </w:rPr>
        <w:t xml:space="preserve"> </w:t>
      </w:r>
      <w:r w:rsidRPr="00E62BCC">
        <w:rPr>
          <w:rFonts w:eastAsia="Gulim" w:cs="Arial"/>
        </w:rPr>
        <w:t>사항</w:t>
      </w:r>
      <w:r w:rsidRPr="00E62BCC">
        <w:rPr>
          <w:rFonts w:eastAsia="Gulim" w:cs="Arial"/>
        </w:rPr>
        <w:t>:</w:t>
      </w:r>
    </w:p>
    <w:p w14:paraId="688864D8" w14:textId="77777777" w:rsidR="005215C8" w:rsidRPr="00E62BCC" w:rsidRDefault="005215C8" w:rsidP="00AB2E89">
      <w:pPr>
        <w:pStyle w:val="PURHeading2"/>
        <w:rPr>
          <w:rFonts w:ascii="Arial" w:eastAsia="Gulim" w:hAnsi="Arial" w:cs="Arial"/>
          <w:lang w:eastAsia="ko-KR"/>
        </w:rPr>
      </w:pPr>
      <w:r w:rsidRPr="00A054DC">
        <w:rPr>
          <w:rFonts w:ascii="Arial" w:eastAsia="Gulim" w:hAnsi="Arial" w:cs="Arial"/>
          <w:b/>
          <w:bCs/>
          <w:lang w:eastAsia="ko-KR"/>
        </w:rPr>
        <w:t>재해</w:t>
      </w:r>
      <w:r w:rsidRPr="00A054DC">
        <w:rPr>
          <w:rFonts w:ascii="Arial" w:eastAsia="Gulim" w:hAnsi="Arial" w:cs="Arial"/>
          <w:b/>
          <w:bCs/>
          <w:lang w:eastAsia="ko-KR"/>
        </w:rPr>
        <w:t xml:space="preserve"> </w:t>
      </w:r>
      <w:r w:rsidRPr="00A054DC">
        <w:rPr>
          <w:rFonts w:ascii="Arial" w:eastAsia="Gulim" w:hAnsi="Arial" w:cs="Arial"/>
          <w:b/>
          <w:bCs/>
          <w:lang w:eastAsia="ko-KR"/>
        </w:rPr>
        <w:t>복구</w:t>
      </w:r>
      <w:r w:rsidRPr="00A054DC">
        <w:rPr>
          <w:rFonts w:ascii="Arial" w:eastAsia="Gulim" w:hAnsi="Arial" w:cs="Arial"/>
          <w:b/>
          <w:bCs/>
          <w:lang w:eastAsia="ko-KR"/>
        </w:rPr>
        <w:t xml:space="preserve"> </w:t>
      </w:r>
      <w:r w:rsidRPr="00A054DC">
        <w:rPr>
          <w:rFonts w:ascii="Arial" w:eastAsia="Gulim" w:hAnsi="Arial" w:cs="Arial"/>
          <w:b/>
          <w:bCs/>
          <w:lang w:eastAsia="ko-KR"/>
        </w:rPr>
        <w:t>권한</w:t>
      </w:r>
      <w:r w:rsidRPr="00A054DC">
        <w:rPr>
          <w:rFonts w:ascii="Arial" w:eastAsia="Gulim" w:hAnsi="Arial" w:cs="Arial"/>
          <w:b/>
          <w:bCs/>
          <w:lang w:eastAsia="ko-KR"/>
        </w:rPr>
        <w:t>.</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이러한</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권한을</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재해</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복구와</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관련된</w:t>
      </w:r>
      <w:r w:rsidRPr="00E62BCC">
        <w:rPr>
          <w:rFonts w:ascii="Arial" w:eastAsia="Gulim" w:hAnsi="Arial" w:cs="Arial"/>
          <w:sz w:val="18"/>
          <w:szCs w:val="18"/>
          <w:lang w:eastAsia="ko-KR"/>
        </w:rPr>
        <w:t xml:space="preserve"> 2014</w:t>
      </w:r>
      <w:r w:rsidRPr="00E62BCC">
        <w:rPr>
          <w:rFonts w:ascii="Arial" w:eastAsia="Gulim" w:hAnsi="Arial" w:cs="Arial"/>
          <w:sz w:val="18"/>
          <w:szCs w:val="18"/>
          <w:lang w:eastAsia="ko-KR"/>
        </w:rPr>
        <w:t>년</w:t>
      </w:r>
      <w:r w:rsidRPr="00E62BCC">
        <w:rPr>
          <w:rFonts w:ascii="Arial" w:eastAsia="Gulim" w:hAnsi="Arial" w:cs="Arial"/>
          <w:sz w:val="18"/>
          <w:szCs w:val="18"/>
          <w:lang w:eastAsia="ko-KR"/>
        </w:rPr>
        <w:t xml:space="preserve"> 4</w:t>
      </w:r>
      <w:r w:rsidRPr="00E62BCC">
        <w:rPr>
          <w:rFonts w:ascii="Arial" w:eastAsia="Gulim" w:hAnsi="Arial" w:cs="Arial"/>
          <w:sz w:val="18"/>
          <w:szCs w:val="18"/>
          <w:lang w:eastAsia="ko-KR"/>
        </w:rPr>
        <w:t>월</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버전의</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제품</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사용</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권한과</w:t>
      </w:r>
      <w:r w:rsidRPr="00E62BCC">
        <w:rPr>
          <w:rFonts w:ascii="Arial" w:eastAsia="Gulim" w:hAnsi="Arial" w:cs="Arial"/>
          <w:sz w:val="18"/>
          <w:szCs w:val="18"/>
          <w:lang w:eastAsia="ko-KR"/>
        </w:rPr>
        <w:t xml:space="preserve"> </w:t>
      </w:r>
      <w:r w:rsidRPr="00E62BCC">
        <w:rPr>
          <w:rFonts w:ascii="Arial" w:eastAsia="Gulim" w:hAnsi="Arial" w:cs="Arial"/>
          <w:sz w:val="18"/>
          <w:szCs w:val="18"/>
          <w:lang w:eastAsia="ko-KR"/>
        </w:rPr>
        <w:t>일치시켰습니다</w:t>
      </w:r>
      <w:r w:rsidRPr="00E62BCC">
        <w:rPr>
          <w:rFonts w:ascii="Arial" w:eastAsia="Gulim" w:hAnsi="Arial" w:cs="Arial"/>
          <w:sz w:val="18"/>
          <w:szCs w:val="18"/>
          <w:lang w:eastAsia="ko-KR"/>
        </w:rPr>
        <w:t>.</w:t>
      </w:r>
    </w:p>
    <w:p w14:paraId="688864D9" w14:textId="77777777" w:rsidR="005215C8" w:rsidRPr="00E62BCC" w:rsidRDefault="00AB2E89" w:rsidP="004E1A7E">
      <w:pPr>
        <w:pStyle w:val="PURBody"/>
        <w:rPr>
          <w:rFonts w:eastAsia="Gulim" w:cs="Arial"/>
        </w:rPr>
      </w:pPr>
      <w:r w:rsidRPr="00825689">
        <w:rPr>
          <w:rFonts w:ascii="Arial Black" w:eastAsia="Gulim" w:hAnsi="Arial Black" w:cs="Arial"/>
          <w:b/>
          <w:bCs/>
          <w:sz w:val="20"/>
        </w:rPr>
        <w:t>Exchange Server 2013 Standard.</w:t>
      </w:r>
      <w:r w:rsidRPr="00E62BCC">
        <w:rPr>
          <w:rFonts w:eastAsia="Gulim" w:cs="Arial"/>
          <w:szCs w:val="18"/>
        </w:rPr>
        <w:t xml:space="preserve"> Exchange Server 2013 Hosted Exchange Standard SAL, Exchange Server 2013 Hosted Exchange Standard Plus SAL </w:t>
      </w:r>
      <w:r w:rsidRPr="00E62BCC">
        <w:rPr>
          <w:rFonts w:eastAsia="Gulim" w:cs="Arial"/>
          <w:szCs w:val="18"/>
        </w:rPr>
        <w:t>및</w:t>
      </w:r>
      <w:r w:rsidRPr="00E62BCC">
        <w:rPr>
          <w:rFonts w:eastAsia="Gulim" w:cs="Arial"/>
          <w:szCs w:val="18"/>
        </w:rPr>
        <w:t xml:space="preserve"> Productivity Suite SAL</w:t>
      </w:r>
      <w:r w:rsidRPr="00E62BCC">
        <w:rPr>
          <w:rFonts w:eastAsia="Gulim" w:cs="Arial"/>
          <w:szCs w:val="18"/>
        </w:rPr>
        <w:t>을</w:t>
      </w:r>
      <w:r w:rsidRPr="00E62BCC">
        <w:rPr>
          <w:rFonts w:eastAsia="Gulim" w:cs="Arial"/>
          <w:szCs w:val="18"/>
        </w:rPr>
        <w:t xml:space="preserve"> </w:t>
      </w:r>
      <w:r w:rsidRPr="00E62BCC">
        <w:rPr>
          <w:rFonts w:eastAsia="Gulim" w:cs="Arial"/>
          <w:szCs w:val="18"/>
        </w:rPr>
        <w:t>통해</w:t>
      </w:r>
      <w:r w:rsidRPr="00E62BCC">
        <w:rPr>
          <w:rFonts w:eastAsia="Gulim" w:cs="Arial"/>
          <w:szCs w:val="18"/>
        </w:rPr>
        <w:t xml:space="preserve"> </w:t>
      </w:r>
      <w:r w:rsidRPr="00E62BCC">
        <w:rPr>
          <w:rFonts w:eastAsia="Gulim" w:cs="Arial"/>
          <w:szCs w:val="18"/>
        </w:rPr>
        <w:t>사용할</w:t>
      </w:r>
      <w:r w:rsidRPr="00E62BCC">
        <w:rPr>
          <w:rFonts w:eastAsia="Gulim" w:cs="Arial"/>
          <w:szCs w:val="18"/>
        </w:rPr>
        <w:t xml:space="preserve"> </w:t>
      </w:r>
      <w:r w:rsidRPr="00E62BCC">
        <w:rPr>
          <w:rFonts w:eastAsia="Gulim" w:cs="Arial"/>
          <w:szCs w:val="18"/>
        </w:rPr>
        <w:t>수</w:t>
      </w:r>
      <w:r w:rsidRPr="00E62BCC">
        <w:rPr>
          <w:rFonts w:eastAsia="Gulim" w:cs="Arial"/>
          <w:szCs w:val="18"/>
        </w:rPr>
        <w:t xml:space="preserve"> </w:t>
      </w:r>
      <w:r w:rsidRPr="00E62BCC">
        <w:rPr>
          <w:rFonts w:eastAsia="Gulim" w:cs="Arial"/>
          <w:szCs w:val="18"/>
        </w:rPr>
        <w:t>있는</w:t>
      </w:r>
      <w:r w:rsidRPr="00E62BCC">
        <w:rPr>
          <w:rFonts w:eastAsia="Gulim" w:cs="Arial"/>
          <w:szCs w:val="18"/>
        </w:rPr>
        <w:t xml:space="preserve"> </w:t>
      </w:r>
      <w:r w:rsidRPr="00E62BCC">
        <w:rPr>
          <w:rFonts w:eastAsia="Gulim" w:cs="Arial"/>
          <w:szCs w:val="18"/>
        </w:rPr>
        <w:t>통합</w:t>
      </w:r>
      <w:r w:rsidRPr="00E62BCC">
        <w:rPr>
          <w:rFonts w:eastAsia="Gulim" w:cs="Arial"/>
          <w:szCs w:val="18"/>
        </w:rPr>
        <w:t xml:space="preserve"> </w:t>
      </w:r>
      <w:r w:rsidRPr="00E62BCC">
        <w:rPr>
          <w:rFonts w:eastAsia="Gulim" w:cs="Arial"/>
          <w:szCs w:val="18"/>
        </w:rPr>
        <w:t>메시지</w:t>
      </w:r>
      <w:r w:rsidRPr="00E62BCC">
        <w:rPr>
          <w:rFonts w:eastAsia="Gulim" w:cs="Arial"/>
          <w:szCs w:val="18"/>
        </w:rPr>
        <w:t xml:space="preserve"> </w:t>
      </w:r>
      <w:r w:rsidRPr="00E62BCC">
        <w:rPr>
          <w:rFonts w:eastAsia="Gulim" w:cs="Arial"/>
          <w:szCs w:val="18"/>
        </w:rPr>
        <w:t>기능이</w:t>
      </w:r>
      <w:r w:rsidRPr="00E62BCC">
        <w:rPr>
          <w:rFonts w:eastAsia="Gulim" w:cs="Arial"/>
          <w:szCs w:val="18"/>
        </w:rPr>
        <w:t xml:space="preserve"> </w:t>
      </w:r>
      <w:r w:rsidRPr="00E62BCC">
        <w:rPr>
          <w:rFonts w:eastAsia="Gulim" w:cs="Arial"/>
          <w:szCs w:val="18"/>
        </w:rPr>
        <w:t>추가되었습니다</w:t>
      </w:r>
      <w:r w:rsidRPr="00E62BCC">
        <w:rPr>
          <w:rFonts w:eastAsia="Gulim" w:cs="Arial"/>
          <w:szCs w:val="18"/>
        </w:rPr>
        <w:t>.</w:t>
      </w:r>
    </w:p>
    <w:p w14:paraId="688864DA" w14:textId="77777777" w:rsidR="004E1A7E" w:rsidRPr="00E62BCC" w:rsidRDefault="004E1A7E" w:rsidP="004E1A7E">
      <w:pPr>
        <w:pStyle w:val="PURBody"/>
        <w:rPr>
          <w:rFonts w:eastAsia="Gulim" w:cs="Arial"/>
          <w:lang w:eastAsia="ko-KR"/>
        </w:rPr>
      </w:pPr>
      <w:r w:rsidRPr="00825689">
        <w:rPr>
          <w:rFonts w:ascii="Arial Black" w:eastAsia="Gulim" w:hAnsi="Arial Black" w:cs="Arial"/>
          <w:b/>
          <w:bCs/>
          <w:sz w:val="20"/>
          <w:lang w:eastAsia="ko-KR"/>
        </w:rPr>
        <w:t>Lync Server 2013.</w:t>
      </w:r>
      <w:r w:rsidRPr="00E62BCC">
        <w:rPr>
          <w:rFonts w:eastAsia="Gulim" w:cs="Arial"/>
          <w:szCs w:val="18"/>
          <w:lang w:eastAsia="ko-KR"/>
        </w:rPr>
        <w:t xml:space="preserve"> </w:t>
      </w:r>
      <w:r w:rsidRPr="00E62BCC">
        <w:rPr>
          <w:rFonts w:eastAsia="Gulim" w:cs="Arial"/>
          <w:szCs w:val="18"/>
          <w:lang w:eastAsia="ko-KR"/>
        </w:rPr>
        <w:t>룸</w:t>
      </w:r>
      <w:r w:rsidRPr="00E62BCC">
        <w:rPr>
          <w:rFonts w:eastAsia="Gulim" w:cs="Arial"/>
          <w:szCs w:val="18"/>
          <w:lang w:eastAsia="ko-KR"/>
        </w:rPr>
        <w:t xml:space="preserve"> </w:t>
      </w:r>
      <w:r w:rsidRPr="00E62BCC">
        <w:rPr>
          <w:rFonts w:eastAsia="Gulim" w:cs="Arial"/>
          <w:szCs w:val="18"/>
          <w:lang w:eastAsia="ko-KR"/>
        </w:rPr>
        <w:t>시스템과</w:t>
      </w:r>
      <w:r w:rsidRPr="00E62BCC">
        <w:rPr>
          <w:rFonts w:eastAsia="Gulim" w:cs="Arial"/>
          <w:szCs w:val="18"/>
          <w:lang w:eastAsia="ko-KR"/>
        </w:rPr>
        <w:t xml:space="preserve"> </w:t>
      </w:r>
      <w:r w:rsidRPr="00E62BCC">
        <w:rPr>
          <w:rFonts w:eastAsia="Gulim" w:cs="Arial"/>
          <w:szCs w:val="18"/>
          <w:lang w:eastAsia="ko-KR"/>
        </w:rPr>
        <w:t>다중</w:t>
      </w:r>
      <w:r w:rsidRPr="00E62BCC">
        <w:rPr>
          <w:rFonts w:eastAsia="Gulim" w:cs="Arial"/>
          <w:szCs w:val="18"/>
          <w:lang w:eastAsia="ko-KR"/>
        </w:rPr>
        <w:t xml:space="preserve"> HD </w:t>
      </w:r>
      <w:r w:rsidRPr="00E62BCC">
        <w:rPr>
          <w:rFonts w:eastAsia="Gulim" w:cs="Arial"/>
          <w:szCs w:val="18"/>
          <w:lang w:eastAsia="ko-KR"/>
        </w:rPr>
        <w:t>비디오</w:t>
      </w:r>
      <w:r w:rsidRPr="00E62BCC">
        <w:rPr>
          <w:rFonts w:eastAsia="Gulim" w:cs="Arial"/>
          <w:szCs w:val="18"/>
          <w:lang w:eastAsia="ko-KR"/>
        </w:rPr>
        <w:t xml:space="preserve"> </w:t>
      </w:r>
      <w:r w:rsidRPr="00E62BCC">
        <w:rPr>
          <w:rFonts w:eastAsia="Gulim" w:cs="Arial"/>
          <w:szCs w:val="18"/>
          <w:lang w:eastAsia="ko-KR"/>
        </w:rPr>
        <w:t>스트림</w:t>
      </w:r>
      <w:r w:rsidRPr="00E62BCC">
        <w:rPr>
          <w:rFonts w:eastAsia="Gulim" w:cs="Arial"/>
          <w:szCs w:val="18"/>
          <w:lang w:eastAsia="ko-KR"/>
        </w:rPr>
        <w:t xml:space="preserve"> </w:t>
      </w:r>
      <w:r w:rsidRPr="00E62BCC">
        <w:rPr>
          <w:rFonts w:eastAsia="Gulim" w:cs="Arial"/>
          <w:szCs w:val="18"/>
          <w:lang w:eastAsia="ko-KR"/>
        </w:rPr>
        <w:t>기능이</w:t>
      </w:r>
      <w:r w:rsidRPr="00E62BCC">
        <w:rPr>
          <w:rFonts w:eastAsia="Gulim" w:cs="Arial"/>
          <w:szCs w:val="18"/>
          <w:lang w:eastAsia="ko-KR"/>
        </w:rPr>
        <w:t xml:space="preserve"> </w:t>
      </w:r>
      <w:r w:rsidRPr="00E62BCC">
        <w:rPr>
          <w:rFonts w:eastAsia="Gulim" w:cs="Arial"/>
          <w:lang w:eastAsia="ko-KR"/>
        </w:rPr>
        <w:t>Lync Server Enterprise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추가되었습니다</w:t>
      </w:r>
      <w:r w:rsidRPr="00E62BCC">
        <w:rPr>
          <w:rFonts w:eastAsia="Gulim" w:cs="Arial"/>
          <w:lang w:eastAsia="ko-KR"/>
        </w:rPr>
        <w:t>.</w:t>
      </w:r>
    </w:p>
    <w:p w14:paraId="688864DB" w14:textId="77777777" w:rsidR="00554C78" w:rsidRPr="00E62BCC" w:rsidRDefault="00554C78" w:rsidP="00554C78">
      <w:pPr>
        <w:pStyle w:val="PURBody"/>
        <w:rPr>
          <w:rFonts w:eastAsia="Gulim" w:cs="Arial"/>
          <w:lang w:eastAsia="ko-KR"/>
        </w:rPr>
      </w:pPr>
      <w:r w:rsidRPr="00825689">
        <w:rPr>
          <w:rFonts w:ascii="Arial Black" w:eastAsia="Gulim" w:hAnsi="Arial Black" w:cs="Arial"/>
          <w:b/>
          <w:bCs/>
          <w:sz w:val="20"/>
          <w:lang w:eastAsia="ko-KR"/>
        </w:rPr>
        <w:t>Microsoft Dynamics.</w:t>
      </w:r>
      <w:r w:rsidRPr="00E62BCC">
        <w:rPr>
          <w:rFonts w:eastAsia="Gulim" w:cs="Arial"/>
          <w:szCs w:val="18"/>
          <w:lang w:eastAsia="ko-KR"/>
        </w:rPr>
        <w:t xml:space="preserve"> </w:t>
      </w:r>
      <w:r w:rsidRPr="00E62BCC">
        <w:rPr>
          <w:rFonts w:eastAsia="Gulim" w:cs="Arial"/>
          <w:lang w:eastAsia="ko-KR"/>
        </w:rPr>
        <w:t xml:space="preserve">Microsoft Dynamics </w:t>
      </w:r>
      <w:r w:rsidRPr="00E62BCC">
        <w:rPr>
          <w:rFonts w:eastAsia="Gulim" w:cs="Arial"/>
          <w:lang w:eastAsia="ko-KR"/>
        </w:rPr>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(SAL) </w:t>
      </w:r>
      <w:r w:rsidRPr="00E62BCC">
        <w:rPr>
          <w:rFonts w:eastAsia="Gulim" w:cs="Arial"/>
          <w:lang w:eastAsia="ko-KR"/>
        </w:rPr>
        <w:t>모델</w:t>
      </w:r>
      <w:r w:rsidRPr="00E62BCC">
        <w:rPr>
          <w:rFonts w:eastAsia="Gulim" w:cs="Arial"/>
          <w:lang w:eastAsia="ko-KR"/>
        </w:rPr>
        <w:t>(</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서비스가</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제공품용</w:t>
      </w:r>
      <w:r w:rsidRPr="00E62BCC">
        <w:rPr>
          <w:rFonts w:eastAsia="Gulim" w:cs="Arial"/>
          <w:lang w:eastAsia="ko-KR"/>
        </w:rPr>
        <w:t xml:space="preserve"> </w:t>
      </w:r>
      <w:r w:rsidRPr="00E62BCC">
        <w:rPr>
          <w:rFonts w:eastAsia="Gulim" w:cs="Arial"/>
          <w:lang w:eastAsia="ko-KR"/>
        </w:rPr>
        <w:t>다운그레이드</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명확히</w:t>
      </w:r>
      <w:r w:rsidRPr="00E62BCC">
        <w:rPr>
          <w:rFonts w:eastAsia="Gulim" w:cs="Arial"/>
          <w:lang w:eastAsia="ko-KR"/>
        </w:rPr>
        <w:t xml:space="preserve"> </w:t>
      </w:r>
      <w:r w:rsidRPr="00E62BCC">
        <w:rPr>
          <w:rFonts w:eastAsia="Gulim" w:cs="Arial"/>
          <w:lang w:eastAsia="ko-KR"/>
        </w:rPr>
        <w:t>했습니다</w:t>
      </w:r>
      <w:r w:rsidRPr="00E62BCC">
        <w:rPr>
          <w:rFonts w:eastAsia="Gulim" w:cs="Arial"/>
          <w:lang w:eastAsia="ko-KR"/>
        </w:rPr>
        <w:t>.</w:t>
      </w:r>
    </w:p>
    <w:p w14:paraId="688864DC" w14:textId="77777777" w:rsidR="00554C78" w:rsidRPr="00E62BCC" w:rsidRDefault="00554C78" w:rsidP="00554C78">
      <w:pPr>
        <w:pStyle w:val="PURBody"/>
        <w:rPr>
          <w:rFonts w:eastAsia="Gulim" w:cs="Arial"/>
          <w:lang w:eastAsia="ko-KR"/>
        </w:rPr>
      </w:pPr>
      <w:r w:rsidRPr="00825689">
        <w:rPr>
          <w:rFonts w:ascii="Arial Black" w:eastAsia="Gulim" w:hAnsi="Arial Black" w:cs="Arial"/>
          <w:b/>
          <w:bCs/>
          <w:sz w:val="20"/>
          <w:lang w:eastAsia="ko-KR"/>
        </w:rPr>
        <w:t>SQL Server 2014 Business Intelligence.</w:t>
      </w:r>
      <w:r w:rsidRPr="00E62BCC">
        <w:rPr>
          <w:rFonts w:eastAsia="Gulim" w:cs="Arial"/>
          <w:lang w:eastAsia="ko-KR"/>
        </w:rPr>
        <w:t xml:space="preserve"> </w:t>
      </w:r>
      <w:r w:rsidRPr="00E62BCC">
        <w:rPr>
          <w:rFonts w:eastAsia="Gulim" w:cs="Arial"/>
          <w:lang w:eastAsia="ko-KR"/>
        </w:rPr>
        <w:t>일괄</w:t>
      </w:r>
      <w:r w:rsidRPr="00E62BCC">
        <w:rPr>
          <w:rFonts w:eastAsia="Gulim" w:cs="Arial"/>
          <w:lang w:eastAsia="ko-KR"/>
        </w:rPr>
        <w:t xml:space="preserve"> </w:t>
      </w:r>
      <w:r w:rsidRPr="00E62BCC">
        <w:rPr>
          <w:rFonts w:eastAsia="Gulim" w:cs="Arial"/>
          <w:lang w:eastAsia="ko-KR"/>
        </w:rPr>
        <w:t>처리</w:t>
      </w:r>
      <w:r w:rsidRPr="00E62BCC">
        <w:rPr>
          <w:rFonts w:eastAsia="Gulim" w:cs="Arial"/>
          <w:lang w:eastAsia="ko-KR"/>
        </w:rPr>
        <w:t>/</w:t>
      </w:r>
      <w:r w:rsidRPr="00E62BCC">
        <w:rPr>
          <w:rFonts w:eastAsia="Gulim" w:cs="Arial"/>
          <w:lang w:eastAsia="ko-KR"/>
        </w:rPr>
        <w:t>일괄</w:t>
      </w:r>
      <w:r w:rsidRPr="00E62BCC">
        <w:rPr>
          <w:rFonts w:eastAsia="Gulim" w:cs="Arial"/>
          <w:lang w:eastAsia="ko-KR"/>
        </w:rPr>
        <w:t xml:space="preserve"> </w:t>
      </w:r>
      <w:r w:rsidRPr="00E62BCC">
        <w:rPr>
          <w:rFonts w:eastAsia="Gulim" w:cs="Arial"/>
          <w:lang w:eastAsia="ko-KR"/>
        </w:rPr>
        <w:t>작업용</w:t>
      </w:r>
      <w:r w:rsidRPr="00E62BCC">
        <w:rPr>
          <w:rFonts w:eastAsia="Gulim" w:cs="Arial"/>
          <w:lang w:eastAsia="ko-KR"/>
        </w:rPr>
        <w:t xml:space="preserve"> SAL </w:t>
      </w:r>
      <w:r w:rsidRPr="00E62BCC">
        <w:rPr>
          <w:rFonts w:eastAsia="Gulim" w:cs="Arial"/>
          <w:lang w:eastAsia="ko-KR"/>
        </w:rPr>
        <w:t>면제가</w:t>
      </w:r>
      <w:r w:rsidRPr="00E62BCC">
        <w:rPr>
          <w:rFonts w:eastAsia="Gulim" w:cs="Arial"/>
          <w:lang w:eastAsia="ko-KR"/>
        </w:rPr>
        <w:t xml:space="preserve"> </w:t>
      </w:r>
      <w:r w:rsidRPr="00E62BCC">
        <w:rPr>
          <w:rFonts w:eastAsia="Gulim" w:cs="Arial"/>
          <w:lang w:eastAsia="ko-KR"/>
        </w:rPr>
        <w:t>추가되었습니다</w:t>
      </w:r>
      <w:r w:rsidRPr="00E62BCC">
        <w:rPr>
          <w:rFonts w:eastAsia="Gulim" w:cs="Arial"/>
          <w:lang w:eastAsia="ko-KR"/>
        </w:rPr>
        <w:t>.</w:t>
      </w:r>
    </w:p>
    <w:p w14:paraId="688864DD" w14:textId="77777777" w:rsidR="00554C78" w:rsidRPr="00E62BCC" w:rsidRDefault="00554C78" w:rsidP="00554C78">
      <w:pPr>
        <w:pStyle w:val="PURBody"/>
        <w:rPr>
          <w:rFonts w:eastAsia="Gulim" w:cs="Arial"/>
          <w:lang w:eastAsia="ko-KR"/>
        </w:rPr>
      </w:pPr>
      <w:r w:rsidRPr="00A054DC">
        <w:rPr>
          <w:rFonts w:eastAsia="Gulim" w:cs="Arial"/>
          <w:b/>
          <w:bCs/>
          <w:sz w:val="20"/>
          <w:lang w:eastAsia="ko-KR"/>
        </w:rPr>
        <w:t>게스트</w:t>
      </w:r>
      <w:r w:rsidRPr="00A054DC">
        <w:rPr>
          <w:rFonts w:eastAsia="Gulim" w:cs="Arial"/>
          <w:b/>
          <w:bCs/>
          <w:sz w:val="20"/>
          <w:lang w:eastAsia="ko-KR"/>
        </w:rPr>
        <w:t xml:space="preserve"> </w:t>
      </w:r>
      <w:r w:rsidRPr="00A054DC">
        <w:rPr>
          <w:rFonts w:eastAsia="Gulim" w:cs="Arial"/>
          <w:b/>
          <w:bCs/>
          <w:sz w:val="20"/>
          <w:lang w:eastAsia="ko-KR"/>
        </w:rPr>
        <w:t>소프트웨어</w:t>
      </w:r>
      <w:r w:rsidRPr="00A054DC">
        <w:rPr>
          <w:rFonts w:eastAsia="Gulim" w:cs="Arial"/>
          <w:b/>
          <w:bCs/>
          <w:sz w:val="20"/>
          <w:lang w:eastAsia="ko-KR"/>
        </w:rPr>
        <w:t>.</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실행되어야</w:t>
      </w:r>
      <w:r w:rsidRPr="00E62BCC">
        <w:rPr>
          <w:rFonts w:eastAsia="Gulim" w:cs="Arial"/>
          <w:lang w:eastAsia="ko-KR"/>
        </w:rPr>
        <w:t xml:space="preserve"> </w:t>
      </w:r>
      <w:r w:rsidRPr="00E62BCC">
        <w:rPr>
          <w:rFonts w:eastAsia="Gulim" w:cs="Arial"/>
          <w:lang w:eastAsia="ko-KR"/>
        </w:rPr>
        <w:t>하는지를</w:t>
      </w:r>
      <w:r w:rsidRPr="00E62BCC">
        <w:rPr>
          <w:rFonts w:eastAsia="Gulim" w:cs="Arial"/>
          <w:lang w:eastAsia="ko-KR"/>
        </w:rPr>
        <w:t xml:space="preserve"> </w:t>
      </w:r>
      <w:r w:rsidRPr="00E62BCC">
        <w:rPr>
          <w:rFonts w:eastAsia="Gulim" w:cs="Arial"/>
          <w:lang w:eastAsia="ko-KR"/>
        </w:rPr>
        <w:t>명확히</w:t>
      </w:r>
      <w:r w:rsidRPr="00E62BCC">
        <w:rPr>
          <w:rFonts w:eastAsia="Gulim" w:cs="Arial"/>
          <w:lang w:eastAsia="ko-KR"/>
        </w:rPr>
        <w:t xml:space="preserve"> </w:t>
      </w:r>
      <w:r w:rsidRPr="00E62BCC">
        <w:rPr>
          <w:rFonts w:eastAsia="Gulim" w:cs="Arial"/>
          <w:lang w:eastAsia="ko-KR"/>
        </w:rPr>
        <w:t>했습니다</w:t>
      </w:r>
      <w:r w:rsidRPr="00E62BCC">
        <w:rPr>
          <w:rFonts w:eastAsia="Gulim" w:cs="Arial"/>
          <w:lang w:eastAsia="ko-KR"/>
        </w:rPr>
        <w:t>.</w:t>
      </w:r>
    </w:p>
    <w:p w14:paraId="688864DE" w14:textId="77777777" w:rsidR="00A40F92" w:rsidRPr="00E62BCC" w:rsidRDefault="00AD3685" w:rsidP="00CD6E9D">
      <w:pPr>
        <w:pStyle w:val="PURBreadcrumb"/>
        <w:keepNext w:val="0"/>
        <w:rPr>
          <w:rStyle w:val="Hyperlink"/>
          <w:rFonts w:eastAsia="Gulim" w:cs="Arial"/>
          <w:sz w:val="16"/>
          <w:lang w:eastAsia="ko-KR"/>
        </w:rPr>
        <w:sectPr w:rsidR="00A40F92" w:rsidRPr="00E62BCC" w:rsidSect="00762C85">
          <w:footerReference w:type="default" r:id="rId106"/>
          <w:pgSz w:w="12240" w:h="15840" w:code="1"/>
          <w:pgMar w:top="1166" w:right="720" w:bottom="720" w:left="720" w:header="432" w:footer="288" w:gutter="0"/>
          <w:cols w:space="360"/>
          <w:docGrid w:linePitch="360"/>
        </w:sectPr>
      </w:pPr>
      <w:hyperlink w:anchor="TOC" w:history="1">
        <w:r w:rsidR="00BE6B24" w:rsidRPr="00E62BCC">
          <w:rPr>
            <w:rStyle w:val="Hyperlink"/>
            <w:rFonts w:eastAsia="Gulim" w:cs="Arial"/>
            <w:sz w:val="16"/>
            <w:lang w:eastAsia="ko-KR"/>
          </w:rPr>
          <w:t>목차</w:t>
        </w:r>
      </w:hyperlink>
      <w:r w:rsidR="00BE6B24" w:rsidRPr="00E62BCC">
        <w:rPr>
          <w:rFonts w:eastAsia="Gulim" w:cs="Arial"/>
          <w:sz w:val="16"/>
          <w:lang w:eastAsia="ko-KR"/>
        </w:rPr>
        <w:t xml:space="preserve"> / </w:t>
      </w:r>
      <w:hyperlink w:anchor="UniversalTerms" w:history="1">
        <w:r w:rsidR="00BE6B24" w:rsidRPr="00E62BCC">
          <w:rPr>
            <w:rStyle w:val="Hyperlink"/>
            <w:rFonts w:eastAsia="Gulim" w:cs="Arial"/>
            <w:sz w:val="16"/>
            <w:lang w:eastAsia="ko-KR"/>
          </w:rPr>
          <w:t>공통</w:t>
        </w:r>
        <w:r w:rsidR="00BE6B24" w:rsidRPr="00E62BCC">
          <w:rPr>
            <w:rStyle w:val="Hyperlink"/>
            <w:rFonts w:eastAsia="Gulim" w:cs="Arial"/>
            <w:sz w:val="16"/>
            <w:lang w:eastAsia="ko-KR"/>
          </w:rPr>
          <w:t xml:space="preserve"> </w:t>
        </w:r>
        <w:r w:rsidR="00BE6B24" w:rsidRPr="00E62BCC">
          <w:rPr>
            <w:rStyle w:val="Hyperlink"/>
            <w:rFonts w:eastAsia="Gulim" w:cs="Arial"/>
            <w:sz w:val="16"/>
            <w:lang w:eastAsia="ko-KR"/>
          </w:rPr>
          <w:t>라이선스</w:t>
        </w:r>
        <w:r w:rsidR="00BE6B24" w:rsidRPr="00E62BCC">
          <w:rPr>
            <w:rStyle w:val="Hyperlink"/>
            <w:rFonts w:eastAsia="Gulim" w:cs="Arial"/>
            <w:sz w:val="16"/>
            <w:lang w:eastAsia="ko-KR"/>
          </w:rPr>
          <w:t xml:space="preserve"> </w:t>
        </w:r>
        <w:r w:rsidR="00BE6B24" w:rsidRPr="00E62BCC">
          <w:rPr>
            <w:rStyle w:val="Hyperlink"/>
            <w:rFonts w:eastAsia="Gulim" w:cs="Arial"/>
            <w:sz w:val="16"/>
            <w:lang w:eastAsia="ko-KR"/>
          </w:rPr>
          <w:t>조건</w:t>
        </w:r>
      </w:hyperlink>
      <w:bookmarkStart w:id="21" w:name="_Toc299519079"/>
      <w:bookmarkStart w:id="22" w:name="_Toc299524943"/>
      <w:bookmarkStart w:id="23" w:name="_Toc299531294"/>
      <w:bookmarkStart w:id="24" w:name="_Toc299531402"/>
      <w:bookmarkStart w:id="25" w:name="_Toc299531510"/>
    </w:p>
    <w:p w14:paraId="688864DF" w14:textId="77777777" w:rsidR="000A570B" w:rsidRPr="00E62BCC" w:rsidRDefault="000A570B" w:rsidP="000A570B">
      <w:pPr>
        <w:pStyle w:val="PURSectionHeading"/>
        <w:rPr>
          <w:rFonts w:eastAsia="Gulim" w:cs="Arial"/>
          <w:lang w:eastAsia="ko-KR"/>
        </w:rPr>
      </w:pPr>
      <w:bookmarkStart w:id="26" w:name="_Toc299957119"/>
      <w:bookmarkStart w:id="27" w:name="_Toc346536830"/>
      <w:bookmarkStart w:id="28" w:name="_Toc339280297"/>
      <w:bookmarkStart w:id="29" w:name="_Toc363552767"/>
      <w:bookmarkStart w:id="30" w:name="_Toc378682232"/>
      <w:bookmarkStart w:id="31" w:name="_Toc371268244"/>
      <w:bookmarkStart w:id="32" w:name="_Toc381961108"/>
      <w:bookmarkStart w:id="33" w:name="UniversalTerms"/>
      <w:r w:rsidRPr="00E62BCC">
        <w:rPr>
          <w:rFonts w:eastAsia="Gulim" w:cs="Arial"/>
          <w:lang w:eastAsia="ko-KR"/>
        </w:rPr>
        <w:lastRenderedPageBreak/>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bookmarkEnd w:id="21"/>
      <w:bookmarkEnd w:id="22"/>
      <w:bookmarkEnd w:id="23"/>
      <w:bookmarkEnd w:id="24"/>
      <w:bookmarkEnd w:id="25"/>
      <w:bookmarkEnd w:id="26"/>
      <w:bookmarkEnd w:id="27"/>
      <w:bookmarkEnd w:id="28"/>
      <w:bookmarkEnd w:id="29"/>
      <w:bookmarkEnd w:id="30"/>
      <w:bookmarkEnd w:id="31"/>
      <w:bookmarkEnd w:id="32"/>
    </w:p>
    <w:p w14:paraId="688864E0" w14:textId="77777777" w:rsidR="00F81C03" w:rsidRPr="00E62BCC" w:rsidRDefault="000A570B" w:rsidP="00F81C03">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Microsoft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4E1" w14:textId="77777777" w:rsidR="0000799F" w:rsidRPr="00825689" w:rsidRDefault="0000799F" w:rsidP="0000799F">
      <w:pPr>
        <w:pStyle w:val="PURHeading2"/>
        <w:rPr>
          <w:rFonts w:ascii="Arial" w:eastAsia="Gulim" w:hAnsi="Arial" w:cs="Arial"/>
          <w:b/>
          <w:bCs/>
          <w:lang w:eastAsia="ko-KR"/>
        </w:rPr>
      </w:pPr>
      <w:bookmarkStart w:id="34" w:name="Definitions"/>
      <w:r w:rsidRPr="00825689">
        <w:rPr>
          <w:rFonts w:ascii="Arial" w:eastAsia="Gulim" w:hAnsi="Arial" w:cs="Arial"/>
          <w:b/>
          <w:bCs/>
          <w:lang w:eastAsia="ko-KR"/>
        </w:rPr>
        <w:t>용어</w:t>
      </w:r>
      <w:r w:rsidRPr="00825689">
        <w:rPr>
          <w:rFonts w:ascii="Arial" w:eastAsia="Gulim" w:hAnsi="Arial" w:cs="Arial"/>
          <w:b/>
          <w:bCs/>
          <w:lang w:eastAsia="ko-KR"/>
        </w:rPr>
        <w:t xml:space="preserve"> </w:t>
      </w:r>
      <w:r w:rsidRPr="00825689">
        <w:rPr>
          <w:rFonts w:ascii="Arial" w:eastAsia="Gulim" w:hAnsi="Arial" w:cs="Arial"/>
          <w:b/>
          <w:bCs/>
          <w:lang w:eastAsia="ko-KR"/>
        </w:rPr>
        <w:t>정의</w:t>
      </w:r>
    </w:p>
    <w:p w14:paraId="688864E2" w14:textId="77777777" w:rsidR="000A570B" w:rsidRPr="00E62BCC" w:rsidRDefault="000A570B" w:rsidP="00CD6E9D">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Microsoft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설명서에</w:t>
      </w:r>
      <w:r w:rsidRPr="00E62BCC">
        <w:rPr>
          <w:rFonts w:eastAsia="Gulim" w:cs="Arial"/>
          <w:lang w:eastAsia="ko-KR"/>
        </w:rPr>
        <w:t xml:space="preserve"> </w:t>
      </w:r>
      <w:r w:rsidRPr="00E62BCC">
        <w:rPr>
          <w:rFonts w:eastAsia="Gulim" w:cs="Arial"/>
          <w:lang w:eastAsia="ko-KR"/>
        </w:rPr>
        <w:t>사용된</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정의가</w:t>
      </w:r>
      <w:r w:rsidRPr="00E62BCC">
        <w:rPr>
          <w:rFonts w:eastAsia="Gulim" w:cs="Arial"/>
          <w:lang w:eastAsia="ko-KR"/>
        </w:rPr>
        <w:t xml:space="preserve"> </w:t>
      </w:r>
      <w:r w:rsidRPr="00E62BCC">
        <w:rPr>
          <w:rFonts w:eastAsia="Gulim" w:cs="Arial"/>
          <w:lang w:eastAsia="ko-KR"/>
        </w:rPr>
        <w:t>없는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계약의</w:t>
      </w:r>
      <w:r w:rsidRPr="00E62BCC">
        <w:rPr>
          <w:rFonts w:eastAsia="Gulim" w:cs="Arial"/>
          <w:lang w:eastAsia="ko-KR"/>
        </w:rPr>
        <w:t xml:space="preserve"> </w:t>
      </w:r>
      <w:r w:rsidRPr="00E62BCC">
        <w:rPr>
          <w:rFonts w:eastAsia="Gulim" w:cs="Arial"/>
          <w:lang w:eastAsia="ko-KR"/>
        </w:rPr>
        <w:t>조건과</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의미를</w:t>
      </w:r>
      <w:r w:rsidRPr="00E62BCC">
        <w:rPr>
          <w:rFonts w:eastAsia="Gulim" w:cs="Arial"/>
          <w:lang w:eastAsia="ko-KR"/>
        </w:rPr>
        <w:t xml:space="preserve"> </w:t>
      </w:r>
      <w:r w:rsidRPr="00E62BCC">
        <w:rPr>
          <w:rFonts w:eastAsia="Gulim" w:cs="Arial"/>
          <w:lang w:eastAsia="ko-KR"/>
        </w:rPr>
        <w:t>지닙니다</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정의도</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4E3"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인스턴스</w:t>
      </w:r>
    </w:p>
    <w:p w14:paraId="688864E4" w14:textId="77777777" w:rsidR="00F81C03" w:rsidRPr="00FC5199" w:rsidRDefault="00F81C03" w:rsidP="00FC5199">
      <w:pPr>
        <w:pStyle w:val="PURBody-Indented"/>
        <w:rPr>
          <w:rFonts w:eastAsia="Gulim" w:cs="Arial"/>
          <w:lang w:eastAsia="ko-KR"/>
        </w:rPr>
      </w:pPr>
      <w:r w:rsidRPr="00FC5199">
        <w:rPr>
          <w:rFonts w:eastAsia="Gulim" w:cs="Arial"/>
          <w:lang w:eastAsia="ko-KR"/>
        </w:rPr>
        <w:t>소프트웨어의</w:t>
      </w:r>
      <w:r w:rsidRPr="00FC5199">
        <w:rPr>
          <w:rFonts w:eastAsia="Gulim" w:cs="Arial"/>
          <w:lang w:eastAsia="ko-KR"/>
        </w:rPr>
        <w:t xml:space="preserve"> </w:t>
      </w:r>
      <w:r w:rsidRPr="00FC5199">
        <w:rPr>
          <w:rFonts w:eastAsia="Gulim" w:cs="Arial"/>
          <w:lang w:eastAsia="ko-KR"/>
        </w:rPr>
        <w:t>설치</w:t>
      </w:r>
      <w:r w:rsidRPr="00FC5199">
        <w:rPr>
          <w:rFonts w:eastAsia="Gulim" w:cs="Arial"/>
          <w:lang w:eastAsia="ko-KR"/>
        </w:rPr>
        <w:t xml:space="preserve"> </w:t>
      </w:r>
      <w:r w:rsidRPr="00FC5199">
        <w:rPr>
          <w:rFonts w:eastAsia="Gulim" w:cs="Arial"/>
          <w:lang w:eastAsia="ko-KR"/>
        </w:rPr>
        <w:t>절차를</w:t>
      </w:r>
      <w:r w:rsidRPr="00FC5199">
        <w:rPr>
          <w:rFonts w:eastAsia="Gulim" w:cs="Arial"/>
          <w:lang w:eastAsia="ko-KR"/>
        </w:rPr>
        <w:t xml:space="preserve"> </w:t>
      </w:r>
      <w:r w:rsidRPr="00FC5199">
        <w:rPr>
          <w:rFonts w:eastAsia="Gulim" w:cs="Arial"/>
          <w:lang w:eastAsia="ko-KR"/>
        </w:rPr>
        <w:t>실행함으로써</w:t>
      </w:r>
      <w:r w:rsidRPr="00FC5199">
        <w:rPr>
          <w:rFonts w:eastAsia="Gulim" w:cs="Arial"/>
          <w:lang w:eastAsia="ko-KR"/>
        </w:rPr>
        <w:t xml:space="preserve"> </w:t>
      </w:r>
      <w:r w:rsidRPr="00FC5199">
        <w:rPr>
          <w:rFonts w:eastAsia="Gulim" w:cs="Arial"/>
          <w:lang w:eastAsia="ko-KR"/>
        </w:rPr>
        <w:t>소프트웨어의</w:t>
      </w:r>
      <w:r w:rsidRPr="00FC5199">
        <w:rPr>
          <w:rFonts w:eastAsia="Gulim" w:cs="Arial"/>
          <w:lang w:eastAsia="ko-KR"/>
        </w:rPr>
        <w:t xml:space="preserve"> </w:t>
      </w:r>
      <w:r w:rsidRPr="00FC5199">
        <w:rPr>
          <w:rFonts w:ascii="Gulim" w:eastAsia="Gulim" w:hAnsi="Gulim" w:cs="Arial"/>
          <w:lang w:eastAsia="ko-KR"/>
        </w:rPr>
        <w:t>"</w:t>
      </w:r>
      <w:r w:rsidRPr="00FC5199">
        <w:rPr>
          <w:rFonts w:eastAsia="Gulim" w:cs="Arial"/>
          <w:lang w:eastAsia="ko-KR"/>
        </w:rPr>
        <w:t>인스턴스</w:t>
      </w:r>
      <w:r w:rsidRPr="00FC5199">
        <w:rPr>
          <w:rFonts w:ascii="Gulim" w:eastAsia="Gulim" w:hAnsi="Gulim" w:cs="Arial"/>
          <w:lang w:eastAsia="ko-KR"/>
        </w:rPr>
        <w:t>"</w:t>
      </w:r>
      <w:r w:rsidRPr="00FC5199">
        <w:rPr>
          <w:rFonts w:eastAsia="Gulim" w:cs="Arial"/>
          <w:lang w:eastAsia="ko-KR"/>
        </w:rPr>
        <w:t>가</w:t>
      </w:r>
      <w:r w:rsidRPr="00FC5199">
        <w:rPr>
          <w:rFonts w:eastAsia="Gulim" w:cs="Arial"/>
          <w:lang w:eastAsia="ko-KR"/>
        </w:rPr>
        <w:t xml:space="preserve"> </w:t>
      </w:r>
      <w:r w:rsidRPr="00FC5199">
        <w:rPr>
          <w:rFonts w:eastAsia="Gulim" w:cs="Arial"/>
          <w:lang w:eastAsia="ko-KR"/>
        </w:rPr>
        <w:t>생성됩니다</w:t>
      </w:r>
      <w:r w:rsidRPr="00FC5199">
        <w:rPr>
          <w:rFonts w:eastAsia="Gulim" w:cs="Arial"/>
          <w:lang w:eastAsia="ko-KR"/>
        </w:rPr>
        <w:t xml:space="preserve">. </w:t>
      </w:r>
      <w:r w:rsidRPr="00FC5199">
        <w:rPr>
          <w:rFonts w:eastAsia="Gulim" w:cs="Arial"/>
          <w:lang w:eastAsia="ko-KR"/>
        </w:rPr>
        <w:t>또한</w:t>
      </w:r>
      <w:r w:rsidRPr="00FC5199">
        <w:rPr>
          <w:rFonts w:eastAsia="Gulim" w:cs="Arial"/>
          <w:lang w:eastAsia="ko-KR"/>
        </w:rPr>
        <w:t xml:space="preserve"> </w:t>
      </w:r>
      <w:r w:rsidRPr="00FC5199">
        <w:rPr>
          <w:rFonts w:eastAsia="Gulim" w:cs="Arial"/>
          <w:lang w:eastAsia="ko-KR"/>
        </w:rPr>
        <w:t>기존</w:t>
      </w:r>
      <w:r w:rsidRPr="00FC5199">
        <w:rPr>
          <w:rFonts w:eastAsia="Gulim" w:cs="Arial"/>
          <w:lang w:eastAsia="ko-KR"/>
        </w:rPr>
        <w:t xml:space="preserve"> </w:t>
      </w:r>
      <w:r w:rsidRPr="00FC5199">
        <w:rPr>
          <w:rFonts w:eastAsia="Gulim" w:cs="Arial"/>
          <w:lang w:eastAsia="ko-KR"/>
        </w:rPr>
        <w:t>인스턴스를</w:t>
      </w:r>
      <w:r w:rsidRPr="00FC5199">
        <w:rPr>
          <w:rFonts w:eastAsia="Gulim" w:cs="Arial"/>
          <w:lang w:eastAsia="ko-KR"/>
        </w:rPr>
        <w:t xml:space="preserve"> </w:t>
      </w:r>
      <w:r w:rsidRPr="00FC5199">
        <w:rPr>
          <w:rFonts w:eastAsia="Gulim" w:cs="Arial"/>
          <w:lang w:eastAsia="ko-KR"/>
        </w:rPr>
        <w:t>복제하여</w:t>
      </w:r>
      <w:r w:rsidRPr="00FC5199">
        <w:rPr>
          <w:rFonts w:eastAsia="Gulim" w:cs="Arial"/>
          <w:lang w:eastAsia="ko-KR"/>
        </w:rPr>
        <w:t xml:space="preserve"> </w:t>
      </w:r>
      <w:r w:rsidRPr="00FC5199">
        <w:rPr>
          <w:rFonts w:eastAsia="Gulim" w:cs="Arial"/>
          <w:lang w:eastAsia="ko-KR"/>
        </w:rPr>
        <w:t>소프트웨어의</w:t>
      </w:r>
      <w:r w:rsidRPr="00FC5199">
        <w:rPr>
          <w:rFonts w:eastAsia="Gulim" w:cs="Arial"/>
          <w:lang w:eastAsia="ko-KR"/>
        </w:rPr>
        <w:t xml:space="preserve"> </w:t>
      </w:r>
      <w:r w:rsidRPr="00FC5199">
        <w:rPr>
          <w:rFonts w:eastAsia="Gulim" w:cs="Arial"/>
          <w:lang w:eastAsia="ko-KR"/>
        </w:rPr>
        <w:t>인스턴스를</w:t>
      </w:r>
      <w:r w:rsidRPr="00FC5199">
        <w:rPr>
          <w:rFonts w:eastAsia="Gulim" w:cs="Arial"/>
          <w:lang w:eastAsia="ko-KR"/>
        </w:rPr>
        <w:t xml:space="preserve"> </w:t>
      </w:r>
      <w:r w:rsidRPr="00FC5199">
        <w:rPr>
          <w:rFonts w:eastAsia="Gulim" w:cs="Arial"/>
          <w:lang w:eastAsia="ko-KR"/>
        </w:rPr>
        <w:t>생성할</w:t>
      </w:r>
      <w:r w:rsidRPr="00FC5199">
        <w:rPr>
          <w:rFonts w:eastAsia="Gulim" w:cs="Arial"/>
          <w:lang w:eastAsia="ko-KR"/>
        </w:rPr>
        <w:t xml:space="preserve"> </w:t>
      </w:r>
      <w:r w:rsidRPr="00FC5199">
        <w:rPr>
          <w:rFonts w:eastAsia="Gulim" w:cs="Arial"/>
          <w:lang w:eastAsia="ko-KR"/>
        </w:rPr>
        <w:t>수도</w:t>
      </w:r>
      <w:r w:rsidRPr="00FC5199">
        <w:rPr>
          <w:rFonts w:eastAsia="Gulim" w:cs="Arial"/>
          <w:lang w:eastAsia="ko-KR"/>
        </w:rPr>
        <w:t xml:space="preserve"> </w:t>
      </w:r>
      <w:r w:rsidRPr="00FC5199">
        <w:rPr>
          <w:rFonts w:eastAsia="Gulim" w:cs="Arial"/>
          <w:lang w:eastAsia="ko-KR"/>
        </w:rPr>
        <w:t>있습니다</w:t>
      </w:r>
      <w:r w:rsidRPr="00FC5199">
        <w:rPr>
          <w:rFonts w:eastAsia="Gulim" w:cs="Arial"/>
          <w:lang w:eastAsia="ko-KR"/>
        </w:rPr>
        <w:t xml:space="preserve">. </w:t>
      </w:r>
      <w:r w:rsidRPr="00FC5199">
        <w:rPr>
          <w:rFonts w:eastAsia="Gulim" w:cs="Arial"/>
          <w:lang w:eastAsia="ko-KR"/>
        </w:rPr>
        <w:t>소프트웨어의</w:t>
      </w:r>
      <w:r w:rsidRPr="00FC5199">
        <w:rPr>
          <w:rFonts w:eastAsia="Gulim" w:cs="Arial"/>
          <w:lang w:eastAsia="ko-KR"/>
        </w:rPr>
        <w:t xml:space="preserve"> </w:t>
      </w:r>
      <w:r w:rsidR="00FC5199">
        <w:rPr>
          <w:rFonts w:ascii="Gulim" w:eastAsia="Gulim" w:hAnsi="Gulim" w:cs="Arial"/>
          <w:lang w:eastAsia="ko-KR"/>
        </w:rPr>
        <w:t>"</w:t>
      </w:r>
      <w:r w:rsidRPr="00FC5199">
        <w:rPr>
          <w:rFonts w:ascii="Gulim" w:eastAsia="Gulim" w:hAnsi="Gulim" w:cs="Arial"/>
          <w:lang w:eastAsia="ko-KR"/>
        </w:rPr>
        <w:t>인스턴스</w:t>
      </w:r>
      <w:r w:rsidR="00FC5199">
        <w:rPr>
          <w:rFonts w:ascii="Gulim" w:eastAsia="Gulim" w:hAnsi="Gulim" w:cs="Arial"/>
          <w:lang w:eastAsia="ko-KR"/>
        </w:rPr>
        <w:t>"</w:t>
      </w:r>
      <w:r w:rsidRPr="00FC5199">
        <w:rPr>
          <w:rFonts w:eastAsia="Gulim" w:cs="Arial"/>
          <w:lang w:eastAsia="ko-KR"/>
        </w:rPr>
        <w:t>에</w:t>
      </w:r>
      <w:r w:rsidRPr="00FC5199">
        <w:rPr>
          <w:rFonts w:eastAsia="Gulim" w:cs="Arial"/>
          <w:lang w:eastAsia="ko-KR"/>
        </w:rPr>
        <w:t xml:space="preserve"> </w:t>
      </w:r>
      <w:r w:rsidRPr="00FC5199">
        <w:rPr>
          <w:rFonts w:eastAsia="Gulim" w:cs="Arial"/>
          <w:lang w:eastAsia="ko-KR"/>
        </w:rPr>
        <w:t>대한</w:t>
      </w:r>
      <w:r w:rsidRPr="00FC5199">
        <w:rPr>
          <w:rFonts w:eastAsia="Gulim" w:cs="Arial"/>
          <w:lang w:eastAsia="ko-KR"/>
        </w:rPr>
        <w:t xml:space="preserve"> </w:t>
      </w:r>
      <w:r w:rsidRPr="00FC5199">
        <w:rPr>
          <w:rFonts w:eastAsia="Gulim" w:cs="Arial"/>
          <w:lang w:eastAsia="ko-KR"/>
        </w:rPr>
        <w:t>내용도</w:t>
      </w:r>
      <w:r w:rsidRPr="00FC5199">
        <w:rPr>
          <w:rFonts w:eastAsia="Gulim" w:cs="Arial"/>
          <w:lang w:eastAsia="ko-KR"/>
        </w:rPr>
        <w:t xml:space="preserve"> </w:t>
      </w:r>
      <w:r w:rsidRPr="00FC5199">
        <w:rPr>
          <w:rFonts w:eastAsia="Gulim" w:cs="Arial"/>
          <w:lang w:eastAsia="ko-KR"/>
        </w:rPr>
        <w:t>포함되어</w:t>
      </w:r>
      <w:r w:rsidRPr="00FC5199">
        <w:rPr>
          <w:rFonts w:eastAsia="Gulim" w:cs="Arial"/>
          <w:lang w:eastAsia="ko-KR"/>
        </w:rPr>
        <w:t xml:space="preserve"> </w:t>
      </w:r>
      <w:r w:rsidRPr="00FC5199">
        <w:rPr>
          <w:rFonts w:eastAsia="Gulim" w:cs="Arial"/>
          <w:lang w:eastAsia="ko-KR"/>
        </w:rPr>
        <w:t>있습니다</w:t>
      </w:r>
      <w:r w:rsidRPr="00FC5199">
        <w:rPr>
          <w:rFonts w:eastAsia="Gulim" w:cs="Arial"/>
          <w:lang w:eastAsia="ko-KR"/>
        </w:rPr>
        <w:t>.</w:t>
      </w:r>
    </w:p>
    <w:p w14:paraId="688864E5"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인스턴스</w:t>
      </w:r>
      <w:r w:rsidRPr="00E62BCC">
        <w:rPr>
          <w:rFonts w:eastAsia="Gulim" w:cs="Arial"/>
          <w:b/>
          <w:lang w:eastAsia="ko-KR"/>
        </w:rPr>
        <w:t xml:space="preserve"> </w:t>
      </w:r>
      <w:r w:rsidRPr="00E62BCC">
        <w:rPr>
          <w:rFonts w:eastAsia="Gulim" w:cs="Arial"/>
          <w:b/>
          <w:lang w:eastAsia="ko-KR"/>
        </w:rPr>
        <w:t>실행</w:t>
      </w:r>
    </w:p>
    <w:p w14:paraId="688864E6" w14:textId="77777777" w:rsidR="00F81C03" w:rsidRPr="00E62BCC" w:rsidRDefault="00F81C03" w:rsidP="00FC5199">
      <w:pPr>
        <w:pStyle w:val="PURBody-Indented"/>
        <w:rPr>
          <w:rFonts w:eastAsia="Gulim" w:cs="Arial"/>
          <w:lang w:eastAsia="ko-KR"/>
        </w:rPr>
      </w:pP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메모리에</w:t>
      </w:r>
      <w:r w:rsidRPr="00E62BCC">
        <w:rPr>
          <w:rFonts w:eastAsia="Gulim" w:cs="Arial"/>
          <w:lang w:eastAsia="ko-KR"/>
        </w:rPr>
        <w:t xml:space="preserve"> </w:t>
      </w:r>
      <w:r w:rsidRPr="00E62BCC">
        <w:rPr>
          <w:rFonts w:eastAsia="Gulim" w:cs="Arial"/>
          <w:lang w:eastAsia="ko-KR"/>
        </w:rPr>
        <w:t>로드하고</w:t>
      </w:r>
      <w:r w:rsidRPr="00E62BCC">
        <w:rPr>
          <w:rFonts w:eastAsia="Gulim" w:cs="Arial"/>
          <w:lang w:eastAsia="ko-KR"/>
        </w:rPr>
        <w:t xml:space="preserve"> </w:t>
      </w:r>
      <w:r w:rsidRPr="00E62BCC">
        <w:rPr>
          <w:rFonts w:eastAsia="Gulim" w:cs="Arial"/>
          <w:lang w:eastAsia="ko-KR"/>
        </w:rPr>
        <w:t>하나</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명령을</w:t>
      </w:r>
      <w:r w:rsidRPr="00E62BCC">
        <w:rPr>
          <w:rFonts w:eastAsia="Gulim" w:cs="Arial"/>
          <w:lang w:eastAsia="ko-KR"/>
        </w:rPr>
        <w:t xml:space="preserve"> </w:t>
      </w:r>
      <w:r w:rsidRPr="00E62BCC">
        <w:rPr>
          <w:rFonts w:eastAsia="Gulim" w:cs="Arial"/>
          <w:lang w:eastAsia="ko-KR"/>
        </w:rPr>
        <w:t>실행함으로써</w:t>
      </w:r>
      <w:r w:rsidR="00FC5199">
        <w:rPr>
          <w:rFonts w:ascii="Gulim" w:eastAsia="Gulim" w:hAnsi="Gulim" w:cs="Arial"/>
          <w:lang w:eastAsia="ko-KR"/>
        </w:rPr>
        <w:t>"</w:t>
      </w:r>
      <w:r w:rsidRPr="00E62BCC">
        <w:rPr>
          <w:rFonts w:eastAsia="Gulim" w:cs="Arial"/>
          <w:lang w:eastAsia="ko-KR"/>
        </w:rPr>
        <w:t>인스턴스</w:t>
      </w:r>
      <w:r w:rsidR="00FC5199">
        <w:rPr>
          <w:rFonts w:ascii="Gulim" w:eastAsia="Gulim" w:hAnsi="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실행하게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일단</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실행하면</w:t>
      </w:r>
      <w:r w:rsidRPr="00E62BCC">
        <w:rPr>
          <w:rFonts w:eastAsia="Gulim" w:cs="Arial"/>
          <w:lang w:eastAsia="ko-KR"/>
        </w:rPr>
        <w:t xml:space="preserve"> </w:t>
      </w:r>
      <w:r w:rsidRPr="00E62BCC">
        <w:rPr>
          <w:rFonts w:eastAsia="Gulim" w:cs="Arial"/>
          <w:lang w:eastAsia="ko-KR"/>
        </w:rPr>
        <w:t>메모리에서</w:t>
      </w:r>
      <w:r w:rsidRPr="00E62BCC">
        <w:rPr>
          <w:rFonts w:eastAsia="Gulim" w:cs="Arial"/>
          <w:lang w:eastAsia="ko-KR"/>
        </w:rPr>
        <w:t xml:space="preserve"> </w:t>
      </w:r>
      <w:r w:rsidRPr="00E62BCC">
        <w:rPr>
          <w:rFonts w:eastAsia="Gulim" w:cs="Arial"/>
          <w:lang w:eastAsia="ko-KR"/>
        </w:rPr>
        <w:t>제거할</w:t>
      </w:r>
      <w:r w:rsidRPr="00E62BCC">
        <w:rPr>
          <w:rFonts w:eastAsia="Gulim" w:cs="Arial"/>
          <w:lang w:eastAsia="ko-KR"/>
        </w:rPr>
        <w:t xml:space="preserve"> </w:t>
      </w:r>
      <w:r w:rsidRPr="00E62BCC">
        <w:rPr>
          <w:rFonts w:eastAsia="Gulim" w:cs="Arial"/>
          <w:lang w:eastAsia="ko-KR"/>
        </w:rPr>
        <w:t>때까지</w:t>
      </w:r>
      <w:r w:rsidRPr="00E62BCC">
        <w:rPr>
          <w:rFonts w:eastAsia="Gulim" w:cs="Arial"/>
          <w:lang w:eastAsia="ko-KR"/>
        </w:rPr>
        <w:t xml:space="preserve"> (</w:t>
      </w:r>
      <w:r w:rsidRPr="00E62BCC">
        <w:rPr>
          <w:rFonts w:eastAsia="Gulim" w:cs="Arial"/>
          <w:lang w:eastAsia="ko-KR"/>
        </w:rPr>
        <w:t>명령을</w:t>
      </w:r>
      <w:r w:rsidRPr="00E62BCC">
        <w:rPr>
          <w:rFonts w:eastAsia="Gulim" w:cs="Arial"/>
          <w:lang w:eastAsia="ko-KR"/>
        </w:rPr>
        <w:t xml:space="preserve"> </w:t>
      </w:r>
      <w:r w:rsidRPr="00E62BCC">
        <w:rPr>
          <w:rFonts w:eastAsia="Gulim" w:cs="Arial"/>
          <w:lang w:eastAsia="ko-KR"/>
        </w:rPr>
        <w:t>계속</w:t>
      </w:r>
      <w:r w:rsidRPr="00E62BCC">
        <w:rPr>
          <w:rFonts w:eastAsia="Gulim" w:cs="Arial"/>
          <w:lang w:eastAsia="ko-KR"/>
        </w:rPr>
        <w:t xml:space="preserve"> </w:t>
      </w:r>
      <w:r w:rsidRPr="00E62BCC">
        <w:rPr>
          <w:rFonts w:eastAsia="Gulim" w:cs="Arial"/>
          <w:lang w:eastAsia="ko-KR"/>
        </w:rPr>
        <w:t>실행하는지</w:t>
      </w:r>
      <w:r w:rsidRPr="00E62BCC">
        <w:rPr>
          <w:rFonts w:eastAsia="Gulim" w:cs="Arial"/>
          <w:lang w:eastAsia="ko-KR"/>
        </w:rPr>
        <w:t xml:space="preserve"> </w:t>
      </w:r>
      <w:r w:rsidRPr="00E62BCC">
        <w:rPr>
          <w:rFonts w:eastAsia="Gulim" w:cs="Arial"/>
          <w:lang w:eastAsia="ko-KR"/>
        </w:rPr>
        <w:t>여부에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실행</w:t>
      </w:r>
      <w:r w:rsidRPr="00E62BCC">
        <w:rPr>
          <w:rFonts w:eastAsia="Gulim" w:cs="Arial"/>
          <w:lang w:eastAsia="ko-KR"/>
        </w:rPr>
        <w:t xml:space="preserve"> </w:t>
      </w:r>
      <w:r w:rsidRPr="00E62BCC">
        <w:rPr>
          <w:rFonts w:eastAsia="Gulim" w:cs="Arial"/>
          <w:lang w:eastAsia="ko-KR"/>
        </w:rPr>
        <w:t>중인</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간주됩니다</w:t>
      </w:r>
      <w:r w:rsidRPr="00E62BCC">
        <w:rPr>
          <w:rFonts w:eastAsia="Gulim" w:cs="Arial"/>
          <w:lang w:eastAsia="ko-KR"/>
        </w:rPr>
        <w:t>.</w:t>
      </w:r>
    </w:p>
    <w:p w14:paraId="688864E7"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운영</w:t>
      </w:r>
      <w:r w:rsidRPr="00E62BCC">
        <w:rPr>
          <w:rFonts w:eastAsia="Gulim" w:cs="Arial"/>
          <w:b/>
          <w:lang w:eastAsia="ko-KR"/>
        </w:rPr>
        <w:t xml:space="preserve"> </w:t>
      </w:r>
      <w:r w:rsidRPr="00E62BCC">
        <w:rPr>
          <w:rFonts w:eastAsia="Gulim" w:cs="Arial"/>
          <w:b/>
          <w:lang w:eastAsia="ko-KR"/>
        </w:rPr>
        <w:t>체제</w:t>
      </w:r>
      <w:r w:rsidRPr="00E62BCC">
        <w:rPr>
          <w:rFonts w:eastAsia="Gulim" w:cs="Arial"/>
          <w:b/>
          <w:lang w:eastAsia="ko-KR"/>
        </w:rPr>
        <w:t xml:space="preserve"> </w:t>
      </w:r>
      <w:r w:rsidRPr="00E62BCC">
        <w:rPr>
          <w:rFonts w:eastAsia="Gulim" w:cs="Arial"/>
          <w:b/>
          <w:lang w:eastAsia="ko-KR"/>
        </w:rPr>
        <w:t>환경</w:t>
      </w:r>
      <w:r w:rsidRPr="00E62BCC">
        <w:rPr>
          <w:rFonts w:eastAsia="Gulim" w:cs="Arial"/>
          <w:b/>
          <w:lang w:eastAsia="ko-KR"/>
        </w:rPr>
        <w:t>(</w:t>
      </w:r>
      <w:r w:rsidRPr="00FC5199">
        <w:rPr>
          <w:rFonts w:ascii="Gulim" w:eastAsia="Gulim" w:hAnsi="Gulim" w:cs="Arial"/>
          <w:b/>
          <w:lang w:eastAsia="ko-KR"/>
        </w:rPr>
        <w:t>"</w:t>
      </w:r>
      <w:r w:rsidRPr="00825689">
        <w:rPr>
          <w:rFonts w:asciiTheme="majorHAnsi" w:eastAsia="Gulim" w:hAnsiTheme="majorHAnsi" w:cstheme="majorHAnsi"/>
          <w:b/>
          <w:lang w:eastAsia="ko-KR"/>
        </w:rPr>
        <w:t>OSE</w:t>
      </w:r>
      <w:r w:rsidRPr="00FC5199">
        <w:rPr>
          <w:rFonts w:ascii="Gulim" w:eastAsia="Gulim" w:hAnsi="Gulim" w:cs="Arial"/>
          <w:b/>
          <w:lang w:eastAsia="ko-KR"/>
        </w:rPr>
        <w:t>"</w:t>
      </w:r>
      <w:r w:rsidRPr="00E62BCC">
        <w:rPr>
          <w:rFonts w:eastAsia="Gulim" w:cs="Arial"/>
          <w:b/>
          <w:lang w:eastAsia="ko-KR"/>
        </w:rPr>
        <w:t>)</w:t>
      </w:r>
    </w:p>
    <w:p w14:paraId="688864E8" w14:textId="77777777" w:rsidR="00F81C03" w:rsidRPr="00E62BCC" w:rsidRDefault="00F81C03" w:rsidP="00F81C03">
      <w:pPr>
        <w:ind w:left="270"/>
        <w:rPr>
          <w:rFonts w:eastAsia="Gulim" w:cs="Arial"/>
          <w:lang w:eastAsia="ko-KR"/>
        </w:rPr>
      </w:pPr>
      <w:r w:rsidRPr="00E62BCC">
        <w:rPr>
          <w:rFonts w:eastAsia="Gulim" w:cs="Arial"/>
          <w:color w:val="404040" w:themeColor="text1" w:themeTint="BF"/>
          <w:sz w:val="18"/>
          <w:lang w:eastAsia="ko-KR"/>
        </w:rPr>
        <w:t>운영</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체제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환경</w:t>
      </w:r>
      <w:r w:rsidRPr="00E62BCC">
        <w:rPr>
          <w:rFonts w:eastAsia="Gulim" w:cs="Arial"/>
          <w:color w:val="404040" w:themeColor="text1" w:themeTint="BF"/>
          <w:sz w:val="18"/>
          <w:lang w:eastAsia="ko-KR"/>
        </w:rPr>
        <w:t>(OSE)</w:t>
      </w:r>
      <w:r w:rsidRPr="00E62BCC">
        <w:rPr>
          <w:rFonts w:eastAsia="Gulim" w:cs="Arial"/>
          <w:color w:val="404040" w:themeColor="text1" w:themeTint="BF"/>
          <w:sz w:val="18"/>
          <w:lang w:eastAsia="ko-KR"/>
        </w:rPr>
        <w:t>이란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별도의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컴퓨터</w:t>
      </w:r>
      <w:r w:rsidRPr="00E62BCC">
        <w:rPr>
          <w:rFonts w:eastAsia="Gulim" w:cs="Arial"/>
          <w:color w:val="404040" w:themeColor="text1" w:themeTint="BF"/>
          <w:sz w:val="18"/>
          <w:lang w:eastAsia="ko-KR"/>
        </w:rPr>
        <w:t xml:space="preserve"> ID(</w:t>
      </w:r>
      <w:r w:rsidRPr="00E62BCC">
        <w:rPr>
          <w:rFonts w:eastAsia="Gulim" w:cs="Arial"/>
          <w:color w:val="404040" w:themeColor="text1" w:themeTint="BF"/>
          <w:sz w:val="18"/>
          <w:lang w:eastAsia="ko-KR"/>
        </w:rPr>
        <w:t>기본</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컴퓨터</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이름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유사한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고유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식별자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별도의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관리자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권한을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가능하게</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하는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운영</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체제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인스턴스</w:t>
      </w:r>
      <w:r w:rsidRPr="00E62BCC">
        <w:rPr>
          <w:rFonts w:eastAsia="Gulim" w:cs="Arial"/>
          <w:color w:val="404040" w:themeColor="text1" w:themeTint="BF"/>
          <w:sz w:val="18"/>
          <w:lang w:eastAsia="ko-KR"/>
        </w:rPr>
        <w:t>(</w:t>
      </w:r>
      <w:r w:rsidRPr="00FC5199">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인스턴스</w:t>
      </w:r>
      <w:r w:rsidRPr="00FC5199">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참조</w:t>
      </w:r>
      <w:r w:rsidRPr="00E62BCC">
        <w:rPr>
          <w:rFonts w:eastAsia="Gulim" w:cs="Arial"/>
          <w:color w:val="404040" w:themeColor="text1" w:themeTint="BF"/>
          <w:sz w:val="18"/>
          <w:lang w:eastAsia="ko-KR"/>
        </w:rPr>
        <w:t>)</w:t>
      </w:r>
      <w:r w:rsidRPr="00E62BCC">
        <w:rPr>
          <w:rFonts w:eastAsia="Gulim" w:cs="Arial"/>
          <w:color w:val="404040" w:themeColor="text1" w:themeTint="BF"/>
          <w:sz w:val="18"/>
          <w:lang w:eastAsia="ko-KR"/>
        </w:rPr>
        <w:t>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전체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일부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가상</w:t>
      </w:r>
      <w:r w:rsidRPr="00E62BCC">
        <w:rPr>
          <w:rFonts w:eastAsia="Gulim" w:cs="Arial"/>
          <w:color w:val="404040" w:themeColor="text1" w:themeTint="BF"/>
          <w:sz w:val="18"/>
          <w:lang w:eastAsia="ko-KR"/>
        </w:rPr>
        <w:t>(</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달리</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에뮬레이트된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운영</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체제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인스턴스의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전체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일부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및</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운영</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체제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인스턴스</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위에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명시된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부분에서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실행되도록</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구성된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응용</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프로그램의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인스턴스가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있는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경우</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그러한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응용</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프로그램의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인스턴스를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의미합니다</w:t>
      </w:r>
      <w:r w:rsidRPr="00E62BCC">
        <w:rPr>
          <w:rFonts w:eastAsia="Gulim" w:cs="Arial"/>
          <w:color w:val="404040" w:themeColor="text1" w:themeTint="BF"/>
          <w:sz w:val="18"/>
          <w:lang w:eastAsia="ko-KR"/>
        </w:rPr>
        <w:t>. OSE</w:t>
      </w:r>
      <w:r w:rsidRPr="00E62BCC">
        <w:rPr>
          <w:rFonts w:eastAsia="Gulim" w:cs="Arial"/>
          <w:color w:val="404040" w:themeColor="text1" w:themeTint="BF"/>
          <w:sz w:val="18"/>
          <w:lang w:eastAsia="ko-KR"/>
        </w:rPr>
        <w:t>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물리적</w:t>
      </w:r>
      <w:r w:rsidRPr="00E62BCC">
        <w:rPr>
          <w:rFonts w:eastAsia="Gulim" w:cs="Arial"/>
          <w:color w:val="404040" w:themeColor="text1" w:themeTint="BF"/>
          <w:sz w:val="18"/>
          <w:lang w:eastAsia="ko-KR"/>
        </w:rPr>
        <w:t xml:space="preserve"> OSE</w:t>
      </w:r>
      <w:r w:rsidRPr="00E62BCC">
        <w:rPr>
          <w:rFonts w:eastAsia="Gulim" w:cs="Arial"/>
          <w:color w:val="404040" w:themeColor="text1" w:themeTint="BF"/>
          <w:sz w:val="18"/>
          <w:lang w:eastAsia="ko-KR"/>
        </w:rPr>
        <w:t>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가상</w:t>
      </w:r>
      <w:r w:rsidRPr="00E62BCC">
        <w:rPr>
          <w:rFonts w:eastAsia="Gulim" w:cs="Arial"/>
          <w:color w:val="404040" w:themeColor="text1" w:themeTint="BF"/>
          <w:sz w:val="18"/>
          <w:lang w:eastAsia="ko-KR"/>
        </w:rPr>
        <w:t xml:space="preserve"> OSE, </w:t>
      </w:r>
      <w:r w:rsidRPr="00E62BCC">
        <w:rPr>
          <w:rFonts w:eastAsia="Gulim" w:cs="Arial"/>
          <w:color w:val="404040" w:themeColor="text1" w:themeTint="BF"/>
          <w:sz w:val="18"/>
          <w:lang w:eastAsia="ko-KR"/>
        </w:rPr>
        <w:t>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가지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유형이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있습니다</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물리적</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하드웨어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시스템에는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하나의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물리적</w:t>
      </w:r>
      <w:r w:rsidRPr="00E62BCC">
        <w:rPr>
          <w:rFonts w:eastAsia="Gulim" w:cs="Arial"/>
          <w:color w:val="404040" w:themeColor="text1" w:themeTint="BF"/>
          <w:sz w:val="18"/>
          <w:lang w:eastAsia="ko-KR"/>
        </w:rPr>
        <w:t xml:space="preserve"> OSE </w:t>
      </w:r>
      <w:r w:rsidRPr="00E62BCC">
        <w:rPr>
          <w:rFonts w:eastAsia="Gulim" w:cs="Arial"/>
          <w:color w:val="404040" w:themeColor="text1" w:themeTint="BF"/>
          <w:sz w:val="18"/>
          <w:lang w:eastAsia="ko-KR"/>
        </w:rPr>
        <w:t>및</w:t>
      </w:r>
      <w:r w:rsidRPr="00E62BCC">
        <w:rPr>
          <w:rFonts w:eastAsia="Gulim" w:cs="Arial"/>
          <w:color w:val="404040" w:themeColor="text1" w:themeTint="BF"/>
          <w:sz w:val="18"/>
          <w:lang w:eastAsia="ko-KR"/>
        </w:rPr>
        <w:t>/</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하나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이상의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가상</w:t>
      </w:r>
      <w:r w:rsidRPr="00E62BCC">
        <w:rPr>
          <w:rFonts w:eastAsia="Gulim" w:cs="Arial"/>
          <w:color w:val="404040" w:themeColor="text1" w:themeTint="BF"/>
          <w:sz w:val="18"/>
          <w:lang w:eastAsia="ko-KR"/>
        </w:rPr>
        <w:t xml:space="preserve"> OSE</w:t>
      </w:r>
      <w:r w:rsidRPr="00E62BCC">
        <w:rPr>
          <w:rFonts w:eastAsia="Gulim" w:cs="Arial"/>
          <w:color w:val="404040" w:themeColor="text1" w:themeTint="BF"/>
          <w:sz w:val="18"/>
          <w:lang w:eastAsia="ko-KR"/>
        </w:rPr>
        <w:t>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포함될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있습니다</w:t>
      </w:r>
      <w:r w:rsidRPr="00E62BCC">
        <w:rPr>
          <w:rFonts w:eastAsia="Gulim" w:cs="Arial"/>
          <w:color w:val="404040" w:themeColor="text1" w:themeTint="BF"/>
          <w:sz w:val="18"/>
          <w:lang w:eastAsia="ko-KR"/>
        </w:rPr>
        <w:t>.</w:t>
      </w:r>
    </w:p>
    <w:p w14:paraId="688864E9" w14:textId="77777777" w:rsidR="00F81C03" w:rsidRPr="00E62BCC" w:rsidRDefault="00F81C03" w:rsidP="00FC5199">
      <w:pPr>
        <w:pStyle w:val="PURBody-Indented"/>
        <w:rPr>
          <w:rFonts w:eastAsia="Gulim" w:cs="Arial"/>
          <w:lang w:eastAsia="ko-KR"/>
        </w:rPr>
      </w:pPr>
      <w:r w:rsidRPr="00E62BCC">
        <w:rPr>
          <w:rStyle w:val="PURBlueStrongChar"/>
          <w:rFonts w:eastAsia="Gulim" w:cs="Arial"/>
          <w:b/>
          <w:smallCaps w:val="0"/>
          <w:color w:val="404040" w:themeColor="text1" w:themeTint="BF"/>
          <w:lang w:eastAsia="ko-KR"/>
        </w:rPr>
        <w:t>물리적</w:t>
      </w:r>
      <w:r w:rsidRPr="00E62BCC">
        <w:rPr>
          <w:rStyle w:val="PURBlueStrongChar"/>
          <w:rFonts w:eastAsia="Gulim" w:cs="Arial"/>
          <w:b/>
          <w:smallCaps w:val="0"/>
          <w:color w:val="404040" w:themeColor="text1" w:themeTint="BF"/>
          <w:lang w:eastAsia="ko-KR"/>
        </w:rPr>
        <w:t xml:space="preserve"> OSE</w:t>
      </w:r>
      <w:r w:rsidRPr="00E62BCC">
        <w:rPr>
          <w:rFonts w:eastAsia="Gulim" w:cs="Arial"/>
          <w:lang w:eastAsia="ko-KR"/>
        </w:rPr>
        <w:t>란</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시스템에서</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실행되도록</w:t>
      </w:r>
      <w:r w:rsidRPr="00E62BCC">
        <w:rPr>
          <w:rFonts w:eastAsia="Gulim" w:cs="Arial"/>
          <w:lang w:eastAsia="ko-KR"/>
        </w:rPr>
        <w:t xml:space="preserve"> </w:t>
      </w:r>
      <w:r w:rsidRPr="00E62BCC">
        <w:rPr>
          <w:rFonts w:eastAsia="Gulim" w:cs="Arial"/>
          <w:lang w:eastAsia="ko-KR"/>
        </w:rPr>
        <w:t>구성된</w:t>
      </w:r>
      <w:r w:rsidRPr="00E62BCC">
        <w:rPr>
          <w:rFonts w:eastAsia="Gulim" w:cs="Arial"/>
          <w:lang w:eastAsia="ko-KR"/>
        </w:rPr>
        <w:t xml:space="preserve"> OSE(</w:t>
      </w:r>
      <w:r w:rsidR="00FC5199">
        <w:rPr>
          <w:rFonts w:ascii="Gulim" w:eastAsia="Gulim" w:hAnsi="Gulim" w:cs="Arial"/>
          <w:lang w:eastAsia="ko-KR"/>
        </w:rPr>
        <w:t>"</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(OSE)</w:t>
      </w:r>
      <w:r w:rsidR="00FC5199">
        <w:rPr>
          <w:rFonts w:ascii="Gulim" w:eastAsia="Gulim" w:hAnsi="Gulim" w:cs="Arial"/>
          <w:lang w:eastAsia="ko-KR"/>
        </w:rPr>
        <w:t>"</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Microsoft Hyper-V Server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유사한</w:t>
      </w:r>
      <w:r w:rsidRPr="00E62BCC">
        <w:rPr>
          <w:rFonts w:eastAsia="Gulim" w:cs="Arial"/>
          <w:lang w:eastAsia="ko-KR"/>
        </w:rPr>
        <w:t xml:space="preserve"> </w:t>
      </w:r>
      <w:r w:rsidRPr="00E62BCC">
        <w:rPr>
          <w:rFonts w:eastAsia="Gulim" w:cs="Arial"/>
          <w:lang w:eastAsia="ko-KR"/>
        </w:rPr>
        <w:t>기술</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실행하거나</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Microsoft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기술</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유사한</w:t>
      </w:r>
      <w:r w:rsidRPr="00E62BCC">
        <w:rPr>
          <w:rFonts w:eastAsia="Gulim" w:cs="Arial"/>
          <w:lang w:eastAsia="ko-KR"/>
        </w:rPr>
        <w:t xml:space="preserve"> </w:t>
      </w:r>
      <w:r w:rsidRPr="00E62BCC">
        <w:rPr>
          <w:rFonts w:eastAsia="Gulim" w:cs="Arial"/>
          <w:lang w:eastAsia="ko-KR"/>
        </w:rPr>
        <w:t>기술</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데</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w:t>
      </w:r>
      <w:r w:rsidR="00FC5199">
        <w:rPr>
          <w:rFonts w:ascii="Gulim" w:eastAsia="Gulim" w:hAnsi="Gulim" w:cs="Arial"/>
          <w:lang w:eastAsia="ko-KR"/>
        </w:rPr>
        <w:t>"</w:t>
      </w:r>
      <w:r w:rsidRPr="00E62BCC">
        <w:rPr>
          <w:rFonts w:eastAsia="Gulim" w:cs="Arial"/>
          <w:lang w:eastAsia="ko-KR"/>
        </w:rPr>
        <w:t>인스턴스</w:t>
      </w:r>
      <w:r w:rsidR="00FC5199">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참조</w:t>
      </w:r>
      <w:r w:rsidRPr="00E62BCC">
        <w:rPr>
          <w:rFonts w:eastAsia="Gulim" w:cs="Arial"/>
          <w:lang w:eastAsia="ko-KR"/>
        </w:rPr>
        <w: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일부로</w:t>
      </w:r>
      <w:r w:rsidRPr="00E62BCC">
        <w:rPr>
          <w:rFonts w:eastAsia="Gulim" w:cs="Arial"/>
          <w:lang w:eastAsia="ko-KR"/>
        </w:rPr>
        <w:t xml:space="preserve"> </w:t>
      </w:r>
      <w:r w:rsidRPr="00E62BCC">
        <w:rPr>
          <w:rFonts w:eastAsia="Gulim" w:cs="Arial"/>
          <w:lang w:eastAsia="ko-KR"/>
        </w:rPr>
        <w:t>간주됩니다</w:t>
      </w:r>
      <w:r w:rsidRPr="00E62BCC">
        <w:rPr>
          <w:rFonts w:eastAsia="Gulim" w:cs="Arial"/>
          <w:lang w:eastAsia="ko-KR"/>
        </w:rPr>
        <w:t>.</w:t>
      </w:r>
    </w:p>
    <w:p w14:paraId="688864EA" w14:textId="77777777" w:rsidR="00F81C03" w:rsidRPr="00E62BCC" w:rsidRDefault="00F81C03" w:rsidP="00F81C03">
      <w:pPr>
        <w:pStyle w:val="PURBody-Indented"/>
        <w:rPr>
          <w:rFonts w:eastAsia="Gulim" w:cs="Arial"/>
          <w:lang w:eastAsia="ko-KR"/>
        </w:rPr>
      </w:pPr>
      <w:r w:rsidRPr="00E62BCC">
        <w:rPr>
          <w:rStyle w:val="PURBlueStrongChar"/>
          <w:rFonts w:eastAsia="Gulim" w:cs="Arial"/>
          <w:b/>
          <w:smallCaps w:val="0"/>
          <w:color w:val="404040" w:themeColor="text1" w:themeTint="BF"/>
          <w:lang w:eastAsia="ko-KR"/>
        </w:rPr>
        <w:t>가상</w:t>
      </w:r>
      <w:r w:rsidRPr="00E62BCC">
        <w:rPr>
          <w:rStyle w:val="PURBlueStrongChar"/>
          <w:rFonts w:eastAsia="Gulim" w:cs="Arial"/>
          <w:b/>
          <w:smallCaps w:val="0"/>
          <w:color w:val="404040" w:themeColor="text1" w:themeTint="BF"/>
          <w:lang w:eastAsia="ko-KR"/>
        </w:rPr>
        <w:t xml:space="preserve"> OSE</w:t>
      </w:r>
      <w:r w:rsidRPr="00E62BCC">
        <w:rPr>
          <w:rFonts w:eastAsia="Gulim" w:cs="Arial"/>
          <w:lang w:eastAsia="ko-KR"/>
        </w:rPr>
        <w:t>란</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에뮬레이트된</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시스템에서</w:t>
      </w:r>
      <w:r w:rsidRPr="00E62BCC">
        <w:rPr>
          <w:rFonts w:eastAsia="Gulim" w:cs="Arial"/>
          <w:lang w:eastAsia="ko-KR"/>
        </w:rPr>
        <w:t xml:space="preserve"> </w:t>
      </w:r>
      <w:r w:rsidRPr="00E62BCC">
        <w:rPr>
          <w:rFonts w:eastAsia="Gulim" w:cs="Arial"/>
          <w:lang w:eastAsia="ko-KR"/>
        </w:rPr>
        <w:t>실행되도록</w:t>
      </w:r>
      <w:r w:rsidRPr="00E62BCC">
        <w:rPr>
          <w:rFonts w:eastAsia="Gulim" w:cs="Arial"/>
          <w:lang w:eastAsia="ko-KR"/>
        </w:rPr>
        <w:t xml:space="preserve"> </w:t>
      </w:r>
      <w:r w:rsidRPr="00E62BCC">
        <w:rPr>
          <w:rFonts w:eastAsia="Gulim" w:cs="Arial"/>
          <w:lang w:eastAsia="ko-KR"/>
        </w:rPr>
        <w:t>구성된</w:t>
      </w:r>
      <w:r w:rsidRPr="00E62BCC">
        <w:rPr>
          <w:rFonts w:eastAsia="Gulim" w:cs="Arial"/>
          <w:lang w:eastAsia="ko-KR"/>
        </w:rPr>
        <w:t xml:space="preserve"> OSE(</w:t>
      </w:r>
      <w:r w:rsidRPr="00FC5199">
        <w:rPr>
          <w:rFonts w:ascii="Gulim" w:eastAsia="Gulim" w:hAnsi="Gulim" w:cs="Arial"/>
          <w:lang w:eastAsia="ko-KR"/>
        </w:rPr>
        <w:t>"</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(OSE)</w:t>
      </w:r>
      <w:r w:rsidRPr="00FC5199">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참조</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w:t>
      </w:r>
    </w:p>
    <w:p w14:paraId="688864EB" w14:textId="77777777" w:rsidR="00F81C03" w:rsidRPr="00E62BCC" w:rsidRDefault="00F81C03" w:rsidP="00CD6E9D">
      <w:pPr>
        <w:pStyle w:val="PURBody-Indented"/>
        <w:keepNext/>
        <w:ind w:left="274"/>
        <w:rPr>
          <w:rFonts w:eastAsia="Gulim" w:cs="Arial"/>
          <w:lang w:eastAsia="ko-KR"/>
        </w:rPr>
      </w:pPr>
      <w:r w:rsidRPr="00825689">
        <w:rPr>
          <w:rFonts w:eastAsia="Gulim" w:cs="Arial"/>
          <w:b/>
          <w:lang w:eastAsia="ko-KR"/>
        </w:rPr>
        <w:t>OSE</w:t>
      </w:r>
      <w:r w:rsidRPr="00E62BCC">
        <w:rPr>
          <w:rFonts w:eastAsia="Gulim" w:cs="Arial"/>
          <w:b/>
          <w:lang w:eastAsia="ko-KR"/>
        </w:rPr>
        <w:t xml:space="preserve"> </w:t>
      </w:r>
      <w:r w:rsidRPr="00E62BCC">
        <w:rPr>
          <w:rFonts w:eastAsia="Gulim" w:cs="Arial"/>
          <w:b/>
          <w:lang w:eastAsia="ko-KR"/>
        </w:rPr>
        <w:t>관리</w:t>
      </w:r>
    </w:p>
    <w:p w14:paraId="688864EC" w14:textId="77777777" w:rsidR="00F81C03" w:rsidRPr="00E62BCC" w:rsidRDefault="00F81C03" w:rsidP="00F81C03">
      <w:pPr>
        <w:pStyle w:val="PURBody-Indented"/>
        <w:rPr>
          <w:rFonts w:eastAsia="Gulim" w:cs="Arial"/>
          <w:lang w:eastAsia="ko-KR"/>
        </w:rPr>
      </w:pPr>
      <w:r w:rsidRPr="00FC5199">
        <w:rPr>
          <w:rFonts w:ascii="Gulim" w:eastAsia="Gulim" w:hAnsi="Gulim" w:cs="Arial"/>
          <w:lang w:eastAsia="ko-KR"/>
        </w:rPr>
        <w:t>"</w:t>
      </w:r>
      <w:r w:rsidRPr="00E62BCC">
        <w:rPr>
          <w:rFonts w:eastAsia="Gulim" w:cs="Arial"/>
          <w:lang w:eastAsia="ko-KR"/>
        </w:rPr>
        <w:t xml:space="preserve">OSE </w:t>
      </w:r>
      <w:r w:rsidRPr="00E62BCC">
        <w:rPr>
          <w:rFonts w:eastAsia="Gulim" w:cs="Arial"/>
          <w:lang w:eastAsia="ko-KR"/>
        </w:rPr>
        <w:t>관리</w:t>
      </w:r>
      <w:r w:rsidRPr="00FC5199">
        <w:rPr>
          <w:rFonts w:ascii="Gulim" w:eastAsia="Gulim" w:hAnsi="Gulim" w:cs="Arial"/>
          <w:lang w:eastAsia="ko-KR"/>
        </w:rPr>
        <w:t>"</w:t>
      </w:r>
      <w:r w:rsidRPr="00E62BCC">
        <w:rPr>
          <w:rFonts w:eastAsia="Gulim" w:cs="Arial"/>
          <w:lang w:eastAsia="ko-KR"/>
        </w:rPr>
        <w:t>란</w:t>
      </w:r>
      <w:r w:rsidRPr="00E62BCC">
        <w:rPr>
          <w:rFonts w:eastAsia="Gulim" w:cs="Arial"/>
          <w:lang w:eastAsia="ko-KR"/>
        </w:rPr>
        <w:t xml:space="preserve"> OSE</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연관된</w:t>
      </w:r>
      <w:r w:rsidRPr="00E62BCC">
        <w:rPr>
          <w:rFonts w:eastAsia="Gulim" w:cs="Arial"/>
          <w:lang w:eastAsia="ko-KR"/>
        </w:rPr>
        <w:t xml:space="preserve"> </w:t>
      </w:r>
      <w:r w:rsidRPr="00E62BCC">
        <w:rPr>
          <w:rFonts w:eastAsia="Gulim" w:cs="Arial"/>
          <w:lang w:eastAsia="ko-KR"/>
        </w:rPr>
        <w:t>하드웨어나</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요청하거나</w:t>
      </w:r>
      <w:r w:rsidRPr="00E62BCC">
        <w:rPr>
          <w:rFonts w:eastAsia="Gulim" w:cs="Arial"/>
          <w:lang w:eastAsia="ko-KR"/>
        </w:rPr>
        <w:t xml:space="preserve"> </w:t>
      </w:r>
      <w:r w:rsidRPr="00E62BCC">
        <w:rPr>
          <w:rFonts w:eastAsia="Gulim" w:cs="Arial"/>
          <w:lang w:eastAsia="ko-KR"/>
        </w:rPr>
        <w:t>수신하고</w:t>
      </w:r>
      <w:r w:rsidRPr="00E62BCC">
        <w:rPr>
          <w:rFonts w:eastAsia="Gulim" w:cs="Arial"/>
          <w:lang w:eastAsia="ko-KR"/>
        </w:rPr>
        <w:t xml:space="preserve">, </w:t>
      </w:r>
      <w:r w:rsidRPr="00E62BCC">
        <w:rPr>
          <w:rFonts w:eastAsia="Gulim" w:cs="Arial"/>
          <w:lang w:eastAsia="ko-KR"/>
        </w:rPr>
        <w:t>구성하며</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하드웨어나</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명령을</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것을</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 xml:space="preserve">. </w:t>
      </w:r>
      <w:r w:rsidRPr="00E62BCC">
        <w:rPr>
          <w:rFonts w:eastAsia="Gulim" w:cs="Arial"/>
          <w:lang w:eastAsia="ko-KR"/>
        </w:rPr>
        <w:t>장치나</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존재를</w:t>
      </w:r>
      <w:r w:rsidRPr="00E62BCC">
        <w:rPr>
          <w:rFonts w:eastAsia="Gulim" w:cs="Arial"/>
          <w:lang w:eastAsia="ko-KR"/>
        </w:rPr>
        <w:t xml:space="preserve"> </w:t>
      </w:r>
      <w:r w:rsidRPr="00E62BCC">
        <w:rPr>
          <w:rFonts w:eastAsia="Gulim" w:cs="Arial"/>
          <w:lang w:eastAsia="ko-KR"/>
        </w:rPr>
        <w:t>검색하는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포함되지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4ED"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서버</w:t>
      </w:r>
    </w:p>
    <w:p w14:paraId="688864EE" w14:textId="77777777" w:rsidR="00F81C03" w:rsidRPr="00E62BCC" w:rsidRDefault="00F81C03" w:rsidP="00F81C03">
      <w:pPr>
        <w:pStyle w:val="PURBody-Indented"/>
        <w:rPr>
          <w:rFonts w:eastAsia="Gulim" w:cs="Arial"/>
          <w:lang w:eastAsia="ko-KR"/>
        </w:rPr>
      </w:pPr>
      <w:r w:rsidRPr="00E62BCC">
        <w:rPr>
          <w:rFonts w:eastAsia="Gulim" w:cs="Arial"/>
          <w:lang w:eastAsia="ko-KR"/>
        </w:rPr>
        <w:t>서버라</w:t>
      </w:r>
      <w:r w:rsidRPr="00E62BCC">
        <w:rPr>
          <w:rFonts w:eastAsia="Gulim" w:cs="Arial"/>
          <w:lang w:eastAsia="ko-KR"/>
        </w:rPr>
        <w:t xml:space="preserve"> </w:t>
      </w:r>
      <w:r w:rsidRPr="00E62BCC">
        <w:rPr>
          <w:rFonts w:eastAsia="Gulim" w:cs="Arial"/>
          <w:lang w:eastAsia="ko-KR"/>
        </w:rPr>
        <w:t>함은</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시스템을</w:t>
      </w:r>
      <w:r w:rsidRPr="00E62BCC">
        <w:rPr>
          <w:rFonts w:eastAsia="Gulim" w:cs="Arial"/>
          <w:lang w:eastAsia="ko-KR"/>
        </w:rPr>
        <w:t xml:space="preserve"> </w:t>
      </w:r>
      <w:r w:rsidRPr="00E62BCC">
        <w:rPr>
          <w:rFonts w:eastAsia="Gulim" w:cs="Arial"/>
          <w:lang w:eastAsia="ko-KR"/>
        </w:rPr>
        <w:t>말합니다</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파티션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블레이드는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시스템으로</w:t>
      </w:r>
      <w:r w:rsidRPr="00E62BCC">
        <w:rPr>
          <w:rFonts w:eastAsia="Gulim" w:cs="Arial"/>
          <w:lang w:eastAsia="ko-KR"/>
        </w:rPr>
        <w:t xml:space="preserve"> </w:t>
      </w:r>
      <w:r w:rsidRPr="00E62BCC">
        <w:rPr>
          <w:rFonts w:eastAsia="Gulim" w:cs="Arial"/>
          <w:lang w:eastAsia="ko-KR"/>
        </w:rPr>
        <w:t>간주합니다</w:t>
      </w:r>
      <w:r w:rsidRPr="00E62BCC">
        <w:rPr>
          <w:rFonts w:eastAsia="Gulim" w:cs="Arial"/>
          <w:lang w:eastAsia="ko-KR"/>
        </w:rPr>
        <w:t>.</w:t>
      </w:r>
    </w:p>
    <w:p w14:paraId="688864EF"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호스트</w:t>
      </w:r>
      <w:r w:rsidRPr="00E62BCC">
        <w:rPr>
          <w:rFonts w:eastAsia="Gulim" w:cs="Arial"/>
          <w:b/>
          <w:lang w:eastAsia="ko-KR"/>
        </w:rPr>
        <w:t xml:space="preserve"> </w:t>
      </w:r>
      <w:r w:rsidRPr="00E62BCC">
        <w:rPr>
          <w:rFonts w:eastAsia="Gulim" w:cs="Arial"/>
          <w:b/>
          <w:lang w:eastAsia="ko-KR"/>
        </w:rPr>
        <w:t>패브릭</w:t>
      </w:r>
    </w:p>
    <w:p w14:paraId="688864F0" w14:textId="77777777" w:rsidR="00F81C03" w:rsidRPr="00E62BCC" w:rsidRDefault="00F81C03" w:rsidP="00F81C03">
      <w:pPr>
        <w:pStyle w:val="PURBody-Indented"/>
        <w:rPr>
          <w:rFonts w:eastAsia="Gulim" w:cs="Arial"/>
          <w:lang w:eastAsia="ko-KR"/>
        </w:rPr>
      </w:pPr>
      <w:r w:rsidRPr="00FC5199">
        <w:rPr>
          <w:rFonts w:ascii="Gulim" w:eastAsia="Gulim" w:hAnsi="Gulim" w:cs="Arial"/>
          <w:szCs w:val="18"/>
          <w:lang w:eastAsia="ko-KR"/>
        </w:rPr>
        <w:t>"</w:t>
      </w:r>
      <w:r w:rsidRPr="00E62BCC">
        <w:rPr>
          <w:rFonts w:eastAsia="Gulim" w:cs="Arial"/>
          <w:szCs w:val="18"/>
          <w:lang w:eastAsia="ko-KR"/>
        </w:rPr>
        <w:t>호스트</w:t>
      </w:r>
      <w:r w:rsidRPr="00E62BCC">
        <w:rPr>
          <w:rFonts w:eastAsia="Gulim" w:cs="Arial"/>
          <w:szCs w:val="18"/>
          <w:lang w:eastAsia="ko-KR"/>
        </w:rPr>
        <w:t xml:space="preserve"> </w:t>
      </w:r>
      <w:r w:rsidRPr="00E62BCC">
        <w:rPr>
          <w:rFonts w:eastAsia="Gulim" w:cs="Arial"/>
          <w:szCs w:val="18"/>
          <w:lang w:eastAsia="ko-KR"/>
        </w:rPr>
        <w:t>패브릭</w:t>
      </w:r>
      <w:r w:rsidRPr="00FC5199">
        <w:rPr>
          <w:rFonts w:ascii="Gulim" w:eastAsia="Gulim" w:hAnsi="Gulim" w:cs="Arial"/>
          <w:szCs w:val="18"/>
          <w:lang w:eastAsia="ko-KR"/>
        </w:rPr>
        <w:t>"</w:t>
      </w:r>
      <w:r w:rsidRPr="00E62BCC">
        <w:rPr>
          <w:rFonts w:eastAsia="Gulim" w:cs="Arial"/>
          <w:szCs w:val="18"/>
          <w:lang w:eastAsia="ko-KR"/>
        </w:rPr>
        <w:t>은</w:t>
      </w:r>
      <w:r w:rsidRPr="00E62BCC">
        <w:rPr>
          <w:rFonts w:eastAsia="Gulim" w:cs="Arial"/>
          <w:szCs w:val="18"/>
          <w:lang w:eastAsia="ko-KR"/>
        </w:rPr>
        <w:t xml:space="preserve"> </w:t>
      </w:r>
      <w:r w:rsidRPr="00E62BCC">
        <w:rPr>
          <w:rFonts w:eastAsia="Gulim" w:cs="Arial"/>
          <w:szCs w:val="18"/>
          <w:lang w:eastAsia="ko-KR"/>
        </w:rPr>
        <w:t>가상화</w:t>
      </w:r>
      <w:r w:rsidRPr="00E62BCC">
        <w:rPr>
          <w:rFonts w:eastAsia="Gulim" w:cs="Arial"/>
          <w:szCs w:val="18"/>
          <w:lang w:eastAsia="ko-KR"/>
        </w:rPr>
        <w:t xml:space="preserve">, </w:t>
      </w:r>
      <w:r w:rsidRPr="00E62BCC">
        <w:rPr>
          <w:rFonts w:eastAsia="Gulim" w:cs="Arial"/>
          <w:szCs w:val="18"/>
          <w:lang w:eastAsia="ko-KR"/>
        </w:rPr>
        <w:t>네트워킹</w:t>
      </w:r>
      <w:r w:rsidRPr="00E62BCC">
        <w:rPr>
          <w:rFonts w:eastAsia="Gulim" w:cs="Arial"/>
          <w:szCs w:val="18"/>
          <w:lang w:eastAsia="ko-KR"/>
        </w:rPr>
        <w:t xml:space="preserve">, </w:t>
      </w:r>
      <w:r w:rsidRPr="00E62BCC">
        <w:rPr>
          <w:rFonts w:eastAsia="Gulim" w:cs="Arial"/>
          <w:szCs w:val="18"/>
          <w:lang w:eastAsia="ko-KR"/>
        </w:rPr>
        <w:t>관리</w:t>
      </w:r>
      <w:r w:rsidRPr="00E62BCC">
        <w:rPr>
          <w:rFonts w:eastAsia="Gulim" w:cs="Arial"/>
          <w:szCs w:val="18"/>
          <w:lang w:eastAsia="ko-KR"/>
        </w:rPr>
        <w:t xml:space="preserve"> </w:t>
      </w:r>
      <w:r w:rsidRPr="00E62BCC">
        <w:rPr>
          <w:rFonts w:eastAsia="Gulim" w:cs="Arial"/>
          <w:szCs w:val="18"/>
          <w:lang w:eastAsia="ko-KR"/>
        </w:rPr>
        <w:t>및</w:t>
      </w:r>
      <w:r w:rsidRPr="00E62BCC">
        <w:rPr>
          <w:rFonts w:eastAsia="Gulim" w:cs="Arial"/>
          <w:szCs w:val="18"/>
          <w:lang w:eastAsia="ko-KR"/>
        </w:rPr>
        <w:t xml:space="preserve"> </w:t>
      </w:r>
      <w:r w:rsidRPr="00E62BCC">
        <w:rPr>
          <w:rFonts w:eastAsia="Gulim" w:cs="Arial"/>
          <w:szCs w:val="18"/>
          <w:lang w:eastAsia="ko-KR"/>
        </w:rPr>
        <w:t>파일</w:t>
      </w:r>
      <w:r w:rsidRPr="00E62BCC">
        <w:rPr>
          <w:rFonts w:eastAsia="Gulim" w:cs="Arial"/>
          <w:szCs w:val="18"/>
          <w:lang w:eastAsia="ko-KR"/>
        </w:rPr>
        <w:t xml:space="preserve"> </w:t>
      </w:r>
      <w:r w:rsidRPr="00E62BCC">
        <w:rPr>
          <w:rFonts w:eastAsia="Gulim" w:cs="Arial"/>
          <w:szCs w:val="18"/>
          <w:lang w:eastAsia="ko-KR"/>
        </w:rPr>
        <w:t>서비스를</w:t>
      </w:r>
      <w:r w:rsidRPr="00E62BCC">
        <w:rPr>
          <w:rFonts w:eastAsia="Gulim" w:cs="Arial"/>
          <w:szCs w:val="18"/>
          <w:lang w:eastAsia="ko-KR"/>
        </w:rPr>
        <w:t xml:space="preserve"> </w:t>
      </w:r>
      <w:r w:rsidRPr="00E62BCC">
        <w:rPr>
          <w:rFonts w:eastAsia="Gulim" w:cs="Arial"/>
          <w:szCs w:val="18"/>
          <w:lang w:eastAsia="ko-KR"/>
        </w:rPr>
        <w:t>제공하기</w:t>
      </w:r>
      <w:r w:rsidRPr="00E62BCC">
        <w:rPr>
          <w:rFonts w:eastAsia="Gulim" w:cs="Arial"/>
          <w:szCs w:val="18"/>
          <w:lang w:eastAsia="ko-KR"/>
        </w:rPr>
        <w:t xml:space="preserve"> </w:t>
      </w:r>
      <w:r w:rsidRPr="00E62BCC">
        <w:rPr>
          <w:rFonts w:eastAsia="Gulim" w:cs="Arial"/>
          <w:szCs w:val="18"/>
          <w:lang w:eastAsia="ko-KR"/>
        </w:rPr>
        <w:t>위해</w:t>
      </w:r>
      <w:r w:rsidRPr="00E62BCC">
        <w:rPr>
          <w:rFonts w:eastAsia="Gulim" w:cs="Arial"/>
          <w:szCs w:val="18"/>
          <w:lang w:eastAsia="ko-KR"/>
        </w:rPr>
        <w:t xml:space="preserve"> </w:t>
      </w:r>
      <w:r w:rsidRPr="00E62BCC">
        <w:rPr>
          <w:rFonts w:eastAsia="Gulim" w:cs="Arial"/>
          <w:szCs w:val="18"/>
          <w:lang w:eastAsia="ko-KR"/>
        </w:rPr>
        <w:t>단위별로</w:t>
      </w:r>
      <w:r w:rsidRPr="00E62BCC">
        <w:rPr>
          <w:rFonts w:eastAsia="Gulim" w:cs="Arial"/>
          <w:szCs w:val="18"/>
          <w:lang w:eastAsia="ko-KR"/>
        </w:rPr>
        <w:t xml:space="preserve"> </w:t>
      </w:r>
      <w:r w:rsidRPr="00E62BCC">
        <w:rPr>
          <w:rFonts w:eastAsia="Gulim" w:cs="Arial"/>
          <w:szCs w:val="18"/>
          <w:lang w:eastAsia="ko-KR"/>
        </w:rPr>
        <w:t>구성되거나</w:t>
      </w:r>
      <w:r w:rsidRPr="00E62BCC">
        <w:rPr>
          <w:rFonts w:eastAsia="Gulim" w:cs="Arial"/>
          <w:szCs w:val="18"/>
          <w:lang w:eastAsia="ko-KR"/>
        </w:rPr>
        <w:t xml:space="preserve"> </w:t>
      </w:r>
      <w:r w:rsidRPr="00E62BCC">
        <w:rPr>
          <w:rFonts w:eastAsia="Gulim" w:cs="Arial"/>
          <w:szCs w:val="18"/>
          <w:lang w:eastAsia="ko-KR"/>
        </w:rPr>
        <w:t>작동하는</w:t>
      </w:r>
      <w:r w:rsidRPr="00E62BCC">
        <w:rPr>
          <w:rFonts w:eastAsia="Gulim" w:cs="Arial"/>
          <w:szCs w:val="18"/>
          <w:lang w:eastAsia="ko-KR"/>
        </w:rPr>
        <w:t xml:space="preserve"> </w:t>
      </w:r>
      <w:r w:rsidRPr="00E62BCC">
        <w:rPr>
          <w:rFonts w:eastAsia="Gulim" w:cs="Arial"/>
          <w:szCs w:val="18"/>
          <w:lang w:eastAsia="ko-KR"/>
        </w:rPr>
        <w:t>물리적</w:t>
      </w:r>
      <w:r w:rsidRPr="00E62BCC">
        <w:rPr>
          <w:rFonts w:eastAsia="Gulim" w:cs="Arial"/>
          <w:szCs w:val="18"/>
          <w:lang w:eastAsia="ko-KR"/>
        </w:rPr>
        <w:t xml:space="preserve"> </w:t>
      </w:r>
      <w:r w:rsidRPr="00E62BCC">
        <w:rPr>
          <w:rFonts w:eastAsia="Gulim" w:cs="Arial"/>
          <w:szCs w:val="18"/>
          <w:lang w:eastAsia="ko-KR"/>
        </w:rPr>
        <w:t>및</w:t>
      </w:r>
      <w:r w:rsidRPr="00E62BCC">
        <w:rPr>
          <w:rFonts w:eastAsia="Gulim" w:cs="Arial"/>
          <w:szCs w:val="18"/>
          <w:lang w:eastAsia="ko-KR"/>
        </w:rPr>
        <w:t xml:space="preserve"> </w:t>
      </w:r>
      <w:r w:rsidRPr="00E62BCC">
        <w:rPr>
          <w:rFonts w:eastAsia="Gulim" w:cs="Arial"/>
          <w:szCs w:val="18"/>
          <w:lang w:eastAsia="ko-KR"/>
        </w:rPr>
        <w:t>가상</w:t>
      </w:r>
      <w:r w:rsidRPr="00E62BCC">
        <w:rPr>
          <w:rFonts w:eastAsia="Gulim" w:cs="Arial"/>
          <w:szCs w:val="18"/>
          <w:lang w:eastAsia="ko-KR"/>
        </w:rPr>
        <w:t xml:space="preserve"> OSE</w:t>
      </w:r>
      <w:r w:rsidRPr="00E62BCC">
        <w:rPr>
          <w:rFonts w:eastAsia="Gulim" w:cs="Arial"/>
          <w:szCs w:val="18"/>
          <w:lang w:eastAsia="ko-KR"/>
        </w:rPr>
        <w:t>의</w:t>
      </w:r>
      <w:r w:rsidRPr="00E62BCC">
        <w:rPr>
          <w:rFonts w:eastAsia="Gulim" w:cs="Arial"/>
          <w:szCs w:val="18"/>
          <w:lang w:eastAsia="ko-KR"/>
        </w:rPr>
        <w:t xml:space="preserve"> </w:t>
      </w:r>
      <w:r w:rsidRPr="00E62BCC">
        <w:rPr>
          <w:rFonts w:eastAsia="Gulim" w:cs="Arial"/>
          <w:szCs w:val="18"/>
          <w:lang w:eastAsia="ko-KR"/>
        </w:rPr>
        <w:t>모음입니다</w:t>
      </w:r>
      <w:r w:rsidRPr="00E62BCC">
        <w:rPr>
          <w:rFonts w:eastAsia="Gulim" w:cs="Arial"/>
          <w:szCs w:val="18"/>
          <w:lang w:eastAsia="ko-KR"/>
        </w:rPr>
        <w:t>.</w:t>
      </w:r>
    </w:p>
    <w:p w14:paraId="688864F1"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라이선스</w:t>
      </w:r>
      <w:r w:rsidRPr="00E62BCC">
        <w:rPr>
          <w:rFonts w:eastAsia="Gulim" w:cs="Arial"/>
          <w:b/>
          <w:lang w:eastAsia="ko-KR"/>
        </w:rPr>
        <w:t xml:space="preserve"> </w:t>
      </w:r>
      <w:r w:rsidRPr="00E62BCC">
        <w:rPr>
          <w:rFonts w:eastAsia="Gulim" w:cs="Arial"/>
          <w:b/>
          <w:lang w:eastAsia="ko-KR"/>
        </w:rPr>
        <w:t>할당</w:t>
      </w:r>
    </w:p>
    <w:p w14:paraId="688864F2" w14:textId="77777777" w:rsidR="00F81C03" w:rsidRPr="00E62BCC" w:rsidRDefault="00F81C03" w:rsidP="00F81C03">
      <w:pPr>
        <w:pStyle w:val="PURBody-Indented"/>
        <w:rPr>
          <w:rFonts w:eastAsia="Gulim" w:cs="Arial"/>
          <w:lang w:eastAsia="ko-KR"/>
        </w:rPr>
      </w:pP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할당한다는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간단히</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사용자를</w:t>
      </w:r>
      <w:r w:rsidRPr="00E62BCC">
        <w:rPr>
          <w:rFonts w:eastAsia="Gulim" w:cs="Arial"/>
          <w:lang w:eastAsia="ko-KR"/>
        </w:rPr>
        <w:t xml:space="preserve"> </w:t>
      </w:r>
      <w:r w:rsidRPr="00E62BCC">
        <w:rPr>
          <w:rFonts w:eastAsia="Gulim" w:cs="Arial"/>
          <w:lang w:eastAsia="ko-KR"/>
        </w:rPr>
        <w:t>지정하여</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것을</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w:t>
      </w:r>
    </w:p>
    <w:p w14:paraId="688864F3"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실제</w:t>
      </w:r>
      <w:r w:rsidRPr="00E62BCC">
        <w:rPr>
          <w:rFonts w:eastAsia="Gulim" w:cs="Arial"/>
          <w:b/>
          <w:lang w:eastAsia="ko-KR"/>
        </w:rPr>
        <w:t xml:space="preserve"> </w:t>
      </w:r>
      <w:r w:rsidRPr="00E62BCC">
        <w:rPr>
          <w:rFonts w:eastAsia="Gulim" w:cs="Arial"/>
          <w:b/>
          <w:lang w:eastAsia="ko-KR"/>
        </w:rPr>
        <w:t>및</w:t>
      </w:r>
      <w:r w:rsidRPr="00E62BCC">
        <w:rPr>
          <w:rFonts w:eastAsia="Gulim" w:cs="Arial"/>
          <w:b/>
          <w:lang w:eastAsia="ko-KR"/>
        </w:rPr>
        <w:t xml:space="preserve"> </w:t>
      </w:r>
      <w:r w:rsidRPr="00E62BCC">
        <w:rPr>
          <w:rFonts w:eastAsia="Gulim" w:cs="Arial"/>
          <w:b/>
          <w:lang w:eastAsia="ko-KR"/>
        </w:rPr>
        <w:t>가상</w:t>
      </w:r>
      <w:r w:rsidRPr="00E62BCC">
        <w:rPr>
          <w:rFonts w:eastAsia="Gulim" w:cs="Arial"/>
          <w:b/>
          <w:lang w:eastAsia="ko-KR"/>
        </w:rPr>
        <w:t xml:space="preserve"> </w:t>
      </w:r>
      <w:r w:rsidRPr="00E62BCC">
        <w:rPr>
          <w:rFonts w:eastAsia="Gulim" w:cs="Arial"/>
          <w:b/>
          <w:lang w:eastAsia="ko-KR"/>
        </w:rPr>
        <w:t>프로세서</w:t>
      </w:r>
    </w:p>
    <w:p w14:paraId="688864F4" w14:textId="77777777" w:rsidR="00F81C03" w:rsidRPr="00E62BCC" w:rsidRDefault="00F81C03" w:rsidP="00F81C03">
      <w:pPr>
        <w:pStyle w:val="PURBody-Indented"/>
        <w:rPr>
          <w:rFonts w:eastAsia="Gulim" w:cs="Arial"/>
          <w:lang w:eastAsia="ko-KR"/>
        </w:rPr>
      </w:pP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프로세서라</w:t>
      </w:r>
      <w:r w:rsidRPr="00E62BCC">
        <w:rPr>
          <w:rFonts w:eastAsia="Gulim" w:cs="Arial"/>
          <w:lang w:eastAsia="ko-KR"/>
        </w:rPr>
        <w:t xml:space="preserve"> </w:t>
      </w:r>
      <w:r w:rsidRPr="00E62BCC">
        <w:rPr>
          <w:rFonts w:eastAsia="Gulim" w:cs="Arial"/>
          <w:lang w:eastAsia="ko-KR"/>
        </w:rPr>
        <w:t>함은</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프로세서를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환경에서는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프로세서를</w:t>
      </w:r>
      <w:r w:rsidRPr="00E62BCC">
        <w:rPr>
          <w:rFonts w:eastAsia="Gulim" w:cs="Arial"/>
          <w:lang w:eastAsia="ko-KR"/>
        </w:rPr>
        <w:t xml:space="preserve"> </w:t>
      </w:r>
      <w:r w:rsidRPr="00E62BCC">
        <w:rPr>
          <w:rFonts w:eastAsia="Gulim" w:cs="Arial"/>
          <w:lang w:eastAsia="ko-KR"/>
        </w:rPr>
        <w:t>사용합니다</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프로세서란</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에뮬레이트된</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프로세서를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프로세서를</w:t>
      </w:r>
      <w:r w:rsidRPr="00E62BCC">
        <w:rPr>
          <w:rFonts w:eastAsia="Gulim" w:cs="Arial"/>
          <w:lang w:eastAsia="ko-KR"/>
        </w:rPr>
        <w:t xml:space="preserve"> </w:t>
      </w:r>
      <w:r w:rsidRPr="00E62BCC">
        <w:rPr>
          <w:rFonts w:eastAsia="Gulim" w:cs="Arial"/>
          <w:lang w:eastAsia="ko-KR"/>
        </w:rPr>
        <w:t>사용합니다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허여</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프로세서는</w:t>
      </w:r>
      <w:r w:rsidRPr="00E62BCC">
        <w:rPr>
          <w:rFonts w:eastAsia="Gulim" w:cs="Arial"/>
          <w:lang w:eastAsia="ko-KR"/>
        </w:rPr>
        <w:t xml:space="preserve"> </w:t>
      </w:r>
      <w:r w:rsidRPr="00E62BCC">
        <w:rPr>
          <w:rFonts w:eastAsia="Gulim" w:cs="Arial"/>
          <w:lang w:eastAsia="ko-KR"/>
        </w:rPr>
        <w:t>기반이</w:t>
      </w:r>
      <w:r w:rsidRPr="00E62BCC">
        <w:rPr>
          <w:rFonts w:eastAsia="Gulim" w:cs="Arial"/>
          <w:lang w:eastAsia="ko-KR"/>
        </w:rPr>
        <w:t xml:space="preserve"> </w:t>
      </w:r>
      <w:r w:rsidRPr="00E62BCC">
        <w:rPr>
          <w:rFonts w:eastAsia="Gulim" w:cs="Arial"/>
          <w:lang w:eastAsia="ko-KR"/>
        </w:rPr>
        <w:t>되는</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스레드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코어를</w:t>
      </w:r>
      <w:r w:rsidRPr="00E62BCC">
        <w:rPr>
          <w:rFonts w:eastAsia="Gulim" w:cs="Arial"/>
          <w:lang w:eastAsia="ko-KR"/>
        </w:rPr>
        <w:t xml:space="preserve"> </w:t>
      </w:r>
      <w:r w:rsidRPr="00E62BCC">
        <w:rPr>
          <w:rFonts w:eastAsia="Gulim" w:cs="Arial"/>
          <w:lang w:eastAsia="ko-KR"/>
        </w:rPr>
        <w:t>가지는</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간주됩니다</w:t>
      </w:r>
      <w:r w:rsidRPr="00E62BCC">
        <w:rPr>
          <w:rFonts w:eastAsia="Gulim" w:cs="Arial"/>
          <w:lang w:eastAsia="ko-KR"/>
        </w:rPr>
        <w:t>.</w:t>
      </w:r>
    </w:p>
    <w:p w14:paraId="688864F5"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실제</w:t>
      </w:r>
      <w:r w:rsidRPr="00E62BCC">
        <w:rPr>
          <w:rFonts w:eastAsia="Gulim" w:cs="Arial"/>
          <w:b/>
          <w:lang w:eastAsia="ko-KR"/>
        </w:rPr>
        <w:t xml:space="preserve"> </w:t>
      </w:r>
      <w:r w:rsidRPr="00E62BCC">
        <w:rPr>
          <w:rFonts w:eastAsia="Gulim" w:cs="Arial"/>
          <w:b/>
          <w:lang w:eastAsia="ko-KR"/>
        </w:rPr>
        <w:t>코어</w:t>
      </w:r>
    </w:p>
    <w:p w14:paraId="688864F6" w14:textId="77777777" w:rsidR="00F81C03" w:rsidRPr="00E62BCC" w:rsidRDefault="00F81C03" w:rsidP="00F81C03">
      <w:pPr>
        <w:pStyle w:val="PURBody-Indented"/>
        <w:rPr>
          <w:rFonts w:eastAsia="Gulim" w:cs="Arial"/>
          <w:lang w:eastAsia="ko-KR"/>
        </w:rPr>
      </w:pP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코어란</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코어입니다</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프로세서는</w:t>
      </w:r>
      <w:r w:rsidRPr="00E62BCC">
        <w:rPr>
          <w:rFonts w:eastAsia="Gulim" w:cs="Arial"/>
          <w:lang w:eastAsia="ko-KR"/>
        </w:rPr>
        <w:t xml:space="preserve"> </w:t>
      </w:r>
      <w:r w:rsidRPr="00E62BCC">
        <w:rPr>
          <w:rFonts w:eastAsia="Gulim" w:cs="Arial"/>
          <w:lang w:eastAsia="ko-KR"/>
        </w:rPr>
        <w:t>하나</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코어로</w:t>
      </w:r>
      <w:r w:rsidRPr="00E62BCC">
        <w:rPr>
          <w:rFonts w:eastAsia="Gulim" w:cs="Arial"/>
          <w:lang w:eastAsia="ko-KR"/>
        </w:rPr>
        <w:t xml:space="preserve"> </w:t>
      </w:r>
      <w:r w:rsidRPr="00E62BCC">
        <w:rPr>
          <w:rFonts w:eastAsia="Gulim" w:cs="Arial"/>
          <w:lang w:eastAsia="ko-KR"/>
        </w:rPr>
        <w:t>구성됩니다</w:t>
      </w:r>
      <w:r w:rsidRPr="00E62BCC">
        <w:rPr>
          <w:rFonts w:eastAsia="Gulim" w:cs="Arial"/>
          <w:lang w:eastAsia="ko-KR"/>
        </w:rPr>
        <w:t>.</w:t>
      </w:r>
    </w:p>
    <w:p w14:paraId="688864F7"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하드웨어</w:t>
      </w:r>
      <w:r w:rsidRPr="00E62BCC">
        <w:rPr>
          <w:rFonts w:eastAsia="Gulim" w:cs="Arial"/>
          <w:b/>
          <w:lang w:eastAsia="ko-KR"/>
        </w:rPr>
        <w:t xml:space="preserve"> </w:t>
      </w:r>
      <w:r w:rsidRPr="00E62BCC">
        <w:rPr>
          <w:rFonts w:eastAsia="Gulim" w:cs="Arial"/>
          <w:b/>
          <w:lang w:eastAsia="ko-KR"/>
        </w:rPr>
        <w:t>스레드</w:t>
      </w:r>
    </w:p>
    <w:p w14:paraId="688864F8" w14:textId="77777777" w:rsidR="00F81C03" w:rsidRPr="00E62BCC" w:rsidRDefault="00F81C03" w:rsidP="00F81C03">
      <w:pPr>
        <w:pStyle w:val="PURBody-Indented"/>
        <w:rPr>
          <w:rFonts w:eastAsia="Gulim" w:cs="Arial"/>
          <w:lang w:eastAsia="ko-KR"/>
        </w:rPr>
      </w:pP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스레드란</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코어나</w:t>
      </w:r>
      <w:r w:rsidRPr="00E62BCC">
        <w:rPr>
          <w:rFonts w:eastAsia="Gulim" w:cs="Arial"/>
          <w:lang w:eastAsia="ko-KR"/>
        </w:rPr>
        <w:t xml:space="preserve"> </w:t>
      </w:r>
      <w:r w:rsidRPr="00E62BCC">
        <w:rPr>
          <w:rFonts w:eastAsia="Gulim" w:cs="Arial"/>
          <w:lang w:eastAsia="ko-KR"/>
        </w:rPr>
        <w:t>하이퍼</w:t>
      </w:r>
      <w:r w:rsidRPr="00E62BCC">
        <w:rPr>
          <w:rFonts w:eastAsia="Gulim" w:cs="Arial"/>
          <w:lang w:eastAsia="ko-KR"/>
        </w:rPr>
        <w:t xml:space="preserve"> </w:t>
      </w:r>
      <w:r w:rsidRPr="00E62BCC">
        <w:rPr>
          <w:rFonts w:eastAsia="Gulim" w:cs="Arial"/>
          <w:lang w:eastAsia="ko-KR"/>
        </w:rPr>
        <w:t>스레드입니다</w:t>
      </w:r>
      <w:r w:rsidRPr="00E62BCC">
        <w:rPr>
          <w:rFonts w:eastAsia="Gulim" w:cs="Arial"/>
          <w:lang w:eastAsia="ko-KR"/>
        </w:rPr>
        <w:t>.</w:t>
      </w:r>
    </w:p>
    <w:p w14:paraId="688864F9"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lastRenderedPageBreak/>
        <w:t>가상</w:t>
      </w:r>
      <w:r w:rsidRPr="00E62BCC">
        <w:rPr>
          <w:rFonts w:eastAsia="Gulim" w:cs="Arial"/>
          <w:b/>
          <w:lang w:eastAsia="ko-KR"/>
        </w:rPr>
        <w:t xml:space="preserve"> </w:t>
      </w:r>
      <w:r w:rsidRPr="00E62BCC">
        <w:rPr>
          <w:rFonts w:eastAsia="Gulim" w:cs="Arial"/>
          <w:b/>
          <w:lang w:eastAsia="ko-KR"/>
        </w:rPr>
        <w:t>코어</w:t>
      </w:r>
    </w:p>
    <w:p w14:paraId="688864FA" w14:textId="77777777" w:rsidR="00F81C03" w:rsidRPr="00E62BCC" w:rsidRDefault="00F81C03" w:rsidP="00F81C03">
      <w:pPr>
        <w:pStyle w:val="PURBody-Indented"/>
        <w:rPr>
          <w:rFonts w:eastAsia="Gulim" w:cs="Arial"/>
          <w:lang w:eastAsia="ko-KR"/>
        </w:rPr>
      </w:pP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코어란</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에뮬레이트된</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시스템의</w:t>
      </w:r>
      <w:r w:rsidRPr="00E62BCC">
        <w:rPr>
          <w:rFonts w:eastAsia="Gulim" w:cs="Arial"/>
          <w:lang w:eastAsia="ko-KR"/>
        </w:rPr>
        <w:t xml:space="preserve"> </w:t>
      </w:r>
      <w:r w:rsidRPr="00E62BCC">
        <w:rPr>
          <w:rFonts w:eastAsia="Gulim" w:cs="Arial"/>
          <w:lang w:eastAsia="ko-KR"/>
        </w:rPr>
        <w:t>전원</w:t>
      </w:r>
      <w:r w:rsidRPr="00E62BCC">
        <w:rPr>
          <w:rFonts w:eastAsia="Gulim" w:cs="Arial"/>
          <w:lang w:eastAsia="ko-KR"/>
        </w:rPr>
        <w:t xml:space="preserve"> </w:t>
      </w:r>
      <w:r w:rsidRPr="00E62BCC">
        <w:rPr>
          <w:rFonts w:eastAsia="Gulim" w:cs="Arial"/>
          <w:lang w:eastAsia="ko-KR"/>
        </w:rPr>
        <w:t>처리</w:t>
      </w:r>
      <w:r w:rsidRPr="00E62BCC">
        <w:rPr>
          <w:rFonts w:eastAsia="Gulim" w:cs="Arial"/>
          <w:lang w:eastAsia="ko-KR"/>
        </w:rPr>
        <w:t xml:space="preserve"> </w:t>
      </w:r>
      <w:r w:rsidRPr="00E62BCC">
        <w:rPr>
          <w:rFonts w:eastAsia="Gulim" w:cs="Arial"/>
          <w:lang w:eastAsia="ko-KR"/>
        </w:rPr>
        <w:t>단위입니다</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코어는</w:t>
      </w:r>
      <w:r w:rsidRPr="00E62BCC">
        <w:rPr>
          <w:rFonts w:eastAsia="Gulim" w:cs="Arial"/>
          <w:lang w:eastAsia="ko-KR"/>
        </w:rPr>
        <w:t xml:space="preserve"> </w:t>
      </w:r>
      <w:r w:rsidRPr="00E62BCC">
        <w:rPr>
          <w:rFonts w:eastAsia="Gulim" w:cs="Arial"/>
          <w:lang w:eastAsia="ko-KR"/>
        </w:rPr>
        <w:t>하나</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스레드의</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표현입니다</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에서는</w:t>
      </w:r>
      <w:r w:rsidRPr="00E62BCC">
        <w:rPr>
          <w:rFonts w:eastAsia="Gulim" w:cs="Arial"/>
          <w:lang w:eastAsia="ko-KR"/>
        </w:rPr>
        <w:t xml:space="preserve"> </w:t>
      </w:r>
      <w:r w:rsidRPr="00E62BCC">
        <w:rPr>
          <w:rFonts w:eastAsia="Gulim" w:cs="Arial"/>
          <w:lang w:eastAsia="ko-KR"/>
        </w:rPr>
        <w:t>하나</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코어를</w:t>
      </w:r>
      <w:r w:rsidRPr="00E62BCC">
        <w:rPr>
          <w:rFonts w:eastAsia="Gulim" w:cs="Arial"/>
          <w:lang w:eastAsia="ko-KR"/>
        </w:rPr>
        <w:t xml:space="preserve"> </w:t>
      </w:r>
      <w:r w:rsidRPr="00E62BCC">
        <w:rPr>
          <w:rFonts w:eastAsia="Gulim" w:cs="Arial"/>
          <w:lang w:eastAsia="ko-KR"/>
        </w:rPr>
        <w:t>사용합니다</w:t>
      </w:r>
      <w:r w:rsidRPr="00E62BCC">
        <w:rPr>
          <w:rFonts w:eastAsia="Gulim" w:cs="Arial"/>
          <w:lang w:eastAsia="ko-KR"/>
        </w:rPr>
        <w:t>.</w:t>
      </w:r>
    </w:p>
    <w:p w14:paraId="688864FB" w14:textId="77777777" w:rsidR="00F81C03" w:rsidRPr="00E62BCC" w:rsidRDefault="00F81C03" w:rsidP="00CD6E9D">
      <w:pPr>
        <w:pStyle w:val="PURBody-Indented"/>
        <w:keepNext/>
        <w:ind w:left="274"/>
        <w:rPr>
          <w:rFonts w:eastAsia="Gulim" w:cs="Arial"/>
          <w:lang w:eastAsia="ko-KR"/>
        </w:rPr>
      </w:pPr>
      <w:r w:rsidRPr="00E62BCC">
        <w:rPr>
          <w:rFonts w:eastAsia="Gulim" w:cs="Arial"/>
          <w:b/>
          <w:lang w:eastAsia="ko-KR"/>
        </w:rPr>
        <w:t>코어</w:t>
      </w:r>
      <w:r w:rsidRPr="00E62BCC">
        <w:rPr>
          <w:rFonts w:eastAsia="Gulim" w:cs="Arial"/>
          <w:b/>
          <w:lang w:eastAsia="ko-KR"/>
        </w:rPr>
        <w:t xml:space="preserve"> </w:t>
      </w:r>
      <w:r w:rsidRPr="00E62BCC">
        <w:rPr>
          <w:rFonts w:eastAsia="Gulim" w:cs="Arial"/>
          <w:b/>
          <w:lang w:eastAsia="ko-KR"/>
        </w:rPr>
        <w:t>인수</w:t>
      </w:r>
    </w:p>
    <w:p w14:paraId="688864FC" w14:textId="77777777" w:rsidR="00F81C03" w:rsidRPr="00E62BCC" w:rsidRDefault="00F81C03" w:rsidP="00F81C03">
      <w:pPr>
        <w:pStyle w:val="PURBody-Indented"/>
        <w:rPr>
          <w:rFonts w:eastAsia="Gulim" w:cs="Arial"/>
          <w:lang w:eastAsia="ko-KR"/>
        </w:rPr>
      </w:pP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인수란</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데</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결정하기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숫자</w:t>
      </w:r>
      <w:r w:rsidRPr="00E62BCC">
        <w:rPr>
          <w:rFonts w:eastAsia="Gulim" w:cs="Arial"/>
          <w:lang w:eastAsia="ko-KR"/>
        </w:rPr>
        <w:t xml:space="preserve"> </w:t>
      </w:r>
      <w:r w:rsidRPr="00E62BCC">
        <w:rPr>
          <w:rFonts w:eastAsia="Gulim" w:cs="Arial"/>
          <w:lang w:eastAsia="ko-KR"/>
        </w:rPr>
        <w:t>값입니다</w:t>
      </w:r>
      <w:r w:rsidRPr="00E62BCC">
        <w:rPr>
          <w:rFonts w:eastAsia="Gulim" w:cs="Arial"/>
          <w:lang w:eastAsia="ko-KR"/>
        </w:rPr>
        <w:t>.</w:t>
      </w:r>
    </w:p>
    <w:bookmarkEnd w:id="34"/>
    <w:p w14:paraId="688864FD" w14:textId="77777777" w:rsidR="000A570B" w:rsidRPr="00A74FA4" w:rsidRDefault="000A570B" w:rsidP="000A570B">
      <w:pPr>
        <w:pStyle w:val="PURHeading2"/>
        <w:rPr>
          <w:rFonts w:ascii="Arial" w:eastAsia="Gulim" w:hAnsi="Arial" w:cs="Arial"/>
          <w:b/>
          <w:bCs/>
          <w:lang w:eastAsia="ko-KR"/>
        </w:rPr>
      </w:pPr>
      <w:r w:rsidRPr="00A74FA4">
        <w:rPr>
          <w:rFonts w:ascii="Arial" w:eastAsia="Gulim" w:hAnsi="Arial" w:cs="Arial"/>
          <w:b/>
          <w:bCs/>
          <w:lang w:eastAsia="ko-KR"/>
        </w:rPr>
        <w:t>사용</w:t>
      </w:r>
      <w:r w:rsidRPr="00A74FA4">
        <w:rPr>
          <w:rFonts w:ascii="Arial" w:eastAsia="Gulim" w:hAnsi="Arial" w:cs="Arial"/>
          <w:b/>
          <w:bCs/>
          <w:lang w:eastAsia="ko-KR"/>
        </w:rPr>
        <w:t xml:space="preserve"> </w:t>
      </w:r>
      <w:r w:rsidRPr="00A74FA4">
        <w:rPr>
          <w:rFonts w:ascii="Arial" w:eastAsia="Gulim" w:hAnsi="Arial" w:cs="Arial"/>
          <w:b/>
          <w:bCs/>
          <w:lang w:eastAsia="ko-KR"/>
        </w:rPr>
        <w:t>권한</w:t>
      </w:r>
    </w:p>
    <w:p w14:paraId="688864FE" w14:textId="77777777" w:rsidR="000A570B" w:rsidRPr="00E62BCC" w:rsidRDefault="000A570B" w:rsidP="000A570B">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설명서를</w:t>
      </w:r>
      <w:r w:rsidRPr="00E62BCC">
        <w:rPr>
          <w:rFonts w:eastAsia="Gulim" w:cs="Arial"/>
          <w:lang w:eastAsia="ko-KR"/>
        </w:rPr>
        <w:t xml:space="preserve"> </w:t>
      </w:r>
      <w:r w:rsidRPr="00E62BCC">
        <w:rPr>
          <w:rFonts w:eastAsia="Gulim" w:cs="Arial"/>
          <w:lang w:eastAsia="ko-KR"/>
        </w:rPr>
        <w:t>포함하여</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계약을</w:t>
      </w:r>
      <w:r w:rsidRPr="00E62BCC">
        <w:rPr>
          <w:rFonts w:eastAsia="Gulim" w:cs="Arial"/>
          <w:lang w:eastAsia="ko-KR"/>
        </w:rPr>
        <w:t xml:space="preserve"> </w:t>
      </w:r>
      <w:r w:rsidRPr="00E62BCC">
        <w:rPr>
          <w:rFonts w:eastAsia="Gulim" w:cs="Arial"/>
          <w:lang w:eastAsia="ko-KR"/>
        </w:rPr>
        <w:t>준수하는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바와</w:t>
      </w:r>
      <w:r w:rsidRPr="00E62BCC">
        <w:rPr>
          <w:rFonts w:eastAsia="Gulim" w:cs="Arial"/>
          <w:lang w:eastAsia="ko-KR"/>
        </w:rPr>
        <w:t xml:space="preserve"> </w:t>
      </w:r>
      <w:r w:rsidRPr="00E62BCC">
        <w:rPr>
          <w:rFonts w:eastAsia="Gulim" w:cs="Arial"/>
          <w:lang w:eastAsia="ko-KR"/>
        </w:rPr>
        <w:t>같이</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4FF" w14:textId="77777777" w:rsidR="000A570B" w:rsidRPr="00A74FA4" w:rsidRDefault="000A570B" w:rsidP="000A570B">
      <w:pPr>
        <w:pStyle w:val="PURHeading2"/>
        <w:rPr>
          <w:rFonts w:ascii="Arial" w:eastAsia="Gulim" w:hAnsi="Arial" w:cs="Arial"/>
          <w:b/>
          <w:bCs/>
          <w:lang w:eastAsia="ko-KR"/>
        </w:rPr>
      </w:pPr>
      <w:r w:rsidRPr="00A74FA4">
        <w:rPr>
          <w:rFonts w:ascii="Arial" w:eastAsia="Gulim" w:hAnsi="Arial" w:cs="Arial"/>
          <w:b/>
          <w:bCs/>
          <w:lang w:eastAsia="ko-KR"/>
        </w:rPr>
        <w:t>기타</w:t>
      </w:r>
      <w:r w:rsidRPr="00A74FA4">
        <w:rPr>
          <w:rFonts w:ascii="Arial" w:eastAsia="Gulim" w:hAnsi="Arial" w:cs="Arial"/>
          <w:b/>
          <w:bCs/>
          <w:lang w:eastAsia="ko-KR"/>
        </w:rPr>
        <w:t xml:space="preserve"> </w:t>
      </w:r>
      <w:r w:rsidRPr="00A74FA4">
        <w:rPr>
          <w:rFonts w:ascii="Arial" w:eastAsia="Gulim" w:hAnsi="Arial" w:cs="Arial"/>
          <w:b/>
          <w:bCs/>
          <w:lang w:eastAsia="ko-KR"/>
        </w:rPr>
        <w:t>버전에</w:t>
      </w:r>
      <w:r w:rsidRPr="00A74FA4">
        <w:rPr>
          <w:rFonts w:ascii="Arial" w:eastAsia="Gulim" w:hAnsi="Arial" w:cs="Arial"/>
          <w:b/>
          <w:bCs/>
          <w:lang w:eastAsia="ko-KR"/>
        </w:rPr>
        <w:t xml:space="preserve"> </w:t>
      </w:r>
      <w:r w:rsidRPr="00A74FA4">
        <w:rPr>
          <w:rFonts w:ascii="Arial" w:eastAsia="Gulim" w:hAnsi="Arial" w:cs="Arial"/>
          <w:b/>
          <w:bCs/>
          <w:lang w:eastAsia="ko-KR"/>
        </w:rPr>
        <w:t>대한</w:t>
      </w:r>
      <w:r w:rsidRPr="00A74FA4">
        <w:rPr>
          <w:rFonts w:ascii="Arial" w:eastAsia="Gulim" w:hAnsi="Arial" w:cs="Arial"/>
          <w:b/>
          <w:bCs/>
          <w:lang w:eastAsia="ko-KR"/>
        </w:rPr>
        <w:t xml:space="preserve"> </w:t>
      </w:r>
      <w:r w:rsidRPr="00A74FA4">
        <w:rPr>
          <w:rFonts w:ascii="Arial" w:eastAsia="Gulim" w:hAnsi="Arial" w:cs="Arial"/>
          <w:b/>
          <w:bCs/>
          <w:lang w:eastAsia="ko-KR"/>
        </w:rPr>
        <w:t>사용</w:t>
      </w:r>
      <w:r w:rsidRPr="00A74FA4">
        <w:rPr>
          <w:rFonts w:ascii="Arial" w:eastAsia="Gulim" w:hAnsi="Arial" w:cs="Arial"/>
          <w:b/>
          <w:bCs/>
          <w:lang w:eastAsia="ko-KR"/>
        </w:rPr>
        <w:t xml:space="preserve"> </w:t>
      </w:r>
      <w:r w:rsidRPr="00A74FA4">
        <w:rPr>
          <w:rFonts w:ascii="Arial" w:eastAsia="Gulim" w:hAnsi="Arial" w:cs="Arial"/>
          <w:b/>
          <w:bCs/>
          <w:lang w:eastAsia="ko-KR"/>
        </w:rPr>
        <w:t>권한</w:t>
      </w:r>
    </w:p>
    <w:p w14:paraId="68886500" w14:textId="77777777" w:rsidR="000A570B" w:rsidRPr="00E62BCC" w:rsidRDefault="000A570B" w:rsidP="000A570B">
      <w:pPr>
        <w:pStyle w:val="PURBody-Indented"/>
        <w:rPr>
          <w:rFonts w:eastAsia="Gulim" w:cs="Arial"/>
          <w:lang w:eastAsia="ko-KR"/>
        </w:rPr>
      </w:pP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하나</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사본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동시에</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허용합니다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허용된</w:t>
      </w:r>
      <w:r w:rsidRPr="00E62BCC">
        <w:rPr>
          <w:rFonts w:eastAsia="Gulim" w:cs="Arial"/>
          <w:lang w:eastAsia="ko-KR"/>
        </w:rPr>
        <w:t xml:space="preserve"> </w:t>
      </w:r>
      <w:r w:rsidRPr="00E62BCC">
        <w:rPr>
          <w:rFonts w:eastAsia="Gulim" w:cs="Arial"/>
          <w:lang w:eastAsia="ko-KR"/>
        </w:rPr>
        <w:t>사본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대신</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사본이나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생성</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01" w14:textId="77777777" w:rsidR="000A570B" w:rsidRPr="00E62BCC" w:rsidRDefault="000A570B" w:rsidP="000A570B">
      <w:pPr>
        <w:pStyle w:val="PURBullet-Indented"/>
        <w:rPr>
          <w:rFonts w:eastAsia="Gulim" w:cs="Arial"/>
        </w:rPr>
      </w:pPr>
      <w:r w:rsidRPr="00E62BCC">
        <w:rPr>
          <w:rFonts w:eastAsia="Gulim" w:cs="Arial"/>
        </w:rPr>
        <w:t>이전</w:t>
      </w:r>
      <w:r w:rsidRPr="00E62BCC">
        <w:rPr>
          <w:rFonts w:eastAsia="Gulim" w:cs="Arial"/>
        </w:rPr>
        <w:t xml:space="preserve"> </w:t>
      </w:r>
      <w:r w:rsidRPr="00E62BCC">
        <w:rPr>
          <w:rFonts w:eastAsia="Gulim" w:cs="Arial"/>
        </w:rPr>
        <w:t>버전</w:t>
      </w:r>
    </w:p>
    <w:p w14:paraId="68886502" w14:textId="77777777" w:rsidR="000A570B" w:rsidRPr="00E62BCC" w:rsidRDefault="000A570B" w:rsidP="000A570B">
      <w:pPr>
        <w:pStyle w:val="PURBullet-Indented"/>
        <w:rPr>
          <w:rFonts w:eastAsia="Gulim" w:cs="Arial"/>
          <w:lang w:eastAsia="ko-KR"/>
        </w:rPr>
      </w:pPr>
      <w:r w:rsidRPr="00E62BCC">
        <w:rPr>
          <w:rFonts w:eastAsia="Gulim" w:cs="Arial"/>
          <w:lang w:eastAsia="ko-KR"/>
        </w:rPr>
        <w:t>허용된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언어</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또는</w:t>
      </w:r>
    </w:p>
    <w:p w14:paraId="68886503" w14:textId="77777777" w:rsidR="000A570B" w:rsidRPr="00E62BCC" w:rsidRDefault="000A570B" w:rsidP="000A570B">
      <w:pPr>
        <w:pStyle w:val="PURBullet-Indented"/>
        <w:rPr>
          <w:rFonts w:eastAsia="Gulim" w:cs="Arial"/>
          <w:lang w:eastAsia="ko-KR"/>
        </w:rPr>
      </w:pP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가능한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플랫폼</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w:t>
      </w:r>
      <w:r w:rsidRPr="00E62BCC">
        <w:rPr>
          <w:rFonts w:eastAsia="Gulim" w:cs="Arial"/>
          <w:lang w:eastAsia="ko-KR"/>
        </w:rPr>
        <w:t>예</w:t>
      </w:r>
      <w:r w:rsidRPr="00E62BCC">
        <w:rPr>
          <w:rFonts w:eastAsia="Gulim" w:cs="Arial"/>
          <w:lang w:eastAsia="ko-KR"/>
        </w:rPr>
        <w:t>: 32</w:t>
      </w:r>
      <w:r w:rsidRPr="00E62BCC">
        <w:rPr>
          <w:rFonts w:eastAsia="Gulim" w:cs="Arial"/>
          <w:lang w:eastAsia="ko-KR"/>
        </w:rPr>
        <w:t>비트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64</w:t>
      </w:r>
      <w:r w:rsidRPr="00E62BCC">
        <w:rPr>
          <w:rFonts w:eastAsia="Gulim" w:cs="Arial"/>
          <w:lang w:eastAsia="ko-KR"/>
        </w:rPr>
        <w:t>비트</w:t>
      </w:r>
      <w:r w:rsidRPr="00E62BCC">
        <w:rPr>
          <w:rFonts w:eastAsia="Gulim" w:cs="Arial"/>
          <w:lang w:eastAsia="ko-KR"/>
        </w:rPr>
        <w:t>).</w:t>
      </w:r>
    </w:p>
    <w:p w14:paraId="68886504" w14:textId="77777777" w:rsidR="000A570B" w:rsidRPr="00E62BCC" w:rsidRDefault="000A570B" w:rsidP="000A570B">
      <w:pPr>
        <w:pStyle w:val="PURBody-Indented"/>
        <w:rPr>
          <w:rFonts w:eastAsia="Gulim" w:cs="Arial"/>
          <w:lang w:eastAsia="ko-KR"/>
        </w:rPr>
      </w:pP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w:t>
      </w:r>
      <w:r w:rsidRPr="00E62BCC">
        <w:rPr>
          <w:rFonts w:eastAsia="Gulim" w:cs="Arial"/>
          <w:lang w:eastAsia="ko-KR"/>
        </w:rPr>
        <w:t>명시적으로</w:t>
      </w:r>
      <w:r w:rsidRPr="00E62BCC">
        <w:rPr>
          <w:rFonts w:eastAsia="Gulim" w:cs="Arial"/>
          <w:lang w:eastAsia="ko-KR"/>
        </w:rPr>
        <w:t xml:space="preserve"> </w:t>
      </w:r>
      <w:r w:rsidRPr="00E62BCC">
        <w:rPr>
          <w:rFonts w:eastAsia="Gulim" w:cs="Arial"/>
          <w:lang w:eastAsia="ko-KR"/>
        </w:rPr>
        <w:t>허용한</w:t>
      </w:r>
      <w:r w:rsidRPr="00E62BCC">
        <w:rPr>
          <w:rFonts w:eastAsia="Gulim" w:cs="Arial"/>
          <w:lang w:eastAsia="ko-KR"/>
        </w:rPr>
        <w:t xml:space="preserve"> </w:t>
      </w:r>
      <w:r w:rsidRPr="00E62BCC">
        <w:rPr>
          <w:rFonts w:eastAsia="Gulim" w:cs="Arial"/>
          <w:lang w:eastAsia="ko-KR"/>
        </w:rPr>
        <w:t>경우를</w:t>
      </w:r>
      <w:r w:rsidRPr="00E62BCC">
        <w:rPr>
          <w:rFonts w:eastAsia="Gulim" w:cs="Arial"/>
          <w:lang w:eastAsia="ko-KR"/>
        </w:rPr>
        <w:t xml:space="preserve"> </w:t>
      </w:r>
      <w:r w:rsidRPr="00E62BCC">
        <w:rPr>
          <w:rFonts w:eastAsia="Gulim" w:cs="Arial"/>
          <w:lang w:eastAsia="ko-KR"/>
        </w:rPr>
        <w:t>제외하고</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등</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05" w14:textId="77777777" w:rsidR="000A570B" w:rsidRPr="00A74FA4" w:rsidRDefault="000A570B" w:rsidP="000A570B">
      <w:pPr>
        <w:pStyle w:val="PURHeading2"/>
        <w:rPr>
          <w:rFonts w:ascii="Arial" w:eastAsia="Gulim" w:hAnsi="Arial" w:cs="Arial"/>
          <w:b/>
          <w:bCs/>
          <w:lang w:eastAsia="ko-KR"/>
        </w:rPr>
      </w:pPr>
      <w:r w:rsidRPr="00A74FA4">
        <w:rPr>
          <w:rFonts w:ascii="Arial" w:eastAsia="Gulim" w:hAnsi="Arial" w:cs="Arial"/>
          <w:b/>
          <w:bCs/>
          <w:lang w:eastAsia="ko-KR"/>
        </w:rPr>
        <w:t>적용되는</w:t>
      </w:r>
      <w:r w:rsidRPr="00A74FA4">
        <w:rPr>
          <w:rFonts w:ascii="Arial" w:eastAsia="Gulim" w:hAnsi="Arial" w:cs="Arial"/>
          <w:b/>
          <w:bCs/>
          <w:lang w:eastAsia="ko-KR"/>
        </w:rPr>
        <w:t xml:space="preserve"> </w:t>
      </w:r>
      <w:r w:rsidRPr="00A74FA4">
        <w:rPr>
          <w:rFonts w:ascii="Arial" w:eastAsia="Gulim" w:hAnsi="Arial" w:cs="Arial"/>
          <w:b/>
          <w:bCs/>
          <w:lang w:eastAsia="ko-KR"/>
        </w:rPr>
        <w:t>사용권</w:t>
      </w:r>
    </w:p>
    <w:p w14:paraId="68886506" w14:textId="77777777" w:rsidR="000A570B" w:rsidRPr="00E62BCC" w:rsidRDefault="000A570B" w:rsidP="000A570B">
      <w:pPr>
        <w:pStyle w:val="PURBody-Indented"/>
        <w:rPr>
          <w:rFonts w:eastAsia="Gulim" w:cs="Arial"/>
          <w:lang w:eastAsia="ko-KR"/>
        </w:rPr>
      </w:pPr>
      <w:r w:rsidRPr="00E62BCC">
        <w:rPr>
          <w:rFonts w:eastAsia="Gulim" w:cs="Arial"/>
          <w:bCs/>
          <w:szCs w:val="18"/>
          <w:lang w:eastAsia="ko-KR"/>
        </w:rPr>
        <w:t>고객이</w:t>
      </w:r>
      <w:r w:rsidRPr="00E62BCC">
        <w:rPr>
          <w:rFonts w:eastAsia="Gulim" w:cs="Arial"/>
          <w:bCs/>
          <w:szCs w:val="18"/>
          <w:lang w:eastAsia="ko-KR"/>
        </w:rPr>
        <w:t xml:space="preserve"> </w:t>
      </w:r>
      <w:r w:rsidRPr="00E62BCC">
        <w:rPr>
          <w:rFonts w:eastAsia="Gulim" w:cs="Arial"/>
          <w:bCs/>
          <w:szCs w:val="18"/>
          <w:lang w:eastAsia="ko-KR"/>
        </w:rPr>
        <w:t>제품</w:t>
      </w:r>
      <w:r w:rsidRPr="00E62BCC">
        <w:rPr>
          <w:rFonts w:eastAsia="Gulim" w:cs="Arial"/>
          <w:bCs/>
          <w:szCs w:val="18"/>
          <w:lang w:eastAsia="ko-KR"/>
        </w:rPr>
        <w:t xml:space="preserve"> </w:t>
      </w:r>
      <w:r w:rsidRPr="00E62BCC">
        <w:rPr>
          <w:rFonts w:eastAsia="Gulim" w:cs="Arial"/>
          <w:bCs/>
          <w:szCs w:val="18"/>
          <w:lang w:eastAsia="ko-KR"/>
        </w:rPr>
        <w:t>버전으로</w:t>
      </w:r>
      <w:r w:rsidRPr="00E62BCC">
        <w:rPr>
          <w:rFonts w:eastAsia="Gulim" w:cs="Arial"/>
          <w:bCs/>
          <w:szCs w:val="18"/>
          <w:lang w:eastAsia="ko-KR"/>
        </w:rPr>
        <w:t xml:space="preserve"> </w:t>
      </w:r>
      <w:r w:rsidRPr="00E62BCC">
        <w:rPr>
          <w:rFonts w:eastAsia="Gulim" w:cs="Arial"/>
          <w:bCs/>
          <w:szCs w:val="18"/>
          <w:lang w:eastAsia="ko-KR"/>
        </w:rPr>
        <w:t>소프트웨어</w:t>
      </w:r>
      <w:r w:rsidRPr="00E62BCC">
        <w:rPr>
          <w:rFonts w:eastAsia="Gulim" w:cs="Arial"/>
          <w:bCs/>
          <w:szCs w:val="18"/>
          <w:lang w:eastAsia="ko-KR"/>
        </w:rPr>
        <w:t xml:space="preserve"> </w:t>
      </w:r>
      <w:r w:rsidRPr="00E62BCC">
        <w:rPr>
          <w:rFonts w:eastAsia="Gulim" w:cs="Arial"/>
          <w:bCs/>
          <w:szCs w:val="18"/>
          <w:lang w:eastAsia="ko-KR"/>
        </w:rPr>
        <w:t>서비스를</w:t>
      </w:r>
      <w:r w:rsidRPr="00E62BCC">
        <w:rPr>
          <w:rFonts w:eastAsia="Gulim" w:cs="Arial"/>
          <w:bCs/>
          <w:szCs w:val="18"/>
          <w:lang w:eastAsia="ko-KR"/>
        </w:rPr>
        <w:t xml:space="preserve"> </w:t>
      </w:r>
      <w:r w:rsidRPr="00E62BCC">
        <w:rPr>
          <w:rFonts w:eastAsia="Gulim" w:cs="Arial"/>
          <w:bCs/>
          <w:szCs w:val="18"/>
          <w:lang w:eastAsia="ko-KR"/>
        </w:rPr>
        <w:t>처음</w:t>
      </w:r>
      <w:r w:rsidRPr="00E62BCC">
        <w:rPr>
          <w:rFonts w:eastAsia="Gulim" w:cs="Arial"/>
          <w:bCs/>
          <w:szCs w:val="18"/>
          <w:lang w:eastAsia="ko-KR"/>
        </w:rPr>
        <w:t xml:space="preserve"> </w:t>
      </w:r>
      <w:r w:rsidRPr="00E62BCC">
        <w:rPr>
          <w:rFonts w:eastAsia="Gulim" w:cs="Arial"/>
          <w:bCs/>
          <w:szCs w:val="18"/>
          <w:lang w:eastAsia="ko-KR"/>
        </w:rPr>
        <w:t>제공할</w:t>
      </w:r>
      <w:r w:rsidRPr="00E62BCC">
        <w:rPr>
          <w:rFonts w:eastAsia="Gulim" w:cs="Arial"/>
          <w:bCs/>
          <w:szCs w:val="18"/>
          <w:lang w:eastAsia="ko-KR"/>
        </w:rPr>
        <w:t xml:space="preserve"> </w:t>
      </w:r>
      <w:r w:rsidRPr="00E62BCC">
        <w:rPr>
          <w:rFonts w:eastAsia="Gulim" w:cs="Arial"/>
          <w:bCs/>
          <w:szCs w:val="18"/>
          <w:lang w:eastAsia="ko-KR"/>
        </w:rPr>
        <w:t>때</w:t>
      </w:r>
      <w:r w:rsidRPr="00E62BCC">
        <w:rPr>
          <w:rFonts w:eastAsia="Gulim" w:cs="Arial"/>
          <w:bCs/>
          <w:szCs w:val="18"/>
          <w:lang w:eastAsia="ko-KR"/>
        </w:rPr>
        <w:t xml:space="preserve"> </w:t>
      </w:r>
      <w:r w:rsidRPr="00E62BCC">
        <w:rPr>
          <w:rFonts w:eastAsia="Gulim" w:cs="Arial"/>
          <w:bCs/>
          <w:szCs w:val="18"/>
          <w:lang w:eastAsia="ko-KR"/>
        </w:rPr>
        <w:t>서비스</w:t>
      </w:r>
      <w:r w:rsidRPr="00E62BCC">
        <w:rPr>
          <w:rFonts w:eastAsia="Gulim" w:cs="Arial"/>
          <w:bCs/>
          <w:szCs w:val="18"/>
          <w:lang w:eastAsia="ko-KR"/>
        </w:rPr>
        <w:t xml:space="preserve"> </w:t>
      </w:r>
      <w:r w:rsidRPr="00E62BCC">
        <w:rPr>
          <w:rFonts w:eastAsia="Gulim" w:cs="Arial"/>
          <w:bCs/>
          <w:szCs w:val="18"/>
          <w:lang w:eastAsia="ko-KR"/>
        </w:rPr>
        <w:t>제공업체</w:t>
      </w:r>
      <w:r w:rsidRPr="00E62BCC">
        <w:rPr>
          <w:rFonts w:eastAsia="Gulim" w:cs="Arial"/>
          <w:bCs/>
          <w:szCs w:val="18"/>
          <w:lang w:eastAsia="ko-KR"/>
        </w:rPr>
        <w:t xml:space="preserve"> </w:t>
      </w:r>
      <w:r w:rsidRPr="00E62BCC">
        <w:rPr>
          <w:rFonts w:eastAsia="Gulim" w:cs="Arial"/>
          <w:bCs/>
          <w:szCs w:val="18"/>
          <w:lang w:eastAsia="ko-KR"/>
        </w:rPr>
        <w:t>사용</w:t>
      </w:r>
      <w:r w:rsidRPr="00E62BCC">
        <w:rPr>
          <w:rFonts w:eastAsia="Gulim" w:cs="Arial"/>
          <w:bCs/>
          <w:szCs w:val="18"/>
          <w:lang w:eastAsia="ko-KR"/>
        </w:rPr>
        <w:t xml:space="preserve"> </w:t>
      </w:r>
      <w:r w:rsidRPr="00E62BCC">
        <w:rPr>
          <w:rFonts w:eastAsia="Gulim" w:cs="Arial"/>
          <w:bCs/>
          <w:szCs w:val="18"/>
          <w:lang w:eastAsia="ko-KR"/>
        </w:rPr>
        <w:t>권한의</w:t>
      </w:r>
      <w:r w:rsidRPr="00E62BCC">
        <w:rPr>
          <w:rFonts w:eastAsia="Gulim" w:cs="Arial"/>
          <w:bCs/>
          <w:szCs w:val="18"/>
          <w:lang w:eastAsia="ko-KR"/>
        </w:rPr>
        <w:t xml:space="preserve"> </w:t>
      </w:r>
      <w:r w:rsidRPr="00E62BCC">
        <w:rPr>
          <w:rFonts w:eastAsia="Gulim" w:cs="Arial"/>
          <w:bCs/>
          <w:szCs w:val="18"/>
          <w:lang w:eastAsia="ko-KR"/>
        </w:rPr>
        <w:t>제품</w:t>
      </w:r>
      <w:r w:rsidRPr="00E62BCC">
        <w:rPr>
          <w:rFonts w:eastAsia="Gulim" w:cs="Arial"/>
          <w:bCs/>
          <w:szCs w:val="18"/>
          <w:lang w:eastAsia="ko-KR"/>
        </w:rPr>
        <w:t xml:space="preserve"> </w:t>
      </w:r>
      <w:r w:rsidRPr="00E62BCC">
        <w:rPr>
          <w:rFonts w:eastAsia="Gulim" w:cs="Arial"/>
          <w:bCs/>
          <w:szCs w:val="18"/>
          <w:lang w:eastAsia="ko-KR"/>
        </w:rPr>
        <w:t>사용</w:t>
      </w:r>
      <w:r w:rsidRPr="00E62BCC">
        <w:rPr>
          <w:rFonts w:eastAsia="Gulim" w:cs="Arial"/>
          <w:bCs/>
          <w:szCs w:val="18"/>
          <w:lang w:eastAsia="ko-KR"/>
        </w:rPr>
        <w:t xml:space="preserve"> </w:t>
      </w:r>
      <w:r w:rsidRPr="00E62BCC">
        <w:rPr>
          <w:rFonts w:eastAsia="Gulim" w:cs="Arial"/>
          <w:bCs/>
          <w:szCs w:val="18"/>
          <w:lang w:eastAsia="ko-KR"/>
        </w:rPr>
        <w:t>권한은</w:t>
      </w:r>
      <w:r w:rsidRPr="00E62BCC">
        <w:rPr>
          <w:rFonts w:eastAsia="Gulim" w:cs="Arial"/>
          <w:bCs/>
          <w:szCs w:val="18"/>
          <w:lang w:eastAsia="ko-KR"/>
        </w:rPr>
        <w:t xml:space="preserve"> </w:t>
      </w:r>
      <w:r w:rsidRPr="00E62BCC">
        <w:rPr>
          <w:rFonts w:eastAsia="Gulim" w:cs="Arial"/>
          <w:bCs/>
          <w:szCs w:val="18"/>
          <w:lang w:eastAsia="ko-KR"/>
        </w:rPr>
        <w:t>계약</w:t>
      </w:r>
      <w:r w:rsidRPr="00E62BCC">
        <w:rPr>
          <w:rFonts w:eastAsia="Gulim" w:cs="Arial"/>
          <w:bCs/>
          <w:szCs w:val="18"/>
          <w:lang w:eastAsia="ko-KR"/>
        </w:rPr>
        <w:t xml:space="preserve"> </w:t>
      </w:r>
      <w:r w:rsidRPr="00E62BCC">
        <w:rPr>
          <w:rFonts w:eastAsia="Gulim" w:cs="Arial"/>
          <w:bCs/>
          <w:szCs w:val="18"/>
          <w:lang w:eastAsia="ko-KR"/>
        </w:rPr>
        <w:t>기간</w:t>
      </w:r>
      <w:r w:rsidRPr="00E62BCC">
        <w:rPr>
          <w:rFonts w:eastAsia="Gulim" w:cs="Arial"/>
          <w:bCs/>
          <w:szCs w:val="18"/>
          <w:lang w:eastAsia="ko-KR"/>
        </w:rPr>
        <w:t xml:space="preserve"> </w:t>
      </w:r>
      <w:r w:rsidRPr="00E62BCC">
        <w:rPr>
          <w:rFonts w:eastAsia="Gulim" w:cs="Arial"/>
          <w:bCs/>
          <w:szCs w:val="18"/>
          <w:lang w:eastAsia="ko-KR"/>
        </w:rPr>
        <w:t>동안</w:t>
      </w:r>
      <w:r w:rsidRPr="00E62BCC">
        <w:rPr>
          <w:rFonts w:eastAsia="Gulim" w:cs="Arial"/>
          <w:bCs/>
          <w:szCs w:val="18"/>
          <w:lang w:eastAsia="ko-KR"/>
        </w:rPr>
        <w:t xml:space="preserve"> </w:t>
      </w:r>
      <w:r w:rsidRPr="00E62BCC">
        <w:rPr>
          <w:rFonts w:eastAsia="Gulim" w:cs="Arial"/>
          <w:bCs/>
          <w:szCs w:val="18"/>
          <w:lang w:eastAsia="ko-KR"/>
        </w:rPr>
        <w:t>효력을</w:t>
      </w:r>
      <w:r w:rsidRPr="00E62BCC">
        <w:rPr>
          <w:rFonts w:eastAsia="Gulim" w:cs="Arial"/>
          <w:bCs/>
          <w:szCs w:val="18"/>
          <w:lang w:eastAsia="ko-KR"/>
        </w:rPr>
        <w:t xml:space="preserve"> </w:t>
      </w:r>
      <w:r w:rsidRPr="00E62BCC">
        <w:rPr>
          <w:rFonts w:eastAsia="Gulim" w:cs="Arial"/>
          <w:bCs/>
          <w:szCs w:val="18"/>
          <w:lang w:eastAsia="ko-KR"/>
        </w:rPr>
        <w:t>유지합니다</w:t>
      </w:r>
      <w:r w:rsidRPr="00E62BCC">
        <w:rPr>
          <w:rFonts w:eastAsia="Gulim" w:cs="Arial"/>
          <w:bCs/>
          <w:szCs w:val="18"/>
          <w:lang w:eastAsia="ko-KR"/>
        </w:rPr>
        <w:t xml:space="preserve">. </w:t>
      </w:r>
      <w:r w:rsidRPr="00E62BCC">
        <w:rPr>
          <w:rFonts w:eastAsia="Gulim" w:cs="Arial"/>
          <w:bCs/>
          <w:szCs w:val="18"/>
          <w:lang w:eastAsia="ko-KR"/>
        </w:rPr>
        <w:t>단</w:t>
      </w:r>
      <w:r w:rsidRPr="00E62BCC">
        <w:rPr>
          <w:rFonts w:eastAsia="Gulim" w:cs="Arial"/>
          <w:bCs/>
          <w:szCs w:val="18"/>
          <w:lang w:eastAsia="ko-KR"/>
        </w:rPr>
        <w:t>, (1) Microsoft</w:t>
      </w:r>
      <w:r w:rsidRPr="00E62BCC">
        <w:rPr>
          <w:rFonts w:eastAsia="Gulim" w:cs="Arial"/>
          <w:bCs/>
          <w:szCs w:val="18"/>
          <w:lang w:eastAsia="ko-KR"/>
        </w:rPr>
        <w:t>가</w:t>
      </w:r>
      <w:r w:rsidRPr="00E62BCC">
        <w:rPr>
          <w:rFonts w:eastAsia="Gulim" w:cs="Arial"/>
          <w:bCs/>
          <w:szCs w:val="18"/>
          <w:lang w:eastAsia="ko-KR"/>
        </w:rPr>
        <w:t xml:space="preserve"> </w:t>
      </w:r>
      <w:r w:rsidRPr="00E62BCC">
        <w:rPr>
          <w:rFonts w:eastAsia="Gulim" w:cs="Arial"/>
          <w:bCs/>
          <w:szCs w:val="18"/>
          <w:lang w:eastAsia="ko-KR"/>
        </w:rPr>
        <w:t>새</w:t>
      </w:r>
      <w:r w:rsidRPr="00E62BCC">
        <w:rPr>
          <w:rFonts w:eastAsia="Gulim" w:cs="Arial"/>
          <w:bCs/>
          <w:szCs w:val="18"/>
          <w:lang w:eastAsia="ko-KR"/>
        </w:rPr>
        <w:t xml:space="preserve"> </w:t>
      </w:r>
      <w:r w:rsidRPr="00E62BCC">
        <w:rPr>
          <w:rFonts w:eastAsia="Gulim" w:cs="Arial"/>
          <w:bCs/>
          <w:szCs w:val="18"/>
          <w:lang w:eastAsia="ko-KR"/>
        </w:rPr>
        <w:t>버전의</w:t>
      </w:r>
      <w:r w:rsidRPr="00E62BCC">
        <w:rPr>
          <w:rFonts w:eastAsia="Gulim" w:cs="Arial"/>
          <w:bCs/>
          <w:szCs w:val="18"/>
          <w:lang w:eastAsia="ko-KR"/>
        </w:rPr>
        <w:t xml:space="preserve"> </w:t>
      </w:r>
      <w:r w:rsidRPr="00E62BCC">
        <w:rPr>
          <w:rFonts w:eastAsia="Gulim" w:cs="Arial"/>
          <w:bCs/>
          <w:szCs w:val="18"/>
          <w:lang w:eastAsia="ko-KR"/>
        </w:rPr>
        <w:t>제품을</w:t>
      </w:r>
      <w:r w:rsidRPr="00E62BCC">
        <w:rPr>
          <w:rFonts w:eastAsia="Gulim" w:cs="Arial"/>
          <w:bCs/>
          <w:szCs w:val="18"/>
          <w:lang w:eastAsia="ko-KR"/>
        </w:rPr>
        <w:t xml:space="preserve"> </w:t>
      </w:r>
      <w:r w:rsidRPr="00E62BCC">
        <w:rPr>
          <w:rFonts w:eastAsia="Gulim" w:cs="Arial"/>
          <w:bCs/>
          <w:szCs w:val="18"/>
          <w:lang w:eastAsia="ko-KR"/>
        </w:rPr>
        <w:t>출시하고</w:t>
      </w:r>
      <w:r w:rsidRPr="00E62BCC">
        <w:rPr>
          <w:rFonts w:eastAsia="Gulim" w:cs="Arial"/>
          <w:bCs/>
          <w:szCs w:val="18"/>
          <w:lang w:eastAsia="ko-KR"/>
        </w:rPr>
        <w:t xml:space="preserve"> </w:t>
      </w:r>
      <w:r w:rsidRPr="00E62BCC">
        <w:rPr>
          <w:rFonts w:eastAsia="Gulim" w:cs="Arial"/>
          <w:bCs/>
          <w:szCs w:val="18"/>
          <w:lang w:eastAsia="ko-KR"/>
        </w:rPr>
        <w:t>고객이</w:t>
      </w:r>
      <w:r w:rsidRPr="00E62BCC">
        <w:rPr>
          <w:rFonts w:eastAsia="Gulim" w:cs="Arial"/>
          <w:bCs/>
          <w:szCs w:val="18"/>
          <w:lang w:eastAsia="ko-KR"/>
        </w:rPr>
        <w:t xml:space="preserve"> </w:t>
      </w:r>
      <w:r w:rsidRPr="00E62BCC">
        <w:rPr>
          <w:rFonts w:eastAsia="Gulim" w:cs="Arial"/>
          <w:bCs/>
          <w:szCs w:val="18"/>
          <w:lang w:eastAsia="ko-KR"/>
        </w:rPr>
        <w:t>해당</w:t>
      </w:r>
      <w:r w:rsidRPr="00E62BCC">
        <w:rPr>
          <w:rFonts w:eastAsia="Gulim" w:cs="Arial"/>
          <w:bCs/>
          <w:szCs w:val="18"/>
          <w:lang w:eastAsia="ko-KR"/>
        </w:rPr>
        <w:t xml:space="preserve"> </w:t>
      </w:r>
      <w:r w:rsidRPr="00E62BCC">
        <w:rPr>
          <w:rFonts w:eastAsia="Gulim" w:cs="Arial"/>
          <w:bCs/>
          <w:szCs w:val="18"/>
          <w:lang w:eastAsia="ko-KR"/>
        </w:rPr>
        <w:t>새</w:t>
      </w:r>
      <w:r w:rsidRPr="00E62BCC">
        <w:rPr>
          <w:rFonts w:eastAsia="Gulim" w:cs="Arial"/>
          <w:bCs/>
          <w:szCs w:val="18"/>
          <w:lang w:eastAsia="ko-KR"/>
        </w:rPr>
        <w:t xml:space="preserve"> </w:t>
      </w:r>
      <w:r w:rsidRPr="00E62BCC">
        <w:rPr>
          <w:rFonts w:eastAsia="Gulim" w:cs="Arial"/>
          <w:bCs/>
          <w:szCs w:val="18"/>
          <w:lang w:eastAsia="ko-KR"/>
        </w:rPr>
        <w:t>버전을</w:t>
      </w:r>
      <w:r w:rsidRPr="00E62BCC">
        <w:rPr>
          <w:rFonts w:eastAsia="Gulim" w:cs="Arial"/>
          <w:bCs/>
          <w:szCs w:val="18"/>
          <w:lang w:eastAsia="ko-KR"/>
        </w:rPr>
        <w:t xml:space="preserve"> </w:t>
      </w:r>
      <w:r w:rsidRPr="00E62BCC">
        <w:rPr>
          <w:rFonts w:eastAsia="Gulim" w:cs="Arial"/>
          <w:bCs/>
          <w:szCs w:val="18"/>
          <w:lang w:eastAsia="ko-KR"/>
        </w:rPr>
        <w:t>사용하는</w:t>
      </w:r>
      <w:r w:rsidRPr="00E62BCC">
        <w:rPr>
          <w:rFonts w:eastAsia="Gulim" w:cs="Arial"/>
          <w:bCs/>
          <w:szCs w:val="18"/>
          <w:lang w:eastAsia="ko-KR"/>
        </w:rPr>
        <w:t xml:space="preserve"> </w:t>
      </w:r>
      <w:r w:rsidRPr="00E62BCC">
        <w:rPr>
          <w:rFonts w:eastAsia="Gulim" w:cs="Arial"/>
          <w:bCs/>
          <w:szCs w:val="18"/>
          <w:lang w:eastAsia="ko-KR"/>
        </w:rPr>
        <w:t>경우</w:t>
      </w:r>
      <w:r w:rsidRPr="00E62BCC">
        <w:rPr>
          <w:rFonts w:eastAsia="Gulim" w:cs="Arial"/>
          <w:bCs/>
          <w:szCs w:val="18"/>
          <w:lang w:eastAsia="ko-KR"/>
        </w:rPr>
        <w:t xml:space="preserve"> </w:t>
      </w:r>
      <w:r w:rsidRPr="00E62BCC">
        <w:rPr>
          <w:rFonts w:eastAsia="Gulim" w:cs="Arial"/>
          <w:bCs/>
          <w:szCs w:val="18"/>
          <w:lang w:eastAsia="ko-KR"/>
        </w:rPr>
        <w:t>고객은</w:t>
      </w:r>
      <w:r w:rsidRPr="00E62BCC">
        <w:rPr>
          <w:rFonts w:eastAsia="Gulim" w:cs="Arial"/>
          <w:bCs/>
          <w:szCs w:val="18"/>
          <w:lang w:eastAsia="ko-KR"/>
        </w:rPr>
        <w:t xml:space="preserve"> </w:t>
      </w:r>
      <w:r w:rsidRPr="00E62BCC">
        <w:rPr>
          <w:rFonts w:eastAsia="Gulim" w:cs="Arial"/>
          <w:bCs/>
          <w:szCs w:val="18"/>
          <w:lang w:eastAsia="ko-KR"/>
        </w:rPr>
        <w:t>새</w:t>
      </w:r>
      <w:r w:rsidRPr="00E62BCC">
        <w:rPr>
          <w:rFonts w:eastAsia="Gulim" w:cs="Arial"/>
          <w:bCs/>
          <w:szCs w:val="18"/>
          <w:lang w:eastAsia="ko-KR"/>
        </w:rPr>
        <w:t xml:space="preserve"> </w:t>
      </w:r>
      <w:r w:rsidRPr="00E62BCC">
        <w:rPr>
          <w:rFonts w:eastAsia="Gulim" w:cs="Arial"/>
          <w:bCs/>
          <w:szCs w:val="18"/>
          <w:lang w:eastAsia="ko-KR"/>
        </w:rPr>
        <w:t>버전에</w:t>
      </w:r>
      <w:r w:rsidRPr="00E62BCC">
        <w:rPr>
          <w:rFonts w:eastAsia="Gulim" w:cs="Arial"/>
          <w:bCs/>
          <w:szCs w:val="18"/>
          <w:lang w:eastAsia="ko-KR"/>
        </w:rPr>
        <w:t xml:space="preserve"> </w:t>
      </w:r>
      <w:r w:rsidRPr="00E62BCC">
        <w:rPr>
          <w:rFonts w:eastAsia="Gulim" w:cs="Arial"/>
          <w:bCs/>
          <w:szCs w:val="18"/>
          <w:lang w:eastAsia="ko-KR"/>
        </w:rPr>
        <w:t>대한</w:t>
      </w:r>
      <w:r w:rsidRPr="00E62BCC">
        <w:rPr>
          <w:rFonts w:eastAsia="Gulim" w:cs="Arial"/>
          <w:bCs/>
          <w:szCs w:val="18"/>
          <w:lang w:eastAsia="ko-KR"/>
        </w:rPr>
        <w:t xml:space="preserve"> </w:t>
      </w:r>
      <w:r w:rsidRPr="00E62BCC">
        <w:rPr>
          <w:rFonts w:eastAsia="Gulim" w:cs="Arial"/>
          <w:bCs/>
          <w:szCs w:val="18"/>
          <w:lang w:eastAsia="ko-KR"/>
        </w:rPr>
        <w:t>사용</w:t>
      </w:r>
      <w:r w:rsidRPr="00E62BCC">
        <w:rPr>
          <w:rFonts w:eastAsia="Gulim" w:cs="Arial"/>
          <w:bCs/>
          <w:szCs w:val="18"/>
          <w:lang w:eastAsia="ko-KR"/>
        </w:rPr>
        <w:t xml:space="preserve"> </w:t>
      </w:r>
      <w:r w:rsidRPr="00E62BCC">
        <w:rPr>
          <w:rFonts w:eastAsia="Gulim" w:cs="Arial"/>
          <w:bCs/>
          <w:szCs w:val="18"/>
          <w:lang w:eastAsia="ko-KR"/>
        </w:rPr>
        <w:t>권한을</w:t>
      </w:r>
      <w:r w:rsidRPr="00E62BCC">
        <w:rPr>
          <w:rFonts w:eastAsia="Gulim" w:cs="Arial"/>
          <w:bCs/>
          <w:szCs w:val="18"/>
          <w:lang w:eastAsia="ko-KR"/>
        </w:rPr>
        <w:t xml:space="preserve"> </w:t>
      </w:r>
      <w:r w:rsidRPr="00E62BCC">
        <w:rPr>
          <w:rFonts w:eastAsia="Gulim" w:cs="Arial"/>
          <w:bCs/>
          <w:szCs w:val="18"/>
          <w:lang w:eastAsia="ko-KR"/>
        </w:rPr>
        <w:t>준수하고</w:t>
      </w:r>
      <w:r w:rsidRPr="00E62BCC">
        <w:rPr>
          <w:rFonts w:eastAsia="Gulim" w:cs="Arial"/>
          <w:bCs/>
          <w:szCs w:val="18"/>
          <w:lang w:eastAsia="ko-KR"/>
        </w:rPr>
        <w:t xml:space="preserve">, (2) </w:t>
      </w:r>
      <w:r w:rsidRPr="00E62BCC">
        <w:rPr>
          <w:rFonts w:eastAsia="Gulim" w:cs="Arial"/>
          <w:bCs/>
          <w:szCs w:val="18"/>
          <w:lang w:eastAsia="ko-KR"/>
        </w:rPr>
        <w:t>고객이</w:t>
      </w:r>
      <w:r w:rsidRPr="00E62BCC">
        <w:rPr>
          <w:rFonts w:eastAsia="Gulim" w:cs="Arial"/>
          <w:bCs/>
          <w:szCs w:val="18"/>
          <w:lang w:eastAsia="ko-KR"/>
        </w:rPr>
        <w:t xml:space="preserve"> </w:t>
      </w:r>
      <w:r w:rsidRPr="00E62BCC">
        <w:rPr>
          <w:rFonts w:eastAsia="Gulim" w:cs="Arial"/>
          <w:bCs/>
          <w:szCs w:val="18"/>
          <w:lang w:eastAsia="ko-KR"/>
        </w:rPr>
        <w:t>이전</w:t>
      </w:r>
      <w:r w:rsidRPr="00E62BCC">
        <w:rPr>
          <w:rFonts w:eastAsia="Gulim" w:cs="Arial"/>
          <w:bCs/>
          <w:szCs w:val="18"/>
          <w:lang w:eastAsia="ko-KR"/>
        </w:rPr>
        <w:t xml:space="preserve"> </w:t>
      </w:r>
      <w:r w:rsidRPr="00E62BCC">
        <w:rPr>
          <w:rFonts w:eastAsia="Gulim" w:cs="Arial"/>
          <w:bCs/>
          <w:szCs w:val="18"/>
          <w:lang w:eastAsia="ko-KR"/>
        </w:rPr>
        <w:t>버전의</w:t>
      </w:r>
      <w:r w:rsidRPr="00E62BCC">
        <w:rPr>
          <w:rFonts w:eastAsia="Gulim" w:cs="Arial"/>
          <w:bCs/>
          <w:szCs w:val="18"/>
          <w:lang w:eastAsia="ko-KR"/>
        </w:rPr>
        <w:t xml:space="preserve"> </w:t>
      </w:r>
      <w:r w:rsidRPr="00E62BCC">
        <w:rPr>
          <w:rFonts w:eastAsia="Gulim" w:cs="Arial"/>
          <w:bCs/>
          <w:szCs w:val="18"/>
          <w:lang w:eastAsia="ko-KR"/>
        </w:rPr>
        <w:t>제품으로</w:t>
      </w:r>
      <w:r w:rsidRPr="00E62BCC">
        <w:rPr>
          <w:rFonts w:eastAsia="Gulim" w:cs="Arial"/>
          <w:bCs/>
          <w:szCs w:val="18"/>
          <w:lang w:eastAsia="ko-KR"/>
        </w:rPr>
        <w:t xml:space="preserve"> </w:t>
      </w:r>
      <w:r w:rsidRPr="00E62BCC">
        <w:rPr>
          <w:rFonts w:eastAsia="Gulim" w:cs="Arial"/>
          <w:bCs/>
          <w:szCs w:val="18"/>
          <w:lang w:eastAsia="ko-KR"/>
        </w:rPr>
        <w:t>소프트웨어</w:t>
      </w:r>
      <w:r w:rsidRPr="00E62BCC">
        <w:rPr>
          <w:rFonts w:eastAsia="Gulim" w:cs="Arial"/>
          <w:bCs/>
          <w:szCs w:val="18"/>
          <w:lang w:eastAsia="ko-KR"/>
        </w:rPr>
        <w:t xml:space="preserve"> </w:t>
      </w:r>
      <w:r w:rsidRPr="00E62BCC">
        <w:rPr>
          <w:rFonts w:eastAsia="Gulim" w:cs="Arial"/>
          <w:bCs/>
          <w:szCs w:val="18"/>
          <w:lang w:eastAsia="ko-KR"/>
        </w:rPr>
        <w:t>서비스를</w:t>
      </w:r>
      <w:r w:rsidRPr="00E62BCC">
        <w:rPr>
          <w:rFonts w:eastAsia="Gulim" w:cs="Arial"/>
          <w:bCs/>
          <w:szCs w:val="18"/>
          <w:lang w:eastAsia="ko-KR"/>
        </w:rPr>
        <w:t xml:space="preserve"> </w:t>
      </w:r>
      <w:r w:rsidRPr="00E62BCC">
        <w:rPr>
          <w:rFonts w:eastAsia="Gulim" w:cs="Arial"/>
          <w:bCs/>
          <w:szCs w:val="18"/>
          <w:lang w:eastAsia="ko-KR"/>
        </w:rPr>
        <w:t>제공하는</w:t>
      </w:r>
      <w:r w:rsidRPr="00E62BCC">
        <w:rPr>
          <w:rFonts w:eastAsia="Gulim" w:cs="Arial"/>
          <w:bCs/>
          <w:szCs w:val="18"/>
          <w:lang w:eastAsia="ko-KR"/>
        </w:rPr>
        <w:t xml:space="preserve"> </w:t>
      </w:r>
      <w:r w:rsidRPr="00E62BCC">
        <w:rPr>
          <w:rFonts w:eastAsia="Gulim" w:cs="Arial"/>
          <w:bCs/>
          <w:szCs w:val="18"/>
          <w:lang w:eastAsia="ko-KR"/>
        </w:rPr>
        <w:t>경우에는</w:t>
      </w:r>
      <w:r w:rsidRPr="00E62BCC">
        <w:rPr>
          <w:rFonts w:eastAsia="Gulim" w:cs="Arial"/>
          <w:bCs/>
          <w:szCs w:val="18"/>
          <w:lang w:eastAsia="ko-KR"/>
        </w:rPr>
        <w:t xml:space="preserve"> </w:t>
      </w:r>
      <w:r w:rsidRPr="00E62BCC">
        <w:rPr>
          <w:rFonts w:eastAsia="Gulim" w:cs="Arial"/>
          <w:bCs/>
          <w:szCs w:val="18"/>
          <w:lang w:eastAsia="ko-KR"/>
        </w:rPr>
        <w:t>현재</w:t>
      </w:r>
      <w:r w:rsidRPr="00E62BCC">
        <w:rPr>
          <w:rFonts w:eastAsia="Gulim" w:cs="Arial"/>
          <w:bCs/>
          <w:szCs w:val="18"/>
          <w:lang w:eastAsia="ko-KR"/>
        </w:rPr>
        <w:t xml:space="preserve"> </w:t>
      </w:r>
      <w:r w:rsidRPr="00E62BCC">
        <w:rPr>
          <w:rFonts w:eastAsia="Gulim" w:cs="Arial"/>
          <w:bCs/>
          <w:szCs w:val="18"/>
          <w:lang w:eastAsia="ko-KR"/>
        </w:rPr>
        <w:t>계약에</w:t>
      </w:r>
      <w:r w:rsidRPr="00E62BCC">
        <w:rPr>
          <w:rFonts w:eastAsia="Gulim" w:cs="Arial"/>
          <w:bCs/>
          <w:szCs w:val="18"/>
          <w:lang w:eastAsia="ko-KR"/>
        </w:rPr>
        <w:t xml:space="preserve"> </w:t>
      </w:r>
      <w:r w:rsidRPr="00E62BCC">
        <w:rPr>
          <w:rFonts w:eastAsia="Gulim" w:cs="Arial"/>
          <w:bCs/>
          <w:szCs w:val="18"/>
          <w:lang w:eastAsia="ko-KR"/>
        </w:rPr>
        <w:t>따라</w:t>
      </w:r>
      <w:r w:rsidRPr="00E62BCC">
        <w:rPr>
          <w:rFonts w:eastAsia="Gulim" w:cs="Arial"/>
          <w:bCs/>
          <w:szCs w:val="18"/>
          <w:lang w:eastAsia="ko-KR"/>
        </w:rPr>
        <w:t xml:space="preserve"> </w:t>
      </w:r>
      <w:r w:rsidRPr="00E62BCC">
        <w:rPr>
          <w:rFonts w:eastAsia="Gulim" w:cs="Arial"/>
          <w:bCs/>
          <w:szCs w:val="18"/>
          <w:lang w:eastAsia="ko-KR"/>
        </w:rPr>
        <w:t>해당</w:t>
      </w:r>
      <w:r w:rsidRPr="00E62BCC">
        <w:rPr>
          <w:rFonts w:eastAsia="Gulim" w:cs="Arial"/>
          <w:bCs/>
          <w:szCs w:val="18"/>
          <w:lang w:eastAsia="ko-KR"/>
        </w:rPr>
        <w:t xml:space="preserve"> </w:t>
      </w:r>
      <w:r w:rsidRPr="00E62BCC">
        <w:rPr>
          <w:rFonts w:eastAsia="Gulim" w:cs="Arial"/>
          <w:bCs/>
          <w:szCs w:val="18"/>
          <w:lang w:eastAsia="ko-KR"/>
        </w:rPr>
        <w:t>제품으로</w:t>
      </w:r>
      <w:r w:rsidRPr="00E62BCC">
        <w:rPr>
          <w:rFonts w:eastAsia="Gulim" w:cs="Arial"/>
          <w:bCs/>
          <w:szCs w:val="18"/>
          <w:lang w:eastAsia="ko-KR"/>
        </w:rPr>
        <w:t xml:space="preserve"> </w:t>
      </w:r>
      <w:r w:rsidRPr="00E62BCC">
        <w:rPr>
          <w:rFonts w:eastAsia="Gulim" w:cs="Arial"/>
          <w:bCs/>
          <w:szCs w:val="18"/>
          <w:lang w:eastAsia="ko-KR"/>
        </w:rPr>
        <w:t>처음</w:t>
      </w:r>
      <w:r w:rsidRPr="00E62BCC">
        <w:rPr>
          <w:rFonts w:eastAsia="Gulim" w:cs="Arial"/>
          <w:bCs/>
          <w:szCs w:val="18"/>
          <w:lang w:eastAsia="ko-KR"/>
        </w:rPr>
        <w:t xml:space="preserve"> </w:t>
      </w:r>
      <w:r w:rsidRPr="00E62BCC">
        <w:rPr>
          <w:rFonts w:eastAsia="Gulim" w:cs="Arial"/>
          <w:bCs/>
          <w:szCs w:val="18"/>
          <w:lang w:eastAsia="ko-KR"/>
        </w:rPr>
        <w:t>소프트웨어</w:t>
      </w:r>
      <w:r w:rsidRPr="00E62BCC">
        <w:rPr>
          <w:rFonts w:eastAsia="Gulim" w:cs="Arial"/>
          <w:bCs/>
          <w:szCs w:val="18"/>
          <w:lang w:eastAsia="ko-KR"/>
        </w:rPr>
        <w:t xml:space="preserve"> </w:t>
      </w:r>
      <w:r w:rsidRPr="00E62BCC">
        <w:rPr>
          <w:rFonts w:eastAsia="Gulim" w:cs="Arial"/>
          <w:bCs/>
          <w:szCs w:val="18"/>
          <w:lang w:eastAsia="ko-KR"/>
        </w:rPr>
        <w:t>서비스를</w:t>
      </w:r>
      <w:r w:rsidRPr="00E62BCC">
        <w:rPr>
          <w:rFonts w:eastAsia="Gulim" w:cs="Arial"/>
          <w:bCs/>
          <w:szCs w:val="18"/>
          <w:lang w:eastAsia="ko-KR"/>
        </w:rPr>
        <w:t xml:space="preserve"> </w:t>
      </w:r>
      <w:r w:rsidRPr="00E62BCC">
        <w:rPr>
          <w:rFonts w:eastAsia="Gulim" w:cs="Arial"/>
          <w:bCs/>
          <w:szCs w:val="18"/>
          <w:lang w:eastAsia="ko-KR"/>
        </w:rPr>
        <w:t>제공할</w:t>
      </w:r>
      <w:r w:rsidRPr="00E62BCC">
        <w:rPr>
          <w:rFonts w:eastAsia="Gulim" w:cs="Arial"/>
          <w:bCs/>
          <w:szCs w:val="18"/>
          <w:lang w:eastAsia="ko-KR"/>
        </w:rPr>
        <w:t xml:space="preserve"> </w:t>
      </w:r>
      <w:r w:rsidRPr="00E62BCC">
        <w:rPr>
          <w:rFonts w:eastAsia="Gulim" w:cs="Arial"/>
          <w:bCs/>
          <w:szCs w:val="18"/>
          <w:lang w:eastAsia="ko-KR"/>
        </w:rPr>
        <w:t>때</w:t>
      </w:r>
      <w:r w:rsidRPr="00E62BCC">
        <w:rPr>
          <w:rFonts w:eastAsia="Gulim" w:cs="Arial"/>
          <w:bCs/>
          <w:szCs w:val="18"/>
          <w:lang w:eastAsia="ko-KR"/>
        </w:rPr>
        <w:t xml:space="preserve"> </w:t>
      </w:r>
      <w:r w:rsidRPr="00E62BCC">
        <w:rPr>
          <w:rFonts w:eastAsia="Gulim" w:cs="Arial"/>
          <w:bCs/>
          <w:szCs w:val="18"/>
          <w:lang w:eastAsia="ko-KR"/>
        </w:rPr>
        <w:t>서비스</w:t>
      </w:r>
      <w:r w:rsidRPr="00E62BCC">
        <w:rPr>
          <w:rFonts w:eastAsia="Gulim" w:cs="Arial"/>
          <w:bCs/>
          <w:szCs w:val="18"/>
          <w:lang w:eastAsia="ko-KR"/>
        </w:rPr>
        <w:t xml:space="preserve"> </w:t>
      </w:r>
      <w:r w:rsidRPr="00E62BCC">
        <w:rPr>
          <w:rFonts w:eastAsia="Gulim" w:cs="Arial"/>
          <w:bCs/>
          <w:szCs w:val="18"/>
          <w:lang w:eastAsia="ko-KR"/>
        </w:rPr>
        <w:t>제공업체</w:t>
      </w:r>
      <w:r w:rsidRPr="00E62BCC">
        <w:rPr>
          <w:rFonts w:eastAsia="Gulim" w:cs="Arial"/>
          <w:bCs/>
          <w:szCs w:val="18"/>
          <w:lang w:eastAsia="ko-KR"/>
        </w:rPr>
        <w:t xml:space="preserve"> </w:t>
      </w:r>
      <w:r w:rsidRPr="00E62BCC">
        <w:rPr>
          <w:rFonts w:eastAsia="Gulim" w:cs="Arial"/>
          <w:bCs/>
          <w:szCs w:val="18"/>
          <w:lang w:eastAsia="ko-KR"/>
        </w:rPr>
        <w:t>사용</w:t>
      </w:r>
      <w:r w:rsidRPr="00E62BCC">
        <w:rPr>
          <w:rFonts w:eastAsia="Gulim" w:cs="Arial"/>
          <w:bCs/>
          <w:szCs w:val="18"/>
          <w:lang w:eastAsia="ko-KR"/>
        </w:rPr>
        <w:t xml:space="preserve"> </w:t>
      </w:r>
      <w:r w:rsidRPr="00E62BCC">
        <w:rPr>
          <w:rFonts w:eastAsia="Gulim" w:cs="Arial"/>
          <w:bCs/>
          <w:szCs w:val="18"/>
          <w:lang w:eastAsia="ko-KR"/>
        </w:rPr>
        <w:t>권한의</w:t>
      </w:r>
      <w:r w:rsidRPr="00E62BCC">
        <w:rPr>
          <w:rFonts w:eastAsia="Gulim" w:cs="Arial"/>
          <w:bCs/>
          <w:szCs w:val="18"/>
          <w:lang w:eastAsia="ko-KR"/>
        </w:rPr>
        <w:t xml:space="preserve"> </w:t>
      </w:r>
      <w:r w:rsidRPr="00E62BCC">
        <w:rPr>
          <w:rFonts w:eastAsia="Gulim" w:cs="Arial"/>
          <w:bCs/>
          <w:szCs w:val="18"/>
          <w:lang w:eastAsia="ko-KR"/>
        </w:rPr>
        <w:t>해당</w:t>
      </w:r>
      <w:r w:rsidRPr="00E62BCC">
        <w:rPr>
          <w:rFonts w:eastAsia="Gulim" w:cs="Arial"/>
          <w:bCs/>
          <w:szCs w:val="18"/>
          <w:lang w:eastAsia="ko-KR"/>
        </w:rPr>
        <w:t xml:space="preserve"> </w:t>
      </w:r>
      <w:r w:rsidRPr="00E62BCC">
        <w:rPr>
          <w:rFonts w:eastAsia="Gulim" w:cs="Arial"/>
          <w:bCs/>
          <w:szCs w:val="18"/>
          <w:lang w:eastAsia="ko-KR"/>
        </w:rPr>
        <w:t>제품</w:t>
      </w:r>
      <w:r w:rsidRPr="00E62BCC">
        <w:rPr>
          <w:rFonts w:eastAsia="Gulim" w:cs="Arial"/>
          <w:bCs/>
          <w:szCs w:val="18"/>
          <w:lang w:eastAsia="ko-KR"/>
        </w:rPr>
        <w:t xml:space="preserve"> </w:t>
      </w:r>
      <w:r w:rsidRPr="00E62BCC">
        <w:rPr>
          <w:rFonts w:eastAsia="Gulim" w:cs="Arial"/>
          <w:bCs/>
          <w:szCs w:val="18"/>
          <w:lang w:eastAsia="ko-KR"/>
        </w:rPr>
        <w:t>버전에</w:t>
      </w:r>
      <w:r w:rsidRPr="00E62BCC">
        <w:rPr>
          <w:rFonts w:eastAsia="Gulim" w:cs="Arial"/>
          <w:bCs/>
          <w:szCs w:val="18"/>
          <w:lang w:eastAsia="ko-KR"/>
        </w:rPr>
        <w:t xml:space="preserve"> </w:t>
      </w:r>
      <w:r w:rsidRPr="00E62BCC">
        <w:rPr>
          <w:rFonts w:eastAsia="Gulim" w:cs="Arial"/>
          <w:bCs/>
          <w:szCs w:val="18"/>
          <w:lang w:eastAsia="ko-KR"/>
        </w:rPr>
        <w:t>대한</w:t>
      </w:r>
      <w:r w:rsidRPr="00E62BCC">
        <w:rPr>
          <w:rFonts w:eastAsia="Gulim" w:cs="Arial"/>
          <w:bCs/>
          <w:szCs w:val="18"/>
          <w:lang w:eastAsia="ko-KR"/>
        </w:rPr>
        <w:t xml:space="preserve"> </w:t>
      </w:r>
      <w:r w:rsidRPr="00E62BCC">
        <w:rPr>
          <w:rFonts w:eastAsia="Gulim" w:cs="Arial"/>
          <w:bCs/>
          <w:szCs w:val="18"/>
          <w:lang w:eastAsia="ko-KR"/>
        </w:rPr>
        <w:t>사용</w:t>
      </w:r>
      <w:r w:rsidRPr="00E62BCC">
        <w:rPr>
          <w:rFonts w:eastAsia="Gulim" w:cs="Arial"/>
          <w:bCs/>
          <w:szCs w:val="18"/>
          <w:lang w:eastAsia="ko-KR"/>
        </w:rPr>
        <w:t xml:space="preserve"> </w:t>
      </w:r>
      <w:r w:rsidRPr="00E62BCC">
        <w:rPr>
          <w:rFonts w:eastAsia="Gulim" w:cs="Arial"/>
          <w:bCs/>
          <w:szCs w:val="18"/>
          <w:lang w:eastAsia="ko-KR"/>
        </w:rPr>
        <w:t>권한이</w:t>
      </w:r>
      <w:r w:rsidRPr="00E62BCC">
        <w:rPr>
          <w:rFonts w:eastAsia="Gulim" w:cs="Arial"/>
          <w:bCs/>
          <w:szCs w:val="18"/>
          <w:lang w:eastAsia="ko-KR"/>
        </w:rPr>
        <w:t xml:space="preserve"> </w:t>
      </w:r>
      <w:r w:rsidRPr="00E62BCC">
        <w:rPr>
          <w:rFonts w:eastAsia="Gulim" w:cs="Arial"/>
          <w:bCs/>
          <w:szCs w:val="18"/>
          <w:lang w:eastAsia="ko-KR"/>
        </w:rPr>
        <w:t>적용됩니다</w:t>
      </w:r>
      <w:r w:rsidRPr="00E62BCC">
        <w:rPr>
          <w:rFonts w:eastAsia="Gulim" w:cs="Arial"/>
          <w:bCs/>
          <w:szCs w:val="18"/>
          <w:lang w:eastAsia="ko-KR"/>
        </w:rPr>
        <w:t xml:space="preserve">. </w:t>
      </w:r>
      <w:r w:rsidRPr="00E62BCC">
        <w:rPr>
          <w:rFonts w:eastAsia="Gulim" w:cs="Arial"/>
          <w:bCs/>
          <w:szCs w:val="18"/>
          <w:lang w:eastAsia="ko-KR"/>
        </w:rPr>
        <w:t>이때</w:t>
      </w:r>
      <w:r w:rsidRPr="00E62BCC">
        <w:rPr>
          <w:rFonts w:eastAsia="Gulim" w:cs="Arial"/>
          <w:bCs/>
          <w:szCs w:val="18"/>
          <w:lang w:eastAsia="ko-KR"/>
        </w:rPr>
        <w:t xml:space="preserve"> </w:t>
      </w:r>
      <w:r w:rsidRPr="00E62BCC">
        <w:rPr>
          <w:rFonts w:eastAsia="Gulim" w:cs="Arial"/>
          <w:bCs/>
          <w:szCs w:val="18"/>
          <w:lang w:eastAsia="ko-KR"/>
        </w:rPr>
        <w:t>원래</w:t>
      </w:r>
      <w:r w:rsidRPr="00E62BCC">
        <w:rPr>
          <w:rFonts w:eastAsia="Gulim" w:cs="Arial"/>
          <w:bCs/>
          <w:szCs w:val="18"/>
          <w:lang w:eastAsia="ko-KR"/>
        </w:rPr>
        <w:t xml:space="preserve"> </w:t>
      </w:r>
      <w:r w:rsidRPr="00E62BCC">
        <w:rPr>
          <w:rFonts w:eastAsia="Gulim" w:cs="Arial"/>
          <w:bCs/>
          <w:szCs w:val="18"/>
          <w:lang w:eastAsia="ko-KR"/>
        </w:rPr>
        <w:t>사용했던</w:t>
      </w:r>
      <w:r w:rsidRPr="00E62BCC">
        <w:rPr>
          <w:rFonts w:eastAsia="Gulim" w:cs="Arial"/>
          <w:bCs/>
          <w:szCs w:val="18"/>
          <w:lang w:eastAsia="ko-KR"/>
        </w:rPr>
        <w:t xml:space="preserve"> </w:t>
      </w:r>
      <w:r w:rsidRPr="00E62BCC">
        <w:rPr>
          <w:rFonts w:eastAsia="Gulim" w:cs="Arial"/>
          <w:bCs/>
          <w:szCs w:val="18"/>
          <w:lang w:eastAsia="ko-KR"/>
        </w:rPr>
        <w:t>버전에</w:t>
      </w:r>
      <w:r w:rsidRPr="00E62BCC">
        <w:rPr>
          <w:rFonts w:eastAsia="Gulim" w:cs="Arial"/>
          <w:bCs/>
          <w:szCs w:val="18"/>
          <w:lang w:eastAsia="ko-KR"/>
        </w:rPr>
        <w:t xml:space="preserve"> </w:t>
      </w:r>
      <w:r w:rsidRPr="00E62BCC">
        <w:rPr>
          <w:rFonts w:eastAsia="Gulim" w:cs="Arial"/>
          <w:bCs/>
          <w:szCs w:val="18"/>
          <w:lang w:eastAsia="ko-KR"/>
        </w:rPr>
        <w:t>속하지</w:t>
      </w:r>
      <w:r w:rsidRPr="00E62BCC">
        <w:rPr>
          <w:rFonts w:eastAsia="Gulim" w:cs="Arial"/>
          <w:bCs/>
          <w:szCs w:val="18"/>
          <w:lang w:eastAsia="ko-KR"/>
        </w:rPr>
        <w:t xml:space="preserve"> </w:t>
      </w:r>
      <w:r w:rsidRPr="00E62BCC">
        <w:rPr>
          <w:rFonts w:eastAsia="Gulim" w:cs="Arial"/>
          <w:bCs/>
          <w:szCs w:val="18"/>
          <w:lang w:eastAsia="ko-KR"/>
        </w:rPr>
        <w:t>않는</w:t>
      </w:r>
      <w:r w:rsidRPr="00E62BCC">
        <w:rPr>
          <w:rFonts w:eastAsia="Gulim" w:cs="Arial"/>
          <w:bCs/>
          <w:szCs w:val="18"/>
          <w:lang w:eastAsia="ko-KR"/>
        </w:rPr>
        <w:t xml:space="preserve"> </w:t>
      </w:r>
      <w:r w:rsidRPr="00E62BCC">
        <w:rPr>
          <w:rFonts w:eastAsia="Gulim" w:cs="Arial"/>
          <w:bCs/>
          <w:szCs w:val="18"/>
          <w:lang w:eastAsia="ko-KR"/>
        </w:rPr>
        <w:t>구성</w:t>
      </w:r>
      <w:r w:rsidRPr="00E62BCC">
        <w:rPr>
          <w:rFonts w:eastAsia="Gulim" w:cs="Arial"/>
          <w:bCs/>
          <w:szCs w:val="18"/>
          <w:lang w:eastAsia="ko-KR"/>
        </w:rPr>
        <w:t xml:space="preserve"> </w:t>
      </w:r>
      <w:r w:rsidRPr="00E62BCC">
        <w:rPr>
          <w:rFonts w:eastAsia="Gulim" w:cs="Arial"/>
          <w:bCs/>
          <w:szCs w:val="18"/>
          <w:lang w:eastAsia="ko-KR"/>
        </w:rPr>
        <w:t>요소가</w:t>
      </w:r>
      <w:r w:rsidRPr="00E62BCC">
        <w:rPr>
          <w:rFonts w:eastAsia="Gulim" w:cs="Arial"/>
          <w:bCs/>
          <w:szCs w:val="18"/>
          <w:lang w:eastAsia="ko-KR"/>
        </w:rPr>
        <w:t xml:space="preserve"> </w:t>
      </w:r>
      <w:r w:rsidRPr="00E62BCC">
        <w:rPr>
          <w:rFonts w:eastAsia="Gulim" w:cs="Arial"/>
          <w:bCs/>
          <w:szCs w:val="18"/>
          <w:lang w:eastAsia="ko-KR"/>
        </w:rPr>
        <w:t>제품에</w:t>
      </w:r>
      <w:r w:rsidRPr="00E62BCC">
        <w:rPr>
          <w:rFonts w:eastAsia="Gulim" w:cs="Arial"/>
          <w:bCs/>
          <w:szCs w:val="18"/>
          <w:lang w:eastAsia="ko-KR"/>
        </w:rPr>
        <w:t xml:space="preserve"> </w:t>
      </w:r>
      <w:r w:rsidRPr="00E62BCC">
        <w:rPr>
          <w:rFonts w:eastAsia="Gulim" w:cs="Arial"/>
          <w:bCs/>
          <w:szCs w:val="18"/>
          <w:lang w:eastAsia="ko-KR"/>
        </w:rPr>
        <w:t>들어</w:t>
      </w:r>
      <w:r w:rsidRPr="00E62BCC">
        <w:rPr>
          <w:rFonts w:eastAsia="Gulim" w:cs="Arial"/>
          <w:bCs/>
          <w:szCs w:val="18"/>
          <w:lang w:eastAsia="ko-KR"/>
        </w:rPr>
        <w:t xml:space="preserve"> </w:t>
      </w:r>
      <w:r w:rsidRPr="00E62BCC">
        <w:rPr>
          <w:rFonts w:eastAsia="Gulim" w:cs="Arial"/>
          <w:bCs/>
          <w:szCs w:val="18"/>
          <w:lang w:eastAsia="ko-KR"/>
        </w:rPr>
        <w:t>있으면</w:t>
      </w:r>
      <w:r w:rsidRPr="00E62BCC">
        <w:rPr>
          <w:rFonts w:eastAsia="Gulim" w:cs="Arial"/>
          <w:bCs/>
          <w:szCs w:val="18"/>
          <w:lang w:eastAsia="ko-KR"/>
        </w:rPr>
        <w:t xml:space="preserve"> </w:t>
      </w:r>
      <w:r w:rsidRPr="00E62BCC">
        <w:rPr>
          <w:rFonts w:eastAsia="Gulim" w:cs="Arial"/>
          <w:bCs/>
          <w:szCs w:val="18"/>
          <w:lang w:eastAsia="ko-KR"/>
        </w:rPr>
        <w:t>그</w:t>
      </w:r>
      <w:r w:rsidRPr="00E62BCC">
        <w:rPr>
          <w:rFonts w:eastAsia="Gulim" w:cs="Arial"/>
          <w:bCs/>
          <w:szCs w:val="18"/>
          <w:lang w:eastAsia="ko-KR"/>
        </w:rPr>
        <w:t xml:space="preserve"> </w:t>
      </w:r>
      <w:r w:rsidRPr="00E62BCC">
        <w:rPr>
          <w:rFonts w:eastAsia="Gulim" w:cs="Arial"/>
          <w:bCs/>
          <w:szCs w:val="18"/>
          <w:lang w:eastAsia="ko-KR"/>
        </w:rPr>
        <w:t>구성</w:t>
      </w:r>
      <w:r w:rsidRPr="00E62BCC">
        <w:rPr>
          <w:rFonts w:eastAsia="Gulim" w:cs="Arial"/>
          <w:bCs/>
          <w:szCs w:val="18"/>
          <w:lang w:eastAsia="ko-KR"/>
        </w:rPr>
        <w:t xml:space="preserve"> </w:t>
      </w:r>
      <w:r w:rsidRPr="00E62BCC">
        <w:rPr>
          <w:rFonts w:eastAsia="Gulim" w:cs="Arial"/>
          <w:bCs/>
          <w:szCs w:val="18"/>
          <w:lang w:eastAsia="ko-KR"/>
        </w:rPr>
        <w:t>요소에만</w:t>
      </w:r>
      <w:r w:rsidRPr="00E62BCC">
        <w:rPr>
          <w:rFonts w:eastAsia="Gulim" w:cs="Arial"/>
          <w:bCs/>
          <w:szCs w:val="18"/>
          <w:lang w:eastAsia="ko-KR"/>
        </w:rPr>
        <w:t xml:space="preserve"> </w:t>
      </w:r>
      <w:r w:rsidRPr="00E62BCC">
        <w:rPr>
          <w:rFonts w:eastAsia="Gulim" w:cs="Arial"/>
          <w:bCs/>
          <w:szCs w:val="18"/>
          <w:lang w:eastAsia="ko-KR"/>
        </w:rPr>
        <w:t>해당하는</w:t>
      </w:r>
      <w:r w:rsidRPr="00E62BCC">
        <w:rPr>
          <w:rFonts w:eastAsia="Gulim" w:cs="Arial"/>
          <w:bCs/>
          <w:szCs w:val="18"/>
          <w:lang w:eastAsia="ko-KR"/>
        </w:rPr>
        <w:t xml:space="preserve"> </w:t>
      </w:r>
      <w:r w:rsidRPr="00E62BCC">
        <w:rPr>
          <w:rFonts w:eastAsia="Gulim" w:cs="Arial"/>
          <w:bCs/>
          <w:szCs w:val="18"/>
          <w:lang w:eastAsia="ko-KR"/>
        </w:rPr>
        <w:t>모든</w:t>
      </w:r>
      <w:r w:rsidRPr="00E62BCC">
        <w:rPr>
          <w:rFonts w:eastAsia="Gulim" w:cs="Arial"/>
          <w:bCs/>
          <w:szCs w:val="18"/>
          <w:lang w:eastAsia="ko-KR"/>
        </w:rPr>
        <w:t xml:space="preserve"> </w:t>
      </w:r>
      <w:r w:rsidRPr="00E62BCC">
        <w:rPr>
          <w:rFonts w:eastAsia="Gulim" w:cs="Arial"/>
          <w:bCs/>
          <w:szCs w:val="18"/>
          <w:lang w:eastAsia="ko-KR"/>
        </w:rPr>
        <w:t>후속</w:t>
      </w:r>
      <w:r w:rsidRPr="00E62BCC">
        <w:rPr>
          <w:rFonts w:eastAsia="Gulim" w:cs="Arial"/>
          <w:bCs/>
          <w:szCs w:val="18"/>
          <w:lang w:eastAsia="ko-KR"/>
        </w:rPr>
        <w:t xml:space="preserve"> </w:t>
      </w:r>
      <w:r w:rsidRPr="00E62BCC">
        <w:rPr>
          <w:rFonts w:eastAsia="Gulim" w:cs="Arial"/>
          <w:bCs/>
          <w:szCs w:val="18"/>
          <w:lang w:eastAsia="ko-KR"/>
        </w:rPr>
        <w:t>사용</w:t>
      </w:r>
      <w:r w:rsidRPr="00E62BCC">
        <w:rPr>
          <w:rFonts w:eastAsia="Gulim" w:cs="Arial"/>
          <w:bCs/>
          <w:szCs w:val="18"/>
          <w:lang w:eastAsia="ko-KR"/>
        </w:rPr>
        <w:t xml:space="preserve"> </w:t>
      </w:r>
      <w:r w:rsidRPr="00E62BCC">
        <w:rPr>
          <w:rFonts w:eastAsia="Gulim" w:cs="Arial"/>
          <w:bCs/>
          <w:szCs w:val="18"/>
          <w:lang w:eastAsia="ko-KR"/>
        </w:rPr>
        <w:t>권한은</w:t>
      </w:r>
      <w:r w:rsidRPr="00E62BCC">
        <w:rPr>
          <w:rFonts w:eastAsia="Gulim" w:cs="Arial"/>
          <w:bCs/>
          <w:szCs w:val="18"/>
          <w:lang w:eastAsia="ko-KR"/>
        </w:rPr>
        <w:t xml:space="preserve"> </w:t>
      </w:r>
      <w:r w:rsidRPr="00E62BCC">
        <w:rPr>
          <w:rFonts w:eastAsia="Gulim" w:cs="Arial"/>
          <w:bCs/>
          <w:szCs w:val="18"/>
          <w:lang w:eastAsia="ko-KR"/>
        </w:rPr>
        <w:t>그</w:t>
      </w:r>
      <w:r w:rsidRPr="00E62BCC">
        <w:rPr>
          <w:rFonts w:eastAsia="Gulim" w:cs="Arial"/>
          <w:bCs/>
          <w:szCs w:val="18"/>
          <w:lang w:eastAsia="ko-KR"/>
        </w:rPr>
        <w:t xml:space="preserve"> </w:t>
      </w:r>
      <w:r w:rsidRPr="00E62BCC">
        <w:rPr>
          <w:rFonts w:eastAsia="Gulim" w:cs="Arial"/>
          <w:bCs/>
          <w:szCs w:val="18"/>
          <w:lang w:eastAsia="ko-KR"/>
        </w:rPr>
        <w:t>구성</w:t>
      </w:r>
      <w:r w:rsidRPr="00E62BCC">
        <w:rPr>
          <w:rFonts w:eastAsia="Gulim" w:cs="Arial"/>
          <w:bCs/>
          <w:szCs w:val="18"/>
          <w:lang w:eastAsia="ko-KR"/>
        </w:rPr>
        <w:t xml:space="preserve"> </w:t>
      </w:r>
      <w:r w:rsidRPr="00E62BCC">
        <w:rPr>
          <w:rFonts w:eastAsia="Gulim" w:cs="Arial"/>
          <w:bCs/>
          <w:szCs w:val="18"/>
          <w:lang w:eastAsia="ko-KR"/>
        </w:rPr>
        <w:t>요소에</w:t>
      </w:r>
      <w:r w:rsidRPr="00E62BCC">
        <w:rPr>
          <w:rFonts w:eastAsia="Gulim" w:cs="Arial"/>
          <w:bCs/>
          <w:szCs w:val="18"/>
          <w:lang w:eastAsia="ko-KR"/>
        </w:rPr>
        <w:t xml:space="preserve"> </w:t>
      </w:r>
      <w:r w:rsidRPr="00E62BCC">
        <w:rPr>
          <w:rFonts w:eastAsia="Gulim" w:cs="Arial"/>
          <w:bCs/>
          <w:szCs w:val="18"/>
          <w:lang w:eastAsia="ko-KR"/>
        </w:rPr>
        <w:t>적용됩니다</w:t>
      </w:r>
      <w:r w:rsidRPr="00E62BCC">
        <w:rPr>
          <w:rFonts w:eastAsia="Gulim" w:cs="Arial"/>
          <w:bCs/>
          <w:szCs w:val="18"/>
          <w:lang w:eastAsia="ko-KR"/>
        </w:rPr>
        <w:t>.</w:t>
      </w:r>
    </w:p>
    <w:p w14:paraId="68886507" w14:textId="77777777" w:rsidR="000A570B" w:rsidRPr="00A74FA4" w:rsidRDefault="000A570B" w:rsidP="000A570B">
      <w:pPr>
        <w:pStyle w:val="PURHeading2"/>
        <w:rPr>
          <w:rFonts w:ascii="Arial" w:eastAsia="Gulim" w:hAnsi="Arial" w:cs="Arial"/>
          <w:b/>
          <w:bCs/>
          <w:lang w:eastAsia="ko-KR"/>
        </w:rPr>
      </w:pPr>
      <w:r w:rsidRPr="00A74FA4">
        <w:rPr>
          <w:rFonts w:ascii="Arial" w:eastAsia="Gulim" w:hAnsi="Arial" w:cs="Arial"/>
          <w:b/>
          <w:bCs/>
          <w:lang w:eastAsia="ko-KR"/>
        </w:rPr>
        <w:t>재해</w:t>
      </w:r>
      <w:r w:rsidRPr="00A74FA4">
        <w:rPr>
          <w:rFonts w:ascii="Arial" w:eastAsia="Gulim" w:hAnsi="Arial" w:cs="Arial"/>
          <w:b/>
          <w:bCs/>
          <w:lang w:eastAsia="ko-KR"/>
        </w:rPr>
        <w:t xml:space="preserve"> </w:t>
      </w:r>
      <w:r w:rsidRPr="00A74FA4">
        <w:rPr>
          <w:rFonts w:ascii="Arial" w:eastAsia="Gulim" w:hAnsi="Arial" w:cs="Arial"/>
          <w:b/>
          <w:bCs/>
          <w:lang w:eastAsia="ko-KR"/>
        </w:rPr>
        <w:t>복구</w:t>
      </w:r>
      <w:r w:rsidRPr="00A74FA4">
        <w:rPr>
          <w:rFonts w:ascii="Arial" w:eastAsia="Gulim" w:hAnsi="Arial" w:cs="Arial"/>
          <w:b/>
          <w:bCs/>
          <w:lang w:eastAsia="ko-KR"/>
        </w:rPr>
        <w:t xml:space="preserve"> </w:t>
      </w:r>
      <w:r w:rsidRPr="00A74FA4">
        <w:rPr>
          <w:rFonts w:ascii="Arial" w:eastAsia="Gulim" w:hAnsi="Arial" w:cs="Arial"/>
          <w:b/>
          <w:bCs/>
          <w:lang w:eastAsia="ko-KR"/>
        </w:rPr>
        <w:t>권한</w:t>
      </w:r>
    </w:p>
    <w:p w14:paraId="68886508" w14:textId="77777777" w:rsidR="000A570B" w:rsidRPr="00E62BCC" w:rsidRDefault="000A570B" w:rsidP="00D6363C">
      <w:pPr>
        <w:pStyle w:val="PURBody-Indented"/>
        <w:rPr>
          <w:rFonts w:eastAsia="Gulim" w:cs="Arial"/>
          <w:lang w:eastAsia="ko-KR"/>
        </w:rPr>
      </w:pP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모델로</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인스턴스가</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백업</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복구용</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임시로</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복구용</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509" w14:textId="77777777" w:rsidR="00D6363C" w:rsidRPr="00E62BCC" w:rsidRDefault="00D6363C" w:rsidP="00D6363C">
      <w:pPr>
        <w:pStyle w:val="PURBody-Indented"/>
        <w:rPr>
          <w:rFonts w:eastAsia="Gulim" w:cs="Arial"/>
          <w:lang w:eastAsia="ko-KR"/>
        </w:rPr>
      </w:pP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w:t>
      </w:r>
      <w:r w:rsidRPr="00E62BCC">
        <w:rPr>
          <w:rFonts w:eastAsia="Gulim" w:cs="Arial"/>
          <w:lang w:eastAsia="ko-KR"/>
        </w:rPr>
        <w:t xml:space="preserve"> </w:t>
      </w:r>
      <w:r w:rsidRPr="00E62BCC">
        <w:rPr>
          <w:rFonts w:eastAsia="Gulim" w:cs="Arial"/>
          <w:lang w:eastAsia="ko-KR"/>
        </w:rPr>
        <w:t>서버는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예외</w:t>
      </w:r>
      <w:r w:rsidRPr="00E62BCC">
        <w:rPr>
          <w:rFonts w:eastAsia="Gulim" w:cs="Arial"/>
          <w:lang w:eastAsia="ko-KR"/>
        </w:rPr>
        <w:t xml:space="preserve"> </w:t>
      </w:r>
      <w:r w:rsidRPr="00E62BCC">
        <w:rPr>
          <w:rFonts w:eastAsia="Gulim" w:cs="Arial"/>
          <w:lang w:eastAsia="ko-KR"/>
        </w:rPr>
        <w:t>기간</w:t>
      </w:r>
      <w:r w:rsidRPr="00E62BCC">
        <w:rPr>
          <w:rFonts w:eastAsia="Gulim" w:cs="Arial"/>
          <w:lang w:eastAsia="ko-KR"/>
        </w:rPr>
        <w:t xml:space="preserve"> </w:t>
      </w:r>
      <w:r w:rsidRPr="00E62BCC">
        <w:rPr>
          <w:rFonts w:eastAsia="Gulim" w:cs="Arial"/>
          <w:lang w:eastAsia="ko-KR"/>
        </w:rPr>
        <w:t>동안에만</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0A" w14:textId="77777777" w:rsidR="00D6363C" w:rsidRPr="00E62BCC" w:rsidRDefault="00D6363C" w:rsidP="00D6363C">
      <w:pPr>
        <w:pStyle w:val="PURBullet"/>
        <w:rPr>
          <w:rFonts w:eastAsia="Gulim" w:cs="Arial"/>
          <w:lang w:eastAsia="ko-KR"/>
        </w:rPr>
      </w:pPr>
      <w:r w:rsidRPr="00E62BCC">
        <w:rPr>
          <w:rFonts w:eastAsia="Gulim" w:cs="Arial"/>
          <w:lang w:eastAsia="ko-KR"/>
        </w:rPr>
        <w:t>90</w:t>
      </w:r>
      <w:r w:rsidRPr="00E62BCC">
        <w:rPr>
          <w:rFonts w:eastAsia="Gulim" w:cs="Arial"/>
          <w:lang w:eastAsia="ko-KR"/>
        </w:rPr>
        <w:t>일에</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주씩</w:t>
      </w:r>
      <w:r w:rsidRPr="00E62BCC">
        <w:rPr>
          <w:rFonts w:eastAsia="Gulim" w:cs="Arial"/>
          <w:lang w:eastAsia="ko-KR"/>
        </w:rPr>
        <w:t xml:space="preserve"> </w:t>
      </w:r>
      <w:r w:rsidRPr="00E62BCC">
        <w:rPr>
          <w:rFonts w:eastAsia="Gulim" w:cs="Arial"/>
          <w:lang w:eastAsia="ko-KR"/>
        </w:rPr>
        <w:t>짧은</w:t>
      </w:r>
      <w:r w:rsidRPr="00E62BCC">
        <w:rPr>
          <w:rFonts w:eastAsia="Gulim" w:cs="Arial"/>
          <w:lang w:eastAsia="ko-KR"/>
        </w:rPr>
        <w:t xml:space="preserve"> </w:t>
      </w:r>
      <w:r w:rsidRPr="00E62BCC">
        <w:rPr>
          <w:rFonts w:eastAsia="Gulim" w:cs="Arial"/>
          <w:lang w:eastAsia="ko-KR"/>
        </w:rPr>
        <w:t>간격으로</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w:t>
      </w:r>
      <w:r w:rsidRPr="00E62BCC">
        <w:rPr>
          <w:rFonts w:eastAsia="Gulim" w:cs="Arial"/>
          <w:lang w:eastAsia="ko-KR"/>
        </w:rPr>
        <w:t xml:space="preserve"> </w:t>
      </w:r>
      <w:r w:rsidRPr="00E62BCC">
        <w:rPr>
          <w:rFonts w:eastAsia="Gulim" w:cs="Arial"/>
          <w:lang w:eastAsia="ko-KR"/>
        </w:rPr>
        <w:t>테스트</w:t>
      </w:r>
      <w:r w:rsidRPr="00E62BCC">
        <w:rPr>
          <w:rFonts w:eastAsia="Gulim" w:cs="Arial"/>
          <w:lang w:eastAsia="ko-KR"/>
        </w:rPr>
        <w:t xml:space="preserve"> </w:t>
      </w:r>
      <w:r w:rsidRPr="00E62BCC">
        <w:rPr>
          <w:rFonts w:eastAsia="Gulim" w:cs="Arial"/>
          <w:lang w:eastAsia="ko-KR"/>
        </w:rPr>
        <w:t>동안</w:t>
      </w:r>
    </w:p>
    <w:p w14:paraId="6888650B" w14:textId="77777777" w:rsidR="00D6363C" w:rsidRPr="00E62BCC" w:rsidRDefault="00D6363C" w:rsidP="00D6363C">
      <w:pPr>
        <w:pStyle w:val="PURBullet"/>
        <w:rPr>
          <w:rFonts w:eastAsia="Gulim" w:cs="Arial"/>
          <w:lang w:eastAsia="ko-KR"/>
        </w:rPr>
      </w:pP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발생</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복구</w:t>
      </w:r>
      <w:r w:rsidRPr="00E62BCC">
        <w:rPr>
          <w:rFonts w:eastAsia="Gulim" w:cs="Arial"/>
          <w:lang w:eastAsia="ko-KR"/>
        </w:rPr>
        <w:t xml:space="preserve"> </w:t>
      </w:r>
      <w:r w:rsidRPr="00E62BCC">
        <w:rPr>
          <w:rFonts w:eastAsia="Gulim" w:cs="Arial"/>
          <w:lang w:eastAsia="ko-KR"/>
        </w:rPr>
        <w:t>중인</w:t>
      </w:r>
      <w:r w:rsidRPr="00E62BCC">
        <w:rPr>
          <w:rFonts w:eastAsia="Gulim" w:cs="Arial"/>
          <w:lang w:eastAsia="ko-KR"/>
        </w:rPr>
        <w:t xml:space="preserve"> </w:t>
      </w:r>
      <w:r w:rsidRPr="00E62BCC">
        <w:rPr>
          <w:rFonts w:eastAsia="Gulim" w:cs="Arial"/>
          <w:lang w:eastAsia="ko-KR"/>
        </w:rPr>
        <w:t>프로덕션</w:t>
      </w:r>
      <w:r w:rsidRPr="00E62BCC">
        <w:rPr>
          <w:rFonts w:eastAsia="Gulim" w:cs="Arial"/>
          <w:lang w:eastAsia="ko-KR"/>
        </w:rPr>
        <w:t xml:space="preserve"> </w:t>
      </w:r>
      <w:r w:rsidRPr="00E62BCC">
        <w:rPr>
          <w:rFonts w:eastAsia="Gulim" w:cs="Arial"/>
          <w:lang w:eastAsia="ko-KR"/>
        </w:rPr>
        <w:t>서버가</w:t>
      </w:r>
      <w:r w:rsidRPr="00E62BCC">
        <w:rPr>
          <w:rFonts w:eastAsia="Gulim" w:cs="Arial"/>
          <w:lang w:eastAsia="ko-KR"/>
        </w:rPr>
        <w:t xml:space="preserve"> </w:t>
      </w:r>
      <w:r w:rsidRPr="00E62BCC">
        <w:rPr>
          <w:rFonts w:eastAsia="Gulim" w:cs="Arial"/>
          <w:lang w:eastAsia="ko-KR"/>
        </w:rPr>
        <w:t>가동</w:t>
      </w:r>
      <w:r w:rsidRPr="00E62BCC">
        <w:rPr>
          <w:rFonts w:eastAsia="Gulim" w:cs="Arial"/>
          <w:lang w:eastAsia="ko-KR"/>
        </w:rPr>
        <w:t xml:space="preserve"> </w:t>
      </w:r>
      <w:r w:rsidRPr="00E62BCC">
        <w:rPr>
          <w:rFonts w:eastAsia="Gulim" w:cs="Arial"/>
          <w:lang w:eastAsia="ko-KR"/>
        </w:rPr>
        <w:t>중지된</w:t>
      </w:r>
      <w:r w:rsidRPr="00E62BCC">
        <w:rPr>
          <w:rFonts w:eastAsia="Gulim" w:cs="Arial"/>
          <w:lang w:eastAsia="ko-KR"/>
        </w:rPr>
        <w:t xml:space="preserve"> </w:t>
      </w:r>
      <w:r w:rsidRPr="00E62BCC">
        <w:rPr>
          <w:rFonts w:eastAsia="Gulim" w:cs="Arial"/>
          <w:lang w:eastAsia="ko-KR"/>
        </w:rPr>
        <w:t>경우</w:t>
      </w:r>
    </w:p>
    <w:p w14:paraId="6888650C" w14:textId="77777777" w:rsidR="00D6363C" w:rsidRPr="00E62BCC" w:rsidRDefault="00D6363C" w:rsidP="00D6363C">
      <w:pPr>
        <w:pStyle w:val="PURBullet"/>
        <w:rPr>
          <w:rFonts w:eastAsia="Gulim" w:cs="Arial"/>
          <w:lang w:eastAsia="ko-KR"/>
        </w:rPr>
      </w:pP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발생</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짧은</w:t>
      </w:r>
      <w:r w:rsidRPr="00E62BCC">
        <w:rPr>
          <w:rFonts w:eastAsia="Gulim" w:cs="Arial"/>
          <w:lang w:eastAsia="ko-KR"/>
        </w:rPr>
        <w:t xml:space="preserve"> </w:t>
      </w:r>
      <w:r w:rsidRPr="00E62BCC">
        <w:rPr>
          <w:rFonts w:eastAsia="Gulim" w:cs="Arial"/>
          <w:lang w:eastAsia="ko-KR"/>
        </w:rPr>
        <w:t>기간</w:t>
      </w:r>
      <w:r w:rsidRPr="00E62BCC">
        <w:rPr>
          <w:rFonts w:eastAsia="Gulim" w:cs="Arial"/>
          <w:lang w:eastAsia="ko-KR"/>
        </w:rPr>
        <w:t xml:space="preserve"> </w:t>
      </w:r>
      <w:r w:rsidRPr="00E62BCC">
        <w:rPr>
          <w:rFonts w:eastAsia="Gulim" w:cs="Arial"/>
          <w:lang w:eastAsia="ko-KR"/>
        </w:rPr>
        <w:t>동안</w:t>
      </w:r>
      <w:r w:rsidRPr="00E62BCC">
        <w:rPr>
          <w:rFonts w:eastAsia="Gulim" w:cs="Arial"/>
          <w:lang w:eastAsia="ko-KR"/>
        </w:rPr>
        <w:t xml:space="preserve"> </w:t>
      </w:r>
      <w:r w:rsidRPr="00E62BCC">
        <w:rPr>
          <w:rFonts w:eastAsia="Gulim" w:cs="Arial"/>
          <w:lang w:eastAsia="ko-KR"/>
        </w:rPr>
        <w:t>주</w:t>
      </w:r>
      <w:r w:rsidRPr="00E62BCC">
        <w:rPr>
          <w:rFonts w:eastAsia="Gulim" w:cs="Arial"/>
          <w:lang w:eastAsia="ko-KR"/>
        </w:rPr>
        <w:t xml:space="preserve"> </w:t>
      </w:r>
      <w:r w:rsidRPr="00E62BCC">
        <w:rPr>
          <w:rFonts w:eastAsia="Gulim" w:cs="Arial"/>
          <w:lang w:eastAsia="ko-KR"/>
        </w:rPr>
        <w:t>프로덕션</w:t>
      </w:r>
      <w:r w:rsidRPr="00E62BCC">
        <w:rPr>
          <w:rFonts w:eastAsia="Gulim" w:cs="Arial"/>
          <w:lang w:eastAsia="ko-KR"/>
        </w:rPr>
        <w:t xml:space="preserve"> </w:t>
      </w:r>
      <w:r w:rsidRPr="00E62BCC">
        <w:rPr>
          <w:rFonts w:eastAsia="Gulim" w:cs="Arial"/>
          <w:lang w:eastAsia="ko-KR"/>
        </w:rPr>
        <w:t>서버와</w:t>
      </w:r>
      <w:r w:rsidRPr="00E62BCC">
        <w:rPr>
          <w:rFonts w:eastAsia="Gulim" w:cs="Arial"/>
          <w:lang w:eastAsia="ko-KR"/>
        </w:rPr>
        <w:t xml:space="preserve"> </w:t>
      </w: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간</w:t>
      </w:r>
      <w:r w:rsidRPr="00E62BCC">
        <w:rPr>
          <w:rFonts w:eastAsia="Gulim" w:cs="Arial"/>
          <w:lang w:eastAsia="ko-KR"/>
        </w:rPr>
        <w:t xml:space="preserve"> </w:t>
      </w:r>
      <w:r w:rsidRPr="00E62BCC">
        <w:rPr>
          <w:rFonts w:eastAsia="Gulim" w:cs="Arial"/>
          <w:lang w:eastAsia="ko-KR"/>
        </w:rPr>
        <w:t>전환을</w:t>
      </w:r>
      <w:r w:rsidRPr="00E62BCC">
        <w:rPr>
          <w:rFonts w:eastAsia="Gulim" w:cs="Arial"/>
          <w:lang w:eastAsia="ko-KR"/>
        </w:rPr>
        <w:t xml:space="preserve"> </w:t>
      </w:r>
      <w:r w:rsidRPr="00E62BCC">
        <w:rPr>
          <w:rFonts w:eastAsia="Gulim" w:cs="Arial"/>
          <w:lang w:eastAsia="ko-KR"/>
        </w:rPr>
        <w:t>돕기</w:t>
      </w:r>
      <w:r w:rsidRPr="00E62BCC">
        <w:rPr>
          <w:rFonts w:eastAsia="Gulim" w:cs="Arial"/>
          <w:lang w:eastAsia="ko-KR"/>
        </w:rPr>
        <w:t xml:space="preserve"> </w:t>
      </w:r>
      <w:r w:rsidRPr="00E62BCC">
        <w:rPr>
          <w:rFonts w:eastAsia="Gulim" w:cs="Arial"/>
          <w:lang w:eastAsia="ko-KR"/>
        </w:rPr>
        <w:t>위해</w:t>
      </w:r>
    </w:p>
    <w:p w14:paraId="6888650D" w14:textId="77777777" w:rsidR="000B134A" w:rsidRPr="00E62BCC" w:rsidRDefault="000B134A" w:rsidP="000B134A">
      <w:pPr>
        <w:pStyle w:val="PURBody-Indented"/>
        <w:rPr>
          <w:rFonts w:eastAsia="Gulim" w:cs="Arial"/>
          <w:lang w:eastAsia="ko-KR"/>
        </w:rPr>
      </w:pP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w:t>
      </w:r>
      <w:r w:rsidRPr="00E62BCC">
        <w:rPr>
          <w:rFonts w:eastAsia="Gulim" w:cs="Arial"/>
          <w:lang w:eastAsia="ko-KR"/>
        </w:rPr>
        <w:t xml:space="preserve"> </w:t>
      </w:r>
      <w:r w:rsidRPr="00E62BCC">
        <w:rPr>
          <w:rFonts w:eastAsia="Gulim" w:cs="Arial"/>
          <w:lang w:eastAsia="ko-KR"/>
        </w:rPr>
        <w:t>권한에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사용하려면</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준수해야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0E" w14:textId="77777777" w:rsidR="000B134A" w:rsidRPr="00E62BCC" w:rsidRDefault="000B134A" w:rsidP="000B134A">
      <w:pPr>
        <w:pStyle w:val="PURBullet-Indented"/>
        <w:numPr>
          <w:ilvl w:val="0"/>
          <w:numId w:val="31"/>
        </w:numPr>
        <w:rPr>
          <w:rFonts w:eastAsia="Gulim" w:cs="Arial"/>
          <w:lang w:eastAsia="ko-KR"/>
        </w:rPr>
      </w:pPr>
      <w:r w:rsidRPr="00E62BCC">
        <w:rPr>
          <w:rFonts w:eastAsia="Gulim" w:cs="Arial"/>
          <w:lang w:eastAsia="ko-KR"/>
        </w:rPr>
        <w:t>위와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외에</w:t>
      </w:r>
      <w:r w:rsidRPr="00E62BCC">
        <w:rPr>
          <w:rFonts w:eastAsia="Gulim" w:cs="Arial"/>
          <w:lang w:eastAsia="ko-KR"/>
        </w:rPr>
        <w:t xml:space="preserve"> </w:t>
      </w: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w:t>
      </w:r>
      <w:r w:rsidRPr="00E62BCC">
        <w:rPr>
          <w:rFonts w:eastAsia="Gulim" w:cs="Arial"/>
          <w:lang w:eastAsia="ko-KR"/>
        </w:rPr>
        <w:t xml:space="preserve"> </w:t>
      </w:r>
      <w:r w:rsidRPr="00E62BCC">
        <w:rPr>
          <w:rFonts w:eastAsia="Gulim" w:cs="Arial"/>
          <w:lang w:eastAsia="ko-KR"/>
        </w:rPr>
        <w:t>서버를</w:t>
      </w:r>
      <w:r w:rsidRPr="00E62BCC">
        <w:rPr>
          <w:rFonts w:eastAsia="Gulim" w:cs="Arial"/>
          <w:lang w:eastAsia="ko-KR"/>
        </w:rPr>
        <w:t xml:space="preserve"> </w:t>
      </w:r>
      <w:r w:rsidRPr="00E62BCC">
        <w:rPr>
          <w:rFonts w:eastAsia="Gulim" w:cs="Arial"/>
          <w:lang w:eastAsia="ko-KR"/>
        </w:rPr>
        <w:t>실행해서는</w:t>
      </w:r>
      <w:r w:rsidRPr="00E62BCC">
        <w:rPr>
          <w:rFonts w:eastAsia="Gulim" w:cs="Arial"/>
          <w:lang w:eastAsia="ko-KR"/>
        </w:rPr>
        <w:t xml:space="preserve"> </w:t>
      </w:r>
      <w:r w:rsidRPr="00E62BCC">
        <w:rPr>
          <w:rFonts w:eastAsia="Gulim" w:cs="Arial"/>
          <w:lang w:eastAsia="ko-KR"/>
        </w:rPr>
        <w:t>안</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w:t>
      </w:r>
    </w:p>
    <w:p w14:paraId="6888650F" w14:textId="77777777" w:rsidR="000B134A" w:rsidRPr="00E62BCC" w:rsidRDefault="000B134A" w:rsidP="000B134A">
      <w:pPr>
        <w:pStyle w:val="PURBullet-Indented"/>
        <w:numPr>
          <w:ilvl w:val="0"/>
          <w:numId w:val="31"/>
        </w:numPr>
        <w:rPr>
          <w:rFonts w:eastAsia="Gulim" w:cs="Arial"/>
          <w:lang w:eastAsia="ko-KR"/>
        </w:rPr>
      </w:pP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w:t>
      </w:r>
      <w:r w:rsidRPr="00E62BCC">
        <w:rPr>
          <w:rFonts w:eastAsia="Gulim" w:cs="Arial"/>
          <w:lang w:eastAsia="ko-KR"/>
        </w:rPr>
        <w:t xml:space="preserve"> </w:t>
      </w:r>
      <w:r w:rsidRPr="00E62BCC">
        <w:rPr>
          <w:rFonts w:eastAsia="Gulim" w:cs="Arial"/>
          <w:lang w:eastAsia="ko-KR"/>
        </w:rPr>
        <w:t>서버는</w:t>
      </w:r>
      <w:r w:rsidRPr="00E62BCC">
        <w:rPr>
          <w:rFonts w:eastAsia="Gulim" w:cs="Arial"/>
          <w:lang w:eastAsia="ko-KR"/>
        </w:rPr>
        <w:t xml:space="preserve"> </w:t>
      </w:r>
      <w:r w:rsidRPr="00E62BCC">
        <w:rPr>
          <w:rFonts w:eastAsia="Gulim" w:cs="Arial"/>
          <w:lang w:eastAsia="ko-KR"/>
        </w:rPr>
        <w:t>프로덕션</w:t>
      </w:r>
      <w:r w:rsidRPr="00E62BCC">
        <w:rPr>
          <w:rFonts w:eastAsia="Gulim" w:cs="Arial"/>
          <w:lang w:eastAsia="ko-KR"/>
        </w:rPr>
        <w:t xml:space="preserve"> </w:t>
      </w:r>
      <w:r w:rsidRPr="00E62BCC">
        <w:rPr>
          <w:rFonts w:eastAsia="Gulim" w:cs="Arial"/>
          <w:lang w:eastAsia="ko-KR"/>
        </w:rPr>
        <w:t>서버와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클러스터에</w:t>
      </w:r>
      <w:r w:rsidRPr="00E62BCC">
        <w:rPr>
          <w:rFonts w:eastAsia="Gulim" w:cs="Arial"/>
          <w:lang w:eastAsia="ko-KR"/>
        </w:rPr>
        <w:t xml:space="preserve"> </w:t>
      </w:r>
      <w:r w:rsidRPr="00E62BCC">
        <w:rPr>
          <w:rFonts w:eastAsia="Gulim" w:cs="Arial"/>
          <w:lang w:eastAsia="ko-KR"/>
        </w:rPr>
        <w:t>존재할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10" w14:textId="77777777" w:rsidR="000B134A" w:rsidRPr="00E62BCC" w:rsidRDefault="000B134A" w:rsidP="000B134A">
      <w:pPr>
        <w:pStyle w:val="PURBullet-Indented"/>
        <w:numPr>
          <w:ilvl w:val="0"/>
          <w:numId w:val="31"/>
        </w:numPr>
        <w:rPr>
          <w:rFonts w:eastAsia="Gulim" w:cs="Arial"/>
          <w:lang w:eastAsia="ko-KR"/>
        </w:rPr>
      </w:pP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충족되는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Windows Server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11" w14:textId="77777777" w:rsidR="000B134A" w:rsidRPr="00E62BCC" w:rsidRDefault="000B134A" w:rsidP="000B134A">
      <w:pPr>
        <w:pStyle w:val="PURBullet-Indented"/>
        <w:numPr>
          <w:ilvl w:val="0"/>
          <w:numId w:val="31"/>
        </w:numPr>
        <w:ind w:left="720"/>
        <w:rPr>
          <w:rFonts w:eastAsia="Gulim" w:cs="Arial"/>
          <w:lang w:eastAsia="ko-KR"/>
        </w:rPr>
      </w:pPr>
      <w:r w:rsidRPr="00E62BCC">
        <w:rPr>
          <w:rFonts w:eastAsia="Gulim" w:cs="Arial"/>
          <w:szCs w:val="18"/>
          <w:lang w:eastAsia="ko-KR"/>
        </w:rPr>
        <w:t xml:space="preserve">Windows Server </w:t>
      </w:r>
      <w:r w:rsidRPr="00E62BCC">
        <w:rPr>
          <w:rFonts w:eastAsia="Gulim" w:cs="Arial"/>
          <w:szCs w:val="18"/>
          <w:lang w:eastAsia="ko-KR"/>
        </w:rPr>
        <w:t>내의</w:t>
      </w:r>
      <w:r w:rsidRPr="00E62BCC">
        <w:rPr>
          <w:rFonts w:eastAsia="Gulim" w:cs="Arial"/>
          <w:szCs w:val="18"/>
          <w:lang w:eastAsia="ko-KR"/>
        </w:rPr>
        <w:t xml:space="preserve"> Hyper-V </w:t>
      </w:r>
      <w:r w:rsidRPr="00E62BCC">
        <w:rPr>
          <w:rFonts w:eastAsia="Gulim" w:cs="Arial"/>
          <w:szCs w:val="18"/>
          <w:lang w:eastAsia="ko-KR"/>
        </w:rPr>
        <w:t>역할은</w:t>
      </w:r>
      <w:r w:rsidRPr="00E62BCC">
        <w:rPr>
          <w:rFonts w:eastAsia="Gulim" w:cs="Arial"/>
          <w:szCs w:val="18"/>
          <w:lang w:eastAsia="ko-KR"/>
        </w:rPr>
        <w:t xml:space="preserve"> </w:t>
      </w:r>
      <w:r w:rsidRPr="00E62BCC">
        <w:rPr>
          <w:rFonts w:eastAsia="Gulim" w:cs="Arial"/>
          <w:szCs w:val="18"/>
          <w:lang w:eastAsia="ko-KR"/>
        </w:rPr>
        <w:t>주</w:t>
      </w:r>
      <w:r w:rsidRPr="00E62BCC">
        <w:rPr>
          <w:rFonts w:eastAsia="Gulim" w:cs="Arial"/>
          <w:szCs w:val="18"/>
          <w:lang w:eastAsia="ko-KR"/>
        </w:rPr>
        <w:t xml:space="preserve"> </w:t>
      </w:r>
      <w:r w:rsidRPr="00E62BCC">
        <w:rPr>
          <w:rFonts w:eastAsia="Gulim" w:cs="Arial"/>
          <w:szCs w:val="18"/>
          <w:lang w:eastAsia="ko-KR"/>
        </w:rPr>
        <w:t>사이트의</w:t>
      </w:r>
      <w:r w:rsidRPr="00E62BCC">
        <w:rPr>
          <w:rFonts w:eastAsia="Gulim" w:cs="Arial"/>
          <w:szCs w:val="18"/>
          <w:lang w:eastAsia="ko-KR"/>
        </w:rPr>
        <w:t xml:space="preserve"> </w:t>
      </w:r>
      <w:r w:rsidRPr="00E62BCC">
        <w:rPr>
          <w:rFonts w:eastAsia="Gulim" w:cs="Arial"/>
          <w:szCs w:val="18"/>
          <w:lang w:eastAsia="ko-KR"/>
        </w:rPr>
        <w:t>프로덕션</w:t>
      </w:r>
      <w:r w:rsidRPr="00E62BCC">
        <w:rPr>
          <w:rFonts w:eastAsia="Gulim" w:cs="Arial"/>
          <w:szCs w:val="18"/>
          <w:lang w:eastAsia="ko-KR"/>
        </w:rPr>
        <w:t xml:space="preserve"> </w:t>
      </w:r>
      <w:r w:rsidRPr="00E62BCC">
        <w:rPr>
          <w:rFonts w:eastAsia="Gulim" w:cs="Arial"/>
          <w:szCs w:val="18"/>
          <w:lang w:eastAsia="ko-KR"/>
        </w:rPr>
        <w:t>서버에서</w:t>
      </w:r>
      <w:r w:rsidRPr="00E62BCC">
        <w:rPr>
          <w:rFonts w:eastAsia="Gulim" w:cs="Arial"/>
          <w:szCs w:val="18"/>
          <w:lang w:eastAsia="ko-KR"/>
        </w:rPr>
        <w:t xml:space="preserve"> </w:t>
      </w:r>
      <w:r w:rsidRPr="00E62BCC">
        <w:rPr>
          <w:rFonts w:eastAsia="Gulim" w:cs="Arial"/>
          <w:szCs w:val="18"/>
          <w:lang w:eastAsia="ko-KR"/>
        </w:rPr>
        <w:t>가상</w:t>
      </w:r>
      <w:r w:rsidRPr="00E62BCC">
        <w:rPr>
          <w:rFonts w:eastAsia="Gulim" w:cs="Arial"/>
          <w:szCs w:val="18"/>
          <w:lang w:eastAsia="ko-KR"/>
        </w:rPr>
        <w:t xml:space="preserve"> OSE</w:t>
      </w:r>
      <w:r w:rsidRPr="00E62BCC">
        <w:rPr>
          <w:rFonts w:eastAsia="Gulim" w:cs="Arial"/>
          <w:szCs w:val="18"/>
          <w:lang w:eastAsia="ko-KR"/>
        </w:rPr>
        <w:t>를</w:t>
      </w:r>
      <w:r w:rsidRPr="00E62BCC">
        <w:rPr>
          <w:rFonts w:eastAsia="Gulim" w:cs="Arial"/>
          <w:szCs w:val="18"/>
          <w:lang w:eastAsia="ko-KR"/>
        </w:rPr>
        <w:t xml:space="preserve"> </w:t>
      </w:r>
      <w:r w:rsidRPr="00E62BCC">
        <w:rPr>
          <w:rFonts w:eastAsia="Gulim" w:cs="Arial"/>
          <w:szCs w:val="18"/>
          <w:lang w:eastAsia="ko-KR"/>
        </w:rPr>
        <w:t>재난</w:t>
      </w:r>
      <w:r w:rsidRPr="00E62BCC">
        <w:rPr>
          <w:rFonts w:eastAsia="Gulim" w:cs="Arial"/>
          <w:szCs w:val="18"/>
          <w:lang w:eastAsia="ko-KR"/>
        </w:rPr>
        <w:t xml:space="preserve"> </w:t>
      </w:r>
      <w:r w:rsidRPr="00E62BCC">
        <w:rPr>
          <w:rFonts w:eastAsia="Gulim" w:cs="Arial"/>
          <w:szCs w:val="18"/>
          <w:lang w:eastAsia="ko-KR"/>
        </w:rPr>
        <w:t>복구</w:t>
      </w:r>
      <w:r w:rsidRPr="00E62BCC">
        <w:rPr>
          <w:rFonts w:eastAsia="Gulim" w:cs="Arial"/>
          <w:szCs w:val="18"/>
          <w:lang w:eastAsia="ko-KR"/>
        </w:rPr>
        <w:t xml:space="preserve"> </w:t>
      </w:r>
      <w:r w:rsidRPr="00E62BCC">
        <w:rPr>
          <w:rFonts w:eastAsia="Gulim" w:cs="Arial"/>
          <w:szCs w:val="18"/>
          <w:lang w:eastAsia="ko-KR"/>
        </w:rPr>
        <w:t>서버에</w:t>
      </w:r>
      <w:r w:rsidRPr="00E62BCC">
        <w:rPr>
          <w:rFonts w:eastAsia="Gulim" w:cs="Arial"/>
          <w:szCs w:val="18"/>
          <w:lang w:eastAsia="ko-KR"/>
        </w:rPr>
        <w:t xml:space="preserve"> </w:t>
      </w:r>
      <w:r w:rsidRPr="00E62BCC">
        <w:rPr>
          <w:rFonts w:eastAsia="Gulim" w:cs="Arial"/>
          <w:szCs w:val="18"/>
          <w:lang w:eastAsia="ko-KR"/>
        </w:rPr>
        <w:t>복제하는</w:t>
      </w:r>
      <w:r w:rsidRPr="00E62BCC">
        <w:rPr>
          <w:rFonts w:eastAsia="Gulim" w:cs="Arial"/>
          <w:szCs w:val="18"/>
          <w:lang w:eastAsia="ko-KR"/>
        </w:rPr>
        <w:t xml:space="preserve"> </w:t>
      </w:r>
      <w:r w:rsidRPr="00E62BCC">
        <w:rPr>
          <w:rFonts w:eastAsia="Gulim" w:cs="Arial"/>
          <w:szCs w:val="18"/>
          <w:lang w:eastAsia="ko-KR"/>
        </w:rPr>
        <w:t>데</w:t>
      </w:r>
      <w:r w:rsidRPr="00E62BCC">
        <w:rPr>
          <w:rFonts w:eastAsia="Gulim" w:cs="Arial"/>
          <w:szCs w:val="18"/>
          <w:lang w:eastAsia="ko-KR"/>
        </w:rPr>
        <w:t xml:space="preserve"> </w:t>
      </w:r>
      <w:r w:rsidRPr="00E62BCC">
        <w:rPr>
          <w:rFonts w:eastAsia="Gulim" w:cs="Arial"/>
          <w:szCs w:val="18"/>
          <w:lang w:eastAsia="ko-KR"/>
        </w:rPr>
        <w:t>사용됩니다</w:t>
      </w:r>
      <w:r w:rsidRPr="00E62BCC">
        <w:rPr>
          <w:rFonts w:eastAsia="Gulim" w:cs="Arial"/>
          <w:szCs w:val="18"/>
          <w:lang w:eastAsia="ko-KR"/>
        </w:rPr>
        <w:t>.</w:t>
      </w:r>
    </w:p>
    <w:p w14:paraId="68886512" w14:textId="77777777" w:rsidR="000B134A" w:rsidRPr="00E62BCC" w:rsidRDefault="000B134A" w:rsidP="000B134A">
      <w:pPr>
        <w:pStyle w:val="PURBullet-Indented"/>
        <w:numPr>
          <w:ilvl w:val="0"/>
          <w:numId w:val="31"/>
        </w:numPr>
        <w:ind w:left="720"/>
        <w:rPr>
          <w:rFonts w:eastAsia="Gulim" w:cs="Arial"/>
          <w:lang w:eastAsia="ko-KR"/>
        </w:rPr>
      </w:pPr>
      <w:r w:rsidRPr="00E62BCC">
        <w:rPr>
          <w:rFonts w:eastAsia="Gulim" w:cs="Arial"/>
          <w:szCs w:val="18"/>
          <w:lang w:eastAsia="ko-KR"/>
        </w:rPr>
        <w:t>재난</w:t>
      </w:r>
      <w:r w:rsidRPr="00E62BCC">
        <w:rPr>
          <w:rFonts w:eastAsia="Gulim" w:cs="Arial"/>
          <w:szCs w:val="18"/>
          <w:lang w:eastAsia="ko-KR"/>
        </w:rPr>
        <w:t xml:space="preserve"> </w:t>
      </w:r>
      <w:r w:rsidRPr="00E62BCC">
        <w:rPr>
          <w:rFonts w:eastAsia="Gulim" w:cs="Arial"/>
          <w:szCs w:val="18"/>
          <w:lang w:eastAsia="ko-KR"/>
        </w:rPr>
        <w:t>복구</w:t>
      </w:r>
      <w:r w:rsidRPr="00E62BCC">
        <w:rPr>
          <w:rFonts w:eastAsia="Gulim" w:cs="Arial"/>
          <w:szCs w:val="18"/>
          <w:lang w:eastAsia="ko-KR"/>
        </w:rPr>
        <w:t xml:space="preserve"> </w:t>
      </w:r>
      <w:r w:rsidRPr="00E62BCC">
        <w:rPr>
          <w:rFonts w:eastAsia="Gulim" w:cs="Arial"/>
          <w:szCs w:val="18"/>
          <w:lang w:eastAsia="ko-KR"/>
        </w:rPr>
        <w:t>서버는</w:t>
      </w:r>
      <w:r w:rsidRPr="00E62BCC">
        <w:rPr>
          <w:rFonts w:eastAsia="Gulim" w:cs="Arial"/>
          <w:szCs w:val="18"/>
          <w:lang w:eastAsia="ko-KR"/>
        </w:rPr>
        <w:t xml:space="preserve"> </w:t>
      </w:r>
      <w:r w:rsidRPr="00E62BCC">
        <w:rPr>
          <w:rFonts w:eastAsia="Gulim" w:cs="Arial"/>
          <w:szCs w:val="18"/>
          <w:lang w:eastAsia="ko-KR"/>
        </w:rPr>
        <w:t>다음</w:t>
      </w:r>
      <w:r w:rsidRPr="00E62BCC">
        <w:rPr>
          <w:rFonts w:eastAsia="Gulim" w:cs="Arial"/>
          <w:szCs w:val="18"/>
          <w:lang w:eastAsia="ko-KR"/>
        </w:rPr>
        <w:t xml:space="preserve"> </w:t>
      </w:r>
      <w:r w:rsidRPr="00E62BCC">
        <w:rPr>
          <w:rFonts w:eastAsia="Gulim" w:cs="Arial"/>
          <w:szCs w:val="18"/>
          <w:lang w:eastAsia="ko-KR"/>
        </w:rPr>
        <w:t>경우에만</w:t>
      </w:r>
      <w:r w:rsidRPr="00E62BCC">
        <w:rPr>
          <w:rFonts w:eastAsia="Gulim" w:cs="Arial"/>
          <w:szCs w:val="18"/>
          <w:lang w:eastAsia="ko-KR"/>
        </w:rPr>
        <w:t xml:space="preserve"> </w:t>
      </w:r>
      <w:r w:rsidRPr="00E62BCC">
        <w:rPr>
          <w:rFonts w:eastAsia="Gulim" w:cs="Arial"/>
          <w:szCs w:val="18"/>
          <w:lang w:eastAsia="ko-KR"/>
        </w:rPr>
        <w:t>사용할</w:t>
      </w:r>
      <w:r w:rsidRPr="00E62BCC">
        <w:rPr>
          <w:rFonts w:eastAsia="Gulim" w:cs="Arial"/>
          <w:szCs w:val="18"/>
          <w:lang w:eastAsia="ko-KR"/>
        </w:rPr>
        <w:t xml:space="preserve"> </w:t>
      </w:r>
      <w:r w:rsidRPr="00E62BCC">
        <w:rPr>
          <w:rFonts w:eastAsia="Gulim" w:cs="Arial"/>
          <w:szCs w:val="18"/>
          <w:lang w:eastAsia="ko-KR"/>
        </w:rPr>
        <w:t>수</w:t>
      </w:r>
      <w:r w:rsidRPr="00E62BCC">
        <w:rPr>
          <w:rFonts w:eastAsia="Gulim" w:cs="Arial"/>
          <w:szCs w:val="18"/>
          <w:lang w:eastAsia="ko-KR"/>
        </w:rPr>
        <w:t xml:space="preserve"> </w:t>
      </w:r>
      <w:r w:rsidRPr="00E62BCC">
        <w:rPr>
          <w:rFonts w:eastAsia="Gulim" w:cs="Arial"/>
          <w:szCs w:val="18"/>
          <w:lang w:eastAsia="ko-KR"/>
        </w:rPr>
        <w:t>있습니다</w:t>
      </w:r>
      <w:r w:rsidRPr="00E62BCC">
        <w:rPr>
          <w:rFonts w:eastAsia="Gulim" w:cs="Arial"/>
          <w:szCs w:val="18"/>
          <w:lang w:eastAsia="ko-KR"/>
        </w:rPr>
        <w:t xml:space="preserve">. </w:t>
      </w:r>
    </w:p>
    <w:p w14:paraId="68886513" w14:textId="77777777" w:rsidR="000B134A" w:rsidRPr="00E62BCC" w:rsidRDefault="000B134A" w:rsidP="000B134A">
      <w:pPr>
        <w:pStyle w:val="PURBullet-Indented"/>
        <w:numPr>
          <w:ilvl w:val="0"/>
          <w:numId w:val="31"/>
        </w:numPr>
        <w:ind w:left="990"/>
        <w:rPr>
          <w:rFonts w:eastAsia="Gulim" w:cs="Arial"/>
          <w:lang w:eastAsia="ko-KR"/>
        </w:rPr>
      </w:pPr>
      <w:r w:rsidRPr="00E62BCC">
        <w:rPr>
          <w:rFonts w:eastAsia="Gulim" w:cs="Arial"/>
          <w:szCs w:val="18"/>
          <w:lang w:eastAsia="ko-KR"/>
        </w:rPr>
        <w:t>Hyper-V</w:t>
      </w:r>
      <w:r w:rsidRPr="00E62BCC">
        <w:rPr>
          <w:rFonts w:eastAsia="Gulim" w:cs="Arial"/>
          <w:szCs w:val="18"/>
          <w:lang w:eastAsia="ko-KR"/>
        </w:rPr>
        <w:t>와</w:t>
      </w:r>
      <w:r w:rsidRPr="00E62BCC">
        <w:rPr>
          <w:rFonts w:eastAsia="Gulim" w:cs="Arial"/>
          <w:szCs w:val="18"/>
          <w:lang w:eastAsia="ko-KR"/>
        </w:rPr>
        <w:t xml:space="preserve"> </w:t>
      </w:r>
      <w:r w:rsidRPr="00E62BCC">
        <w:rPr>
          <w:rFonts w:eastAsia="Gulim" w:cs="Arial"/>
          <w:szCs w:val="18"/>
          <w:lang w:eastAsia="ko-KR"/>
        </w:rPr>
        <w:t>같은</w:t>
      </w:r>
      <w:r w:rsidRPr="00E62BCC">
        <w:rPr>
          <w:rFonts w:eastAsia="Gulim" w:cs="Arial"/>
          <w:szCs w:val="18"/>
          <w:lang w:eastAsia="ko-KR"/>
        </w:rPr>
        <w:t xml:space="preserve"> </w:t>
      </w:r>
      <w:r w:rsidRPr="00E62BCC">
        <w:rPr>
          <w:rFonts w:eastAsia="Gulim" w:cs="Arial"/>
          <w:szCs w:val="18"/>
          <w:lang w:eastAsia="ko-KR"/>
        </w:rPr>
        <w:t>하드웨어</w:t>
      </w:r>
      <w:r w:rsidRPr="00E62BCC">
        <w:rPr>
          <w:rFonts w:eastAsia="Gulim" w:cs="Arial"/>
          <w:szCs w:val="18"/>
          <w:lang w:eastAsia="ko-KR"/>
        </w:rPr>
        <w:t xml:space="preserve"> </w:t>
      </w:r>
      <w:r w:rsidRPr="00E62BCC">
        <w:rPr>
          <w:rFonts w:eastAsia="Gulim" w:cs="Arial"/>
          <w:szCs w:val="18"/>
          <w:lang w:eastAsia="ko-KR"/>
        </w:rPr>
        <w:t>가상화</w:t>
      </w:r>
      <w:r w:rsidRPr="00E62BCC">
        <w:rPr>
          <w:rFonts w:eastAsia="Gulim" w:cs="Arial"/>
          <w:szCs w:val="18"/>
          <w:lang w:eastAsia="ko-KR"/>
        </w:rPr>
        <w:t xml:space="preserve"> </w:t>
      </w:r>
      <w:r w:rsidRPr="00E62BCC">
        <w:rPr>
          <w:rFonts w:eastAsia="Gulim" w:cs="Arial"/>
          <w:szCs w:val="18"/>
          <w:lang w:eastAsia="ko-KR"/>
        </w:rPr>
        <w:t>소프트웨어</w:t>
      </w:r>
      <w:r w:rsidRPr="00E62BCC">
        <w:rPr>
          <w:rFonts w:eastAsia="Gulim" w:cs="Arial"/>
          <w:szCs w:val="18"/>
          <w:lang w:eastAsia="ko-KR"/>
        </w:rPr>
        <w:t xml:space="preserve"> </w:t>
      </w:r>
      <w:r w:rsidRPr="00E62BCC">
        <w:rPr>
          <w:rFonts w:eastAsia="Gulim" w:cs="Arial"/>
          <w:szCs w:val="18"/>
          <w:lang w:eastAsia="ko-KR"/>
        </w:rPr>
        <w:t>실행</w:t>
      </w:r>
      <w:r w:rsidRPr="00E62BCC">
        <w:rPr>
          <w:rFonts w:eastAsia="Gulim" w:cs="Arial"/>
          <w:szCs w:val="18"/>
          <w:lang w:eastAsia="ko-KR"/>
        </w:rPr>
        <w:t xml:space="preserve"> </w:t>
      </w:r>
    </w:p>
    <w:p w14:paraId="68886514" w14:textId="77777777" w:rsidR="000B134A" w:rsidRPr="00E62BCC" w:rsidRDefault="000B134A" w:rsidP="000B134A">
      <w:pPr>
        <w:pStyle w:val="PURBullet-Indented"/>
        <w:numPr>
          <w:ilvl w:val="0"/>
          <w:numId w:val="31"/>
        </w:numPr>
        <w:ind w:left="990"/>
        <w:rPr>
          <w:rFonts w:eastAsia="Gulim" w:cs="Arial"/>
          <w:lang w:eastAsia="ko-KR"/>
        </w:rPr>
      </w:pPr>
      <w:r w:rsidRPr="00E62BCC">
        <w:rPr>
          <w:rFonts w:eastAsia="Gulim" w:cs="Arial"/>
          <w:szCs w:val="18"/>
          <w:lang w:eastAsia="ko-KR"/>
        </w:rPr>
        <w:t>하드웨어</w:t>
      </w:r>
      <w:r w:rsidRPr="00E62BCC">
        <w:rPr>
          <w:rFonts w:eastAsia="Gulim" w:cs="Arial"/>
          <w:szCs w:val="18"/>
          <w:lang w:eastAsia="ko-KR"/>
        </w:rPr>
        <w:t xml:space="preserve"> </w:t>
      </w:r>
      <w:r w:rsidRPr="00E62BCC">
        <w:rPr>
          <w:rFonts w:eastAsia="Gulim" w:cs="Arial"/>
          <w:szCs w:val="18"/>
          <w:lang w:eastAsia="ko-KR"/>
        </w:rPr>
        <w:t>가상화</w:t>
      </w:r>
      <w:r w:rsidRPr="00E62BCC">
        <w:rPr>
          <w:rFonts w:eastAsia="Gulim" w:cs="Arial"/>
          <w:szCs w:val="18"/>
          <w:lang w:eastAsia="ko-KR"/>
        </w:rPr>
        <w:t xml:space="preserve"> </w:t>
      </w:r>
      <w:r w:rsidRPr="00E62BCC">
        <w:rPr>
          <w:rFonts w:eastAsia="Gulim" w:cs="Arial"/>
          <w:szCs w:val="18"/>
          <w:lang w:eastAsia="ko-KR"/>
        </w:rPr>
        <w:t>서비스</w:t>
      </w:r>
      <w:r w:rsidRPr="00E62BCC">
        <w:rPr>
          <w:rFonts w:eastAsia="Gulim" w:cs="Arial"/>
          <w:szCs w:val="18"/>
          <w:lang w:eastAsia="ko-KR"/>
        </w:rPr>
        <w:t xml:space="preserve"> </w:t>
      </w:r>
      <w:r w:rsidRPr="00E62BCC">
        <w:rPr>
          <w:rFonts w:eastAsia="Gulim" w:cs="Arial"/>
          <w:szCs w:val="18"/>
          <w:lang w:eastAsia="ko-KR"/>
        </w:rPr>
        <w:t>제공</w:t>
      </w:r>
      <w:r w:rsidRPr="00E62BCC">
        <w:rPr>
          <w:rFonts w:eastAsia="Gulim" w:cs="Arial"/>
          <w:szCs w:val="18"/>
          <w:lang w:eastAsia="ko-KR"/>
        </w:rPr>
        <w:t xml:space="preserve"> </w:t>
      </w:r>
    </w:p>
    <w:p w14:paraId="68886515" w14:textId="77777777" w:rsidR="000B134A" w:rsidRPr="00E62BCC" w:rsidRDefault="000B134A" w:rsidP="000B134A">
      <w:pPr>
        <w:pStyle w:val="PURBullet-Indented"/>
        <w:numPr>
          <w:ilvl w:val="0"/>
          <w:numId w:val="31"/>
        </w:numPr>
        <w:ind w:left="990"/>
        <w:rPr>
          <w:rFonts w:eastAsia="Gulim" w:cs="Arial"/>
          <w:lang w:eastAsia="ko-KR"/>
        </w:rPr>
      </w:pPr>
      <w:r w:rsidRPr="00E62BCC">
        <w:rPr>
          <w:rFonts w:eastAsia="Gulim" w:cs="Arial"/>
          <w:szCs w:val="18"/>
          <w:lang w:eastAsia="ko-KR"/>
        </w:rPr>
        <w:t>하드웨어</w:t>
      </w:r>
      <w:r w:rsidRPr="00E62BCC">
        <w:rPr>
          <w:rFonts w:eastAsia="Gulim" w:cs="Arial"/>
          <w:szCs w:val="18"/>
          <w:lang w:eastAsia="ko-KR"/>
        </w:rPr>
        <w:t xml:space="preserve"> </w:t>
      </w:r>
      <w:r w:rsidRPr="00E62BCC">
        <w:rPr>
          <w:rFonts w:eastAsia="Gulim" w:cs="Arial"/>
          <w:szCs w:val="18"/>
          <w:lang w:eastAsia="ko-KR"/>
        </w:rPr>
        <w:t>가상화</w:t>
      </w:r>
      <w:r w:rsidRPr="00E62BCC">
        <w:rPr>
          <w:rFonts w:eastAsia="Gulim" w:cs="Arial"/>
          <w:szCs w:val="18"/>
          <w:lang w:eastAsia="ko-KR"/>
        </w:rPr>
        <w:t xml:space="preserve"> </w:t>
      </w:r>
      <w:r w:rsidRPr="00E62BCC">
        <w:rPr>
          <w:rFonts w:eastAsia="Gulim" w:cs="Arial"/>
          <w:szCs w:val="18"/>
          <w:lang w:eastAsia="ko-KR"/>
        </w:rPr>
        <w:t>소프트웨어를</w:t>
      </w:r>
      <w:r w:rsidRPr="00E62BCC">
        <w:rPr>
          <w:rFonts w:eastAsia="Gulim" w:cs="Arial"/>
          <w:szCs w:val="18"/>
          <w:lang w:eastAsia="ko-KR"/>
        </w:rPr>
        <w:t xml:space="preserve"> </w:t>
      </w:r>
      <w:r w:rsidRPr="00E62BCC">
        <w:rPr>
          <w:rFonts w:eastAsia="Gulim" w:cs="Arial"/>
          <w:szCs w:val="18"/>
          <w:lang w:eastAsia="ko-KR"/>
        </w:rPr>
        <w:t>관리할</w:t>
      </w:r>
      <w:r w:rsidRPr="00E62BCC">
        <w:rPr>
          <w:rFonts w:eastAsia="Gulim" w:cs="Arial"/>
          <w:szCs w:val="18"/>
          <w:lang w:eastAsia="ko-KR"/>
        </w:rPr>
        <w:t xml:space="preserve"> </w:t>
      </w:r>
      <w:r w:rsidRPr="00E62BCC">
        <w:rPr>
          <w:rFonts w:eastAsia="Gulim" w:cs="Arial"/>
          <w:szCs w:val="18"/>
          <w:lang w:eastAsia="ko-KR"/>
        </w:rPr>
        <w:t>소프트웨어</w:t>
      </w:r>
      <w:r w:rsidRPr="00E62BCC">
        <w:rPr>
          <w:rFonts w:eastAsia="Gulim" w:cs="Arial"/>
          <w:szCs w:val="18"/>
          <w:lang w:eastAsia="ko-KR"/>
        </w:rPr>
        <w:t xml:space="preserve"> </w:t>
      </w:r>
      <w:r w:rsidRPr="00E62BCC">
        <w:rPr>
          <w:rFonts w:eastAsia="Gulim" w:cs="Arial"/>
          <w:szCs w:val="18"/>
          <w:lang w:eastAsia="ko-KR"/>
        </w:rPr>
        <w:t>에이전트</w:t>
      </w:r>
      <w:r w:rsidRPr="00E62BCC">
        <w:rPr>
          <w:rFonts w:eastAsia="Gulim" w:cs="Arial"/>
          <w:szCs w:val="18"/>
          <w:lang w:eastAsia="ko-KR"/>
        </w:rPr>
        <w:t xml:space="preserve"> </w:t>
      </w:r>
      <w:r w:rsidRPr="00E62BCC">
        <w:rPr>
          <w:rFonts w:eastAsia="Gulim" w:cs="Arial"/>
          <w:szCs w:val="18"/>
          <w:lang w:eastAsia="ko-KR"/>
        </w:rPr>
        <w:t>실행</w:t>
      </w:r>
      <w:r w:rsidRPr="00E62BCC">
        <w:rPr>
          <w:rFonts w:eastAsia="Gulim" w:cs="Arial"/>
          <w:szCs w:val="18"/>
          <w:lang w:eastAsia="ko-KR"/>
        </w:rPr>
        <w:t xml:space="preserve"> </w:t>
      </w:r>
    </w:p>
    <w:p w14:paraId="68886516" w14:textId="77777777" w:rsidR="000B134A" w:rsidRPr="00E62BCC" w:rsidRDefault="000B134A" w:rsidP="000B134A">
      <w:pPr>
        <w:pStyle w:val="PURBullet-Indented"/>
        <w:numPr>
          <w:ilvl w:val="0"/>
          <w:numId w:val="31"/>
        </w:numPr>
        <w:ind w:left="990"/>
        <w:rPr>
          <w:rFonts w:eastAsia="Gulim" w:cs="Arial"/>
        </w:rPr>
      </w:pPr>
      <w:r w:rsidRPr="00E62BCC">
        <w:rPr>
          <w:rFonts w:eastAsia="Gulim" w:cs="Arial"/>
          <w:szCs w:val="18"/>
        </w:rPr>
        <w:t>복제</w:t>
      </w:r>
      <w:r w:rsidRPr="00E62BCC">
        <w:rPr>
          <w:rFonts w:eastAsia="Gulim" w:cs="Arial"/>
          <w:szCs w:val="18"/>
        </w:rPr>
        <w:t xml:space="preserve"> </w:t>
      </w:r>
      <w:r w:rsidRPr="00E62BCC">
        <w:rPr>
          <w:rFonts w:eastAsia="Gulim" w:cs="Arial"/>
          <w:szCs w:val="18"/>
        </w:rPr>
        <w:t>대상</w:t>
      </w:r>
      <w:r w:rsidRPr="00E62BCC">
        <w:rPr>
          <w:rFonts w:eastAsia="Gulim" w:cs="Arial"/>
          <w:szCs w:val="18"/>
        </w:rPr>
        <w:t xml:space="preserve"> </w:t>
      </w:r>
      <w:r w:rsidRPr="00E62BCC">
        <w:rPr>
          <w:rFonts w:eastAsia="Gulim" w:cs="Arial"/>
          <w:szCs w:val="18"/>
        </w:rPr>
        <w:t>담당</w:t>
      </w:r>
    </w:p>
    <w:p w14:paraId="68886517" w14:textId="77777777" w:rsidR="000B134A" w:rsidRPr="00E62BCC" w:rsidRDefault="000B134A" w:rsidP="000B134A">
      <w:pPr>
        <w:pStyle w:val="PURBullet-Indented"/>
        <w:numPr>
          <w:ilvl w:val="0"/>
          <w:numId w:val="31"/>
        </w:numPr>
        <w:ind w:left="990"/>
        <w:rPr>
          <w:rFonts w:eastAsia="Gulim" w:cs="Arial"/>
          <w:lang w:eastAsia="ko-KR"/>
        </w:rPr>
      </w:pPr>
      <w:r w:rsidRPr="00E62BCC">
        <w:rPr>
          <w:rFonts w:eastAsia="Gulim" w:cs="Arial"/>
          <w:szCs w:val="18"/>
          <w:lang w:eastAsia="ko-KR"/>
        </w:rPr>
        <w:t>복제된</w:t>
      </w:r>
      <w:r w:rsidRPr="00E62BCC">
        <w:rPr>
          <w:rFonts w:eastAsia="Gulim" w:cs="Arial"/>
          <w:szCs w:val="18"/>
          <w:lang w:eastAsia="ko-KR"/>
        </w:rPr>
        <w:t xml:space="preserve"> </w:t>
      </w:r>
      <w:r w:rsidRPr="00E62BCC">
        <w:rPr>
          <w:rFonts w:eastAsia="Gulim" w:cs="Arial"/>
          <w:szCs w:val="18"/>
          <w:lang w:eastAsia="ko-KR"/>
        </w:rPr>
        <w:t>가상</w:t>
      </w:r>
      <w:r w:rsidRPr="00E62BCC">
        <w:rPr>
          <w:rFonts w:eastAsia="Gulim" w:cs="Arial"/>
          <w:szCs w:val="18"/>
          <w:lang w:eastAsia="ko-KR"/>
        </w:rPr>
        <w:t xml:space="preserve"> OSE </w:t>
      </w:r>
      <w:r w:rsidRPr="00E62BCC">
        <w:rPr>
          <w:rFonts w:eastAsia="Gulim" w:cs="Arial"/>
          <w:szCs w:val="18"/>
          <w:lang w:eastAsia="ko-KR"/>
        </w:rPr>
        <w:t>수신</w:t>
      </w:r>
      <w:r w:rsidRPr="00E62BCC">
        <w:rPr>
          <w:rFonts w:eastAsia="Gulim" w:cs="Arial"/>
          <w:szCs w:val="18"/>
          <w:lang w:eastAsia="ko-KR"/>
        </w:rPr>
        <w:t xml:space="preserve">, </w:t>
      </w:r>
      <w:r w:rsidRPr="00E62BCC">
        <w:rPr>
          <w:rFonts w:eastAsia="Gulim" w:cs="Arial"/>
          <w:szCs w:val="18"/>
          <w:lang w:eastAsia="ko-KR"/>
        </w:rPr>
        <w:t>장애</w:t>
      </w:r>
      <w:r w:rsidRPr="00E62BCC">
        <w:rPr>
          <w:rFonts w:eastAsia="Gulim" w:cs="Arial"/>
          <w:szCs w:val="18"/>
          <w:lang w:eastAsia="ko-KR"/>
        </w:rPr>
        <w:t xml:space="preserve"> </w:t>
      </w:r>
      <w:r w:rsidRPr="00E62BCC">
        <w:rPr>
          <w:rFonts w:eastAsia="Gulim" w:cs="Arial"/>
          <w:szCs w:val="18"/>
          <w:lang w:eastAsia="ko-KR"/>
        </w:rPr>
        <w:t>조치</w:t>
      </w:r>
      <w:r w:rsidRPr="00E62BCC">
        <w:rPr>
          <w:rFonts w:eastAsia="Gulim" w:cs="Arial"/>
          <w:szCs w:val="18"/>
          <w:lang w:eastAsia="ko-KR"/>
        </w:rPr>
        <w:t xml:space="preserve"> </w:t>
      </w:r>
      <w:r w:rsidRPr="00E62BCC">
        <w:rPr>
          <w:rFonts w:eastAsia="Gulim" w:cs="Arial"/>
          <w:szCs w:val="18"/>
          <w:lang w:eastAsia="ko-KR"/>
        </w:rPr>
        <w:t>테스트</w:t>
      </w:r>
      <w:r w:rsidRPr="00E62BCC">
        <w:rPr>
          <w:rFonts w:eastAsia="Gulim" w:cs="Arial"/>
          <w:szCs w:val="18"/>
          <w:lang w:eastAsia="ko-KR"/>
        </w:rPr>
        <w:t xml:space="preserve"> </w:t>
      </w:r>
      <w:r w:rsidRPr="00E62BCC">
        <w:rPr>
          <w:rFonts w:eastAsia="Gulim" w:cs="Arial"/>
          <w:szCs w:val="18"/>
          <w:lang w:eastAsia="ko-KR"/>
        </w:rPr>
        <w:t>및</w:t>
      </w:r>
      <w:r w:rsidRPr="00E62BCC">
        <w:rPr>
          <w:rFonts w:eastAsia="Gulim" w:cs="Arial"/>
          <w:szCs w:val="18"/>
          <w:lang w:eastAsia="ko-KR"/>
        </w:rPr>
        <w:t xml:space="preserve"> </w:t>
      </w:r>
    </w:p>
    <w:p w14:paraId="68886518" w14:textId="77777777" w:rsidR="000B134A" w:rsidRPr="00E62BCC" w:rsidRDefault="000B134A" w:rsidP="000B134A">
      <w:pPr>
        <w:pStyle w:val="PURBullet-Indented"/>
        <w:numPr>
          <w:ilvl w:val="0"/>
          <w:numId w:val="31"/>
        </w:numPr>
        <w:ind w:left="990"/>
        <w:rPr>
          <w:rFonts w:eastAsia="Gulim" w:cs="Arial"/>
          <w:lang w:eastAsia="ko-KR"/>
        </w:rPr>
      </w:pPr>
      <w:r w:rsidRPr="00E62BCC">
        <w:rPr>
          <w:rFonts w:eastAsia="Gulim" w:cs="Arial"/>
          <w:szCs w:val="18"/>
          <w:lang w:eastAsia="ko-KR"/>
        </w:rPr>
        <w:t>가상</w:t>
      </w:r>
      <w:r w:rsidRPr="00E62BCC">
        <w:rPr>
          <w:rFonts w:eastAsia="Gulim" w:cs="Arial"/>
          <w:szCs w:val="18"/>
          <w:lang w:eastAsia="ko-KR"/>
        </w:rPr>
        <w:t xml:space="preserve"> OSE</w:t>
      </w:r>
      <w:r w:rsidRPr="00E62BCC">
        <w:rPr>
          <w:rFonts w:eastAsia="Gulim" w:cs="Arial"/>
          <w:szCs w:val="18"/>
          <w:lang w:eastAsia="ko-KR"/>
        </w:rPr>
        <w:t>의</w:t>
      </w:r>
      <w:r w:rsidRPr="00E62BCC">
        <w:rPr>
          <w:rFonts w:eastAsia="Gulim" w:cs="Arial"/>
          <w:szCs w:val="18"/>
          <w:lang w:eastAsia="ko-KR"/>
        </w:rPr>
        <w:t xml:space="preserve"> </w:t>
      </w:r>
      <w:r w:rsidRPr="00E62BCC">
        <w:rPr>
          <w:rFonts w:eastAsia="Gulim" w:cs="Arial"/>
          <w:szCs w:val="18"/>
          <w:lang w:eastAsia="ko-KR"/>
        </w:rPr>
        <w:t>장애</w:t>
      </w:r>
      <w:r w:rsidRPr="00E62BCC">
        <w:rPr>
          <w:rFonts w:eastAsia="Gulim" w:cs="Arial"/>
          <w:szCs w:val="18"/>
          <w:lang w:eastAsia="ko-KR"/>
        </w:rPr>
        <w:t xml:space="preserve"> </w:t>
      </w:r>
      <w:r w:rsidRPr="00E62BCC">
        <w:rPr>
          <w:rFonts w:eastAsia="Gulim" w:cs="Arial"/>
          <w:szCs w:val="18"/>
          <w:lang w:eastAsia="ko-KR"/>
        </w:rPr>
        <w:t>조치</w:t>
      </w:r>
      <w:r w:rsidRPr="00E62BCC">
        <w:rPr>
          <w:rFonts w:eastAsia="Gulim" w:cs="Arial"/>
          <w:szCs w:val="18"/>
          <w:lang w:eastAsia="ko-KR"/>
        </w:rPr>
        <w:t xml:space="preserve"> </w:t>
      </w:r>
      <w:r w:rsidRPr="00E62BCC">
        <w:rPr>
          <w:rFonts w:eastAsia="Gulim" w:cs="Arial"/>
          <w:szCs w:val="18"/>
          <w:lang w:eastAsia="ko-KR"/>
        </w:rPr>
        <w:t>대기</w:t>
      </w:r>
    </w:p>
    <w:p w14:paraId="68886519" w14:textId="77777777" w:rsidR="000B134A" w:rsidRPr="00E62BCC" w:rsidRDefault="000B134A" w:rsidP="000B134A">
      <w:pPr>
        <w:pStyle w:val="PURBullet-Indented"/>
        <w:numPr>
          <w:ilvl w:val="0"/>
          <w:numId w:val="31"/>
        </w:numPr>
        <w:ind w:left="990"/>
        <w:rPr>
          <w:rFonts w:eastAsia="Gulim" w:cs="Arial"/>
          <w:lang w:eastAsia="ko-KR"/>
        </w:rPr>
      </w:pPr>
      <w:r w:rsidRPr="00E62BCC">
        <w:rPr>
          <w:rFonts w:eastAsia="Gulim" w:cs="Arial"/>
          <w:szCs w:val="18"/>
          <w:lang w:eastAsia="ko-KR"/>
        </w:rPr>
        <w:t>위에서</w:t>
      </w:r>
      <w:r w:rsidRPr="00E62BCC">
        <w:rPr>
          <w:rFonts w:eastAsia="Gulim" w:cs="Arial"/>
          <w:szCs w:val="18"/>
          <w:lang w:eastAsia="ko-KR"/>
        </w:rPr>
        <w:t xml:space="preserve"> </w:t>
      </w:r>
      <w:r w:rsidRPr="00E62BCC">
        <w:rPr>
          <w:rFonts w:eastAsia="Gulim" w:cs="Arial"/>
          <w:szCs w:val="18"/>
          <w:lang w:eastAsia="ko-KR"/>
        </w:rPr>
        <w:t>기술한</w:t>
      </w:r>
      <w:r w:rsidRPr="00E62BCC">
        <w:rPr>
          <w:rFonts w:eastAsia="Gulim" w:cs="Arial"/>
          <w:szCs w:val="18"/>
          <w:lang w:eastAsia="ko-KR"/>
        </w:rPr>
        <w:t xml:space="preserve"> </w:t>
      </w:r>
      <w:r w:rsidRPr="00E62BCC">
        <w:rPr>
          <w:rFonts w:eastAsia="Gulim" w:cs="Arial"/>
          <w:szCs w:val="18"/>
          <w:lang w:eastAsia="ko-KR"/>
        </w:rPr>
        <w:t>재난</w:t>
      </w:r>
      <w:r w:rsidRPr="00E62BCC">
        <w:rPr>
          <w:rFonts w:eastAsia="Gulim" w:cs="Arial"/>
          <w:szCs w:val="18"/>
          <w:lang w:eastAsia="ko-KR"/>
        </w:rPr>
        <w:t xml:space="preserve"> </w:t>
      </w:r>
      <w:r w:rsidRPr="00E62BCC">
        <w:rPr>
          <w:rFonts w:eastAsia="Gulim" w:cs="Arial"/>
          <w:szCs w:val="18"/>
          <w:lang w:eastAsia="ko-KR"/>
        </w:rPr>
        <w:t>복구</w:t>
      </w:r>
      <w:r w:rsidRPr="00E62BCC">
        <w:rPr>
          <w:rFonts w:eastAsia="Gulim" w:cs="Arial"/>
          <w:szCs w:val="18"/>
          <w:lang w:eastAsia="ko-KR"/>
        </w:rPr>
        <w:t xml:space="preserve"> </w:t>
      </w:r>
      <w:r w:rsidRPr="00E62BCC">
        <w:rPr>
          <w:rFonts w:eastAsia="Gulim" w:cs="Arial"/>
          <w:szCs w:val="18"/>
          <w:lang w:eastAsia="ko-KR"/>
        </w:rPr>
        <w:t>작업</w:t>
      </w:r>
      <w:r w:rsidRPr="00E62BCC">
        <w:rPr>
          <w:rFonts w:eastAsia="Gulim" w:cs="Arial"/>
          <w:szCs w:val="18"/>
          <w:lang w:eastAsia="ko-KR"/>
        </w:rPr>
        <w:t xml:space="preserve"> </w:t>
      </w:r>
      <w:r w:rsidRPr="00E62BCC">
        <w:rPr>
          <w:rFonts w:eastAsia="Gulim" w:cs="Arial"/>
          <w:szCs w:val="18"/>
          <w:lang w:eastAsia="ko-KR"/>
        </w:rPr>
        <w:t>부하</w:t>
      </w:r>
      <w:r w:rsidRPr="00E62BCC">
        <w:rPr>
          <w:rFonts w:eastAsia="Gulim" w:cs="Arial"/>
          <w:szCs w:val="18"/>
          <w:lang w:eastAsia="ko-KR"/>
        </w:rPr>
        <w:t xml:space="preserve"> </w:t>
      </w:r>
      <w:r w:rsidRPr="00E62BCC">
        <w:rPr>
          <w:rFonts w:eastAsia="Gulim" w:cs="Arial"/>
          <w:szCs w:val="18"/>
          <w:lang w:eastAsia="ko-KR"/>
        </w:rPr>
        <w:t>실행</w:t>
      </w:r>
    </w:p>
    <w:p w14:paraId="6888651A" w14:textId="77777777" w:rsidR="000B134A" w:rsidRPr="00E62BCC" w:rsidRDefault="000B134A" w:rsidP="000B134A">
      <w:pPr>
        <w:pStyle w:val="PURBullet-Indented"/>
        <w:numPr>
          <w:ilvl w:val="0"/>
          <w:numId w:val="31"/>
        </w:numPr>
        <w:ind w:left="720"/>
        <w:rPr>
          <w:rFonts w:eastAsia="Gulim" w:cs="Arial"/>
          <w:lang w:eastAsia="ko-KR"/>
        </w:rPr>
      </w:pPr>
      <w:r w:rsidRPr="00E62BCC">
        <w:rPr>
          <w:rFonts w:eastAsia="Gulim" w:cs="Arial"/>
          <w:szCs w:val="18"/>
          <w:lang w:eastAsia="ko-KR"/>
        </w:rPr>
        <w:t>재해</w:t>
      </w:r>
      <w:r w:rsidRPr="00E62BCC">
        <w:rPr>
          <w:rFonts w:eastAsia="Gulim" w:cs="Arial"/>
          <w:szCs w:val="18"/>
          <w:lang w:eastAsia="ko-KR"/>
        </w:rPr>
        <w:t xml:space="preserve"> </w:t>
      </w:r>
      <w:r w:rsidRPr="00E62BCC">
        <w:rPr>
          <w:rFonts w:eastAsia="Gulim" w:cs="Arial"/>
          <w:szCs w:val="18"/>
          <w:lang w:eastAsia="ko-KR"/>
        </w:rPr>
        <w:t>복구</w:t>
      </w:r>
      <w:r w:rsidRPr="00E62BCC">
        <w:rPr>
          <w:rFonts w:eastAsia="Gulim" w:cs="Arial"/>
          <w:szCs w:val="18"/>
          <w:lang w:eastAsia="ko-KR"/>
        </w:rPr>
        <w:t xml:space="preserve"> </w:t>
      </w:r>
      <w:r w:rsidRPr="00E62BCC">
        <w:rPr>
          <w:rFonts w:eastAsia="Gulim" w:cs="Arial"/>
          <w:szCs w:val="18"/>
          <w:lang w:eastAsia="ko-KR"/>
        </w:rPr>
        <w:t>서버는</w:t>
      </w:r>
      <w:r w:rsidRPr="00E62BCC">
        <w:rPr>
          <w:rFonts w:eastAsia="Gulim" w:cs="Arial"/>
          <w:szCs w:val="18"/>
          <w:lang w:eastAsia="ko-KR"/>
        </w:rPr>
        <w:t xml:space="preserve"> </w:t>
      </w:r>
      <w:r w:rsidRPr="00E62BCC">
        <w:rPr>
          <w:rFonts w:eastAsia="Gulim" w:cs="Arial"/>
          <w:szCs w:val="18"/>
          <w:lang w:eastAsia="ko-KR"/>
        </w:rPr>
        <w:t>프로덕션</w:t>
      </w:r>
      <w:r w:rsidRPr="00E62BCC">
        <w:rPr>
          <w:rFonts w:eastAsia="Gulim" w:cs="Arial"/>
          <w:szCs w:val="18"/>
          <w:lang w:eastAsia="ko-KR"/>
        </w:rPr>
        <w:t xml:space="preserve"> </w:t>
      </w:r>
      <w:r w:rsidRPr="00E62BCC">
        <w:rPr>
          <w:rFonts w:eastAsia="Gulim" w:cs="Arial"/>
          <w:szCs w:val="18"/>
          <w:lang w:eastAsia="ko-KR"/>
        </w:rPr>
        <w:t>서버로</w:t>
      </w:r>
      <w:r w:rsidRPr="00E62BCC">
        <w:rPr>
          <w:rFonts w:eastAsia="Gulim" w:cs="Arial"/>
          <w:szCs w:val="18"/>
          <w:lang w:eastAsia="ko-KR"/>
        </w:rPr>
        <w:t xml:space="preserve"> </w:t>
      </w:r>
      <w:r w:rsidRPr="00E62BCC">
        <w:rPr>
          <w:rFonts w:eastAsia="Gulim" w:cs="Arial"/>
          <w:szCs w:val="18"/>
          <w:lang w:eastAsia="ko-KR"/>
        </w:rPr>
        <w:t>사용될</w:t>
      </w:r>
      <w:r w:rsidRPr="00E62BCC">
        <w:rPr>
          <w:rFonts w:eastAsia="Gulim" w:cs="Arial"/>
          <w:szCs w:val="18"/>
          <w:lang w:eastAsia="ko-KR"/>
        </w:rPr>
        <w:t xml:space="preserve"> </w:t>
      </w:r>
      <w:r w:rsidRPr="00E62BCC">
        <w:rPr>
          <w:rFonts w:eastAsia="Gulim" w:cs="Arial"/>
          <w:szCs w:val="18"/>
          <w:lang w:eastAsia="ko-KR"/>
        </w:rPr>
        <w:t>수</w:t>
      </w:r>
      <w:r w:rsidRPr="00E62BCC">
        <w:rPr>
          <w:rFonts w:eastAsia="Gulim" w:cs="Arial"/>
          <w:szCs w:val="18"/>
          <w:lang w:eastAsia="ko-KR"/>
        </w:rPr>
        <w:t xml:space="preserve"> </w:t>
      </w:r>
      <w:r w:rsidRPr="00E62BCC">
        <w:rPr>
          <w:rFonts w:eastAsia="Gulim" w:cs="Arial"/>
          <w:szCs w:val="18"/>
          <w:lang w:eastAsia="ko-KR"/>
        </w:rPr>
        <w:t>없습니다</w:t>
      </w:r>
      <w:r w:rsidRPr="00E62BCC">
        <w:rPr>
          <w:rFonts w:eastAsia="Gulim" w:cs="Arial"/>
          <w:szCs w:val="18"/>
          <w:lang w:eastAsia="ko-KR"/>
        </w:rPr>
        <w:t>.</w:t>
      </w:r>
    </w:p>
    <w:p w14:paraId="6888651B" w14:textId="77777777" w:rsidR="000B134A" w:rsidRPr="00E62BCC" w:rsidRDefault="000B134A" w:rsidP="000B134A">
      <w:pPr>
        <w:pStyle w:val="PURBullet-Indented"/>
        <w:numPr>
          <w:ilvl w:val="0"/>
          <w:numId w:val="31"/>
        </w:numPr>
        <w:rPr>
          <w:rFonts w:eastAsia="Gulim" w:cs="Arial"/>
          <w:lang w:eastAsia="ko-KR"/>
        </w:rPr>
      </w:pPr>
      <w:r w:rsidRPr="00E62BCC">
        <w:rPr>
          <w:rFonts w:eastAsia="Gulim" w:cs="Arial"/>
          <w:lang w:eastAsia="ko-KR"/>
        </w:rPr>
        <w:t>재해</w:t>
      </w:r>
      <w:r w:rsidRPr="00E62BCC">
        <w:rPr>
          <w:rFonts w:eastAsia="Gulim" w:cs="Arial"/>
          <w:lang w:eastAsia="ko-KR"/>
        </w:rPr>
        <w:t xml:space="preserve"> </w:t>
      </w:r>
      <w:r w:rsidRPr="00E62BCC">
        <w:rPr>
          <w:rFonts w:eastAsia="Gulim" w:cs="Arial"/>
          <w:lang w:eastAsia="ko-KR"/>
        </w:rPr>
        <w:t>복구</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사용은</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준수해야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1C" w14:textId="77777777" w:rsidR="00D6363C" w:rsidRPr="008C5EA7" w:rsidRDefault="000B134A" w:rsidP="008C5EA7">
      <w:pPr>
        <w:pStyle w:val="PURBullet-Indented"/>
        <w:numPr>
          <w:ilvl w:val="0"/>
          <w:numId w:val="31"/>
        </w:numPr>
        <w:rPr>
          <w:rFonts w:eastAsia="Gulim" w:cs="Arial"/>
          <w:lang w:eastAsia="ko-KR"/>
        </w:rPr>
      </w:pPr>
      <w:r w:rsidRPr="008C5EA7">
        <w:rPr>
          <w:rFonts w:eastAsia="Gulim" w:cs="Arial"/>
          <w:lang w:eastAsia="ko-KR"/>
        </w:rPr>
        <w:t>재해</w:t>
      </w:r>
      <w:r w:rsidRPr="008C5EA7">
        <w:rPr>
          <w:rFonts w:eastAsia="Gulim" w:cs="Arial"/>
          <w:lang w:eastAsia="ko-KR"/>
        </w:rPr>
        <w:t xml:space="preserve"> </w:t>
      </w:r>
      <w:r w:rsidRPr="008C5EA7">
        <w:rPr>
          <w:rFonts w:eastAsia="Gulim" w:cs="Arial"/>
          <w:lang w:eastAsia="ko-KR"/>
        </w:rPr>
        <w:t>복구</w:t>
      </w:r>
      <w:r w:rsidRPr="008C5EA7">
        <w:rPr>
          <w:rFonts w:eastAsia="Gulim" w:cs="Arial"/>
          <w:lang w:eastAsia="ko-KR"/>
        </w:rPr>
        <w:t xml:space="preserve"> </w:t>
      </w:r>
      <w:r w:rsidRPr="008C5EA7">
        <w:rPr>
          <w:rFonts w:eastAsia="Gulim" w:cs="Arial"/>
          <w:lang w:eastAsia="ko-KR"/>
        </w:rPr>
        <w:t>프로세스가</w:t>
      </w:r>
      <w:r w:rsidRPr="008C5EA7">
        <w:rPr>
          <w:rFonts w:eastAsia="Gulim" w:cs="Arial"/>
          <w:lang w:eastAsia="ko-KR"/>
        </w:rPr>
        <w:t xml:space="preserve"> </w:t>
      </w:r>
      <w:r w:rsidRPr="008C5EA7">
        <w:rPr>
          <w:rFonts w:eastAsia="Gulim" w:cs="Arial"/>
          <w:lang w:eastAsia="ko-KR"/>
        </w:rPr>
        <w:t>완료되고</w:t>
      </w:r>
      <w:r w:rsidRPr="008C5EA7">
        <w:rPr>
          <w:rFonts w:eastAsia="Gulim" w:cs="Arial"/>
          <w:lang w:eastAsia="ko-KR"/>
        </w:rPr>
        <w:t xml:space="preserve"> </w:t>
      </w:r>
      <w:r w:rsidRPr="008C5EA7">
        <w:rPr>
          <w:rFonts w:eastAsia="Gulim" w:cs="Arial"/>
          <w:lang w:eastAsia="ko-KR"/>
        </w:rPr>
        <w:t>프로덕션</w:t>
      </w:r>
      <w:r w:rsidRPr="008C5EA7">
        <w:rPr>
          <w:rFonts w:eastAsia="Gulim" w:cs="Arial"/>
          <w:lang w:eastAsia="ko-KR"/>
        </w:rPr>
        <w:t xml:space="preserve"> </w:t>
      </w:r>
      <w:r w:rsidRPr="008C5EA7">
        <w:rPr>
          <w:rFonts w:eastAsia="Gulim" w:cs="Arial"/>
          <w:lang w:eastAsia="ko-KR"/>
        </w:rPr>
        <w:t>서버가</w:t>
      </w:r>
      <w:r w:rsidRPr="008C5EA7">
        <w:rPr>
          <w:rFonts w:eastAsia="Gulim" w:cs="Arial"/>
          <w:lang w:eastAsia="ko-KR"/>
        </w:rPr>
        <w:t xml:space="preserve"> </w:t>
      </w:r>
      <w:r w:rsidRPr="008C5EA7">
        <w:rPr>
          <w:rFonts w:eastAsia="Gulim" w:cs="Arial"/>
          <w:lang w:eastAsia="ko-KR"/>
        </w:rPr>
        <w:t>복구된</w:t>
      </w:r>
      <w:r w:rsidRPr="008C5EA7">
        <w:rPr>
          <w:rFonts w:eastAsia="Gulim" w:cs="Arial"/>
          <w:lang w:eastAsia="ko-KR"/>
        </w:rPr>
        <w:t xml:space="preserve"> </w:t>
      </w:r>
      <w:r w:rsidRPr="008C5EA7">
        <w:rPr>
          <w:rFonts w:eastAsia="Gulim" w:cs="Arial"/>
          <w:lang w:eastAsia="ko-KR"/>
        </w:rPr>
        <w:t>후에는</w:t>
      </w:r>
      <w:r w:rsidRPr="008C5EA7">
        <w:rPr>
          <w:rFonts w:eastAsia="Gulim" w:cs="Arial"/>
          <w:lang w:eastAsia="ko-KR"/>
        </w:rPr>
        <w:t xml:space="preserve"> </w:t>
      </w:r>
      <w:r w:rsidRPr="008C5EA7">
        <w:rPr>
          <w:rFonts w:eastAsia="Gulim" w:cs="Arial"/>
          <w:lang w:eastAsia="ko-KR"/>
        </w:rPr>
        <w:t>여기에서</w:t>
      </w:r>
      <w:r w:rsidRPr="008C5EA7">
        <w:rPr>
          <w:rFonts w:eastAsia="Gulim" w:cs="Arial"/>
          <w:lang w:eastAsia="ko-KR"/>
        </w:rPr>
        <w:t xml:space="preserve"> </w:t>
      </w:r>
      <w:r w:rsidRPr="008C5EA7">
        <w:rPr>
          <w:rFonts w:eastAsia="Gulim" w:cs="Arial"/>
          <w:lang w:eastAsia="ko-KR"/>
        </w:rPr>
        <w:t>허용한</w:t>
      </w:r>
      <w:r w:rsidRPr="008C5EA7">
        <w:rPr>
          <w:rFonts w:eastAsia="Gulim" w:cs="Arial"/>
          <w:lang w:eastAsia="ko-KR"/>
        </w:rPr>
        <w:t xml:space="preserve"> </w:t>
      </w:r>
      <w:r w:rsidRPr="008C5EA7">
        <w:rPr>
          <w:rFonts w:eastAsia="Gulim" w:cs="Arial"/>
          <w:lang w:eastAsia="ko-KR"/>
        </w:rPr>
        <w:t>경우</w:t>
      </w:r>
      <w:r w:rsidRPr="008C5EA7">
        <w:rPr>
          <w:rFonts w:eastAsia="Gulim" w:cs="Arial"/>
          <w:lang w:eastAsia="ko-KR"/>
        </w:rPr>
        <w:t xml:space="preserve"> </w:t>
      </w:r>
      <w:r w:rsidRPr="008C5EA7">
        <w:rPr>
          <w:rFonts w:eastAsia="Gulim" w:cs="Arial"/>
          <w:lang w:eastAsia="ko-KR"/>
        </w:rPr>
        <w:t>외에</w:t>
      </w:r>
      <w:r w:rsidRPr="008C5EA7">
        <w:rPr>
          <w:rFonts w:eastAsia="Gulim" w:cs="Arial"/>
          <w:lang w:eastAsia="ko-KR"/>
        </w:rPr>
        <w:t xml:space="preserve"> </w:t>
      </w:r>
      <w:r w:rsidRPr="008C5EA7">
        <w:rPr>
          <w:rFonts w:eastAsia="Gulim" w:cs="Arial"/>
          <w:lang w:eastAsia="ko-KR"/>
        </w:rPr>
        <w:t>어떠한</w:t>
      </w:r>
      <w:r w:rsidRPr="008C5EA7">
        <w:rPr>
          <w:rFonts w:eastAsia="Gulim" w:cs="Arial"/>
          <w:lang w:eastAsia="ko-KR"/>
        </w:rPr>
        <w:t xml:space="preserve"> </w:t>
      </w:r>
      <w:r w:rsidRPr="008C5EA7">
        <w:rPr>
          <w:rFonts w:eastAsia="Gulim" w:cs="Arial"/>
          <w:lang w:eastAsia="ko-KR"/>
        </w:rPr>
        <w:t>경우에도</w:t>
      </w:r>
      <w:r w:rsidRPr="008C5EA7">
        <w:rPr>
          <w:rFonts w:eastAsia="Gulim" w:cs="Arial"/>
          <w:lang w:eastAsia="ko-KR"/>
        </w:rPr>
        <w:t xml:space="preserve"> </w:t>
      </w:r>
      <w:r w:rsidRPr="008C5EA7">
        <w:rPr>
          <w:rFonts w:eastAsia="Gulim" w:cs="Arial"/>
          <w:lang w:eastAsia="ko-KR"/>
        </w:rPr>
        <w:t>재해</w:t>
      </w:r>
      <w:r w:rsidRPr="008C5EA7">
        <w:rPr>
          <w:rFonts w:eastAsia="Gulim" w:cs="Arial"/>
          <w:lang w:eastAsia="ko-KR"/>
        </w:rPr>
        <w:t xml:space="preserve"> </w:t>
      </w:r>
      <w:r w:rsidRPr="008C5EA7">
        <w:rPr>
          <w:rFonts w:eastAsia="Gulim" w:cs="Arial"/>
          <w:lang w:eastAsia="ko-KR"/>
        </w:rPr>
        <w:t>복구</w:t>
      </w:r>
      <w:r w:rsidRPr="008C5EA7">
        <w:rPr>
          <w:rFonts w:eastAsia="Gulim" w:cs="Arial"/>
          <w:lang w:eastAsia="ko-KR"/>
        </w:rPr>
        <w:t xml:space="preserve"> </w:t>
      </w:r>
      <w:r w:rsidRPr="008C5EA7">
        <w:rPr>
          <w:rFonts w:eastAsia="Gulim" w:cs="Arial"/>
          <w:lang w:eastAsia="ko-KR"/>
        </w:rPr>
        <w:t>서버를</w:t>
      </w:r>
      <w:r w:rsidRPr="008C5EA7">
        <w:rPr>
          <w:rFonts w:eastAsia="Gulim" w:cs="Arial"/>
          <w:lang w:eastAsia="ko-KR"/>
        </w:rPr>
        <w:t xml:space="preserve"> </w:t>
      </w:r>
      <w:r w:rsidRPr="008C5EA7">
        <w:rPr>
          <w:rFonts w:eastAsia="Gulim" w:cs="Arial"/>
          <w:lang w:eastAsia="ko-KR"/>
        </w:rPr>
        <w:t>실행해서는</w:t>
      </w:r>
      <w:r w:rsidRPr="008C5EA7">
        <w:rPr>
          <w:rFonts w:eastAsia="Gulim" w:cs="Arial"/>
          <w:lang w:eastAsia="ko-KR"/>
        </w:rPr>
        <w:t xml:space="preserve"> </w:t>
      </w:r>
      <w:r w:rsidRPr="008C5EA7">
        <w:rPr>
          <w:rFonts w:eastAsia="Gulim" w:cs="Arial"/>
          <w:lang w:eastAsia="ko-KR"/>
        </w:rPr>
        <w:t>안</w:t>
      </w:r>
      <w:r w:rsidRPr="008C5EA7">
        <w:rPr>
          <w:rFonts w:eastAsia="Gulim" w:cs="Arial"/>
          <w:lang w:eastAsia="ko-KR"/>
        </w:rPr>
        <w:t xml:space="preserve"> </w:t>
      </w:r>
      <w:r w:rsidRPr="008C5EA7">
        <w:rPr>
          <w:rFonts w:eastAsia="Gulim" w:cs="Arial"/>
          <w:lang w:eastAsia="ko-KR"/>
        </w:rPr>
        <w:t>됩니다</w:t>
      </w:r>
      <w:r w:rsidRPr="008C5EA7">
        <w:rPr>
          <w:rFonts w:eastAsia="Gulim" w:cs="Arial"/>
          <w:lang w:eastAsia="ko-KR"/>
        </w:rPr>
        <w:t>.</w:t>
      </w:r>
    </w:p>
    <w:p w14:paraId="6888651D" w14:textId="77777777" w:rsidR="000A570B" w:rsidRPr="00825689" w:rsidRDefault="000A570B" w:rsidP="000A570B">
      <w:pPr>
        <w:pStyle w:val="PURHeading2"/>
        <w:rPr>
          <w:rFonts w:ascii="Arial" w:eastAsia="Gulim" w:hAnsi="Arial" w:cs="Arial"/>
          <w:b/>
          <w:bCs/>
          <w:lang w:eastAsia="ko-KR"/>
        </w:rPr>
      </w:pPr>
      <w:r w:rsidRPr="00825689">
        <w:rPr>
          <w:rFonts w:ascii="Arial" w:eastAsia="Gulim" w:hAnsi="Arial" w:cs="Arial"/>
          <w:b/>
          <w:bCs/>
          <w:lang w:eastAsia="ko-KR"/>
        </w:rPr>
        <w:lastRenderedPageBreak/>
        <w:t>대여</w:t>
      </w:r>
      <w:r w:rsidRPr="00825689">
        <w:rPr>
          <w:rFonts w:ascii="Arial" w:eastAsia="Gulim" w:hAnsi="Arial" w:cs="Arial"/>
          <w:b/>
          <w:bCs/>
          <w:lang w:eastAsia="ko-KR"/>
        </w:rPr>
        <w:t xml:space="preserve"> </w:t>
      </w:r>
      <w:r w:rsidRPr="00825689">
        <w:rPr>
          <w:rFonts w:ascii="Arial" w:eastAsia="Gulim" w:hAnsi="Arial" w:cs="Arial"/>
          <w:b/>
          <w:bCs/>
          <w:lang w:eastAsia="ko-KR"/>
        </w:rPr>
        <w:t>불가</w:t>
      </w:r>
    </w:p>
    <w:p w14:paraId="6888651E" w14:textId="77777777" w:rsidR="000A570B" w:rsidRPr="00E62BCC" w:rsidRDefault="00687039" w:rsidP="000A570B">
      <w:pPr>
        <w:pStyle w:val="PURBody-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대여는</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1F" w14:textId="77777777" w:rsidR="00D73DED" w:rsidRPr="00825689" w:rsidRDefault="00D73DED" w:rsidP="00D73DED">
      <w:pPr>
        <w:pStyle w:val="PURHeading2"/>
        <w:rPr>
          <w:rFonts w:ascii="Arial" w:eastAsia="Gulim" w:hAnsi="Arial" w:cs="Arial"/>
          <w:b/>
          <w:bCs/>
          <w:lang w:eastAsia="ko-KR"/>
        </w:rPr>
      </w:pPr>
      <w:r w:rsidRPr="00825689">
        <w:rPr>
          <w:rFonts w:ascii="Arial" w:eastAsia="Gulim" w:hAnsi="Arial" w:cs="Arial"/>
          <w:b/>
          <w:bCs/>
          <w:lang w:eastAsia="ko-KR"/>
        </w:rPr>
        <w:t>데이터</w:t>
      </w:r>
      <w:r w:rsidRPr="00825689">
        <w:rPr>
          <w:rFonts w:ascii="Arial" w:eastAsia="Gulim" w:hAnsi="Arial" w:cs="Arial"/>
          <w:b/>
          <w:bCs/>
          <w:lang w:eastAsia="ko-KR"/>
        </w:rPr>
        <w:t xml:space="preserve"> </w:t>
      </w:r>
      <w:r w:rsidRPr="00825689">
        <w:rPr>
          <w:rFonts w:ascii="Arial" w:eastAsia="Gulim" w:hAnsi="Arial" w:cs="Arial"/>
          <w:b/>
          <w:bCs/>
          <w:lang w:eastAsia="ko-KR"/>
        </w:rPr>
        <w:t>센터</w:t>
      </w:r>
      <w:r w:rsidRPr="00825689">
        <w:rPr>
          <w:rFonts w:ascii="Arial" w:eastAsia="Gulim" w:hAnsi="Arial" w:cs="Arial"/>
          <w:b/>
          <w:bCs/>
          <w:lang w:eastAsia="ko-KR"/>
        </w:rPr>
        <w:t xml:space="preserve"> </w:t>
      </w:r>
      <w:r w:rsidRPr="00825689">
        <w:rPr>
          <w:rFonts w:ascii="Arial" w:eastAsia="Gulim" w:hAnsi="Arial" w:cs="Arial"/>
          <w:b/>
          <w:bCs/>
          <w:lang w:eastAsia="ko-KR"/>
        </w:rPr>
        <w:t>공급자</w:t>
      </w:r>
      <w:r w:rsidRPr="00825689">
        <w:rPr>
          <w:rFonts w:ascii="Arial" w:eastAsia="Gulim" w:hAnsi="Arial" w:cs="Arial"/>
          <w:b/>
          <w:bCs/>
          <w:lang w:eastAsia="ko-KR"/>
        </w:rPr>
        <w:t xml:space="preserve"> </w:t>
      </w:r>
      <w:r w:rsidRPr="00825689">
        <w:rPr>
          <w:rFonts w:ascii="Arial" w:eastAsia="Gulim" w:hAnsi="Arial" w:cs="Arial"/>
          <w:b/>
          <w:bCs/>
          <w:lang w:eastAsia="ko-KR"/>
        </w:rPr>
        <w:t>사용</w:t>
      </w:r>
    </w:p>
    <w:p w14:paraId="68886520" w14:textId="77777777" w:rsidR="00D73DED" w:rsidRPr="00E62BCC" w:rsidRDefault="00D73DED" w:rsidP="00D73DED">
      <w:pPr>
        <w:pStyle w:val="PURBody-Indented"/>
        <w:rPr>
          <w:rFonts w:eastAsia="Gulim" w:cs="Arial"/>
          <w:lang w:eastAsia="ko-KR"/>
        </w:rPr>
      </w:pPr>
      <w:r w:rsidRPr="00FC5199">
        <w:rPr>
          <w:rFonts w:ascii="Gulim" w:eastAsia="Gulim" w:hAnsi="Gulim" w:cs="Arial"/>
          <w:lang w:eastAsia="ko-KR"/>
        </w:rPr>
        <w:t>"</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센터</w:t>
      </w:r>
      <w:r w:rsidRPr="00E62BCC">
        <w:rPr>
          <w:rFonts w:eastAsia="Gulim" w:cs="Arial"/>
          <w:lang w:eastAsia="ko-KR"/>
        </w:rPr>
        <w:t xml:space="preserve"> </w:t>
      </w:r>
      <w:r w:rsidRPr="00E62BCC">
        <w:rPr>
          <w:rFonts w:eastAsia="Gulim" w:cs="Arial"/>
          <w:lang w:eastAsia="ko-KR"/>
        </w:rPr>
        <w:t>공급자</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자격</w:t>
      </w:r>
      <w:r w:rsidRPr="00E62BCC">
        <w:rPr>
          <w:rFonts w:eastAsia="Gulim" w:cs="Arial"/>
          <w:lang w:eastAsia="ko-KR"/>
        </w:rPr>
        <w:t xml:space="preserve"> </w:t>
      </w:r>
      <w:r w:rsidRPr="00E62BCC">
        <w:rPr>
          <w:rFonts w:eastAsia="Gulim" w:cs="Arial"/>
          <w:lang w:eastAsia="ko-KR"/>
        </w:rPr>
        <w:t>요건</w:t>
      </w:r>
      <w:r w:rsidRPr="00E62BCC">
        <w:rPr>
          <w:rFonts w:eastAsia="Gulim" w:cs="Arial"/>
          <w:lang w:eastAsia="ko-KR"/>
        </w:rPr>
        <w:t xml:space="preserve">: </w:t>
      </w:r>
      <w:r w:rsidRPr="00E62BCC">
        <w:rPr>
          <w:rFonts w:eastAsia="Gulim" w:cs="Arial"/>
          <w:lang w:eastAsia="ko-KR"/>
        </w:rPr>
        <w:t>있음</w:t>
      </w:r>
      <w:r w:rsidRPr="00FC5199">
        <w:rPr>
          <w:rFonts w:ascii="Gulim" w:eastAsia="Gulim" w:hAnsi="Gulim" w:cs="Arial"/>
          <w:lang w:eastAsia="ko-KR"/>
        </w:rPr>
        <w:t>"</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나타내는</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SPLA</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제공의</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센터</w:t>
      </w:r>
      <w:r w:rsidRPr="00E62BCC">
        <w:rPr>
          <w:rFonts w:eastAsia="Gulim" w:cs="Arial"/>
          <w:lang w:eastAsia="ko-KR"/>
        </w:rPr>
        <w:t xml:space="preserve"> </w:t>
      </w:r>
      <w:r w:rsidRPr="00E62BCC">
        <w:rPr>
          <w:rFonts w:eastAsia="Gulim" w:cs="Arial"/>
          <w:lang w:eastAsia="ko-KR"/>
        </w:rPr>
        <w:t>공급자를</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사용자로</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센터</w:t>
      </w:r>
      <w:r w:rsidRPr="00E62BCC">
        <w:rPr>
          <w:rFonts w:eastAsia="Gulim" w:cs="Arial"/>
          <w:lang w:eastAsia="ko-KR"/>
        </w:rPr>
        <w:t xml:space="preserve"> </w:t>
      </w:r>
      <w:r w:rsidRPr="00E62BCC">
        <w:rPr>
          <w:rFonts w:eastAsia="Gulim" w:cs="Arial"/>
          <w:lang w:eastAsia="ko-KR"/>
        </w:rPr>
        <w:t>공급자는</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SPLA</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통한</w:t>
      </w:r>
      <w:r w:rsidRPr="00E62BCC">
        <w:rPr>
          <w:rFonts w:eastAsia="Gulim" w:cs="Arial"/>
          <w:lang w:eastAsia="ko-KR"/>
        </w:rPr>
        <w:t xml:space="preserve"> Microsoft</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사용하며</w:t>
      </w:r>
      <w:r w:rsidRPr="00E62BCC">
        <w:rPr>
          <w:rFonts w:eastAsia="Gulim" w:cs="Arial"/>
          <w:lang w:eastAsia="ko-KR"/>
        </w:rPr>
        <w:t xml:space="preserve"> </w:t>
      </w:r>
      <w:r w:rsidRPr="00E62BCC">
        <w:rPr>
          <w:rFonts w:eastAsia="Gulim" w:cs="Arial"/>
          <w:lang w:eastAsia="ko-KR"/>
        </w:rPr>
        <w:t>보통</w:t>
      </w:r>
      <w:r w:rsidRPr="00E62BCC">
        <w:rPr>
          <w:rFonts w:eastAsia="Gulim" w:cs="Arial"/>
          <w:lang w:eastAsia="ko-KR"/>
        </w:rPr>
        <w:t xml:space="preserve"> </w:t>
      </w:r>
      <w:r w:rsidRPr="00E62BCC">
        <w:rPr>
          <w:rFonts w:eastAsia="Gulim" w:cs="Arial"/>
          <w:lang w:eastAsia="ko-KR"/>
        </w:rPr>
        <w:t>인프라</w:t>
      </w:r>
      <w:r w:rsidRPr="00E62BCC">
        <w:rPr>
          <w:rFonts w:eastAsia="Gulim" w:cs="Arial"/>
          <w:lang w:eastAsia="ko-KR"/>
        </w:rPr>
        <w:t xml:space="preserve"> </w:t>
      </w:r>
      <w:r w:rsidRPr="00E62BCC">
        <w:rPr>
          <w:rFonts w:eastAsia="Gulim" w:cs="Arial"/>
          <w:lang w:eastAsia="ko-KR"/>
        </w:rPr>
        <w:t>서비스에서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공급자로</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업체입니다</w:t>
      </w:r>
      <w:r w:rsidRPr="00E62BCC">
        <w:rPr>
          <w:rFonts w:eastAsia="Gulim" w:cs="Arial"/>
          <w:lang w:eastAsia="ko-KR"/>
        </w:rPr>
        <w:t>.</w:t>
      </w:r>
    </w:p>
    <w:p w14:paraId="68886521" w14:textId="77777777" w:rsidR="000A570B" w:rsidRPr="00825689" w:rsidRDefault="00B70FA2" w:rsidP="000A570B">
      <w:pPr>
        <w:pStyle w:val="PURHeading2"/>
        <w:rPr>
          <w:rFonts w:ascii="Arial" w:eastAsia="Gulim" w:hAnsi="Arial" w:cs="Arial"/>
          <w:b/>
          <w:bCs/>
          <w:lang w:eastAsia="ko-KR"/>
        </w:rPr>
      </w:pPr>
      <w:r w:rsidRPr="00825689">
        <w:rPr>
          <w:rFonts w:ascii="Arial" w:eastAsia="Gulim" w:hAnsi="Arial" w:cs="Arial"/>
          <w:b/>
          <w:bCs/>
          <w:lang w:eastAsia="ko-KR"/>
        </w:rPr>
        <w:t>제</w:t>
      </w:r>
      <w:r w:rsidRPr="00825689">
        <w:rPr>
          <w:rFonts w:eastAsia="Gulim" w:cs="Arial"/>
          <w:b/>
          <w:bCs/>
          <w:lang w:eastAsia="ko-KR"/>
        </w:rPr>
        <w:t>3</w:t>
      </w:r>
      <w:r w:rsidRPr="00825689">
        <w:rPr>
          <w:rFonts w:ascii="Arial" w:eastAsia="Gulim" w:hAnsi="Arial" w:cs="Arial"/>
          <w:b/>
          <w:bCs/>
          <w:lang w:eastAsia="ko-KR"/>
        </w:rPr>
        <w:t>자</w:t>
      </w:r>
      <w:r w:rsidRPr="00825689">
        <w:rPr>
          <w:rFonts w:ascii="Arial" w:eastAsia="Gulim" w:hAnsi="Arial" w:cs="Arial"/>
          <w:b/>
          <w:bCs/>
          <w:lang w:eastAsia="ko-KR"/>
        </w:rPr>
        <w:t xml:space="preserve"> </w:t>
      </w:r>
      <w:r w:rsidRPr="00825689">
        <w:rPr>
          <w:rFonts w:ascii="Arial" w:eastAsia="Gulim" w:hAnsi="Arial" w:cs="Arial"/>
          <w:b/>
          <w:bCs/>
          <w:lang w:eastAsia="ko-KR"/>
        </w:rPr>
        <w:t>소프트웨어</w:t>
      </w:r>
    </w:p>
    <w:p w14:paraId="68886522" w14:textId="77777777" w:rsidR="000A570B" w:rsidRPr="00E62BCC" w:rsidRDefault="000A570B" w:rsidP="000A570B">
      <w:pPr>
        <w:pStyle w:val="PURBody-Indented"/>
        <w:rPr>
          <w:rFonts w:eastAsia="Gulim" w:cs="Arial"/>
          <w:lang w:eastAsia="ko-KR"/>
        </w:rPr>
      </w:pPr>
      <w:r w:rsidRPr="00E62BCC">
        <w:rPr>
          <w:rFonts w:eastAsia="Gulim" w:cs="Arial"/>
          <w:lang w:eastAsia="ko-KR"/>
        </w:rPr>
        <w:t>제</w:t>
      </w:r>
      <w:r w:rsidRPr="00E62BCC">
        <w:rPr>
          <w:rFonts w:eastAsia="Gulim" w:cs="Arial"/>
          <w:lang w:eastAsia="ko-KR"/>
        </w:rPr>
        <w:t>3</w:t>
      </w:r>
      <w:r w:rsidRPr="00E62BCC">
        <w:rPr>
          <w:rFonts w:eastAsia="Gulim" w:cs="Arial"/>
          <w:lang w:eastAsia="ko-KR"/>
        </w:rPr>
        <w:t>자에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있다면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523" w14:textId="77777777" w:rsidR="000A570B" w:rsidRPr="00825689" w:rsidRDefault="000A570B" w:rsidP="000A570B">
      <w:pPr>
        <w:pStyle w:val="PURHeading2"/>
        <w:rPr>
          <w:rFonts w:ascii="Arial" w:eastAsia="Gulim" w:hAnsi="Arial" w:cs="Arial"/>
          <w:b/>
          <w:bCs/>
          <w:lang w:eastAsia="ko-KR"/>
        </w:rPr>
      </w:pPr>
      <w:r w:rsidRPr="00825689">
        <w:rPr>
          <w:rFonts w:ascii="Arial" w:eastAsia="Gulim" w:hAnsi="Arial" w:cs="Arial"/>
          <w:b/>
          <w:bCs/>
          <w:lang w:eastAsia="ko-KR"/>
        </w:rPr>
        <w:t>시험판</w:t>
      </w:r>
      <w:r w:rsidRPr="00825689">
        <w:rPr>
          <w:rFonts w:ascii="Arial" w:eastAsia="Gulim" w:hAnsi="Arial" w:cs="Arial"/>
          <w:b/>
          <w:bCs/>
          <w:lang w:eastAsia="ko-KR"/>
        </w:rPr>
        <w:t xml:space="preserve"> </w:t>
      </w:r>
      <w:r w:rsidRPr="00825689">
        <w:rPr>
          <w:rFonts w:ascii="Arial" w:eastAsia="Gulim" w:hAnsi="Arial" w:cs="Arial"/>
          <w:b/>
          <w:bCs/>
          <w:lang w:eastAsia="ko-KR"/>
        </w:rPr>
        <w:t>코드</w:t>
      </w:r>
    </w:p>
    <w:p w14:paraId="68886524" w14:textId="77777777" w:rsidR="000A570B" w:rsidRPr="00E62BCC" w:rsidRDefault="000A570B" w:rsidP="000A570B">
      <w:pPr>
        <w:pStyle w:val="PURBody-Indented"/>
        <w:rPr>
          <w:rFonts w:eastAsia="Gulim" w:cs="Arial"/>
          <w:lang w:eastAsia="ko-KR"/>
        </w:rPr>
      </w:pPr>
      <w:r w:rsidRPr="00E62BCC">
        <w:rPr>
          <w:rFonts w:eastAsia="Gulim" w:cs="Arial"/>
          <w:lang w:eastAsia="ko-KR"/>
        </w:rPr>
        <w:t>시험판</w:t>
      </w:r>
      <w:r w:rsidRPr="00E62BCC">
        <w:rPr>
          <w:rFonts w:eastAsia="Gulim" w:cs="Arial"/>
          <w:lang w:eastAsia="ko-KR"/>
        </w:rPr>
        <w:t xml:space="preserve"> </w:t>
      </w:r>
      <w:r w:rsidRPr="00E62BCC">
        <w:rPr>
          <w:rFonts w:eastAsia="Gulim" w:cs="Arial"/>
          <w:lang w:eastAsia="ko-KR"/>
        </w:rPr>
        <w:t>코드와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있다면</w:t>
      </w:r>
      <w:r w:rsidRPr="00E62BCC">
        <w:rPr>
          <w:rFonts w:eastAsia="Gulim" w:cs="Arial"/>
          <w:lang w:eastAsia="ko-KR"/>
        </w:rPr>
        <w:t xml:space="preserve"> </w:t>
      </w:r>
      <w:r w:rsidRPr="00E62BCC">
        <w:rPr>
          <w:rFonts w:eastAsia="Gulim" w:cs="Arial"/>
          <w:lang w:eastAsia="ko-KR"/>
        </w:rPr>
        <w:t>시험판</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525" w14:textId="77777777" w:rsidR="000A570B" w:rsidRPr="00825689" w:rsidRDefault="000A570B" w:rsidP="000A570B">
      <w:pPr>
        <w:pStyle w:val="PURHeading2"/>
        <w:rPr>
          <w:rFonts w:ascii="Arial" w:eastAsia="Gulim" w:hAnsi="Arial" w:cs="Arial"/>
          <w:b/>
          <w:bCs/>
          <w:lang w:eastAsia="ko-KR"/>
        </w:rPr>
      </w:pPr>
      <w:r w:rsidRPr="00825689">
        <w:rPr>
          <w:rFonts w:ascii="Arial" w:eastAsia="Gulim" w:hAnsi="Arial" w:cs="Arial"/>
          <w:b/>
          <w:bCs/>
          <w:lang w:eastAsia="ko-KR"/>
        </w:rPr>
        <w:t>업데이트</w:t>
      </w:r>
      <w:r w:rsidRPr="00825689">
        <w:rPr>
          <w:rFonts w:ascii="Arial" w:eastAsia="Gulim" w:hAnsi="Arial" w:cs="Arial"/>
          <w:b/>
          <w:bCs/>
          <w:lang w:eastAsia="ko-KR"/>
        </w:rPr>
        <w:t xml:space="preserve"> </w:t>
      </w:r>
      <w:r w:rsidRPr="00825689">
        <w:rPr>
          <w:rFonts w:ascii="Arial" w:eastAsia="Gulim" w:hAnsi="Arial" w:cs="Arial"/>
          <w:b/>
          <w:bCs/>
          <w:lang w:eastAsia="ko-KR"/>
        </w:rPr>
        <w:t>및</w:t>
      </w:r>
      <w:r w:rsidRPr="00825689">
        <w:rPr>
          <w:rFonts w:ascii="Arial" w:eastAsia="Gulim" w:hAnsi="Arial" w:cs="Arial"/>
          <w:b/>
          <w:bCs/>
          <w:lang w:eastAsia="ko-KR"/>
        </w:rPr>
        <w:t xml:space="preserve"> </w:t>
      </w:r>
      <w:r w:rsidRPr="00825689">
        <w:rPr>
          <w:rFonts w:ascii="Arial" w:eastAsia="Gulim" w:hAnsi="Arial" w:cs="Arial"/>
          <w:b/>
          <w:bCs/>
          <w:lang w:eastAsia="ko-KR"/>
        </w:rPr>
        <w:t>추가</w:t>
      </w:r>
      <w:r w:rsidRPr="00825689">
        <w:rPr>
          <w:rFonts w:ascii="Arial" w:eastAsia="Gulim" w:hAnsi="Arial" w:cs="Arial"/>
          <w:b/>
          <w:bCs/>
          <w:lang w:eastAsia="ko-KR"/>
        </w:rPr>
        <w:t xml:space="preserve"> </w:t>
      </w:r>
      <w:r w:rsidRPr="00825689">
        <w:rPr>
          <w:rFonts w:ascii="Arial" w:eastAsia="Gulim" w:hAnsi="Arial" w:cs="Arial"/>
          <w:b/>
          <w:bCs/>
          <w:lang w:eastAsia="ko-KR"/>
        </w:rPr>
        <w:t>구성</w:t>
      </w:r>
      <w:r w:rsidRPr="00825689">
        <w:rPr>
          <w:rFonts w:ascii="Arial" w:eastAsia="Gulim" w:hAnsi="Arial" w:cs="Arial"/>
          <w:b/>
          <w:bCs/>
          <w:lang w:eastAsia="ko-KR"/>
        </w:rPr>
        <w:t xml:space="preserve"> </w:t>
      </w:r>
      <w:r w:rsidRPr="00825689">
        <w:rPr>
          <w:rFonts w:ascii="Arial" w:eastAsia="Gulim" w:hAnsi="Arial" w:cs="Arial"/>
          <w:b/>
          <w:bCs/>
          <w:lang w:eastAsia="ko-KR"/>
        </w:rPr>
        <w:t>요소</w:t>
      </w:r>
    </w:p>
    <w:p w14:paraId="68886526" w14:textId="77777777" w:rsidR="000A570B" w:rsidRPr="00E62BCC" w:rsidRDefault="000A570B" w:rsidP="000A570B">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업데이트하거나</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업데이트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업데이트나</w:t>
      </w:r>
      <w:r w:rsidRPr="00E62BCC">
        <w:rPr>
          <w:rFonts w:eastAsia="Gulim" w:cs="Arial"/>
          <w:lang w:eastAsia="ko-KR"/>
        </w:rPr>
        <w:t xml:space="preserve"> </w:t>
      </w:r>
      <w:r w:rsidRPr="00E62BCC">
        <w:rPr>
          <w:rFonts w:eastAsia="Gulim" w:cs="Arial"/>
          <w:lang w:eastAsia="ko-KR"/>
        </w:rPr>
        <w:t>보충물과</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있다면</w:t>
      </w:r>
      <w:r w:rsidRPr="00E62BCC">
        <w:rPr>
          <w:rFonts w:eastAsia="Gulim" w:cs="Arial"/>
          <w:lang w:eastAsia="ko-KR"/>
        </w:rPr>
        <w:t xml:space="preserve"> </w:t>
      </w:r>
      <w:r w:rsidRPr="00E62BCC">
        <w:rPr>
          <w:rFonts w:eastAsia="Gulim" w:cs="Arial"/>
          <w:lang w:eastAsia="ko-KR"/>
        </w:rPr>
        <w:t>업데이트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보충물</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527" w14:textId="77777777" w:rsidR="000A570B" w:rsidRPr="00825689" w:rsidRDefault="000A570B" w:rsidP="000A570B">
      <w:pPr>
        <w:pStyle w:val="PURHeading2"/>
        <w:rPr>
          <w:rFonts w:ascii="Arial" w:eastAsia="Gulim" w:hAnsi="Arial" w:cs="Arial"/>
          <w:b/>
          <w:bCs/>
          <w:lang w:eastAsia="ko-KR"/>
        </w:rPr>
      </w:pPr>
      <w:r w:rsidRPr="00825689">
        <w:rPr>
          <w:rFonts w:ascii="Arial" w:eastAsia="Gulim" w:hAnsi="Arial" w:cs="Arial"/>
          <w:b/>
          <w:bCs/>
          <w:lang w:eastAsia="ko-KR"/>
        </w:rPr>
        <w:t>기술적</w:t>
      </w:r>
      <w:r w:rsidRPr="00825689">
        <w:rPr>
          <w:rFonts w:ascii="Arial" w:eastAsia="Gulim" w:hAnsi="Arial" w:cs="Arial"/>
          <w:b/>
          <w:bCs/>
          <w:lang w:eastAsia="ko-KR"/>
        </w:rPr>
        <w:t xml:space="preserve"> </w:t>
      </w:r>
      <w:r w:rsidRPr="00825689">
        <w:rPr>
          <w:rFonts w:ascii="Arial" w:eastAsia="Gulim" w:hAnsi="Arial" w:cs="Arial"/>
          <w:b/>
          <w:bCs/>
          <w:lang w:eastAsia="ko-KR"/>
        </w:rPr>
        <w:t>제한</w:t>
      </w:r>
      <w:r w:rsidRPr="00825689">
        <w:rPr>
          <w:rFonts w:ascii="Arial" w:eastAsia="Gulim" w:hAnsi="Arial" w:cs="Arial"/>
          <w:b/>
          <w:bCs/>
          <w:lang w:eastAsia="ko-KR"/>
        </w:rPr>
        <w:t xml:space="preserve"> </w:t>
      </w:r>
      <w:r w:rsidRPr="00825689">
        <w:rPr>
          <w:rFonts w:ascii="Arial" w:eastAsia="Gulim" w:hAnsi="Arial" w:cs="Arial"/>
          <w:b/>
          <w:bCs/>
          <w:lang w:eastAsia="ko-KR"/>
        </w:rPr>
        <w:t>사항</w:t>
      </w:r>
    </w:p>
    <w:p w14:paraId="68886528" w14:textId="77777777" w:rsidR="000A570B" w:rsidRPr="00E62BCC" w:rsidRDefault="000A570B" w:rsidP="000A570B">
      <w:pPr>
        <w:pStyle w:val="PURBody-Indented"/>
        <w:rPr>
          <w:rFonts w:eastAsia="Gulim" w:cs="Arial"/>
          <w:lang w:eastAsia="ko-KR"/>
        </w:rPr>
      </w:pPr>
      <w:r w:rsidRPr="00E62BCC">
        <w:rPr>
          <w:rFonts w:eastAsia="Gulim" w:cs="Arial"/>
          <w:lang w:eastAsia="ko-KR"/>
        </w:rPr>
        <w:t>특정한</w:t>
      </w:r>
      <w:r w:rsidRPr="00E62BCC">
        <w:rPr>
          <w:rFonts w:eastAsia="Gulim" w:cs="Arial"/>
          <w:lang w:eastAsia="ko-KR"/>
        </w:rPr>
        <w:t xml:space="preserve"> </w:t>
      </w:r>
      <w:r w:rsidRPr="00E62BCC">
        <w:rPr>
          <w:rFonts w:eastAsia="Gulim" w:cs="Arial"/>
          <w:lang w:eastAsia="ko-KR"/>
        </w:rPr>
        <w:t>방식으로만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허용된</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기술적</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준수해야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기술적</w:t>
      </w:r>
      <w:r w:rsidRPr="00E62BCC">
        <w:rPr>
          <w:rFonts w:eastAsia="Gulim" w:cs="Arial"/>
          <w:lang w:eastAsia="ko-KR"/>
        </w:rPr>
        <w:t xml:space="preserve"> </w:t>
      </w:r>
      <w:r w:rsidRPr="00E62BCC">
        <w:rPr>
          <w:rFonts w:eastAsia="Gulim" w:cs="Arial"/>
          <w:lang w:eastAsia="ko-KR"/>
        </w:rPr>
        <w:t>제한을</w:t>
      </w:r>
      <w:r w:rsidRPr="00E62BCC">
        <w:rPr>
          <w:rFonts w:eastAsia="Gulim" w:cs="Arial"/>
          <w:lang w:eastAsia="ko-KR"/>
        </w:rPr>
        <w:t xml:space="preserve"> </w:t>
      </w:r>
      <w:r w:rsidRPr="00E62BCC">
        <w:rPr>
          <w:rFonts w:eastAsia="Gulim" w:cs="Arial"/>
          <w:lang w:eastAsia="ko-KR"/>
        </w:rPr>
        <w:t>회피하려는</w:t>
      </w:r>
      <w:r w:rsidRPr="00E62BCC">
        <w:rPr>
          <w:rFonts w:eastAsia="Gulim" w:cs="Arial"/>
          <w:lang w:eastAsia="ko-KR"/>
        </w:rPr>
        <w:t xml:space="preserve"> </w:t>
      </w:r>
      <w:r w:rsidRPr="00E62BCC">
        <w:rPr>
          <w:rFonts w:eastAsia="Gulim" w:cs="Arial"/>
          <w:lang w:eastAsia="ko-KR"/>
        </w:rPr>
        <w:t>방법은</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29" w14:textId="77777777" w:rsidR="000A570B" w:rsidRPr="00825689" w:rsidRDefault="000A570B" w:rsidP="000A570B">
      <w:pPr>
        <w:pStyle w:val="PURHeading2"/>
        <w:rPr>
          <w:rFonts w:ascii="Arial" w:eastAsia="Gulim" w:hAnsi="Arial" w:cs="Arial"/>
          <w:b/>
          <w:bCs/>
          <w:lang w:eastAsia="ko-KR"/>
        </w:rPr>
      </w:pPr>
      <w:r w:rsidRPr="00825689">
        <w:rPr>
          <w:rFonts w:ascii="Arial" w:eastAsia="Gulim" w:hAnsi="Arial" w:cs="Arial"/>
          <w:b/>
          <w:bCs/>
          <w:lang w:eastAsia="ko-KR"/>
        </w:rPr>
        <w:t>기타</w:t>
      </w:r>
      <w:r w:rsidRPr="00825689">
        <w:rPr>
          <w:rFonts w:ascii="Arial" w:eastAsia="Gulim" w:hAnsi="Arial" w:cs="Arial"/>
          <w:b/>
          <w:bCs/>
          <w:lang w:eastAsia="ko-KR"/>
        </w:rPr>
        <w:t xml:space="preserve"> </w:t>
      </w:r>
      <w:r w:rsidRPr="00825689">
        <w:rPr>
          <w:rFonts w:ascii="Arial" w:eastAsia="Gulim" w:hAnsi="Arial" w:cs="Arial"/>
          <w:b/>
          <w:bCs/>
          <w:lang w:eastAsia="ko-KR"/>
        </w:rPr>
        <w:t>권한</w:t>
      </w:r>
    </w:p>
    <w:p w14:paraId="6888652A" w14:textId="77777777" w:rsidR="000A570B" w:rsidRPr="00E62BCC" w:rsidRDefault="000A570B" w:rsidP="000A570B">
      <w:pPr>
        <w:pStyle w:val="PURBody-Indented"/>
        <w:rPr>
          <w:rFonts w:eastAsia="Gulim" w:cs="Arial"/>
          <w:lang w:eastAsia="ko-KR"/>
        </w:rPr>
      </w:pP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사용하든</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있다고</w:t>
      </w:r>
      <w:r w:rsidRPr="00E62BCC">
        <w:rPr>
          <w:rFonts w:eastAsia="Gulim" w:cs="Arial"/>
          <w:lang w:eastAsia="ko-KR"/>
        </w:rPr>
        <w:t xml:space="preserve"> </w:t>
      </w:r>
      <w:r w:rsidRPr="00E62BCC">
        <w:rPr>
          <w:rFonts w:eastAsia="Gulim" w:cs="Arial"/>
          <w:lang w:eastAsia="ko-KR"/>
        </w:rPr>
        <w:t>해서</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장치를</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Microsoft </w:t>
      </w:r>
      <w:r w:rsidRPr="00E62BCC">
        <w:rPr>
          <w:rFonts w:eastAsia="Gulim" w:cs="Arial"/>
          <w:lang w:eastAsia="ko-KR"/>
        </w:rPr>
        <w:t>특허권</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지적</w:t>
      </w:r>
      <w:r w:rsidRPr="00E62BCC">
        <w:rPr>
          <w:rFonts w:eastAsia="Gulim" w:cs="Arial"/>
          <w:lang w:eastAsia="ko-KR"/>
        </w:rPr>
        <w:t xml:space="preserve"> </w:t>
      </w:r>
      <w:r w:rsidRPr="00E62BCC">
        <w:rPr>
          <w:rFonts w:eastAsia="Gulim" w:cs="Arial"/>
          <w:lang w:eastAsia="ko-KR"/>
        </w:rPr>
        <w:t>재산권을</w:t>
      </w:r>
      <w:r w:rsidRPr="00E62BCC">
        <w:rPr>
          <w:rFonts w:eastAsia="Gulim" w:cs="Arial"/>
          <w:lang w:eastAsia="ko-KR"/>
        </w:rPr>
        <w:t xml:space="preserve"> </w:t>
      </w:r>
      <w:r w:rsidRPr="00E62BCC">
        <w:rPr>
          <w:rFonts w:eastAsia="Gulim" w:cs="Arial"/>
          <w:lang w:eastAsia="ko-KR"/>
        </w:rPr>
        <w:t>행사할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있다는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아닙니다</w:t>
      </w:r>
      <w:r w:rsidRPr="00E62BCC">
        <w:rPr>
          <w:rFonts w:eastAsia="Gulim" w:cs="Arial"/>
          <w:lang w:eastAsia="ko-KR"/>
        </w:rPr>
        <w:t>.</w:t>
      </w:r>
    </w:p>
    <w:p w14:paraId="6888652B" w14:textId="77777777" w:rsidR="000A570B" w:rsidRPr="00825689" w:rsidRDefault="000A570B" w:rsidP="000A570B">
      <w:pPr>
        <w:pStyle w:val="PURHeading2"/>
        <w:rPr>
          <w:rFonts w:ascii="Arial" w:eastAsia="Gulim" w:hAnsi="Arial" w:cs="Arial"/>
          <w:b/>
          <w:bCs/>
          <w:lang w:eastAsia="ko-KR"/>
        </w:rPr>
      </w:pPr>
      <w:r w:rsidRPr="00825689">
        <w:rPr>
          <w:rFonts w:ascii="Arial" w:eastAsia="Gulim" w:hAnsi="Arial" w:cs="Arial"/>
          <w:b/>
          <w:bCs/>
          <w:lang w:eastAsia="ko-KR"/>
        </w:rPr>
        <w:t>설명서</w:t>
      </w:r>
    </w:p>
    <w:p w14:paraId="6888652C" w14:textId="77777777" w:rsidR="000A570B" w:rsidRPr="00E62BCC" w:rsidRDefault="000A570B" w:rsidP="000A570B">
      <w:pPr>
        <w:pStyle w:val="PURBody-Indented"/>
        <w:rPr>
          <w:rFonts w:eastAsia="Gulim" w:cs="Arial"/>
          <w:lang w:eastAsia="ko-KR"/>
        </w:rPr>
      </w:pPr>
      <w:r w:rsidRPr="00E62BCC">
        <w:rPr>
          <w:rFonts w:eastAsia="Gulim" w:cs="Arial"/>
          <w:lang w:eastAsia="ko-KR"/>
        </w:rPr>
        <w:t>컴퓨터</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네트워크에</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사용자는</w:t>
      </w:r>
      <w:r w:rsidRPr="00E62BCC">
        <w:rPr>
          <w:rFonts w:eastAsia="Gulim" w:cs="Arial"/>
          <w:lang w:eastAsia="ko-KR"/>
        </w:rPr>
        <w:t xml:space="preserve"> </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참조</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설명서를</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전자</w:t>
      </w:r>
      <w:r w:rsidRPr="00E62BCC">
        <w:rPr>
          <w:rFonts w:eastAsia="Gulim" w:cs="Arial"/>
          <w:lang w:eastAsia="ko-KR"/>
        </w:rPr>
        <w:t xml:space="preserve"> </w:t>
      </w:r>
      <w:r w:rsidRPr="00E62BCC">
        <w:rPr>
          <w:rFonts w:eastAsia="Gulim" w:cs="Arial"/>
          <w:lang w:eastAsia="ko-KR"/>
        </w:rPr>
        <w:t>책은</w:t>
      </w:r>
      <w:r w:rsidRPr="00E62BCC">
        <w:rPr>
          <w:rFonts w:eastAsia="Gulim" w:cs="Arial"/>
          <w:lang w:eastAsia="ko-KR"/>
        </w:rPr>
        <w:t xml:space="preserve"> </w:t>
      </w:r>
      <w:r w:rsidRPr="00E62BCC">
        <w:rPr>
          <w:rFonts w:eastAsia="Gulim" w:cs="Arial"/>
          <w:lang w:eastAsia="ko-KR"/>
        </w:rPr>
        <w:t>설명서에</w:t>
      </w:r>
      <w:r w:rsidRPr="00E62BCC">
        <w:rPr>
          <w:rFonts w:eastAsia="Gulim" w:cs="Arial"/>
          <w:lang w:eastAsia="ko-KR"/>
        </w:rPr>
        <w:t xml:space="preserve"> </w:t>
      </w:r>
      <w:r w:rsidRPr="00E62BCC">
        <w:rPr>
          <w:rFonts w:eastAsia="Gulim" w:cs="Arial"/>
          <w:lang w:eastAsia="ko-KR"/>
        </w:rPr>
        <w:t>포함되지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2D" w14:textId="77777777" w:rsidR="000A570B" w:rsidRPr="00825689" w:rsidRDefault="000A570B" w:rsidP="000A570B">
      <w:pPr>
        <w:pStyle w:val="PURHeading2"/>
        <w:rPr>
          <w:rFonts w:ascii="Arial" w:eastAsia="Gulim" w:hAnsi="Arial" w:cs="Arial"/>
          <w:b/>
          <w:bCs/>
          <w:lang w:eastAsia="ko-KR"/>
        </w:rPr>
      </w:pPr>
      <w:r w:rsidRPr="00825689">
        <w:rPr>
          <w:rFonts w:ascii="Arial" w:eastAsia="Gulim" w:hAnsi="Arial" w:cs="Arial"/>
          <w:b/>
          <w:bCs/>
          <w:lang w:eastAsia="ko-KR"/>
        </w:rPr>
        <w:t>제품</w:t>
      </w:r>
      <w:r w:rsidRPr="00825689">
        <w:rPr>
          <w:rFonts w:ascii="Arial" w:eastAsia="Gulim" w:hAnsi="Arial" w:cs="Arial"/>
          <w:b/>
          <w:bCs/>
          <w:lang w:eastAsia="ko-KR"/>
        </w:rPr>
        <w:t xml:space="preserve"> </w:t>
      </w:r>
      <w:r w:rsidRPr="00825689">
        <w:rPr>
          <w:rFonts w:ascii="Arial" w:eastAsia="Gulim" w:hAnsi="Arial" w:cs="Arial"/>
          <w:b/>
          <w:bCs/>
          <w:lang w:eastAsia="ko-KR"/>
        </w:rPr>
        <w:t>활성화</w:t>
      </w:r>
    </w:p>
    <w:p w14:paraId="6888652E" w14:textId="77777777" w:rsidR="000A570B" w:rsidRPr="00E62BCC" w:rsidRDefault="000A570B" w:rsidP="00825689">
      <w:pPr>
        <w:pStyle w:val="PURBody-Indented"/>
        <w:rPr>
          <w:rFonts w:eastAsia="Gulim" w:cs="Arial"/>
          <w:lang w:eastAsia="ko-KR"/>
        </w:rPr>
      </w:pP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설치하거나</w:t>
      </w:r>
      <w:r w:rsidRPr="00E62BCC">
        <w:rPr>
          <w:rFonts w:eastAsia="Gulim" w:cs="Arial"/>
          <w:lang w:eastAsia="ko-KR"/>
        </w:rPr>
        <w:t xml:space="preserve"> </w:t>
      </w:r>
      <w:r w:rsidRPr="00E62BCC">
        <w:rPr>
          <w:rFonts w:eastAsia="Gulim" w:cs="Arial"/>
          <w:lang w:eastAsia="ko-KR"/>
        </w:rPr>
        <w:t>액세스하기</w:t>
      </w:r>
      <w:r w:rsidRPr="00E62BCC">
        <w:rPr>
          <w:rFonts w:eastAsia="Gulim" w:cs="Arial"/>
          <w:lang w:eastAsia="ko-KR"/>
        </w:rPr>
        <w:t xml:space="preserve"> </w:t>
      </w:r>
      <w:r w:rsidRPr="00E62BCC">
        <w:rPr>
          <w:rFonts w:eastAsia="Gulim" w:cs="Arial"/>
          <w:lang w:eastAsia="ko-KR"/>
        </w:rPr>
        <w:t>위해서는</w:t>
      </w:r>
      <w:r w:rsidRPr="00E62BCC">
        <w:rPr>
          <w:rFonts w:eastAsia="Gulim" w:cs="Arial"/>
          <w:lang w:eastAsia="ko-KR"/>
        </w:rPr>
        <w:t xml:space="preserve"> </w:t>
      </w:r>
      <w:r w:rsidRPr="00E62BCC">
        <w:rPr>
          <w:rFonts w:eastAsia="Gulim" w:cs="Arial"/>
          <w:lang w:eastAsia="ko-KR"/>
        </w:rPr>
        <w:t>활성화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볼륨</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키가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활성화는</w:t>
      </w:r>
      <w:r w:rsidRPr="00E62BCC">
        <w:rPr>
          <w:rFonts w:eastAsia="Gulim" w:cs="Arial"/>
          <w:lang w:eastAsia="ko-KR"/>
        </w:rPr>
        <w:t xml:space="preserve"> </w:t>
      </w:r>
      <w:r w:rsidRPr="00E62BCC">
        <w:rPr>
          <w:rFonts w:eastAsia="Gulim" w:cs="Arial"/>
          <w:lang w:eastAsia="ko-KR"/>
        </w:rPr>
        <w:t>소프트웨어를</w:t>
      </w:r>
      <w:r w:rsidR="00825689">
        <w:rPr>
          <w:rFonts w:eastAsia="Gulim" w:cs="Arial"/>
          <w:lang w:eastAsia="ko-KR"/>
        </w:rPr>
        <w:t>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사용하도록</w:t>
      </w:r>
      <w:r w:rsidRPr="00E62BCC">
        <w:rPr>
          <w:rFonts w:eastAsia="Gulim" w:cs="Arial"/>
          <w:lang w:eastAsia="ko-KR"/>
        </w:rPr>
        <w:t xml:space="preserve"> </w:t>
      </w:r>
      <w:r w:rsidRPr="00E62BCC">
        <w:rPr>
          <w:rFonts w:eastAsia="Gulim" w:cs="Arial"/>
          <w:lang w:eastAsia="ko-KR"/>
        </w:rPr>
        <w:t>연관시키는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활성화나</w:t>
      </w:r>
      <w:r w:rsidRPr="00E62BCC">
        <w:rPr>
          <w:rFonts w:eastAsia="Gulim" w:cs="Arial"/>
          <w:lang w:eastAsia="ko-KR"/>
        </w:rPr>
        <w:t xml:space="preserve"> </w:t>
      </w:r>
      <w:r w:rsidRPr="00E62BCC">
        <w:rPr>
          <w:rFonts w:eastAsia="Gulim" w:cs="Arial"/>
          <w:lang w:eastAsia="ko-KR"/>
        </w:rPr>
        <w:t>키가</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경우에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07" w:history="1">
        <w:r w:rsidRPr="00E62BCC">
          <w:rPr>
            <w:rStyle w:val="Hyperlink"/>
            <w:rFonts w:eastAsia="Gulim" w:cs="Arial"/>
            <w:lang w:eastAsia="ko-KR"/>
          </w:rPr>
          <w:t>http://www.microsoft.com/licensing</w:t>
        </w:r>
      </w:hyperlink>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활성화</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부여된</w:t>
      </w:r>
      <w:r w:rsidRPr="00E62BCC">
        <w:rPr>
          <w:rFonts w:eastAsia="Gulim" w:cs="Arial"/>
          <w:lang w:eastAsia="ko-KR"/>
        </w:rPr>
        <w:t xml:space="preserve"> </w:t>
      </w:r>
      <w:r w:rsidRPr="00E62BCC">
        <w:rPr>
          <w:rFonts w:eastAsia="Gulim" w:cs="Arial"/>
          <w:lang w:eastAsia="ko-KR"/>
        </w:rPr>
        <w:t>키의</w:t>
      </w:r>
      <w:r w:rsidRPr="00E62BCC">
        <w:rPr>
          <w:rFonts w:eastAsia="Gulim" w:cs="Arial"/>
          <w:lang w:eastAsia="ko-KR"/>
        </w:rPr>
        <w:t xml:space="preserve"> </w:t>
      </w:r>
      <w:r w:rsidRPr="00E62BCC">
        <w:rPr>
          <w:rFonts w:eastAsia="Gulim" w:cs="Arial"/>
          <w:lang w:eastAsia="ko-KR"/>
        </w:rPr>
        <w:t>사용과</w:t>
      </w:r>
      <w:r w:rsidRPr="00E62BCC">
        <w:rPr>
          <w:rFonts w:eastAsia="Gulim" w:cs="Arial"/>
          <w:lang w:eastAsia="ko-KR"/>
        </w:rPr>
        <w:t xml:space="preserve"> KMS(Key Management Service) </w:t>
      </w:r>
      <w:r w:rsidRPr="00E62BCC">
        <w:rPr>
          <w:rFonts w:eastAsia="Gulim" w:cs="Arial"/>
          <w:lang w:eastAsia="ko-KR"/>
        </w:rPr>
        <w:t>컴퓨터를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활성화에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책임은</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키를</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공개해서는</w:t>
      </w:r>
      <w:r w:rsidRPr="00E62BCC">
        <w:rPr>
          <w:rFonts w:eastAsia="Gulim" w:cs="Arial"/>
          <w:lang w:eastAsia="ko-KR"/>
        </w:rPr>
        <w:t xml:space="preserve"> </w:t>
      </w:r>
      <w:r w:rsidRPr="00E62BCC">
        <w:rPr>
          <w:rFonts w:eastAsia="Gulim" w:cs="Arial"/>
          <w:lang w:eastAsia="ko-KR"/>
        </w:rPr>
        <w:t>안</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w:t>
      </w:r>
    </w:p>
    <w:p w14:paraId="6888652F" w14:textId="77777777" w:rsidR="000A570B" w:rsidRPr="00E62BCC" w:rsidRDefault="000A570B" w:rsidP="000A570B">
      <w:pPr>
        <w:pStyle w:val="PURBullet-Indented"/>
        <w:rPr>
          <w:rFonts w:eastAsia="Gulim" w:cs="Arial"/>
          <w:lang w:eastAsia="ko-KR"/>
        </w:rPr>
      </w:pP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활성화가</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프로그램의</w:t>
      </w:r>
      <w:r w:rsidRPr="00E62BCC">
        <w:rPr>
          <w:rFonts w:eastAsia="Gulim" w:cs="Arial"/>
          <w:lang w:eastAsia="ko-KR"/>
        </w:rPr>
        <w:t xml:space="preserve"> </w:t>
      </w:r>
      <w:r w:rsidRPr="00E62BCC">
        <w:rPr>
          <w:rFonts w:eastAsia="Gulim" w:cs="Arial"/>
          <w:lang w:eastAsia="ko-KR"/>
        </w:rPr>
        <w:t>원본</w:t>
      </w:r>
      <w:r w:rsidRPr="00E62BCC">
        <w:rPr>
          <w:rFonts w:eastAsia="Gulim" w:cs="Arial"/>
          <w:lang w:eastAsia="ko-KR"/>
        </w:rPr>
        <w:t xml:space="preserve"> </w:t>
      </w:r>
      <w:r w:rsidRPr="00E62BCC">
        <w:rPr>
          <w:rFonts w:eastAsia="Gulim" w:cs="Arial"/>
          <w:lang w:eastAsia="ko-KR"/>
        </w:rPr>
        <w:t>매체에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볼륨</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키만</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30" w14:textId="77777777" w:rsidR="000A570B" w:rsidRPr="00E62BCC" w:rsidRDefault="000A570B" w:rsidP="000A570B">
      <w:pPr>
        <w:pStyle w:val="PURBullet-Indented"/>
        <w:rPr>
          <w:rFonts w:eastAsia="Gulim" w:cs="Arial"/>
          <w:lang w:eastAsia="ko-KR"/>
        </w:rPr>
      </w:pP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활성화하는</w:t>
      </w:r>
      <w:r w:rsidRPr="00E62BCC">
        <w:rPr>
          <w:rFonts w:eastAsia="Gulim" w:cs="Arial"/>
          <w:lang w:eastAsia="ko-KR"/>
        </w:rPr>
        <w:t xml:space="preserve"> </w:t>
      </w:r>
      <w:r w:rsidRPr="00E62BCC">
        <w:rPr>
          <w:rFonts w:eastAsia="Gulim" w:cs="Arial"/>
          <w:lang w:eastAsia="ko-KR"/>
        </w:rPr>
        <w:t>데에만</w:t>
      </w:r>
      <w:r w:rsidRPr="00E62BCC">
        <w:rPr>
          <w:rFonts w:eastAsia="Gulim" w:cs="Arial"/>
          <w:lang w:eastAsia="ko-KR"/>
        </w:rPr>
        <w:t xml:space="preserve"> KMS </w:t>
      </w:r>
      <w:r w:rsidRPr="00E62BCC">
        <w:rPr>
          <w:rFonts w:eastAsia="Gulim" w:cs="Arial"/>
          <w:lang w:eastAsia="ko-KR"/>
        </w:rPr>
        <w:t>컴퓨터를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p>
    <w:p w14:paraId="68886531" w14:textId="77777777" w:rsidR="000A570B" w:rsidRPr="00E62BCC" w:rsidRDefault="000A570B" w:rsidP="000A570B">
      <w:pPr>
        <w:pStyle w:val="PURBlueStrong"/>
        <w:rPr>
          <w:rFonts w:eastAsia="Gulim" w:cs="Arial"/>
          <w:lang w:eastAsia="ko-KR"/>
        </w:rPr>
      </w:pPr>
      <w:r w:rsidRPr="00E62BCC">
        <w:rPr>
          <w:rFonts w:eastAsia="Gulim" w:cs="Arial"/>
          <w:lang w:eastAsia="ko-KR"/>
        </w:rPr>
        <w:t xml:space="preserve">KMS </w:t>
      </w:r>
      <w:r w:rsidRPr="00E62BCC">
        <w:rPr>
          <w:rFonts w:eastAsia="Gulim" w:cs="Arial"/>
          <w:lang w:eastAsia="ko-KR"/>
        </w:rPr>
        <w:t>및</w:t>
      </w:r>
      <w:r w:rsidRPr="00E62BCC">
        <w:rPr>
          <w:rFonts w:eastAsia="Gulim" w:cs="Arial"/>
          <w:lang w:eastAsia="ko-KR"/>
        </w:rPr>
        <w:t xml:space="preserve"> MAK(</w:t>
      </w:r>
      <w:r w:rsidRPr="00E62BCC">
        <w:rPr>
          <w:rFonts w:eastAsia="Gulim" w:cs="Arial"/>
          <w:lang w:eastAsia="ko-KR"/>
        </w:rPr>
        <w:t>다중</w:t>
      </w:r>
      <w:r w:rsidRPr="00E62BCC">
        <w:rPr>
          <w:rFonts w:eastAsia="Gulim" w:cs="Arial"/>
          <w:lang w:eastAsia="ko-KR"/>
        </w:rPr>
        <w:t xml:space="preserve"> </w:t>
      </w:r>
      <w:r w:rsidRPr="00E62BCC">
        <w:rPr>
          <w:rFonts w:eastAsia="Gulim" w:cs="Arial"/>
          <w:lang w:eastAsia="ko-KR"/>
        </w:rPr>
        <w:t>활성화</w:t>
      </w:r>
      <w:r w:rsidRPr="00E62BCC">
        <w:rPr>
          <w:rFonts w:eastAsia="Gulim" w:cs="Arial"/>
          <w:lang w:eastAsia="ko-KR"/>
        </w:rPr>
        <w:t xml:space="preserve"> </w:t>
      </w:r>
      <w:r w:rsidRPr="00E62BCC">
        <w:rPr>
          <w:rFonts w:eastAsia="Gulim" w:cs="Arial"/>
          <w:lang w:eastAsia="ko-KR"/>
        </w:rPr>
        <w:t>키</w:t>
      </w:r>
      <w:r w:rsidRPr="00E62BCC">
        <w:rPr>
          <w:rFonts w:eastAsia="Gulim" w:cs="Arial"/>
          <w:lang w:eastAsia="ko-KR"/>
        </w:rPr>
        <w:t xml:space="preserve">) </w:t>
      </w:r>
      <w:r w:rsidRPr="00E62BCC">
        <w:rPr>
          <w:rFonts w:eastAsia="Gulim" w:cs="Arial"/>
          <w:lang w:eastAsia="ko-KR"/>
        </w:rPr>
        <w:t>활성화</w:t>
      </w:r>
    </w:p>
    <w:p w14:paraId="68886532" w14:textId="77777777" w:rsidR="000A570B" w:rsidRPr="00E62BCC" w:rsidRDefault="000A570B" w:rsidP="00CC5081">
      <w:pPr>
        <w:pStyle w:val="PURBody-Indented"/>
        <w:rPr>
          <w:rFonts w:eastAsia="Gulim" w:cs="Arial"/>
          <w:lang w:eastAsia="ko-KR"/>
        </w:rPr>
      </w:pPr>
      <w:r w:rsidRPr="00E62BCC">
        <w:rPr>
          <w:rFonts w:eastAsia="Gulim" w:cs="Arial"/>
          <w:lang w:eastAsia="ko-KR"/>
        </w:rPr>
        <w:t>MAK(</w:t>
      </w:r>
      <w:r w:rsidRPr="00E62BCC">
        <w:rPr>
          <w:rFonts w:eastAsia="Gulim" w:cs="Arial"/>
          <w:lang w:eastAsia="ko-KR"/>
        </w:rPr>
        <w:t>다중</w:t>
      </w:r>
      <w:r w:rsidRPr="00E62BCC">
        <w:rPr>
          <w:rFonts w:eastAsia="Gulim" w:cs="Arial"/>
          <w:lang w:eastAsia="ko-KR"/>
        </w:rPr>
        <w:t xml:space="preserve"> </w:t>
      </w:r>
      <w:r w:rsidRPr="00E62BCC">
        <w:rPr>
          <w:rFonts w:eastAsia="Gulim" w:cs="Arial"/>
          <w:lang w:eastAsia="ko-KR"/>
        </w:rPr>
        <w:t>활성화</w:t>
      </w:r>
      <w:r w:rsidRPr="00E62BCC">
        <w:rPr>
          <w:rFonts w:eastAsia="Gulim" w:cs="Arial"/>
          <w:lang w:eastAsia="ko-KR"/>
        </w:rPr>
        <w:t xml:space="preserve"> </w:t>
      </w:r>
      <w:r w:rsidRPr="00E62BCC">
        <w:rPr>
          <w:rFonts w:eastAsia="Gulim" w:cs="Arial"/>
          <w:lang w:eastAsia="ko-KR"/>
        </w:rPr>
        <w:t>키</w:t>
      </w:r>
      <w:r w:rsidRPr="00E62BCC">
        <w:rPr>
          <w:rFonts w:eastAsia="Gulim" w:cs="Arial"/>
          <w:lang w:eastAsia="ko-KR"/>
        </w:rPr>
        <w:t xml:space="preserve">) </w:t>
      </w:r>
      <w:r w:rsidRPr="00E62BCC">
        <w:rPr>
          <w:rFonts w:eastAsia="Gulim" w:cs="Arial"/>
          <w:lang w:eastAsia="ko-KR"/>
        </w:rPr>
        <w:t>활성화</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Microsoft</w:t>
      </w:r>
      <w:r w:rsidRPr="00E62BCC">
        <w:rPr>
          <w:rFonts w:eastAsia="Gulim" w:cs="Arial"/>
          <w:lang w:eastAsia="ko-KR"/>
        </w:rPr>
        <w:t>로</w:t>
      </w:r>
      <w:r w:rsidRPr="00E62BCC">
        <w:rPr>
          <w:rFonts w:eastAsia="Gulim" w:cs="Arial"/>
          <w:lang w:eastAsia="ko-KR"/>
        </w:rPr>
        <w:t xml:space="preserve"> </w:t>
      </w:r>
      <w:r w:rsidRPr="00E62BCC">
        <w:rPr>
          <w:rFonts w:eastAsia="Gulim" w:cs="Arial"/>
          <w:lang w:eastAsia="ko-KR"/>
        </w:rPr>
        <w:t>보냅니다</w:t>
      </w:r>
      <w:r w:rsidRPr="00E62BCC">
        <w:rPr>
          <w:rFonts w:eastAsia="Gulim" w:cs="Arial"/>
          <w:lang w:eastAsia="ko-KR"/>
        </w:rPr>
        <w:t xml:space="preserve">. (KMS) </w:t>
      </w:r>
      <w:r w:rsidRPr="00E62BCC">
        <w:rPr>
          <w:rFonts w:eastAsia="Gulim" w:cs="Arial"/>
          <w:lang w:eastAsia="ko-KR"/>
        </w:rPr>
        <w:t>활성화</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KMS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Microsoft</w:t>
      </w:r>
      <w:r w:rsidRPr="00E62BCC">
        <w:rPr>
          <w:rFonts w:eastAsia="Gulim" w:cs="Arial"/>
          <w:lang w:eastAsia="ko-KR"/>
        </w:rPr>
        <w:t>로</w:t>
      </w:r>
      <w:r w:rsidRPr="00E62BCC">
        <w:rPr>
          <w:rFonts w:eastAsia="Gulim" w:cs="Arial"/>
          <w:lang w:eastAsia="ko-KR"/>
        </w:rPr>
        <w:t xml:space="preserve"> </w:t>
      </w:r>
      <w:r w:rsidRPr="00E62BCC">
        <w:rPr>
          <w:rFonts w:eastAsia="Gulim" w:cs="Arial"/>
          <w:lang w:eastAsia="ko-KR"/>
        </w:rPr>
        <w:t>보냅니다</w:t>
      </w:r>
      <w:r w:rsidRPr="00E62BCC">
        <w:rPr>
          <w:rFonts w:eastAsia="Gulim" w:cs="Arial"/>
          <w:lang w:eastAsia="ko-KR"/>
        </w:rPr>
        <w:t>. KMS</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활성화된</w:t>
      </w:r>
      <w:r w:rsidRPr="00E62BCC">
        <w:rPr>
          <w:rFonts w:eastAsia="Gulim" w:cs="Arial"/>
          <w:lang w:eastAsia="ko-KR"/>
        </w:rPr>
        <w:t xml:space="preserve"> KMS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장치는</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w:t>
      </w:r>
      <w:r w:rsidRPr="00E62BCC">
        <w:rPr>
          <w:rFonts w:eastAsia="Gulim" w:cs="Arial"/>
          <w:lang w:eastAsia="ko-KR"/>
        </w:rPr>
        <w:t>보내지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그러나</w:t>
      </w:r>
      <w:r w:rsidRPr="00E62BCC">
        <w:rPr>
          <w:rFonts w:eastAsia="Gulim" w:cs="Arial"/>
          <w:lang w:eastAsia="ko-KR"/>
        </w:rPr>
        <w:t xml:space="preserve"> KMS </w:t>
      </w:r>
      <w:r w:rsidRPr="00E62BCC">
        <w:rPr>
          <w:rFonts w:eastAsia="Gulim" w:cs="Arial"/>
          <w:lang w:eastAsia="ko-KR"/>
        </w:rPr>
        <w:t>호스트와의</w:t>
      </w:r>
      <w:r w:rsidRPr="00E62BCC">
        <w:rPr>
          <w:rFonts w:eastAsia="Gulim" w:cs="Arial"/>
          <w:lang w:eastAsia="ko-KR"/>
        </w:rPr>
        <w:t xml:space="preserve"> </w:t>
      </w:r>
      <w:r w:rsidRPr="00E62BCC">
        <w:rPr>
          <w:rFonts w:eastAsia="Gulim" w:cs="Arial"/>
          <w:lang w:eastAsia="ko-KR"/>
        </w:rPr>
        <w:t>주기적인</w:t>
      </w:r>
      <w:r w:rsidRPr="00E62BCC">
        <w:rPr>
          <w:rFonts w:eastAsia="Gulim" w:cs="Arial"/>
          <w:lang w:eastAsia="ko-KR"/>
        </w:rPr>
        <w:t xml:space="preserve"> </w:t>
      </w:r>
      <w:r w:rsidRPr="00E62BCC">
        <w:rPr>
          <w:rFonts w:eastAsia="Gulim" w:cs="Arial"/>
          <w:lang w:eastAsia="ko-KR"/>
        </w:rPr>
        <w:t>재활성화는</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MAK </w:t>
      </w:r>
      <w:r w:rsidRPr="00E62BCC">
        <w:rPr>
          <w:rFonts w:eastAsia="Gulim" w:cs="Arial"/>
          <w:lang w:eastAsia="ko-KR"/>
        </w:rPr>
        <w:t>또는</w:t>
      </w:r>
      <w:r w:rsidRPr="00E62BCC">
        <w:rPr>
          <w:rFonts w:eastAsia="Gulim" w:cs="Arial"/>
          <w:lang w:eastAsia="ko-KR"/>
        </w:rPr>
        <w:t xml:space="preserve"> KMS</w:t>
      </w:r>
      <w:r w:rsidR="00CC5081">
        <w:rPr>
          <w:rFonts w:eastAsia="Gulim" w:cs="Arial"/>
          <w:lang w:eastAsia="ko-KR"/>
        </w:rPr>
        <w:t>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활성화</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Microsoft</w:t>
      </w:r>
      <w:r w:rsidRPr="00E62BCC">
        <w:rPr>
          <w:rFonts w:eastAsia="Gulim" w:cs="Arial"/>
          <w:lang w:eastAsia="ko-KR"/>
        </w:rPr>
        <w:t>로</w:t>
      </w:r>
      <w:r w:rsidRPr="00E62BCC">
        <w:rPr>
          <w:rFonts w:eastAsia="Gulim" w:cs="Arial"/>
          <w:lang w:eastAsia="ko-KR"/>
        </w:rPr>
        <w:t xml:space="preserve"> </w:t>
      </w:r>
      <w:r w:rsidRPr="00E62BCC">
        <w:rPr>
          <w:rFonts w:eastAsia="Gulim" w:cs="Arial"/>
          <w:lang w:eastAsia="ko-KR"/>
        </w:rPr>
        <w:t>보내는</w:t>
      </w:r>
      <w:r w:rsidRPr="00E62BCC">
        <w:rPr>
          <w:rFonts w:eastAsia="Gulim" w:cs="Arial"/>
          <w:lang w:eastAsia="ko-KR"/>
        </w:rPr>
        <w:t xml:space="preserve"> </w:t>
      </w:r>
      <w:r w:rsidRPr="00E62BCC">
        <w:rPr>
          <w:rFonts w:eastAsia="Gulim" w:cs="Arial"/>
          <w:lang w:eastAsia="ko-KR"/>
        </w:rPr>
        <w:t>정보에는</w:t>
      </w:r>
      <w:r w:rsidRPr="00E62BCC">
        <w:rPr>
          <w:rFonts w:eastAsia="Gulim" w:cs="Arial"/>
          <w:lang w:eastAsia="ko-KR"/>
        </w:rPr>
        <w:t xml:space="preserve"> </w:t>
      </w:r>
      <w:r w:rsidRPr="00E62BCC">
        <w:rPr>
          <w:rFonts w:eastAsia="Gulim" w:cs="Arial"/>
          <w:lang w:eastAsia="ko-KR"/>
        </w:rPr>
        <w:t>다음이</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w:t>
      </w:r>
    </w:p>
    <w:p w14:paraId="68886533" w14:textId="77777777" w:rsidR="000A570B" w:rsidRPr="00E62BCC" w:rsidRDefault="000A570B" w:rsidP="000A570B">
      <w:pPr>
        <w:pStyle w:val="PURBullet-Indented"/>
        <w:rPr>
          <w:rFonts w:eastAsia="Gulim" w:cs="Arial"/>
          <w:lang w:eastAsia="ko-KR"/>
        </w:rPr>
      </w:pP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언어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키</w:t>
      </w:r>
    </w:p>
    <w:p w14:paraId="68886534" w14:textId="77777777" w:rsidR="000A570B" w:rsidRPr="00E62BCC" w:rsidRDefault="000A570B" w:rsidP="000A570B">
      <w:pPr>
        <w:pStyle w:val="PURBullet-Indented"/>
        <w:rPr>
          <w:rFonts w:eastAsia="Gulim" w:cs="Arial"/>
          <w:lang w:eastAsia="ko-KR"/>
        </w:rPr>
      </w:pPr>
      <w:r w:rsidRPr="00E62BCC">
        <w:rPr>
          <w:rFonts w:eastAsia="Gulim" w:cs="Arial"/>
          <w:lang w:eastAsia="ko-KR"/>
        </w:rPr>
        <w:t>장치의</w:t>
      </w:r>
      <w:r w:rsidRPr="00E62BCC">
        <w:rPr>
          <w:rFonts w:eastAsia="Gulim" w:cs="Arial"/>
          <w:lang w:eastAsia="ko-KR"/>
        </w:rPr>
        <w:t xml:space="preserve"> </w:t>
      </w:r>
      <w:r w:rsidRPr="00E62BCC">
        <w:rPr>
          <w:rFonts w:eastAsia="Gulim" w:cs="Arial"/>
          <w:lang w:eastAsia="ko-KR"/>
        </w:rPr>
        <w:t>인터넷</w:t>
      </w:r>
      <w:r w:rsidRPr="00E62BCC">
        <w:rPr>
          <w:rFonts w:eastAsia="Gulim" w:cs="Arial"/>
          <w:lang w:eastAsia="ko-KR"/>
        </w:rPr>
        <w:t xml:space="preserve"> </w:t>
      </w:r>
      <w:r w:rsidRPr="00E62BCC">
        <w:rPr>
          <w:rFonts w:eastAsia="Gulim" w:cs="Arial"/>
          <w:lang w:eastAsia="ko-KR"/>
        </w:rPr>
        <w:t>프로토콜</w:t>
      </w:r>
      <w:r w:rsidRPr="00E62BCC">
        <w:rPr>
          <w:rFonts w:eastAsia="Gulim" w:cs="Arial"/>
          <w:lang w:eastAsia="ko-KR"/>
        </w:rPr>
        <w:t xml:space="preserve"> </w:t>
      </w:r>
      <w:r w:rsidRPr="00E62BCC">
        <w:rPr>
          <w:rFonts w:eastAsia="Gulim" w:cs="Arial"/>
          <w:lang w:eastAsia="ko-KR"/>
        </w:rPr>
        <w:t>주소</w:t>
      </w:r>
    </w:p>
    <w:p w14:paraId="68886535" w14:textId="77777777" w:rsidR="000A570B" w:rsidRPr="00E62BCC" w:rsidRDefault="000A570B" w:rsidP="000A570B">
      <w:pPr>
        <w:pStyle w:val="PURBullet-Indented"/>
        <w:rPr>
          <w:rFonts w:eastAsia="Gulim" w:cs="Arial"/>
          <w:lang w:eastAsia="ko-KR"/>
        </w:rPr>
      </w:pPr>
      <w:r w:rsidRPr="00E62BCC">
        <w:rPr>
          <w:rFonts w:eastAsia="Gulim" w:cs="Arial"/>
          <w:lang w:eastAsia="ko-KR"/>
        </w:rPr>
        <w:t>장치의</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정보</w:t>
      </w:r>
    </w:p>
    <w:p w14:paraId="68886536" w14:textId="77777777" w:rsidR="000A570B" w:rsidRPr="00E62BCC" w:rsidRDefault="000A570B" w:rsidP="000A570B">
      <w:pPr>
        <w:pStyle w:val="PURBody-Indented"/>
        <w:rPr>
          <w:rFonts w:eastAsia="Gulim" w:cs="Arial"/>
          <w:lang w:eastAsia="ko-KR"/>
        </w:rPr>
      </w:pP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08" w:history="1">
        <w:r w:rsidRPr="00E62BCC">
          <w:rPr>
            <w:rStyle w:val="Hyperlink"/>
            <w:rFonts w:eastAsia="Gulim" w:cs="Arial"/>
            <w:lang w:eastAsia="ko-KR"/>
          </w:rPr>
          <w:t>http://www.microsoft.com/licensing/existing-customers/product-activation.aspx</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사용함과</w:t>
      </w:r>
      <w:r w:rsidRPr="00E62BCC">
        <w:rPr>
          <w:rFonts w:eastAsia="Gulim" w:cs="Arial"/>
          <w:lang w:eastAsia="ko-KR"/>
        </w:rPr>
        <w:t xml:space="preserve"> </w:t>
      </w:r>
      <w:r w:rsidRPr="00E62BCC">
        <w:rPr>
          <w:rFonts w:eastAsia="Gulim" w:cs="Arial"/>
          <w:lang w:eastAsia="ko-KR"/>
        </w:rPr>
        <w:t>동시에</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정보의</w:t>
      </w:r>
      <w:r w:rsidRPr="00E62BCC">
        <w:rPr>
          <w:rFonts w:eastAsia="Gulim" w:cs="Arial"/>
          <w:lang w:eastAsia="ko-KR"/>
        </w:rPr>
        <w:t xml:space="preserve"> </w:t>
      </w:r>
      <w:r w:rsidRPr="00E62BCC">
        <w:rPr>
          <w:rFonts w:eastAsia="Gulim" w:cs="Arial"/>
          <w:lang w:eastAsia="ko-KR"/>
        </w:rPr>
        <w:t>전송에</w:t>
      </w:r>
      <w:r w:rsidRPr="00E62BCC">
        <w:rPr>
          <w:rFonts w:eastAsia="Gulim" w:cs="Arial"/>
          <w:lang w:eastAsia="ko-KR"/>
        </w:rPr>
        <w:t xml:space="preserve"> </w:t>
      </w:r>
      <w:r w:rsidRPr="00E62BCC">
        <w:rPr>
          <w:rFonts w:eastAsia="Gulim" w:cs="Arial"/>
          <w:lang w:eastAsia="ko-KR"/>
        </w:rPr>
        <w:t>동의하게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활성화하려면</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과정</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w:t>
      </w:r>
      <w:r w:rsidRPr="00E62BCC">
        <w:rPr>
          <w:rFonts w:eastAsia="Gulim" w:cs="Arial"/>
          <w:lang w:eastAsia="ko-KR"/>
        </w:rPr>
        <w:t>설치된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사용권이</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활성화하지</w:t>
      </w:r>
      <w:r w:rsidRPr="00E62BCC">
        <w:rPr>
          <w:rFonts w:eastAsia="Gulim" w:cs="Arial"/>
          <w:lang w:eastAsia="ko-KR"/>
        </w:rPr>
        <w:t xml:space="preserve"> </w:t>
      </w:r>
      <w:r w:rsidRPr="00E62BCC">
        <w:rPr>
          <w:rFonts w:eastAsia="Gulim" w:cs="Arial"/>
          <w:lang w:eastAsia="ko-KR"/>
        </w:rPr>
        <w:t>않으면</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과정에서</w:t>
      </w:r>
      <w:r w:rsidRPr="00E62BCC">
        <w:rPr>
          <w:rFonts w:eastAsia="Gulim" w:cs="Arial"/>
          <w:lang w:eastAsia="ko-KR"/>
        </w:rPr>
        <w:t xml:space="preserve"> </w:t>
      </w:r>
      <w:r w:rsidRPr="00E62BCC">
        <w:rPr>
          <w:rFonts w:eastAsia="Gulim" w:cs="Arial"/>
          <w:lang w:eastAsia="ko-KR"/>
        </w:rPr>
        <w:t>지정된</w:t>
      </w:r>
      <w:r w:rsidRPr="00E62BCC">
        <w:rPr>
          <w:rFonts w:eastAsia="Gulim" w:cs="Arial"/>
          <w:lang w:eastAsia="ko-KR"/>
        </w:rPr>
        <w:t xml:space="preserve"> </w:t>
      </w:r>
      <w:r w:rsidRPr="00E62BCC">
        <w:rPr>
          <w:rFonts w:eastAsia="Gulim" w:cs="Arial"/>
          <w:lang w:eastAsia="ko-KR"/>
        </w:rPr>
        <w:t>시간</w:t>
      </w:r>
      <w:r w:rsidRPr="00E62BCC">
        <w:rPr>
          <w:rFonts w:eastAsia="Gulim" w:cs="Arial"/>
          <w:lang w:eastAsia="ko-KR"/>
        </w:rPr>
        <w:t xml:space="preserve"> </w:t>
      </w:r>
      <w:r w:rsidRPr="00E62BCC">
        <w:rPr>
          <w:rFonts w:eastAsia="Gulim" w:cs="Arial"/>
          <w:lang w:eastAsia="ko-KR"/>
        </w:rPr>
        <w:t>이후에</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제한됩니다</w:t>
      </w:r>
      <w:r w:rsidRPr="00E62BCC">
        <w:rPr>
          <w:rFonts w:eastAsia="Gulim" w:cs="Arial"/>
          <w:lang w:eastAsia="ko-KR"/>
        </w:rPr>
        <w:t xml:space="preserve">. </w:t>
      </w:r>
      <w:r w:rsidRPr="00E62BCC">
        <w:rPr>
          <w:rFonts w:eastAsia="Gulim" w:cs="Arial"/>
          <w:lang w:eastAsia="ko-KR"/>
        </w:rPr>
        <w:t>이는</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무단</w:t>
      </w:r>
      <w:r w:rsidRPr="00E62BCC">
        <w:rPr>
          <w:rFonts w:eastAsia="Gulim" w:cs="Arial"/>
          <w:lang w:eastAsia="ko-KR"/>
        </w:rPr>
        <w:t xml:space="preserve"> </w:t>
      </w:r>
      <w:r w:rsidRPr="00E62BCC">
        <w:rPr>
          <w:rFonts w:eastAsia="Gulim" w:cs="Arial"/>
          <w:lang w:eastAsia="ko-KR"/>
        </w:rPr>
        <w:t>사용을</w:t>
      </w:r>
      <w:r w:rsidRPr="00E62BCC">
        <w:rPr>
          <w:rFonts w:eastAsia="Gulim" w:cs="Arial"/>
          <w:lang w:eastAsia="ko-KR"/>
        </w:rPr>
        <w:t xml:space="preserve"> </w:t>
      </w:r>
      <w:r w:rsidRPr="00E62BCC">
        <w:rPr>
          <w:rFonts w:eastAsia="Gulim" w:cs="Arial"/>
          <w:lang w:eastAsia="ko-KR"/>
        </w:rPr>
        <w:t>방지하기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활성화하지</w:t>
      </w:r>
      <w:r w:rsidRPr="00E62BCC">
        <w:rPr>
          <w:rFonts w:eastAsia="Gulim" w:cs="Arial"/>
          <w:lang w:eastAsia="ko-KR"/>
        </w:rPr>
        <w:t xml:space="preserve"> </w:t>
      </w:r>
      <w:r w:rsidRPr="00E62BCC">
        <w:rPr>
          <w:rFonts w:eastAsia="Gulim" w:cs="Arial"/>
          <w:lang w:eastAsia="ko-KR"/>
        </w:rPr>
        <w:t>않으면</w:t>
      </w:r>
      <w:r w:rsidRPr="00E62BCC">
        <w:rPr>
          <w:rFonts w:eastAsia="Gulim" w:cs="Arial"/>
          <w:lang w:eastAsia="ko-KR"/>
        </w:rPr>
        <w:t xml:space="preserve"> </w:t>
      </w:r>
      <w:r w:rsidRPr="00E62BCC">
        <w:rPr>
          <w:rFonts w:eastAsia="Gulim" w:cs="Arial"/>
          <w:lang w:eastAsia="ko-KR"/>
        </w:rPr>
        <w:t>지정된</w:t>
      </w:r>
      <w:r w:rsidRPr="00E62BCC">
        <w:rPr>
          <w:rFonts w:eastAsia="Gulim" w:cs="Arial"/>
          <w:lang w:eastAsia="ko-KR"/>
        </w:rPr>
        <w:t xml:space="preserve"> </w:t>
      </w:r>
      <w:r w:rsidRPr="00E62BCC">
        <w:rPr>
          <w:rFonts w:eastAsia="Gulim" w:cs="Arial"/>
          <w:lang w:eastAsia="ko-KR"/>
        </w:rPr>
        <w:t>시간</w:t>
      </w:r>
      <w:r w:rsidRPr="00E62BCC">
        <w:rPr>
          <w:rFonts w:eastAsia="Gulim" w:cs="Arial"/>
          <w:lang w:eastAsia="ko-KR"/>
        </w:rPr>
        <w:t xml:space="preserve"> </w:t>
      </w:r>
      <w:r w:rsidRPr="00E62BCC">
        <w:rPr>
          <w:rFonts w:eastAsia="Gulim" w:cs="Arial"/>
          <w:lang w:eastAsia="ko-KR"/>
        </w:rPr>
        <w:t>이후에는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계속</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장치가</w:t>
      </w:r>
      <w:r w:rsidRPr="00E62BCC">
        <w:rPr>
          <w:rFonts w:eastAsia="Gulim" w:cs="Arial"/>
          <w:lang w:eastAsia="ko-KR"/>
        </w:rPr>
        <w:t xml:space="preserve"> </w:t>
      </w:r>
      <w:r w:rsidRPr="00E62BCC">
        <w:rPr>
          <w:rFonts w:eastAsia="Gulim" w:cs="Arial"/>
          <w:lang w:eastAsia="ko-KR"/>
        </w:rPr>
        <w:t>인터넷에</w:t>
      </w:r>
      <w:r w:rsidRPr="00E62BCC">
        <w:rPr>
          <w:rFonts w:eastAsia="Gulim" w:cs="Arial"/>
          <w:lang w:eastAsia="ko-KR"/>
        </w:rPr>
        <w:t xml:space="preserve"> </w:t>
      </w:r>
      <w:r w:rsidRPr="00E62BCC">
        <w:rPr>
          <w:rFonts w:eastAsia="Gulim" w:cs="Arial"/>
          <w:lang w:eastAsia="ko-KR"/>
        </w:rPr>
        <w:t>연결된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활성화를</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자동으로</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연결됩니다</w:t>
      </w:r>
      <w:r w:rsidRPr="00E62BCC">
        <w:rPr>
          <w:rFonts w:eastAsia="Gulim" w:cs="Arial"/>
          <w:lang w:eastAsia="ko-KR"/>
        </w:rPr>
        <w:t xml:space="preserve">. </w:t>
      </w:r>
      <w:r w:rsidRPr="00E62BCC">
        <w:rPr>
          <w:rFonts w:eastAsia="Gulim" w:cs="Arial"/>
          <w:lang w:eastAsia="ko-KR"/>
        </w:rPr>
        <w:t>인터넷이나</w:t>
      </w:r>
      <w:r w:rsidRPr="00E62BCC">
        <w:rPr>
          <w:rFonts w:eastAsia="Gulim" w:cs="Arial"/>
          <w:lang w:eastAsia="ko-KR"/>
        </w:rPr>
        <w:t xml:space="preserve"> </w:t>
      </w:r>
      <w:r w:rsidRPr="00E62BCC">
        <w:rPr>
          <w:rFonts w:eastAsia="Gulim" w:cs="Arial"/>
          <w:lang w:eastAsia="ko-KR"/>
        </w:rPr>
        <w:t>전화를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수동으로</w:t>
      </w:r>
      <w:r w:rsidRPr="00E62BCC">
        <w:rPr>
          <w:rFonts w:eastAsia="Gulim" w:cs="Arial"/>
          <w:lang w:eastAsia="ko-KR"/>
        </w:rPr>
        <w:t xml:space="preserve"> </w:t>
      </w:r>
      <w:r w:rsidRPr="00E62BCC">
        <w:rPr>
          <w:rFonts w:eastAsia="Gulim" w:cs="Arial"/>
          <w:lang w:eastAsia="ko-KR"/>
        </w:rPr>
        <w:lastRenderedPageBreak/>
        <w:t>소프트웨어를</w:t>
      </w:r>
      <w:r w:rsidRPr="00E62BCC">
        <w:rPr>
          <w:rFonts w:eastAsia="Gulim" w:cs="Arial"/>
          <w:lang w:eastAsia="ko-KR"/>
        </w:rPr>
        <w:t xml:space="preserve"> </w:t>
      </w:r>
      <w:r w:rsidRPr="00E62BCC">
        <w:rPr>
          <w:rFonts w:eastAsia="Gulim" w:cs="Arial"/>
          <w:lang w:eastAsia="ko-KR"/>
        </w:rPr>
        <w:t>활성화할</w:t>
      </w:r>
      <w:r w:rsidRPr="00E62BCC">
        <w:rPr>
          <w:rFonts w:eastAsia="Gulim" w:cs="Arial"/>
          <w:lang w:eastAsia="ko-KR"/>
        </w:rPr>
        <w:t xml:space="preserve"> </w:t>
      </w:r>
      <w:r w:rsidRPr="00E62BCC">
        <w:rPr>
          <w:rFonts w:eastAsia="Gulim" w:cs="Arial"/>
          <w:lang w:eastAsia="ko-KR"/>
        </w:rPr>
        <w:t>수도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인터넷</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전화</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요금이</w:t>
      </w:r>
      <w:r w:rsidRPr="00E62BCC">
        <w:rPr>
          <w:rFonts w:eastAsia="Gulim" w:cs="Arial"/>
          <w:lang w:eastAsia="ko-KR"/>
        </w:rPr>
        <w:t xml:space="preserve"> </w:t>
      </w:r>
      <w:r w:rsidRPr="00E62BCC">
        <w:rPr>
          <w:rFonts w:eastAsia="Gulim" w:cs="Arial"/>
          <w:lang w:eastAsia="ko-KR"/>
        </w:rPr>
        <w:t>부과됩니다</w:t>
      </w:r>
      <w:r w:rsidRPr="00E62BCC">
        <w:rPr>
          <w:rFonts w:eastAsia="Gulim" w:cs="Arial"/>
          <w:lang w:eastAsia="ko-KR"/>
        </w:rPr>
        <w:t xml:space="preserve">. </w:t>
      </w:r>
      <w:r w:rsidRPr="00E62BCC">
        <w:rPr>
          <w:rFonts w:eastAsia="Gulim" w:cs="Arial"/>
          <w:lang w:eastAsia="ko-KR"/>
        </w:rPr>
        <w:t>컴퓨터의</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요소나</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변경하는</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다시</w:t>
      </w:r>
      <w:r w:rsidRPr="00E62BCC">
        <w:rPr>
          <w:rFonts w:eastAsia="Gulim" w:cs="Arial"/>
          <w:lang w:eastAsia="ko-KR"/>
        </w:rPr>
        <w:t xml:space="preserve"> </w:t>
      </w:r>
      <w:r w:rsidRPr="00E62BCC">
        <w:rPr>
          <w:rFonts w:eastAsia="Gulim" w:cs="Arial"/>
          <w:lang w:eastAsia="ko-KR"/>
        </w:rPr>
        <w:t>활성화해야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활성화할</w:t>
      </w:r>
      <w:r w:rsidRPr="00E62BCC">
        <w:rPr>
          <w:rFonts w:eastAsia="Gulim" w:cs="Arial"/>
          <w:lang w:eastAsia="ko-KR"/>
        </w:rPr>
        <w:t xml:space="preserve"> </w:t>
      </w:r>
      <w:r w:rsidRPr="00E62BCC">
        <w:rPr>
          <w:rFonts w:eastAsia="Gulim" w:cs="Arial"/>
          <w:lang w:eastAsia="ko-KR"/>
        </w:rPr>
        <w:t>때까지</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활성화하라는</w:t>
      </w:r>
      <w:r w:rsidRPr="00E62BCC">
        <w:rPr>
          <w:rFonts w:eastAsia="Gulim" w:cs="Arial"/>
          <w:lang w:eastAsia="ko-KR"/>
        </w:rPr>
        <w:t xml:space="preserve"> </w:t>
      </w:r>
      <w:r w:rsidRPr="00E62BCC">
        <w:rPr>
          <w:rFonts w:eastAsia="Gulim" w:cs="Arial"/>
          <w:lang w:eastAsia="ko-KR"/>
        </w:rPr>
        <w:t>메시지가</w:t>
      </w:r>
      <w:r w:rsidRPr="00E62BCC">
        <w:rPr>
          <w:rFonts w:eastAsia="Gulim" w:cs="Arial"/>
          <w:lang w:eastAsia="ko-KR"/>
        </w:rPr>
        <w:t xml:space="preserve"> </w:t>
      </w:r>
      <w:r w:rsidRPr="00E62BCC">
        <w:rPr>
          <w:rFonts w:eastAsia="Gulim" w:cs="Arial"/>
          <w:lang w:eastAsia="ko-KR"/>
        </w:rPr>
        <w:t>계속</w:t>
      </w:r>
      <w:r w:rsidRPr="00E62BCC">
        <w:rPr>
          <w:rFonts w:eastAsia="Gulim" w:cs="Arial"/>
          <w:lang w:eastAsia="ko-KR"/>
        </w:rPr>
        <w:t xml:space="preserve"> </w:t>
      </w:r>
      <w:r w:rsidRPr="00E62BCC">
        <w:rPr>
          <w:rFonts w:eastAsia="Gulim" w:cs="Arial"/>
          <w:lang w:eastAsia="ko-KR"/>
        </w:rPr>
        <w:t>표시됩니다</w:t>
      </w:r>
      <w:r w:rsidRPr="00E62BCC">
        <w:rPr>
          <w:rFonts w:eastAsia="Gulim" w:cs="Arial"/>
          <w:lang w:eastAsia="ko-KR"/>
        </w:rPr>
        <w:t>.</w:t>
      </w:r>
    </w:p>
    <w:p w14:paraId="68886537" w14:textId="77777777" w:rsidR="000A570B" w:rsidRPr="00E62BCC" w:rsidRDefault="000A570B" w:rsidP="000A570B">
      <w:pPr>
        <w:pStyle w:val="PURBlueStrong"/>
        <w:rPr>
          <w:rFonts w:eastAsia="Gulim" w:cs="Arial"/>
          <w:lang w:eastAsia="ko-KR"/>
        </w:rPr>
      </w:pPr>
      <w:r w:rsidRPr="00E62BCC">
        <w:rPr>
          <w:rFonts w:eastAsia="Gulim" w:cs="Arial"/>
          <w:lang w:eastAsia="ko-KR"/>
        </w:rPr>
        <w:t>KMS</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적절한</w:t>
      </w:r>
      <w:r w:rsidRPr="00E62BCC">
        <w:rPr>
          <w:rFonts w:eastAsia="Gulim" w:cs="Arial"/>
          <w:lang w:eastAsia="ko-KR"/>
        </w:rPr>
        <w:t xml:space="preserve"> </w:t>
      </w:r>
      <w:r w:rsidRPr="00E62BCC">
        <w:rPr>
          <w:rFonts w:eastAsia="Gulim" w:cs="Arial"/>
          <w:lang w:eastAsia="ko-KR"/>
        </w:rPr>
        <w:t>사용</w:t>
      </w:r>
    </w:p>
    <w:p w14:paraId="68886538" w14:textId="77777777" w:rsidR="000A570B" w:rsidRPr="00E62BCC" w:rsidRDefault="000A570B" w:rsidP="000A570B">
      <w:pPr>
        <w:pStyle w:val="PURBody-Indented"/>
        <w:rPr>
          <w:rFonts w:eastAsia="Gulim" w:cs="Arial"/>
          <w:lang w:eastAsia="ko-KR"/>
        </w:rPr>
      </w:pPr>
      <w:r w:rsidRPr="00E62BCC">
        <w:rPr>
          <w:rFonts w:eastAsia="Gulim" w:cs="Arial"/>
          <w:lang w:eastAsia="ko-KR"/>
        </w:rPr>
        <w:t>인터넷과</w:t>
      </w:r>
      <w:r w:rsidRPr="00E62BCC">
        <w:rPr>
          <w:rFonts w:eastAsia="Gulim" w:cs="Arial"/>
          <w:lang w:eastAsia="ko-KR"/>
        </w:rPr>
        <w:t xml:space="preserve"> </w:t>
      </w:r>
      <w:r w:rsidRPr="00E62BCC">
        <w:rPr>
          <w:rFonts w:eastAsia="Gulim" w:cs="Arial"/>
          <w:lang w:eastAsia="ko-KR"/>
        </w:rPr>
        <w:t>같이</w:t>
      </w:r>
      <w:r w:rsidRPr="00E62BCC">
        <w:rPr>
          <w:rFonts w:eastAsia="Gulim" w:cs="Arial"/>
          <w:lang w:eastAsia="ko-KR"/>
        </w:rPr>
        <w:t xml:space="preserve"> </w:t>
      </w:r>
      <w:r w:rsidRPr="00E62BCC">
        <w:rPr>
          <w:rFonts w:eastAsia="Gulim" w:cs="Arial"/>
          <w:lang w:eastAsia="ko-KR"/>
        </w:rPr>
        <w:t>제어되지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네트워크를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KMS </w:t>
      </w:r>
      <w:r w:rsidRPr="00E62BCC">
        <w:rPr>
          <w:rFonts w:eastAsia="Gulim" w:cs="Arial"/>
          <w:lang w:eastAsia="ko-KR"/>
        </w:rPr>
        <w:t>컴퓨터에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안전하지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액세스를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39" w14:textId="77777777" w:rsidR="000A570B" w:rsidRPr="00E62BCC" w:rsidRDefault="000A570B" w:rsidP="000A570B">
      <w:pPr>
        <w:pStyle w:val="PURBlueStrong"/>
        <w:rPr>
          <w:rFonts w:eastAsia="Gulim" w:cs="Arial"/>
          <w:lang w:eastAsia="ko-KR"/>
        </w:rPr>
      </w:pPr>
      <w:r w:rsidRPr="00E62BCC">
        <w:rPr>
          <w:rFonts w:eastAsia="Gulim" w:cs="Arial"/>
          <w:lang w:eastAsia="ko-KR"/>
        </w:rPr>
        <w:t xml:space="preserve">MAK </w:t>
      </w:r>
      <w:r w:rsidRPr="00E62BCC">
        <w:rPr>
          <w:rFonts w:eastAsia="Gulim" w:cs="Arial"/>
          <w:lang w:eastAsia="ko-KR"/>
        </w:rPr>
        <w:t>또는</w:t>
      </w:r>
      <w:r w:rsidRPr="00E62BCC">
        <w:rPr>
          <w:rFonts w:eastAsia="Gulim" w:cs="Arial"/>
          <w:lang w:eastAsia="ko-KR"/>
        </w:rPr>
        <w:t xml:space="preserve"> KMS </w:t>
      </w:r>
      <w:r w:rsidRPr="00E62BCC">
        <w:rPr>
          <w:rFonts w:eastAsia="Gulim" w:cs="Arial"/>
          <w:lang w:eastAsia="ko-KR"/>
        </w:rPr>
        <w:t>키의</w:t>
      </w:r>
      <w:r w:rsidRPr="00E62BCC">
        <w:rPr>
          <w:rFonts w:eastAsia="Gulim" w:cs="Arial"/>
          <w:lang w:eastAsia="ko-KR"/>
        </w:rPr>
        <w:t xml:space="preserve"> </w:t>
      </w:r>
      <w:r w:rsidRPr="00E62BCC">
        <w:rPr>
          <w:rFonts w:eastAsia="Gulim" w:cs="Arial"/>
          <w:lang w:eastAsia="ko-KR"/>
        </w:rPr>
        <w:t>무단</w:t>
      </w:r>
      <w:r w:rsidRPr="00E62BCC">
        <w:rPr>
          <w:rFonts w:eastAsia="Gulim" w:cs="Arial"/>
          <w:lang w:eastAsia="ko-KR"/>
        </w:rPr>
        <w:t xml:space="preserve"> </w:t>
      </w:r>
      <w:r w:rsidRPr="00E62BCC">
        <w:rPr>
          <w:rFonts w:eastAsia="Gulim" w:cs="Arial"/>
          <w:lang w:eastAsia="ko-KR"/>
        </w:rPr>
        <w:t>사용</w:t>
      </w:r>
    </w:p>
    <w:p w14:paraId="6888653A" w14:textId="77777777" w:rsidR="000A570B" w:rsidRPr="00E62BCC" w:rsidRDefault="000A570B" w:rsidP="000A570B">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MAK </w:t>
      </w:r>
      <w:r w:rsidRPr="00E62BCC">
        <w:rPr>
          <w:rFonts w:eastAsia="Gulim" w:cs="Arial"/>
          <w:lang w:eastAsia="ko-KR"/>
        </w:rPr>
        <w:t>또는</w:t>
      </w:r>
      <w:r w:rsidRPr="00E62BCC">
        <w:rPr>
          <w:rFonts w:eastAsia="Gulim" w:cs="Arial"/>
          <w:lang w:eastAsia="ko-KR"/>
        </w:rPr>
        <w:t xml:space="preserve"> KMS </w:t>
      </w:r>
      <w:r w:rsidRPr="00E62BCC">
        <w:rPr>
          <w:rFonts w:eastAsia="Gulim" w:cs="Arial"/>
          <w:lang w:eastAsia="ko-KR"/>
        </w:rPr>
        <w:t>키의</w:t>
      </w:r>
      <w:r w:rsidRPr="00E62BCC">
        <w:rPr>
          <w:rFonts w:eastAsia="Gulim" w:cs="Arial"/>
          <w:lang w:eastAsia="ko-KR"/>
        </w:rPr>
        <w:t xml:space="preserve"> </w:t>
      </w:r>
      <w:r w:rsidRPr="00E62BCC">
        <w:rPr>
          <w:rFonts w:eastAsia="Gulim" w:cs="Arial"/>
          <w:lang w:eastAsia="ko-KR"/>
        </w:rPr>
        <w:t>무단</w:t>
      </w:r>
      <w:r w:rsidRPr="00E62BCC">
        <w:rPr>
          <w:rFonts w:eastAsia="Gulim" w:cs="Arial"/>
          <w:lang w:eastAsia="ko-KR"/>
        </w:rPr>
        <w:t xml:space="preserve"> </w:t>
      </w:r>
      <w:r w:rsidRPr="00E62BCC">
        <w:rPr>
          <w:rFonts w:eastAsia="Gulim" w:cs="Arial"/>
          <w:lang w:eastAsia="ko-KR"/>
        </w:rPr>
        <w:t>사용과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조치를</w:t>
      </w:r>
      <w:r w:rsidRPr="00E62BCC">
        <w:rPr>
          <w:rFonts w:eastAsia="Gulim" w:cs="Arial"/>
          <w:lang w:eastAsia="ko-KR"/>
        </w:rPr>
        <w:t xml:space="preserve"> </w:t>
      </w:r>
      <w:r w:rsidRPr="00E62BCC">
        <w:rPr>
          <w:rFonts w:eastAsia="Gulim" w:cs="Arial"/>
          <w:lang w:eastAsia="ko-KR"/>
        </w:rPr>
        <w:t>취할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더</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활성화</w:t>
      </w:r>
      <w:r w:rsidRPr="00E62BCC">
        <w:rPr>
          <w:rFonts w:eastAsia="Gulim" w:cs="Arial"/>
          <w:lang w:eastAsia="ko-KR"/>
        </w:rPr>
        <w:t xml:space="preserve"> </w:t>
      </w:r>
      <w:r w:rsidRPr="00E62BCC">
        <w:rPr>
          <w:rFonts w:eastAsia="Gulim" w:cs="Arial"/>
          <w:lang w:eastAsia="ko-KR"/>
        </w:rPr>
        <w:t>방지</w:t>
      </w:r>
      <w:r w:rsidRPr="00E62BCC">
        <w:rPr>
          <w:rFonts w:eastAsia="Gulim" w:cs="Arial"/>
          <w:lang w:eastAsia="ko-KR"/>
        </w:rPr>
        <w:t xml:space="preserve">, </w:t>
      </w:r>
      <w:r w:rsidRPr="00E62BCC">
        <w:rPr>
          <w:rFonts w:eastAsia="Gulim" w:cs="Arial"/>
          <w:lang w:eastAsia="ko-KR"/>
        </w:rPr>
        <w:t>비활성화</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활성화나</w:t>
      </w:r>
      <w:r w:rsidRPr="00E62BCC">
        <w:rPr>
          <w:rFonts w:eastAsia="Gulim" w:cs="Arial"/>
          <w:lang w:eastAsia="ko-KR"/>
        </w:rPr>
        <w:t xml:space="preserve"> </w:t>
      </w:r>
      <w:r w:rsidRPr="00E62BCC">
        <w:rPr>
          <w:rFonts w:eastAsia="Gulim" w:cs="Arial"/>
          <w:lang w:eastAsia="ko-KR"/>
        </w:rPr>
        <w:t>유효성</w:t>
      </w:r>
      <w:r w:rsidRPr="00E62BCC">
        <w:rPr>
          <w:rFonts w:eastAsia="Gulim" w:cs="Arial"/>
          <w:lang w:eastAsia="ko-KR"/>
        </w:rPr>
        <w:t xml:space="preserve"> </w:t>
      </w:r>
      <w:r w:rsidRPr="00E62BCC">
        <w:rPr>
          <w:rFonts w:eastAsia="Gulim" w:cs="Arial"/>
          <w:lang w:eastAsia="ko-KR"/>
        </w:rPr>
        <w:t>검사로부터</w:t>
      </w:r>
      <w:r w:rsidRPr="00E62BCC">
        <w:rPr>
          <w:rFonts w:eastAsia="Gulim" w:cs="Arial"/>
          <w:lang w:eastAsia="ko-KR"/>
        </w:rPr>
        <w:t xml:space="preserve"> </w:t>
      </w:r>
      <w:r w:rsidRPr="00E62BCC">
        <w:rPr>
          <w:rFonts w:eastAsia="Gulim" w:cs="Arial"/>
          <w:lang w:eastAsia="ko-KR"/>
        </w:rPr>
        <w:t>키</w:t>
      </w:r>
      <w:r w:rsidRPr="00E62BCC">
        <w:rPr>
          <w:rFonts w:eastAsia="Gulim" w:cs="Arial"/>
          <w:lang w:eastAsia="ko-KR"/>
        </w:rPr>
        <w:t xml:space="preserve"> </w:t>
      </w:r>
      <w:r w:rsidRPr="00E62BCC">
        <w:rPr>
          <w:rFonts w:eastAsia="Gulim" w:cs="Arial"/>
          <w:lang w:eastAsia="ko-KR"/>
        </w:rPr>
        <w:t>차단</w:t>
      </w:r>
      <w:r w:rsidRPr="00E62BCC">
        <w:rPr>
          <w:rFonts w:eastAsia="Gulim" w:cs="Arial"/>
          <w:lang w:eastAsia="ko-KR"/>
        </w:rPr>
        <w:t xml:space="preserve"> </w:t>
      </w:r>
      <w:r w:rsidRPr="00E62BCC">
        <w:rPr>
          <w:rFonts w:eastAsia="Gulim" w:cs="Arial"/>
          <w:lang w:eastAsia="ko-KR"/>
        </w:rPr>
        <w:t>조치를</w:t>
      </w:r>
      <w:r w:rsidRPr="00E62BCC">
        <w:rPr>
          <w:rFonts w:eastAsia="Gulim" w:cs="Arial"/>
          <w:lang w:eastAsia="ko-KR"/>
        </w:rPr>
        <w:t xml:space="preserve"> </w:t>
      </w:r>
      <w:r w:rsidRPr="00E62BCC">
        <w:rPr>
          <w:rFonts w:eastAsia="Gulim" w:cs="Arial"/>
          <w:lang w:eastAsia="ko-KR"/>
        </w:rPr>
        <w:t>취할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3B" w14:textId="77777777" w:rsidR="000A570B" w:rsidRPr="00E62BCC" w:rsidRDefault="000A570B" w:rsidP="000A570B">
      <w:pPr>
        <w:pStyle w:val="PURBody-Indented"/>
        <w:rPr>
          <w:rFonts w:eastAsia="Gulim" w:cs="Arial"/>
          <w:lang w:eastAsia="ko-KR"/>
        </w:rPr>
      </w:pPr>
      <w:r w:rsidRPr="00E62BCC">
        <w:rPr>
          <w:rFonts w:eastAsia="Gulim" w:cs="Arial"/>
          <w:lang w:eastAsia="ko-KR"/>
        </w:rPr>
        <w:t>키가</w:t>
      </w:r>
      <w:r w:rsidRPr="00E62BCC">
        <w:rPr>
          <w:rFonts w:eastAsia="Gulim" w:cs="Arial"/>
          <w:lang w:eastAsia="ko-KR"/>
        </w:rPr>
        <w:t xml:space="preserve"> </w:t>
      </w:r>
      <w:r w:rsidRPr="00E62BCC">
        <w:rPr>
          <w:rFonts w:eastAsia="Gulim" w:cs="Arial"/>
          <w:lang w:eastAsia="ko-KR"/>
        </w:rPr>
        <w:t>비활성화되면</w:t>
      </w:r>
      <w:r w:rsidRPr="00E62BCC">
        <w:rPr>
          <w:rFonts w:eastAsia="Gulim" w:cs="Arial"/>
          <w:lang w:eastAsia="ko-KR"/>
        </w:rPr>
        <w:t xml:space="preserve"> </w:t>
      </w:r>
      <w:r w:rsidRPr="00E62BCC">
        <w:rPr>
          <w:rFonts w:eastAsia="Gulim" w:cs="Arial"/>
          <w:lang w:eastAsia="ko-KR"/>
        </w:rPr>
        <w:t>고객은</w:t>
      </w:r>
      <w:r w:rsidRPr="00E62BCC">
        <w:rPr>
          <w:rFonts w:eastAsia="Gulim" w:cs="Arial"/>
          <w:lang w:eastAsia="ko-KR"/>
        </w:rPr>
        <w:t xml:space="preserve"> Microsoft</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새</w:t>
      </w:r>
      <w:r w:rsidRPr="00E62BCC">
        <w:rPr>
          <w:rFonts w:eastAsia="Gulim" w:cs="Arial"/>
          <w:lang w:eastAsia="ko-KR"/>
        </w:rPr>
        <w:t xml:space="preserve"> </w:t>
      </w:r>
      <w:r w:rsidRPr="00E62BCC">
        <w:rPr>
          <w:rFonts w:eastAsia="Gulim" w:cs="Arial"/>
          <w:lang w:eastAsia="ko-KR"/>
        </w:rPr>
        <w:t>키를</w:t>
      </w:r>
      <w:r w:rsidRPr="00E62BCC">
        <w:rPr>
          <w:rFonts w:eastAsia="Gulim" w:cs="Arial"/>
          <w:lang w:eastAsia="ko-KR"/>
        </w:rPr>
        <w:t xml:space="preserve"> </w:t>
      </w:r>
      <w:r w:rsidRPr="00E62BCC">
        <w:rPr>
          <w:rFonts w:eastAsia="Gulim" w:cs="Arial"/>
          <w:lang w:eastAsia="ko-KR"/>
        </w:rPr>
        <w:t>얻어야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3C" w14:textId="77777777" w:rsidR="000A570B" w:rsidRPr="00E62BCC" w:rsidRDefault="000A570B" w:rsidP="000A570B">
      <w:pPr>
        <w:pStyle w:val="PURHeading2"/>
        <w:rPr>
          <w:rFonts w:ascii="Arial" w:eastAsia="Gulim" w:hAnsi="Arial" w:cs="Arial"/>
          <w:lang w:eastAsia="ko-KR"/>
        </w:rPr>
      </w:pPr>
      <w:r w:rsidRPr="00E62BCC">
        <w:rPr>
          <w:rStyle w:val="Strong"/>
          <w:rFonts w:ascii="Arial" w:eastAsia="Gulim" w:hAnsi="Arial" w:cs="Arial"/>
          <w:lang w:eastAsia="ko-KR"/>
        </w:rPr>
        <w:t>추가</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기능</w:t>
      </w:r>
    </w:p>
    <w:p w14:paraId="6888653D" w14:textId="77777777" w:rsidR="000A570B" w:rsidRPr="00E62BCC" w:rsidRDefault="000A570B" w:rsidP="000A570B">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요금이</w:t>
      </w:r>
      <w:r w:rsidRPr="00E62BCC">
        <w:rPr>
          <w:rFonts w:eastAsia="Gulim" w:cs="Arial"/>
          <w:lang w:eastAsia="ko-KR"/>
        </w:rPr>
        <w:t xml:space="preserve"> </w:t>
      </w:r>
      <w:r w:rsidRPr="00E62BCC">
        <w:rPr>
          <w:rFonts w:eastAsia="Gulim" w:cs="Arial"/>
          <w:lang w:eastAsia="ko-KR"/>
        </w:rPr>
        <w:t>적용될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3E" w14:textId="77777777" w:rsidR="000A570B" w:rsidRPr="00E62BCC" w:rsidRDefault="000A570B" w:rsidP="000A570B">
      <w:pPr>
        <w:pStyle w:val="PURHeading2"/>
        <w:rPr>
          <w:rFonts w:ascii="Arial" w:eastAsia="Gulim" w:hAnsi="Arial" w:cs="Arial"/>
          <w:lang w:eastAsia="ko-KR"/>
        </w:rPr>
      </w:pPr>
      <w:r w:rsidRPr="00E62BCC">
        <w:rPr>
          <w:rStyle w:val="Strong"/>
          <w:rFonts w:ascii="Arial" w:eastAsia="Gulim" w:hAnsi="Arial" w:cs="Arial"/>
          <w:lang w:eastAsia="ko-KR"/>
        </w:rPr>
        <w:t>둘</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이상의</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제품</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또는</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기능을</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함께</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사용하는</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경우</w:t>
      </w:r>
    </w:p>
    <w:p w14:paraId="6888653F" w14:textId="77777777" w:rsidR="000A570B" w:rsidRPr="00E62BCC" w:rsidRDefault="000A570B" w:rsidP="00A748AB">
      <w:pPr>
        <w:pStyle w:val="PURBody-Indented"/>
        <w:rPr>
          <w:rFonts w:eastAsia="Gulim" w:cs="Arial"/>
          <w:lang w:eastAsia="ko-KR"/>
        </w:rPr>
      </w:pP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필요하며</w:t>
      </w:r>
      <w:r w:rsidRPr="00E62BCC">
        <w:rPr>
          <w:rFonts w:eastAsia="Gulim" w:cs="Arial"/>
          <w:lang w:eastAsia="ko-KR"/>
        </w:rPr>
        <w:t xml:space="preserve"> </w:t>
      </w:r>
      <w:r w:rsidRPr="00E62BCC">
        <w:rPr>
          <w:rFonts w:eastAsia="Gulim" w:cs="Arial"/>
          <w:lang w:eastAsia="ko-KR"/>
        </w:rPr>
        <w:t>장치나</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쓰는</w:t>
      </w:r>
      <w:r w:rsidRPr="00E62BCC">
        <w:rPr>
          <w:rFonts w:eastAsia="Gulim" w:cs="Arial"/>
          <w:lang w:eastAsia="ko-KR"/>
        </w:rPr>
        <w:t xml:space="preserve"> </w:t>
      </w:r>
      <w:r w:rsidRPr="00E62BCC">
        <w:rPr>
          <w:rFonts w:eastAsia="Gulim" w:cs="Arial"/>
          <w:lang w:eastAsia="ko-KR"/>
        </w:rPr>
        <w:t>기능에</w:t>
      </w:r>
      <w:r w:rsidRPr="00E62BCC">
        <w:rPr>
          <w:rFonts w:eastAsia="Gulim" w:cs="Arial"/>
          <w:lang w:eastAsia="ko-KR"/>
        </w:rPr>
        <w:t xml:space="preserve"> </w:t>
      </w:r>
      <w:r w:rsidRPr="00E62BCC">
        <w:rPr>
          <w:rFonts w:eastAsia="Gulim" w:cs="Arial"/>
          <w:lang w:eastAsia="ko-KR"/>
        </w:rPr>
        <w:t>대해서도</w:t>
      </w:r>
      <w:r w:rsidRPr="00E62BCC">
        <w:rPr>
          <w:rFonts w:eastAsia="Gulim" w:cs="Arial"/>
          <w:lang w:eastAsia="ko-KR"/>
        </w:rPr>
        <w:t xml:space="preserve"> </w:t>
      </w:r>
      <w:r w:rsidRPr="00E62BCC">
        <w:rPr>
          <w:rFonts w:eastAsia="Gulim" w:cs="Arial"/>
          <w:lang w:eastAsia="ko-KR"/>
        </w:rPr>
        <w:t>개별적으로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예를</w:t>
      </w:r>
      <w:r w:rsidRPr="00E62BCC">
        <w:rPr>
          <w:rFonts w:eastAsia="Gulim" w:cs="Arial"/>
          <w:lang w:eastAsia="ko-KR"/>
        </w:rPr>
        <w:t xml:space="preserve"> </w:t>
      </w:r>
      <w:r w:rsidRPr="00E62BCC">
        <w:rPr>
          <w:rFonts w:eastAsia="Gulim" w:cs="Arial"/>
          <w:lang w:eastAsia="ko-KR"/>
        </w:rPr>
        <w:t>들어</w:t>
      </w:r>
      <w:r w:rsidRPr="00E62BCC">
        <w:rPr>
          <w:rFonts w:eastAsia="Gulim" w:cs="Arial"/>
          <w:lang w:eastAsia="ko-KR"/>
        </w:rPr>
        <w:t xml:space="preserve"> Windows</w:t>
      </w:r>
      <w:r w:rsidRPr="00E62BCC">
        <w:rPr>
          <w:rFonts w:eastAsia="Gulim" w:cs="Arial"/>
          <w:lang w:eastAsia="ko-KR"/>
        </w:rPr>
        <w:t>에서</w:t>
      </w:r>
      <w:r w:rsidRPr="00E62BCC">
        <w:rPr>
          <w:rFonts w:eastAsia="Gulim" w:cs="Arial"/>
          <w:lang w:eastAsia="ko-KR"/>
        </w:rPr>
        <w:t xml:space="preserve"> Office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Office</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각각에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마찬가지로</w:t>
      </w:r>
      <w:r w:rsidRPr="00E62BCC">
        <w:rPr>
          <w:rFonts w:eastAsia="Gulim" w:cs="Arial"/>
          <w:lang w:eastAsia="ko-KR"/>
        </w:rPr>
        <w:t xml:space="preserve"> Windows Server</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액세스하려면</w:t>
      </w:r>
      <w:r w:rsidRPr="00E62BCC">
        <w:rPr>
          <w:rFonts w:eastAsia="Gulim" w:cs="Arial"/>
          <w:lang w:eastAsia="ko-KR"/>
        </w:rPr>
        <w:t xml:space="preserve"> Windows Server SAL(</w:t>
      </w:r>
      <w:r w:rsidRPr="00E62BCC">
        <w:rPr>
          <w:rFonts w:eastAsia="Gulim" w:cs="Arial"/>
          <w:lang w:eastAsia="ko-KR"/>
        </w:rPr>
        <w:t>또는</w:t>
      </w:r>
      <w:r w:rsidRPr="00E62BCC">
        <w:rPr>
          <w:rFonts w:eastAsia="Gulim" w:cs="Arial"/>
          <w:lang w:eastAsia="ko-KR"/>
        </w:rPr>
        <w:t xml:space="preserve"> Windows Server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w:t>
      </w:r>
      <w:r w:rsidRPr="00E62BCC">
        <w:rPr>
          <w:rFonts w:eastAsia="Gulim" w:cs="Arial"/>
          <w:lang w:eastAsia="ko-KR"/>
        </w:rPr>
        <w:t>과</w:t>
      </w:r>
      <w:r w:rsidRPr="00E62BCC">
        <w:rPr>
          <w:rFonts w:eastAsia="Gulim" w:cs="Arial"/>
          <w:lang w:eastAsia="ko-KR"/>
        </w:rPr>
        <w:t xml:space="preserve">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둘</w:t>
      </w:r>
      <w:r w:rsidRPr="00E62BCC">
        <w:rPr>
          <w:rFonts w:eastAsia="Gulim" w:cs="Arial"/>
          <w:lang w:eastAsia="ko-KR"/>
        </w:rPr>
        <w:t xml:space="preserve"> </w:t>
      </w:r>
      <w:r w:rsidRPr="00E62BCC">
        <w:rPr>
          <w:rFonts w:eastAsia="Gulim" w:cs="Arial"/>
          <w:lang w:eastAsia="ko-KR"/>
        </w:rPr>
        <w:t>다</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540" w14:textId="77777777" w:rsidR="00E113E4" w:rsidRPr="00825689" w:rsidRDefault="00E113E4" w:rsidP="00E113E4">
      <w:pPr>
        <w:pStyle w:val="PURHeading2"/>
        <w:rPr>
          <w:rFonts w:eastAsia="Gulim" w:cs="Arial"/>
          <w:b/>
          <w:bCs/>
          <w:lang w:eastAsia="ko-KR"/>
        </w:rPr>
      </w:pPr>
      <w:r w:rsidRPr="00825689">
        <w:rPr>
          <w:rFonts w:eastAsia="Gulim" w:cs="Arial"/>
          <w:b/>
          <w:bCs/>
          <w:lang w:eastAsia="ko-KR"/>
        </w:rPr>
        <w:t>.NET Framework, PowerShell</w:t>
      </w:r>
      <w:r w:rsidRPr="00825689">
        <w:rPr>
          <w:rFonts w:ascii="Arial" w:eastAsia="Gulim" w:hAnsi="Arial" w:cs="Arial"/>
          <w:b/>
          <w:bCs/>
          <w:lang w:eastAsia="ko-KR"/>
        </w:rPr>
        <w:t xml:space="preserve"> </w:t>
      </w:r>
      <w:r w:rsidRPr="00825689">
        <w:rPr>
          <w:rFonts w:ascii="Arial" w:eastAsia="Gulim" w:hAnsi="Arial" w:cs="Arial"/>
          <w:b/>
          <w:bCs/>
          <w:lang w:eastAsia="ko-KR"/>
        </w:rPr>
        <w:t>소프트웨어</w:t>
      </w:r>
      <w:r w:rsidRPr="00825689">
        <w:rPr>
          <w:rFonts w:ascii="Arial" w:eastAsia="Gulim" w:hAnsi="Arial" w:cs="Arial"/>
          <w:b/>
          <w:bCs/>
          <w:lang w:eastAsia="ko-KR"/>
        </w:rPr>
        <w:t xml:space="preserve"> </w:t>
      </w:r>
      <w:r w:rsidRPr="00825689">
        <w:rPr>
          <w:rFonts w:ascii="Arial" w:eastAsia="Gulim" w:hAnsi="Arial" w:cs="Arial"/>
          <w:b/>
          <w:bCs/>
          <w:lang w:eastAsia="ko-KR"/>
        </w:rPr>
        <w:t>및</w:t>
      </w:r>
      <w:r w:rsidRPr="00825689">
        <w:rPr>
          <w:rFonts w:ascii="Arial" w:eastAsia="Gulim" w:hAnsi="Arial" w:cs="Arial"/>
          <w:b/>
          <w:bCs/>
          <w:lang w:eastAsia="ko-KR"/>
        </w:rPr>
        <w:t xml:space="preserve"> </w:t>
      </w:r>
      <w:r w:rsidRPr="00825689">
        <w:rPr>
          <w:rFonts w:eastAsia="Gulim" w:cs="Arial"/>
          <w:b/>
          <w:bCs/>
          <w:lang w:eastAsia="ko-KR"/>
        </w:rPr>
        <w:t>Windows</w:t>
      </w:r>
      <w:r w:rsidRPr="00825689">
        <w:rPr>
          <w:rFonts w:ascii="Arial" w:eastAsia="Gulim" w:hAnsi="Arial" w:cs="Arial"/>
          <w:b/>
          <w:bCs/>
          <w:lang w:eastAsia="ko-KR"/>
        </w:rPr>
        <w:t xml:space="preserve"> </w:t>
      </w:r>
      <w:r w:rsidRPr="00825689">
        <w:rPr>
          <w:rFonts w:ascii="Arial" w:eastAsia="Gulim" w:hAnsi="Arial" w:cs="Arial"/>
          <w:b/>
          <w:bCs/>
          <w:lang w:eastAsia="ko-KR"/>
        </w:rPr>
        <w:t>핫픽스</w:t>
      </w:r>
      <w:r w:rsidRPr="00825689">
        <w:rPr>
          <w:rFonts w:ascii="Arial" w:eastAsia="Gulim" w:hAnsi="Arial" w:cs="Arial"/>
          <w:b/>
          <w:bCs/>
          <w:lang w:eastAsia="ko-KR"/>
        </w:rPr>
        <w:t xml:space="preserve"> </w:t>
      </w:r>
      <w:r w:rsidRPr="00825689">
        <w:rPr>
          <w:rFonts w:eastAsia="Gulim" w:cs="Arial"/>
          <w:b/>
          <w:bCs/>
          <w:lang w:eastAsia="ko-KR"/>
        </w:rPr>
        <w:t>KB975759</w:t>
      </w:r>
    </w:p>
    <w:p w14:paraId="68886541" w14:textId="77777777" w:rsidR="00E113E4" w:rsidRPr="00E62BCC" w:rsidRDefault="00E113E4" w:rsidP="00E113E4">
      <w:pPr>
        <w:pStyle w:val="PURBody-Indented"/>
        <w:rPr>
          <w:rFonts w:eastAsia="Gulim" w:cs="Arial"/>
          <w:lang w:eastAsia="ko-KR"/>
        </w:rPr>
      </w:pPr>
      <w:r w:rsidRPr="00E62BCC">
        <w:rPr>
          <w:rFonts w:eastAsia="Gulim" w:cs="Arial"/>
          <w:lang w:eastAsia="ko-KR"/>
        </w:rPr>
        <w:t xml:space="preserve">Microsoft .NET Framework </w:t>
      </w:r>
      <w:r w:rsidRPr="00E62BCC">
        <w:rPr>
          <w:rFonts w:eastAsia="Gulim" w:cs="Arial"/>
          <w:lang w:eastAsia="ko-KR"/>
        </w:rPr>
        <w:t>소프트웨어</w:t>
      </w:r>
      <w:r w:rsidRPr="00E62BCC">
        <w:rPr>
          <w:rFonts w:eastAsia="Gulim" w:cs="Arial"/>
          <w:lang w:eastAsia="ko-KR"/>
        </w:rPr>
        <w:t xml:space="preserve">,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는</w:t>
      </w:r>
      <w:r w:rsidRPr="00E62BCC">
        <w:rPr>
          <w:rFonts w:eastAsia="Gulim" w:cs="Arial"/>
          <w:lang w:eastAsia="ko-KR"/>
        </w:rPr>
        <w:t xml:space="preserve"> Microsoft Windows</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일부로</w:t>
      </w:r>
      <w:r w:rsidRPr="00E62BCC">
        <w:rPr>
          <w:rFonts w:eastAsia="Gulim" w:cs="Arial"/>
          <w:lang w:eastAsia="ko-KR"/>
        </w:rPr>
        <w:t xml:space="preserve"> </w:t>
      </w:r>
      <w:r w:rsidRPr="00E62BCC">
        <w:rPr>
          <w:rFonts w:eastAsia="Gulim" w:cs="Arial"/>
          <w:lang w:eastAsia="ko-KR"/>
        </w:rPr>
        <w:t>아래의</w:t>
      </w:r>
      <w:r w:rsidRPr="00E62BCC">
        <w:rPr>
          <w:rFonts w:eastAsia="Gulim" w:cs="Arial"/>
          <w:lang w:eastAsia="ko-KR"/>
        </w:rPr>
        <w:t xml:space="preserve"> </w:t>
      </w:r>
      <w:r w:rsidRPr="00E62BCC">
        <w:rPr>
          <w:rFonts w:eastAsia="Gulim" w:cs="Arial"/>
          <w:lang w:eastAsia="ko-KR"/>
        </w:rPr>
        <w:t>벤치마크</w:t>
      </w:r>
      <w:r w:rsidRPr="00E62BCC">
        <w:rPr>
          <w:rFonts w:eastAsia="Gulim" w:cs="Arial"/>
          <w:lang w:eastAsia="ko-KR"/>
        </w:rPr>
        <w:t xml:space="preserve"> </w:t>
      </w:r>
      <w:r w:rsidRPr="00E62BCC">
        <w:rPr>
          <w:rFonts w:eastAsia="Gulim" w:cs="Arial"/>
          <w:lang w:eastAsia="ko-KR"/>
        </w:rPr>
        <w:t>테스트에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경우를</w:t>
      </w:r>
      <w:r w:rsidRPr="00E62BCC">
        <w:rPr>
          <w:rFonts w:eastAsia="Gulim" w:cs="Arial"/>
          <w:lang w:eastAsia="ko-KR"/>
        </w:rPr>
        <w:t xml:space="preserve"> </w:t>
      </w:r>
      <w:r w:rsidRPr="00E62BCC">
        <w:rPr>
          <w:rFonts w:eastAsia="Gulim" w:cs="Arial"/>
          <w:lang w:eastAsia="ko-KR"/>
        </w:rPr>
        <w:t>제외하고</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Microsoft Windows</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542" w14:textId="77777777" w:rsidR="00E113E4" w:rsidRPr="00E62BCC" w:rsidRDefault="00E113E4" w:rsidP="00091B14">
      <w:pPr>
        <w:pStyle w:val="PURBody-Indented"/>
        <w:rPr>
          <w:rFonts w:eastAsia="Gulim" w:cs="Arial"/>
          <w:lang w:eastAsia="ko-KR"/>
        </w:rPr>
      </w:pP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제품에도</w:t>
      </w:r>
      <w:r w:rsidRPr="00E62BCC">
        <w:rPr>
          <w:rFonts w:eastAsia="Gulim" w:cs="Arial"/>
          <w:lang w:eastAsia="ko-KR"/>
        </w:rPr>
        <w:t xml:space="preserve"> .NET Framework </w:t>
      </w:r>
      <w:r w:rsidRPr="00E62BCC">
        <w:rPr>
          <w:rFonts w:eastAsia="Gulim" w:cs="Arial"/>
          <w:lang w:eastAsia="ko-KR"/>
        </w:rPr>
        <w:t>소프트웨어</w:t>
      </w:r>
      <w:r w:rsidRPr="00E62BCC">
        <w:rPr>
          <w:rFonts w:eastAsia="Gulim" w:cs="Arial"/>
          <w:lang w:eastAsia="ko-KR"/>
        </w:rPr>
        <w:t xml:space="preserve">,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xml:space="preserve">. </w:t>
      </w:r>
    </w:p>
    <w:p w14:paraId="68886543" w14:textId="77777777" w:rsidR="000A570B" w:rsidRPr="00825689" w:rsidRDefault="000A570B" w:rsidP="00A50403">
      <w:pPr>
        <w:pStyle w:val="PURHeading2"/>
        <w:rPr>
          <w:rFonts w:eastAsia="Gulim" w:cs="Arial"/>
          <w:lang w:eastAsia="ko-KR"/>
        </w:rPr>
      </w:pPr>
      <w:bookmarkStart w:id="35" w:name="SQLServerTechnology"/>
      <w:r w:rsidRPr="00825689">
        <w:rPr>
          <w:rFonts w:eastAsia="Gulim" w:cs="Arial"/>
          <w:lang w:eastAsia="ko-KR"/>
        </w:rPr>
        <w:t>SQL</w:t>
      </w:r>
      <w:r w:rsidRPr="00825689">
        <w:rPr>
          <w:rStyle w:val="Strong"/>
          <w:rFonts w:eastAsia="Gulim" w:cs="Arial"/>
          <w:lang w:eastAsia="ko-KR"/>
        </w:rPr>
        <w:t xml:space="preserve"> Server Technology</w:t>
      </w:r>
      <w:bookmarkEnd w:id="35"/>
    </w:p>
    <w:p w14:paraId="68886544" w14:textId="77777777" w:rsidR="00E42CBD" w:rsidRPr="00E62BCC" w:rsidRDefault="00E42CBD" w:rsidP="00E42CBD">
      <w:pPr>
        <w:pStyle w:val="PURBody-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버전에</w:t>
      </w:r>
      <w:r w:rsidRPr="00E62BCC">
        <w:rPr>
          <w:rFonts w:eastAsia="Gulim" w:cs="Arial"/>
          <w:lang w:eastAsia="ko-KR"/>
        </w:rPr>
        <w:t xml:space="preserve"> SQL Server </w:t>
      </w:r>
      <w:r w:rsidRPr="00E62BCC">
        <w:rPr>
          <w:rFonts w:eastAsia="Gulim" w:cs="Arial"/>
          <w:lang w:eastAsia="ko-KR"/>
        </w:rPr>
        <w:t>데이터베이스</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w:t>
      </w:r>
      <w:r w:rsidRPr="00FC5199">
        <w:rPr>
          <w:rFonts w:ascii="Gulim" w:eastAsia="Gulim" w:hAnsi="Gulim" w:cs="Arial"/>
          <w:lang w:eastAsia="ko-KR"/>
        </w:rPr>
        <w:t>"</w:t>
      </w:r>
      <w:r w:rsidRPr="00E62BCC">
        <w:rPr>
          <w:rFonts w:eastAsia="Gulim" w:cs="Arial"/>
          <w:lang w:eastAsia="ko-KR"/>
        </w:rPr>
        <w:t xml:space="preserve">SQL Server </w:t>
      </w:r>
      <w:r w:rsidRPr="00E62BCC">
        <w:rPr>
          <w:rFonts w:eastAsia="Gulim" w:cs="Arial"/>
          <w:lang w:eastAsia="ko-KR"/>
        </w:rPr>
        <w:t>데이터베이스</w:t>
      </w:r>
      <w:r w:rsidRPr="00FC5199">
        <w:rPr>
          <w:rFonts w:ascii="Gulim" w:eastAsia="Gulim" w:hAnsi="Gulim" w:cs="Arial"/>
          <w:lang w:eastAsia="ko-KR"/>
        </w:rPr>
        <w:t>"</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SQL Server </w:t>
      </w:r>
      <w:r w:rsidRPr="00E62BCC">
        <w:rPr>
          <w:rFonts w:eastAsia="Gulim" w:cs="Arial"/>
          <w:lang w:eastAsia="ko-KR"/>
        </w:rPr>
        <w:t>데이터베이스의</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하나를</w:t>
      </w:r>
      <w:r w:rsidRPr="00E62BCC">
        <w:rPr>
          <w:rFonts w:eastAsia="Gulim" w:cs="Arial"/>
          <w:lang w:eastAsia="ko-KR"/>
        </w:rPr>
        <w:t xml:space="preserve"> </w:t>
      </w: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지원하기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언제든지</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w:t>
      </w:r>
      <w:r w:rsidRPr="00E62BCC">
        <w:rPr>
          <w:rFonts w:eastAsia="Gulim" w:cs="Arial"/>
          <w:lang w:eastAsia="ko-KR"/>
        </w:rPr>
        <w:t>버전에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SQL Server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포함하는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지원하기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SQL Server </w:t>
      </w:r>
      <w:r w:rsidRPr="00E62BCC">
        <w:rPr>
          <w:rFonts w:eastAsia="Gulim" w:cs="Arial"/>
          <w:lang w:eastAsia="ko-KR"/>
        </w:rPr>
        <w:t>데이터베이스의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이때</w:t>
      </w:r>
      <w:r w:rsidRPr="00E62BCC">
        <w:rPr>
          <w:rFonts w:eastAsia="Gulim" w:cs="Arial"/>
          <w:lang w:eastAsia="ko-KR"/>
        </w:rPr>
        <w:t xml:space="preserve"> SQL Server SAL</w:t>
      </w:r>
      <w:r w:rsidRPr="00E62BCC">
        <w:rPr>
          <w:rFonts w:eastAsia="Gulim" w:cs="Arial"/>
          <w:lang w:eastAsia="ko-KR"/>
        </w:rPr>
        <w:t>은</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45" w14:textId="77777777" w:rsidR="00E42CBD" w:rsidRPr="00E62BCC" w:rsidRDefault="00E42CBD" w:rsidP="00E42CBD">
      <w:pPr>
        <w:pStyle w:val="PURBody-Indented"/>
        <w:rPr>
          <w:rFonts w:eastAsia="Gulim" w:cs="Arial"/>
          <w:lang w:eastAsia="ko-KR"/>
        </w:rPr>
      </w:pPr>
      <w:r w:rsidRPr="00E62BCC">
        <w:rPr>
          <w:rFonts w:eastAsia="Gulim" w:cs="Arial"/>
          <w:lang w:eastAsia="ko-KR"/>
        </w:rPr>
        <w:t xml:space="preserve">SQL Server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임의의</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지원하기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공유할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46" w14:textId="77777777" w:rsidR="00E42CBD" w:rsidRPr="00E62BCC" w:rsidRDefault="00E42CBD" w:rsidP="00E42CBD">
      <w:pPr>
        <w:pStyle w:val="PURBody-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SQL Server </w:t>
      </w:r>
      <w:r w:rsidRPr="00E62BCC">
        <w:rPr>
          <w:rFonts w:eastAsia="Gulim" w:cs="Arial"/>
          <w:lang w:eastAsia="ko-KR"/>
        </w:rPr>
        <w:t>데이터베이스</w:t>
      </w:r>
      <w:r w:rsidRPr="00E62BCC">
        <w:rPr>
          <w:rFonts w:eastAsia="Gulim" w:cs="Arial"/>
          <w:lang w:eastAsia="ko-KR"/>
        </w:rPr>
        <w:t xml:space="preserve"> </w:t>
      </w:r>
      <w:r w:rsidRPr="00E62BCC">
        <w:rPr>
          <w:rFonts w:eastAsia="Gulim" w:cs="Arial"/>
          <w:lang w:eastAsia="ko-KR"/>
        </w:rPr>
        <w:t>이외의</w:t>
      </w:r>
      <w:r w:rsidRPr="00E62BCC">
        <w:rPr>
          <w:rFonts w:eastAsia="Gulim" w:cs="Arial"/>
          <w:lang w:eastAsia="ko-KR"/>
        </w:rPr>
        <w:t xml:space="preserve"> SQL Server </w:t>
      </w:r>
      <w:r w:rsidRPr="00E62BCC">
        <w:rPr>
          <w:rFonts w:eastAsia="Gulim" w:cs="Arial"/>
          <w:lang w:eastAsia="ko-KR"/>
        </w:rPr>
        <w:t>브랜드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포함하는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같이</w:t>
      </w:r>
      <w:r w:rsidRPr="00E62BCC">
        <w:rPr>
          <w:rFonts w:eastAsia="Gulim" w:cs="Arial"/>
          <w:lang w:eastAsia="ko-KR"/>
        </w:rPr>
        <w:t xml:space="preserve"> </w:t>
      </w:r>
      <w:r w:rsidRPr="00E62BCC">
        <w:rPr>
          <w:rFonts w:eastAsia="Gulim" w:cs="Arial"/>
          <w:lang w:eastAsia="ko-KR"/>
        </w:rPr>
        <w:t>확인할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47" w14:textId="77777777" w:rsidR="00E42CBD" w:rsidRPr="00E62BCC" w:rsidRDefault="00E42CBD" w:rsidP="00C02A4F">
      <w:pPr>
        <w:pStyle w:val="PURBullet-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디렉터리에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FC5199">
        <w:rPr>
          <w:rFonts w:ascii="Gulim" w:eastAsia="Gulim" w:hAnsi="Gulim" w:cs="Arial"/>
          <w:lang w:eastAsia="ko-KR"/>
        </w:rPr>
        <w:t>"</w:t>
      </w:r>
      <w:r w:rsidRPr="00E62BCC">
        <w:rPr>
          <w:rFonts w:eastAsia="Gulim" w:cs="Arial"/>
          <w:lang w:eastAsia="ko-KR"/>
        </w:rPr>
        <w:t>legal</w:t>
      </w:r>
      <w:r w:rsidRPr="00FC5199">
        <w:rPr>
          <w:rFonts w:ascii="Gulim" w:eastAsia="Gulim" w:hAnsi="Gulim" w:cs="Arial"/>
          <w:lang w:eastAsia="ko-KR"/>
        </w:rPr>
        <w:t>"</w:t>
      </w:r>
      <w:r w:rsidRPr="00E62BCC">
        <w:rPr>
          <w:rFonts w:eastAsia="Gulim" w:cs="Arial"/>
          <w:lang w:eastAsia="ko-KR"/>
        </w:rPr>
        <w:t xml:space="preserve">, </w:t>
      </w:r>
      <w:r w:rsidRPr="00FC5199">
        <w:rPr>
          <w:rFonts w:ascii="Gulim" w:eastAsia="Gulim" w:hAnsi="Gulim" w:cs="Arial"/>
          <w:lang w:eastAsia="ko-KR"/>
        </w:rPr>
        <w:t>"</w:t>
      </w:r>
      <w:r w:rsidRPr="00E62BCC">
        <w:rPr>
          <w:rFonts w:eastAsia="Gulim" w:cs="Arial"/>
          <w:lang w:eastAsia="ko-KR"/>
        </w:rPr>
        <w:t>licenses</w:t>
      </w:r>
      <w:r w:rsidRPr="00FC5199">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유사한</w:t>
      </w:r>
      <w:r w:rsidRPr="00E62BCC">
        <w:rPr>
          <w:rFonts w:eastAsia="Gulim" w:cs="Arial"/>
          <w:lang w:eastAsia="ko-KR"/>
        </w:rPr>
        <w:t xml:space="preserve"> </w:t>
      </w:r>
      <w:r w:rsidRPr="00E62BCC">
        <w:rPr>
          <w:rFonts w:eastAsia="Gulim" w:cs="Arial"/>
          <w:lang w:eastAsia="ko-KR"/>
        </w:rPr>
        <w:t>이름의</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독립형</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포함되거나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추가되거나</w:t>
      </w:r>
      <w:r w:rsidRPr="00E62BCC">
        <w:rPr>
          <w:rFonts w:eastAsia="Gulim" w:cs="Arial"/>
          <w:lang w:eastAsia="ko-KR"/>
        </w:rPr>
        <w:t xml:space="preserve"> </w:t>
      </w:r>
      <w:r w:rsidRPr="00E62BCC">
        <w:rPr>
          <w:rFonts w:eastAsia="Gulim" w:cs="Arial"/>
          <w:lang w:eastAsia="ko-KR"/>
        </w:rPr>
        <w:t>또는</w:t>
      </w:r>
    </w:p>
    <w:p w14:paraId="68886548" w14:textId="77777777" w:rsidR="00E42CBD" w:rsidRPr="00E62BCC" w:rsidRDefault="00E42CBD" w:rsidP="00C02A4F">
      <w:pPr>
        <w:pStyle w:val="PURBullet-Indented"/>
        <w:rPr>
          <w:rFonts w:eastAsia="Gulim" w:cs="Arial"/>
          <w:lang w:eastAsia="ko-KR"/>
        </w:rPr>
      </w:pP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통합</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관리자를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확인할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49" w14:textId="77777777" w:rsidR="00E42CBD" w:rsidRPr="00E62BCC" w:rsidRDefault="00E42CBD" w:rsidP="00E42CBD">
      <w:pPr>
        <w:pStyle w:val="PURBody-Indented"/>
        <w:rPr>
          <w:rFonts w:eastAsia="Gulim" w:cs="Arial"/>
          <w:lang w:eastAsia="ko-KR"/>
        </w:rPr>
      </w:pPr>
      <w:r w:rsidRPr="00E62BCC">
        <w:rPr>
          <w:rFonts w:eastAsia="Gulim" w:cs="Arial"/>
          <w:lang w:eastAsia="ko-KR"/>
        </w:rPr>
        <w:t xml:space="preserve">SQL Server </w:t>
      </w:r>
      <w:r w:rsidRPr="00E62BCC">
        <w:rPr>
          <w:rFonts w:eastAsia="Gulim" w:cs="Arial"/>
          <w:lang w:eastAsia="ko-KR"/>
        </w:rPr>
        <w:t>브랜드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조건의</w:t>
      </w:r>
      <w:r w:rsidRPr="00E62BCC">
        <w:rPr>
          <w:rFonts w:eastAsia="Gulim" w:cs="Arial"/>
          <w:lang w:eastAsia="ko-KR"/>
        </w:rPr>
        <w:t xml:space="preserve"> </w:t>
      </w:r>
      <w:r w:rsidRPr="00E62BCC">
        <w:rPr>
          <w:rFonts w:eastAsia="Gulim" w:cs="Arial"/>
          <w:lang w:eastAsia="ko-KR"/>
        </w:rPr>
        <w:t>동의하지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4A" w14:textId="77777777" w:rsidR="000A570B" w:rsidRPr="00E62BCC" w:rsidRDefault="000A570B" w:rsidP="000A570B">
      <w:pPr>
        <w:pStyle w:val="PURHeading2"/>
        <w:rPr>
          <w:rFonts w:ascii="Arial" w:eastAsia="Gulim" w:hAnsi="Arial" w:cs="Arial"/>
          <w:lang w:eastAsia="ko-KR"/>
        </w:rPr>
      </w:pPr>
      <w:r w:rsidRPr="00E62BCC">
        <w:rPr>
          <w:rStyle w:val="Strong"/>
          <w:rFonts w:ascii="Arial" w:eastAsia="Gulim" w:hAnsi="Arial" w:cs="Arial"/>
          <w:lang w:eastAsia="ko-KR"/>
        </w:rPr>
        <w:t>데이터</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사용에</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대한</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동의</w:t>
      </w:r>
    </w:p>
    <w:p w14:paraId="6888654B" w14:textId="77777777" w:rsidR="000A570B" w:rsidRPr="00E62BCC" w:rsidRDefault="000A570B" w:rsidP="00051075">
      <w:pPr>
        <w:pStyle w:val="PURBody-Indented"/>
        <w:rPr>
          <w:rFonts w:eastAsia="Gulim" w:cs="Arial"/>
          <w:lang w:eastAsia="ko-KR"/>
        </w:rPr>
      </w:pPr>
      <w:r w:rsidRPr="00E62BCC">
        <w:rPr>
          <w:rStyle w:val="Strong"/>
          <w:rFonts w:eastAsia="Gulim" w:cs="Arial"/>
          <w:b w:val="0"/>
          <w:bCs w:val="0"/>
          <w:lang w:eastAsia="ko-KR"/>
        </w:rPr>
        <w:t>Microsoft</w:t>
      </w:r>
      <w:r w:rsidRPr="00E62BCC">
        <w:rPr>
          <w:rStyle w:val="Strong"/>
          <w:rFonts w:eastAsia="Gulim" w:cs="Arial"/>
          <w:b w:val="0"/>
          <w:bCs w:val="0"/>
          <w:lang w:eastAsia="ko-KR"/>
        </w:rPr>
        <w:t>는</w:t>
      </w:r>
      <w:r w:rsidRPr="00E62BCC">
        <w:rPr>
          <w:rStyle w:val="Strong"/>
          <w:rFonts w:eastAsia="Gulim" w:cs="Arial"/>
          <w:b w:val="0"/>
          <w:bCs w:val="0"/>
          <w:lang w:eastAsia="ko-KR"/>
        </w:rPr>
        <w:t xml:space="preserve"> </w:t>
      </w:r>
      <w:r w:rsidRPr="00E62BCC">
        <w:rPr>
          <w:rStyle w:val="Strong"/>
          <w:rFonts w:eastAsia="Gulim" w:cs="Arial"/>
          <w:b w:val="0"/>
          <w:bCs w:val="0"/>
          <w:lang w:eastAsia="ko-KR"/>
        </w:rPr>
        <w:t>소프트웨어와</w:t>
      </w:r>
      <w:r w:rsidRPr="00E62BCC">
        <w:rPr>
          <w:rStyle w:val="Strong"/>
          <w:rFonts w:eastAsia="Gulim" w:cs="Arial"/>
          <w:b w:val="0"/>
          <w:bCs w:val="0"/>
          <w:lang w:eastAsia="ko-KR"/>
        </w:rPr>
        <w:t xml:space="preserve"> </w:t>
      </w:r>
      <w:r w:rsidRPr="00E62BCC">
        <w:rPr>
          <w:rStyle w:val="Strong"/>
          <w:rFonts w:eastAsia="Gulim" w:cs="Arial"/>
          <w:b w:val="0"/>
          <w:bCs w:val="0"/>
          <w:lang w:eastAsia="ko-KR"/>
        </w:rPr>
        <w:t>관련하여</w:t>
      </w:r>
      <w:r w:rsidRPr="00E62BCC">
        <w:rPr>
          <w:rStyle w:val="Strong"/>
          <w:rFonts w:eastAsia="Gulim" w:cs="Arial"/>
          <w:b w:val="0"/>
          <w:bCs w:val="0"/>
          <w:lang w:eastAsia="ko-KR"/>
        </w:rPr>
        <w:t xml:space="preserve"> </w:t>
      </w:r>
      <w:r w:rsidRPr="00E62BCC">
        <w:rPr>
          <w:rStyle w:val="Strong"/>
          <w:rFonts w:eastAsia="Gulim" w:cs="Arial"/>
          <w:b w:val="0"/>
          <w:bCs w:val="0"/>
          <w:lang w:eastAsia="ko-KR"/>
        </w:rPr>
        <w:t>지원</w:t>
      </w:r>
      <w:r w:rsidRPr="00E62BCC">
        <w:rPr>
          <w:rStyle w:val="Strong"/>
          <w:rFonts w:eastAsia="Gulim" w:cs="Arial"/>
          <w:b w:val="0"/>
          <w:bCs w:val="0"/>
          <w:lang w:eastAsia="ko-KR"/>
        </w:rPr>
        <w:t xml:space="preserve"> </w:t>
      </w:r>
      <w:r w:rsidRPr="00E62BCC">
        <w:rPr>
          <w:rStyle w:val="Strong"/>
          <w:rFonts w:eastAsia="Gulim" w:cs="Arial"/>
          <w:b w:val="0"/>
          <w:bCs w:val="0"/>
          <w:lang w:eastAsia="ko-KR"/>
        </w:rPr>
        <w:t>서비스의</w:t>
      </w:r>
      <w:r w:rsidRPr="00E62BCC">
        <w:rPr>
          <w:rStyle w:val="Strong"/>
          <w:rFonts w:eastAsia="Gulim" w:cs="Arial"/>
          <w:b w:val="0"/>
          <w:bCs w:val="0"/>
          <w:lang w:eastAsia="ko-KR"/>
        </w:rPr>
        <w:t xml:space="preserve"> </w:t>
      </w:r>
      <w:r w:rsidRPr="00E62BCC">
        <w:rPr>
          <w:rStyle w:val="Strong"/>
          <w:rFonts w:eastAsia="Gulim" w:cs="Arial"/>
          <w:b w:val="0"/>
          <w:bCs w:val="0"/>
          <w:lang w:eastAsia="ko-KR"/>
        </w:rPr>
        <w:t>일환으로</w:t>
      </w:r>
      <w:r w:rsidRPr="00E62BCC">
        <w:rPr>
          <w:rStyle w:val="Strong"/>
          <w:rFonts w:eastAsia="Gulim" w:cs="Arial"/>
          <w:b w:val="0"/>
          <w:bCs w:val="0"/>
          <w:lang w:eastAsia="ko-KR"/>
        </w:rPr>
        <w:t xml:space="preserve"> </w:t>
      </w:r>
      <w:r w:rsidRPr="00E62BCC">
        <w:rPr>
          <w:rStyle w:val="Strong"/>
          <w:rFonts w:eastAsia="Gulim" w:cs="Arial"/>
          <w:b w:val="0"/>
          <w:bCs w:val="0"/>
          <w:lang w:eastAsia="ko-KR"/>
        </w:rPr>
        <w:t>수집된</w:t>
      </w:r>
      <w:r w:rsidRPr="00E62BCC">
        <w:rPr>
          <w:rStyle w:val="Strong"/>
          <w:rFonts w:eastAsia="Gulim" w:cs="Arial"/>
          <w:b w:val="0"/>
          <w:bCs w:val="0"/>
          <w:lang w:eastAsia="ko-KR"/>
        </w:rPr>
        <w:t xml:space="preserve"> </w:t>
      </w:r>
      <w:r w:rsidRPr="00E62BCC">
        <w:rPr>
          <w:rStyle w:val="Strong"/>
          <w:rFonts w:eastAsia="Gulim" w:cs="Arial"/>
          <w:b w:val="0"/>
          <w:bCs w:val="0"/>
          <w:lang w:eastAsia="ko-KR"/>
        </w:rPr>
        <w:t>기술</w:t>
      </w:r>
      <w:r w:rsidRPr="00E62BCC">
        <w:rPr>
          <w:rStyle w:val="Strong"/>
          <w:rFonts w:eastAsia="Gulim" w:cs="Arial"/>
          <w:b w:val="0"/>
          <w:bCs w:val="0"/>
          <w:lang w:eastAsia="ko-KR"/>
        </w:rPr>
        <w:t xml:space="preserve"> </w:t>
      </w:r>
      <w:r w:rsidRPr="00E62BCC">
        <w:rPr>
          <w:rStyle w:val="Strong"/>
          <w:rFonts w:eastAsia="Gulim" w:cs="Arial"/>
          <w:b w:val="0"/>
          <w:bCs w:val="0"/>
          <w:lang w:eastAsia="ko-KR"/>
        </w:rPr>
        <w:t>정보가</w:t>
      </w:r>
      <w:r w:rsidRPr="00E62BCC">
        <w:rPr>
          <w:rStyle w:val="Strong"/>
          <w:rFonts w:eastAsia="Gulim" w:cs="Arial"/>
          <w:b w:val="0"/>
          <w:bCs w:val="0"/>
          <w:lang w:eastAsia="ko-KR"/>
        </w:rPr>
        <w:t xml:space="preserve"> </w:t>
      </w:r>
      <w:r w:rsidRPr="00E62BCC">
        <w:rPr>
          <w:rStyle w:val="Strong"/>
          <w:rFonts w:eastAsia="Gulim" w:cs="Arial"/>
          <w:b w:val="0"/>
          <w:bCs w:val="0"/>
          <w:lang w:eastAsia="ko-KR"/>
        </w:rPr>
        <w:t>있는</w:t>
      </w:r>
      <w:r w:rsidRPr="00E62BCC">
        <w:rPr>
          <w:rStyle w:val="Strong"/>
          <w:rFonts w:eastAsia="Gulim" w:cs="Arial"/>
          <w:b w:val="0"/>
          <w:bCs w:val="0"/>
          <w:lang w:eastAsia="ko-KR"/>
        </w:rPr>
        <w:t xml:space="preserve"> </w:t>
      </w:r>
      <w:r w:rsidRPr="00E62BCC">
        <w:rPr>
          <w:rStyle w:val="Strong"/>
          <w:rFonts w:eastAsia="Gulim" w:cs="Arial"/>
          <w:b w:val="0"/>
          <w:bCs w:val="0"/>
          <w:lang w:eastAsia="ko-KR"/>
        </w:rPr>
        <w:t>경우</w:t>
      </w:r>
      <w:r w:rsidRPr="00E62BCC">
        <w:rPr>
          <w:rStyle w:val="Strong"/>
          <w:rFonts w:eastAsia="Gulim" w:cs="Arial"/>
          <w:b w:val="0"/>
          <w:bCs w:val="0"/>
          <w:lang w:eastAsia="ko-KR"/>
        </w:rPr>
        <w:t xml:space="preserve"> </w:t>
      </w:r>
      <w:r w:rsidRPr="00E62BCC">
        <w:rPr>
          <w:rStyle w:val="Strong"/>
          <w:rFonts w:eastAsia="Gulim" w:cs="Arial"/>
          <w:b w:val="0"/>
          <w:bCs w:val="0"/>
          <w:lang w:eastAsia="ko-KR"/>
        </w:rPr>
        <w:t>이를</w:t>
      </w:r>
      <w:r w:rsidRPr="00E62BCC">
        <w:rPr>
          <w:rStyle w:val="Strong"/>
          <w:rFonts w:eastAsia="Gulim" w:cs="Arial"/>
          <w:b w:val="0"/>
          <w:bCs w:val="0"/>
          <w:lang w:eastAsia="ko-KR"/>
        </w:rPr>
        <w:t xml:space="preserve"> </w:t>
      </w:r>
      <w:r w:rsidRPr="00E62BCC">
        <w:rPr>
          <w:rStyle w:val="Strong"/>
          <w:rFonts w:eastAsia="Gulim" w:cs="Arial"/>
          <w:b w:val="0"/>
          <w:bCs w:val="0"/>
          <w:lang w:eastAsia="ko-KR"/>
        </w:rPr>
        <w:t>수집하고</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사용할</w:t>
      </w:r>
      <w:r w:rsidRPr="00E62BCC">
        <w:rPr>
          <w:rStyle w:val="Strong"/>
          <w:rFonts w:eastAsia="Gulim" w:cs="Arial"/>
          <w:b w:val="0"/>
          <w:bCs w:val="0"/>
          <w:lang w:eastAsia="ko-KR"/>
        </w:rPr>
        <w:t xml:space="preserve"> </w:t>
      </w:r>
      <w:r w:rsidRPr="00E62BCC">
        <w:rPr>
          <w:rStyle w:val="Strong"/>
          <w:rFonts w:eastAsia="Gulim" w:cs="Arial"/>
          <w:b w:val="0"/>
          <w:bCs w:val="0"/>
          <w:lang w:eastAsia="ko-KR"/>
        </w:rPr>
        <w:t>수</w:t>
      </w:r>
      <w:r w:rsidRPr="00E62BCC">
        <w:rPr>
          <w:rStyle w:val="Strong"/>
          <w:rFonts w:eastAsia="Gulim" w:cs="Arial"/>
          <w:b w:val="0"/>
          <w:bCs w:val="0"/>
          <w:lang w:eastAsia="ko-KR"/>
        </w:rPr>
        <w:t xml:space="preserve"> </w:t>
      </w:r>
      <w:r w:rsidRPr="00E62BCC">
        <w:rPr>
          <w:rStyle w:val="Strong"/>
          <w:rFonts w:eastAsia="Gulim" w:cs="Arial"/>
          <w:b w:val="0"/>
          <w:bCs w:val="0"/>
          <w:lang w:eastAsia="ko-KR"/>
        </w:rPr>
        <w:t>있습니다</w:t>
      </w:r>
      <w:r w:rsidRPr="00E62BCC">
        <w:rPr>
          <w:rStyle w:val="Strong"/>
          <w:rFonts w:eastAsia="Gulim" w:cs="Arial"/>
          <w:b w:val="0"/>
          <w:bCs w:val="0"/>
          <w:lang w:eastAsia="ko-KR"/>
        </w:rPr>
        <w:t xml:space="preserve">. </w:t>
      </w:r>
      <w:r w:rsidRPr="00E62BCC">
        <w:rPr>
          <w:rStyle w:val="Strong"/>
          <w:rFonts w:eastAsia="Gulim" w:cs="Arial"/>
          <w:b w:val="0"/>
          <w:bCs w:val="0"/>
          <w:lang w:eastAsia="ko-KR"/>
        </w:rPr>
        <w:t>제품을</w:t>
      </w:r>
      <w:r w:rsidRPr="00E62BCC">
        <w:rPr>
          <w:rStyle w:val="Strong"/>
          <w:rFonts w:eastAsia="Gulim" w:cs="Arial"/>
          <w:b w:val="0"/>
          <w:bCs w:val="0"/>
          <w:lang w:eastAsia="ko-KR"/>
        </w:rPr>
        <w:t xml:space="preserve"> </w:t>
      </w:r>
      <w:r w:rsidRPr="00E62BCC">
        <w:rPr>
          <w:rStyle w:val="Strong"/>
          <w:rFonts w:eastAsia="Gulim" w:cs="Arial"/>
          <w:b w:val="0"/>
          <w:bCs w:val="0"/>
          <w:lang w:eastAsia="ko-KR"/>
        </w:rPr>
        <w:t>개선하거나</w:t>
      </w:r>
      <w:r w:rsidRPr="00E62BCC">
        <w:rPr>
          <w:rStyle w:val="Strong"/>
          <w:rFonts w:eastAsia="Gulim" w:cs="Arial"/>
          <w:b w:val="0"/>
          <w:bCs w:val="0"/>
          <w:lang w:eastAsia="ko-KR"/>
        </w:rPr>
        <w:t xml:space="preserve"> </w:t>
      </w:r>
      <w:r w:rsidRPr="00E62BCC">
        <w:rPr>
          <w:rStyle w:val="Strong"/>
          <w:rFonts w:eastAsia="Gulim" w:cs="Arial"/>
          <w:b w:val="0"/>
          <w:bCs w:val="0"/>
          <w:lang w:eastAsia="ko-KR"/>
        </w:rPr>
        <w:t>귀하나</w:t>
      </w:r>
      <w:r w:rsidRPr="00E62BCC">
        <w:rPr>
          <w:rStyle w:val="Strong"/>
          <w:rFonts w:eastAsia="Gulim" w:cs="Arial"/>
          <w:b w:val="0"/>
          <w:bCs w:val="0"/>
          <w:lang w:eastAsia="ko-KR"/>
        </w:rPr>
        <w:t xml:space="preserve"> </w:t>
      </w:r>
      <w:r w:rsidRPr="00E62BCC">
        <w:rPr>
          <w:rStyle w:val="Strong"/>
          <w:rFonts w:eastAsia="Gulim" w:cs="Arial"/>
          <w:b w:val="0"/>
          <w:bCs w:val="0"/>
          <w:lang w:eastAsia="ko-KR"/>
        </w:rPr>
        <w:t>귀하의</w:t>
      </w:r>
      <w:r w:rsidRPr="00E62BCC">
        <w:rPr>
          <w:rStyle w:val="Strong"/>
          <w:rFonts w:eastAsia="Gulim" w:cs="Arial"/>
          <w:b w:val="0"/>
          <w:bCs w:val="0"/>
          <w:lang w:eastAsia="ko-KR"/>
        </w:rPr>
        <w:t xml:space="preserve"> </w:t>
      </w:r>
      <w:r w:rsidRPr="00E62BCC">
        <w:rPr>
          <w:rStyle w:val="Strong"/>
          <w:rFonts w:eastAsia="Gulim" w:cs="Arial"/>
          <w:b w:val="0"/>
          <w:bCs w:val="0"/>
          <w:lang w:eastAsia="ko-KR"/>
        </w:rPr>
        <w:t>고객이</w:t>
      </w:r>
      <w:r w:rsidRPr="00E62BCC">
        <w:rPr>
          <w:rStyle w:val="Strong"/>
          <w:rFonts w:eastAsia="Gulim" w:cs="Arial"/>
          <w:b w:val="0"/>
          <w:bCs w:val="0"/>
          <w:lang w:eastAsia="ko-KR"/>
        </w:rPr>
        <w:t xml:space="preserve"> </w:t>
      </w:r>
      <w:r w:rsidRPr="00E62BCC">
        <w:rPr>
          <w:rStyle w:val="Strong"/>
          <w:rFonts w:eastAsia="Gulim" w:cs="Arial"/>
          <w:b w:val="0"/>
          <w:bCs w:val="0"/>
          <w:lang w:eastAsia="ko-KR"/>
        </w:rPr>
        <w:t>원하는</w:t>
      </w:r>
      <w:r w:rsidRPr="00E62BCC">
        <w:rPr>
          <w:rStyle w:val="Strong"/>
          <w:rFonts w:eastAsia="Gulim" w:cs="Arial"/>
          <w:b w:val="0"/>
          <w:bCs w:val="0"/>
          <w:lang w:eastAsia="ko-KR"/>
        </w:rPr>
        <w:t xml:space="preserve"> </w:t>
      </w:r>
      <w:r w:rsidRPr="00E62BCC">
        <w:rPr>
          <w:rStyle w:val="Strong"/>
          <w:rFonts w:eastAsia="Gulim" w:cs="Arial"/>
          <w:b w:val="0"/>
          <w:bCs w:val="0"/>
          <w:lang w:eastAsia="ko-KR"/>
        </w:rPr>
        <w:t>맞춤</w:t>
      </w:r>
      <w:r w:rsidRPr="00E62BCC">
        <w:rPr>
          <w:rStyle w:val="Strong"/>
          <w:rFonts w:eastAsia="Gulim" w:cs="Arial"/>
          <w:b w:val="0"/>
          <w:bCs w:val="0"/>
          <w:lang w:eastAsia="ko-KR"/>
        </w:rPr>
        <w:t xml:space="preserve"> </w:t>
      </w:r>
      <w:r w:rsidRPr="00E62BCC">
        <w:rPr>
          <w:rStyle w:val="Strong"/>
          <w:rFonts w:eastAsia="Gulim" w:cs="Arial"/>
          <w:b w:val="0"/>
          <w:bCs w:val="0"/>
          <w:lang w:eastAsia="ko-KR"/>
        </w:rPr>
        <w:t>서비스</w:t>
      </w:r>
      <w:r w:rsidRPr="00E62BCC">
        <w:rPr>
          <w:rStyle w:val="Strong"/>
          <w:rFonts w:eastAsia="Gulim" w:cs="Arial"/>
          <w:b w:val="0"/>
          <w:bCs w:val="0"/>
          <w:lang w:eastAsia="ko-KR"/>
        </w:rPr>
        <w:t xml:space="preserve"> </w:t>
      </w:r>
      <w:r w:rsidRPr="00E62BCC">
        <w:rPr>
          <w:rStyle w:val="Strong"/>
          <w:rFonts w:eastAsia="Gulim" w:cs="Arial"/>
          <w:b w:val="0"/>
          <w:bCs w:val="0"/>
          <w:lang w:eastAsia="ko-KR"/>
        </w:rPr>
        <w:t>또는</w:t>
      </w:r>
      <w:r w:rsidRPr="00E62BCC">
        <w:rPr>
          <w:rStyle w:val="Strong"/>
          <w:rFonts w:eastAsia="Gulim" w:cs="Arial"/>
          <w:b w:val="0"/>
          <w:bCs w:val="0"/>
          <w:lang w:eastAsia="ko-KR"/>
        </w:rPr>
        <w:t xml:space="preserve"> </w:t>
      </w:r>
      <w:r w:rsidRPr="00E62BCC">
        <w:rPr>
          <w:rStyle w:val="Strong"/>
          <w:rFonts w:eastAsia="Gulim" w:cs="Arial"/>
          <w:b w:val="0"/>
          <w:bCs w:val="0"/>
          <w:lang w:eastAsia="ko-KR"/>
        </w:rPr>
        <w:t>기술을</w:t>
      </w:r>
      <w:r w:rsidRPr="00E62BCC">
        <w:rPr>
          <w:rStyle w:val="Strong"/>
          <w:rFonts w:eastAsia="Gulim" w:cs="Arial"/>
          <w:b w:val="0"/>
          <w:bCs w:val="0"/>
          <w:lang w:eastAsia="ko-KR"/>
        </w:rPr>
        <w:t xml:space="preserve"> </w:t>
      </w:r>
      <w:r w:rsidRPr="00E62BCC">
        <w:rPr>
          <w:rStyle w:val="Strong"/>
          <w:rFonts w:eastAsia="Gulim" w:cs="Arial"/>
          <w:b w:val="0"/>
          <w:bCs w:val="0"/>
          <w:lang w:eastAsia="ko-KR"/>
        </w:rPr>
        <w:t>제공하기</w:t>
      </w:r>
      <w:r w:rsidRPr="00E62BCC">
        <w:rPr>
          <w:rStyle w:val="Strong"/>
          <w:rFonts w:eastAsia="Gulim" w:cs="Arial"/>
          <w:b w:val="0"/>
          <w:bCs w:val="0"/>
          <w:lang w:eastAsia="ko-KR"/>
        </w:rPr>
        <w:t xml:space="preserve"> </w:t>
      </w:r>
      <w:r w:rsidRPr="00E62BCC">
        <w:rPr>
          <w:rStyle w:val="Strong"/>
          <w:rFonts w:eastAsia="Gulim" w:cs="Arial"/>
          <w:b w:val="0"/>
          <w:bCs w:val="0"/>
          <w:lang w:eastAsia="ko-KR"/>
        </w:rPr>
        <w:t>위한</w:t>
      </w:r>
      <w:r w:rsidRPr="00E62BCC">
        <w:rPr>
          <w:rStyle w:val="Strong"/>
          <w:rFonts w:eastAsia="Gulim" w:cs="Arial"/>
          <w:b w:val="0"/>
          <w:bCs w:val="0"/>
          <w:lang w:eastAsia="ko-KR"/>
        </w:rPr>
        <w:t xml:space="preserve"> </w:t>
      </w:r>
      <w:r w:rsidRPr="00E62BCC">
        <w:rPr>
          <w:rStyle w:val="Strong"/>
          <w:rFonts w:eastAsia="Gulim" w:cs="Arial"/>
          <w:b w:val="0"/>
          <w:bCs w:val="0"/>
          <w:lang w:eastAsia="ko-KR"/>
        </w:rPr>
        <w:t>목적으로</w:t>
      </w:r>
      <w:r w:rsidRPr="00E62BCC">
        <w:rPr>
          <w:rStyle w:val="Strong"/>
          <w:rFonts w:eastAsia="Gulim" w:cs="Arial"/>
          <w:b w:val="0"/>
          <w:bCs w:val="0"/>
          <w:lang w:eastAsia="ko-KR"/>
        </w:rPr>
        <w:t xml:space="preserve"> </w:t>
      </w:r>
      <w:r w:rsidRPr="00E62BCC">
        <w:rPr>
          <w:rStyle w:val="Strong"/>
          <w:rFonts w:eastAsia="Gulim" w:cs="Arial"/>
          <w:b w:val="0"/>
          <w:bCs w:val="0"/>
          <w:lang w:eastAsia="ko-KR"/>
        </w:rPr>
        <w:t>이러한</w:t>
      </w:r>
      <w:r w:rsidRPr="00E62BCC">
        <w:rPr>
          <w:rStyle w:val="Strong"/>
          <w:rFonts w:eastAsia="Gulim" w:cs="Arial"/>
          <w:b w:val="0"/>
          <w:bCs w:val="0"/>
          <w:lang w:eastAsia="ko-KR"/>
        </w:rPr>
        <w:t xml:space="preserve"> </w:t>
      </w:r>
      <w:r w:rsidRPr="00E62BCC">
        <w:rPr>
          <w:rStyle w:val="Strong"/>
          <w:rFonts w:eastAsia="Gulim" w:cs="Arial"/>
          <w:b w:val="0"/>
          <w:bCs w:val="0"/>
          <w:lang w:eastAsia="ko-KR"/>
        </w:rPr>
        <w:t>정보를</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사용할</w:t>
      </w:r>
      <w:r w:rsidRPr="00E62BCC">
        <w:rPr>
          <w:rStyle w:val="Strong"/>
          <w:rFonts w:eastAsia="Gulim" w:cs="Arial"/>
          <w:b w:val="0"/>
          <w:bCs w:val="0"/>
          <w:lang w:eastAsia="ko-KR"/>
        </w:rPr>
        <w:t xml:space="preserve"> </w:t>
      </w:r>
      <w:r w:rsidRPr="00E62BCC">
        <w:rPr>
          <w:rStyle w:val="Strong"/>
          <w:rFonts w:eastAsia="Gulim" w:cs="Arial"/>
          <w:b w:val="0"/>
          <w:bCs w:val="0"/>
          <w:lang w:eastAsia="ko-KR"/>
        </w:rPr>
        <w:t>수</w:t>
      </w:r>
      <w:r w:rsidRPr="00E62BCC">
        <w:rPr>
          <w:rStyle w:val="Strong"/>
          <w:rFonts w:eastAsia="Gulim" w:cs="Arial"/>
          <w:b w:val="0"/>
          <w:bCs w:val="0"/>
          <w:lang w:eastAsia="ko-KR"/>
        </w:rPr>
        <w:t xml:space="preserve"> </w:t>
      </w:r>
      <w:r w:rsidRPr="00E62BCC">
        <w:rPr>
          <w:rStyle w:val="Strong"/>
          <w:rFonts w:eastAsia="Gulim" w:cs="Arial"/>
          <w:b w:val="0"/>
          <w:bCs w:val="0"/>
          <w:lang w:eastAsia="ko-KR"/>
        </w:rPr>
        <w:t>있습니다</w:t>
      </w:r>
      <w:r w:rsidRPr="00E62BCC">
        <w:rPr>
          <w:rStyle w:val="Strong"/>
          <w:rFonts w:eastAsia="Gulim" w:cs="Arial"/>
          <w:b w:val="0"/>
          <w:bCs w:val="0"/>
          <w:lang w:eastAsia="ko-KR"/>
        </w:rPr>
        <w:t>. Microsoft</w:t>
      </w:r>
      <w:r w:rsidRPr="00E62BCC">
        <w:rPr>
          <w:rStyle w:val="Strong"/>
          <w:rFonts w:eastAsia="Gulim" w:cs="Arial"/>
          <w:b w:val="0"/>
          <w:bCs w:val="0"/>
          <w:lang w:eastAsia="ko-KR"/>
        </w:rPr>
        <w:t>는</w:t>
      </w:r>
      <w:r w:rsidRPr="00E62BCC">
        <w:rPr>
          <w:rStyle w:val="Strong"/>
          <w:rFonts w:eastAsia="Gulim" w:cs="Arial"/>
          <w:b w:val="0"/>
          <w:bCs w:val="0"/>
          <w:lang w:eastAsia="ko-KR"/>
        </w:rPr>
        <w:t xml:space="preserve"> </w:t>
      </w:r>
      <w:r w:rsidRPr="00E62BCC">
        <w:rPr>
          <w:rStyle w:val="Strong"/>
          <w:rFonts w:eastAsia="Gulim" w:cs="Arial"/>
          <w:b w:val="0"/>
          <w:bCs w:val="0"/>
          <w:lang w:eastAsia="ko-KR"/>
        </w:rPr>
        <w:t>귀하의</w:t>
      </w:r>
      <w:r w:rsidRPr="00E62BCC">
        <w:rPr>
          <w:rStyle w:val="Strong"/>
          <w:rFonts w:eastAsia="Gulim" w:cs="Arial"/>
          <w:b w:val="0"/>
          <w:bCs w:val="0"/>
          <w:lang w:eastAsia="ko-KR"/>
        </w:rPr>
        <w:t xml:space="preserve"> </w:t>
      </w:r>
      <w:r w:rsidRPr="00E62BCC">
        <w:rPr>
          <w:rStyle w:val="Strong"/>
          <w:rFonts w:eastAsia="Gulim" w:cs="Arial"/>
          <w:b w:val="0"/>
          <w:bCs w:val="0"/>
          <w:lang w:eastAsia="ko-KR"/>
        </w:rPr>
        <w:t>신원을</w:t>
      </w:r>
      <w:r w:rsidRPr="00E62BCC">
        <w:rPr>
          <w:rStyle w:val="Strong"/>
          <w:rFonts w:eastAsia="Gulim" w:cs="Arial"/>
          <w:b w:val="0"/>
          <w:bCs w:val="0"/>
          <w:lang w:eastAsia="ko-KR"/>
        </w:rPr>
        <w:t xml:space="preserve"> </w:t>
      </w:r>
      <w:r w:rsidRPr="00E62BCC">
        <w:rPr>
          <w:rStyle w:val="Strong"/>
          <w:rFonts w:eastAsia="Gulim" w:cs="Arial"/>
          <w:b w:val="0"/>
          <w:bCs w:val="0"/>
          <w:lang w:eastAsia="ko-KR"/>
        </w:rPr>
        <w:t>식별할</w:t>
      </w:r>
      <w:r w:rsidRPr="00E62BCC">
        <w:rPr>
          <w:rStyle w:val="Strong"/>
          <w:rFonts w:eastAsia="Gulim" w:cs="Arial"/>
          <w:b w:val="0"/>
          <w:bCs w:val="0"/>
          <w:lang w:eastAsia="ko-KR"/>
        </w:rPr>
        <w:t xml:space="preserve"> </w:t>
      </w:r>
      <w:r w:rsidRPr="00E62BCC">
        <w:rPr>
          <w:rStyle w:val="Strong"/>
          <w:rFonts w:eastAsia="Gulim" w:cs="Arial"/>
          <w:b w:val="0"/>
          <w:bCs w:val="0"/>
          <w:lang w:eastAsia="ko-KR"/>
        </w:rPr>
        <w:t>수</w:t>
      </w:r>
      <w:r w:rsidRPr="00E62BCC">
        <w:rPr>
          <w:rStyle w:val="Strong"/>
          <w:rFonts w:eastAsia="Gulim" w:cs="Arial"/>
          <w:b w:val="0"/>
          <w:bCs w:val="0"/>
          <w:lang w:eastAsia="ko-KR"/>
        </w:rPr>
        <w:t xml:space="preserve"> </w:t>
      </w:r>
      <w:r w:rsidRPr="00E62BCC">
        <w:rPr>
          <w:rStyle w:val="Strong"/>
          <w:rFonts w:eastAsia="Gulim" w:cs="Arial"/>
          <w:b w:val="0"/>
          <w:bCs w:val="0"/>
          <w:lang w:eastAsia="ko-KR"/>
        </w:rPr>
        <w:t>있는</w:t>
      </w:r>
      <w:r w:rsidRPr="00E62BCC">
        <w:rPr>
          <w:rStyle w:val="Strong"/>
          <w:rFonts w:eastAsia="Gulim" w:cs="Arial"/>
          <w:b w:val="0"/>
          <w:bCs w:val="0"/>
          <w:lang w:eastAsia="ko-KR"/>
        </w:rPr>
        <w:t xml:space="preserve"> </w:t>
      </w:r>
      <w:r w:rsidRPr="00E62BCC">
        <w:rPr>
          <w:rStyle w:val="Strong"/>
          <w:rFonts w:eastAsia="Gulim" w:cs="Arial"/>
          <w:b w:val="0"/>
          <w:bCs w:val="0"/>
          <w:lang w:eastAsia="ko-KR"/>
        </w:rPr>
        <w:t>형태로</w:t>
      </w:r>
      <w:r w:rsidRPr="00E62BCC">
        <w:rPr>
          <w:rStyle w:val="Strong"/>
          <w:rFonts w:eastAsia="Gulim" w:cs="Arial"/>
          <w:b w:val="0"/>
          <w:bCs w:val="0"/>
          <w:lang w:eastAsia="ko-KR"/>
        </w:rPr>
        <w:t xml:space="preserve"> </w:t>
      </w:r>
      <w:r w:rsidRPr="00E62BCC">
        <w:rPr>
          <w:rStyle w:val="Strong"/>
          <w:rFonts w:eastAsia="Gulim" w:cs="Arial"/>
          <w:b w:val="0"/>
          <w:bCs w:val="0"/>
          <w:lang w:eastAsia="ko-KR"/>
        </w:rPr>
        <w:t>이</w:t>
      </w:r>
      <w:r w:rsidRPr="00E62BCC">
        <w:rPr>
          <w:rStyle w:val="Strong"/>
          <w:rFonts w:eastAsia="Gulim" w:cs="Arial"/>
          <w:b w:val="0"/>
          <w:bCs w:val="0"/>
          <w:lang w:eastAsia="ko-KR"/>
        </w:rPr>
        <w:t xml:space="preserve"> </w:t>
      </w:r>
      <w:r w:rsidRPr="00E62BCC">
        <w:rPr>
          <w:rStyle w:val="Strong"/>
          <w:rFonts w:eastAsia="Gulim" w:cs="Arial"/>
          <w:b w:val="0"/>
          <w:bCs w:val="0"/>
          <w:lang w:eastAsia="ko-KR"/>
        </w:rPr>
        <w:t>정보를</w:t>
      </w:r>
      <w:r w:rsidRPr="00E62BCC">
        <w:rPr>
          <w:rStyle w:val="Strong"/>
          <w:rFonts w:eastAsia="Gulim" w:cs="Arial"/>
          <w:b w:val="0"/>
          <w:bCs w:val="0"/>
          <w:lang w:eastAsia="ko-KR"/>
        </w:rPr>
        <w:t xml:space="preserve"> </w:t>
      </w:r>
      <w:r w:rsidRPr="00E62BCC">
        <w:rPr>
          <w:rStyle w:val="Strong"/>
          <w:rFonts w:eastAsia="Gulim" w:cs="Arial"/>
          <w:b w:val="0"/>
          <w:bCs w:val="0"/>
          <w:lang w:eastAsia="ko-KR"/>
        </w:rPr>
        <w:t>공개하지</w:t>
      </w:r>
      <w:r w:rsidRPr="00E62BCC">
        <w:rPr>
          <w:rStyle w:val="Strong"/>
          <w:rFonts w:eastAsia="Gulim" w:cs="Arial"/>
          <w:b w:val="0"/>
          <w:bCs w:val="0"/>
          <w:lang w:eastAsia="ko-KR"/>
        </w:rPr>
        <w:t xml:space="preserve"> </w:t>
      </w:r>
      <w:r w:rsidRPr="00E62BCC">
        <w:rPr>
          <w:rStyle w:val="Strong"/>
          <w:rFonts w:eastAsia="Gulim" w:cs="Arial"/>
          <w:b w:val="0"/>
          <w:bCs w:val="0"/>
          <w:lang w:eastAsia="ko-KR"/>
        </w:rPr>
        <w:t>않습니다</w:t>
      </w:r>
      <w:r w:rsidRPr="00E62BCC">
        <w:rPr>
          <w:rStyle w:val="Strong"/>
          <w:rFonts w:eastAsia="Gulim" w:cs="Arial"/>
          <w:b w:val="0"/>
          <w:bCs w:val="0"/>
          <w:lang w:eastAsia="ko-KR"/>
        </w:rPr>
        <w:t>.</w:t>
      </w:r>
    </w:p>
    <w:p w14:paraId="6888654C" w14:textId="77777777" w:rsidR="000A570B" w:rsidRPr="00E62BCC" w:rsidRDefault="000A570B" w:rsidP="000A570B">
      <w:pPr>
        <w:pStyle w:val="PURHeading2"/>
        <w:rPr>
          <w:rFonts w:ascii="Arial" w:eastAsia="Gulim" w:hAnsi="Arial" w:cs="Arial"/>
          <w:lang w:eastAsia="ko-KR"/>
        </w:rPr>
      </w:pPr>
      <w:r w:rsidRPr="00E62BCC">
        <w:rPr>
          <w:rStyle w:val="Strong"/>
          <w:rFonts w:ascii="Arial" w:eastAsia="Gulim" w:hAnsi="Arial" w:cs="Arial"/>
          <w:lang w:eastAsia="ko-KR"/>
        </w:rPr>
        <w:t>제</w:t>
      </w:r>
      <w:r w:rsidRPr="007F0F89">
        <w:rPr>
          <w:rStyle w:val="Strong"/>
          <w:rFonts w:eastAsia="Gulim" w:cs="Arial"/>
          <w:lang w:eastAsia="ko-KR"/>
        </w:rPr>
        <w:t>3</w:t>
      </w:r>
      <w:r w:rsidRPr="00E62BCC">
        <w:rPr>
          <w:rStyle w:val="Strong"/>
          <w:rFonts w:ascii="Arial" w:eastAsia="Gulim" w:hAnsi="Arial" w:cs="Arial"/>
          <w:lang w:eastAsia="ko-KR"/>
        </w:rPr>
        <w:t>자의</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인터넷</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사이트</w:t>
      </w:r>
    </w:p>
    <w:p w14:paraId="6888654D" w14:textId="77777777" w:rsidR="000A570B" w:rsidRPr="00E62BCC" w:rsidRDefault="000A570B" w:rsidP="00051075">
      <w:pPr>
        <w:pStyle w:val="PURBody-Indented"/>
        <w:rPr>
          <w:rFonts w:eastAsia="Gulim" w:cs="Arial"/>
          <w:lang w:eastAsia="ko-KR"/>
        </w:rPr>
      </w:pPr>
      <w:r w:rsidRPr="00E62BCC">
        <w:rPr>
          <w:rStyle w:val="Strong"/>
          <w:rFonts w:eastAsia="Gulim" w:cs="Arial"/>
          <w:b w:val="0"/>
          <w:bCs w:val="0"/>
          <w:lang w:eastAsia="ko-KR"/>
        </w:rPr>
        <w:t>귀하와</w:t>
      </w:r>
      <w:r w:rsidRPr="00E62BCC">
        <w:rPr>
          <w:rStyle w:val="Strong"/>
          <w:rFonts w:eastAsia="Gulim" w:cs="Arial"/>
          <w:b w:val="0"/>
          <w:bCs w:val="0"/>
          <w:lang w:eastAsia="ko-KR"/>
        </w:rPr>
        <w:t xml:space="preserve"> </w:t>
      </w:r>
      <w:r w:rsidRPr="00E62BCC">
        <w:rPr>
          <w:rStyle w:val="Strong"/>
          <w:rFonts w:eastAsia="Gulim" w:cs="Arial"/>
          <w:b w:val="0"/>
          <w:bCs w:val="0"/>
          <w:lang w:eastAsia="ko-KR"/>
        </w:rPr>
        <w:t>귀하의</w:t>
      </w:r>
      <w:r w:rsidRPr="00E62BCC">
        <w:rPr>
          <w:rStyle w:val="Strong"/>
          <w:rFonts w:eastAsia="Gulim" w:cs="Arial"/>
          <w:b w:val="0"/>
          <w:bCs w:val="0"/>
          <w:lang w:eastAsia="ko-KR"/>
        </w:rPr>
        <w:t xml:space="preserve"> </w:t>
      </w:r>
      <w:r w:rsidRPr="00E62BCC">
        <w:rPr>
          <w:rStyle w:val="Strong"/>
          <w:rFonts w:eastAsia="Gulim" w:cs="Arial"/>
          <w:b w:val="0"/>
          <w:bCs w:val="0"/>
          <w:lang w:eastAsia="ko-KR"/>
        </w:rPr>
        <w:t>고객은</w:t>
      </w:r>
      <w:r w:rsidRPr="00E62BCC">
        <w:rPr>
          <w:rStyle w:val="Strong"/>
          <w:rFonts w:eastAsia="Gulim" w:cs="Arial"/>
          <w:b w:val="0"/>
          <w:bCs w:val="0"/>
          <w:lang w:eastAsia="ko-KR"/>
        </w:rPr>
        <w:t xml:space="preserve"> </w:t>
      </w:r>
      <w:r w:rsidRPr="00E62BCC">
        <w:rPr>
          <w:rStyle w:val="Strong"/>
          <w:rFonts w:eastAsia="Gulim" w:cs="Arial"/>
          <w:b w:val="0"/>
          <w:bCs w:val="0"/>
          <w:lang w:eastAsia="ko-KR"/>
        </w:rPr>
        <w:t>본</w:t>
      </w:r>
      <w:r w:rsidRPr="00E62BCC">
        <w:rPr>
          <w:rStyle w:val="Strong"/>
          <w:rFonts w:eastAsia="Gulim" w:cs="Arial"/>
          <w:b w:val="0"/>
          <w:bCs w:val="0"/>
          <w:lang w:eastAsia="ko-KR"/>
        </w:rPr>
        <w:t xml:space="preserve"> </w:t>
      </w:r>
      <w:r w:rsidRPr="00E62BCC">
        <w:rPr>
          <w:rStyle w:val="Strong"/>
          <w:rFonts w:eastAsia="Gulim" w:cs="Arial"/>
          <w:b w:val="0"/>
          <w:bCs w:val="0"/>
          <w:lang w:eastAsia="ko-KR"/>
        </w:rPr>
        <w:t>제품을</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사용하는</w:t>
      </w:r>
      <w:r w:rsidRPr="00E62BCC">
        <w:rPr>
          <w:rStyle w:val="Strong"/>
          <w:rFonts w:eastAsia="Gulim" w:cs="Arial"/>
          <w:b w:val="0"/>
          <w:bCs w:val="0"/>
          <w:lang w:eastAsia="ko-KR"/>
        </w:rPr>
        <w:t xml:space="preserve"> </w:t>
      </w:r>
      <w:r w:rsidRPr="00E62BCC">
        <w:rPr>
          <w:rStyle w:val="Strong"/>
          <w:rFonts w:eastAsia="Gulim" w:cs="Arial"/>
          <w:b w:val="0"/>
          <w:bCs w:val="0"/>
          <w:lang w:eastAsia="ko-KR"/>
        </w:rPr>
        <w:t>과정에서</w:t>
      </w:r>
      <w:r w:rsidRPr="00E62BCC">
        <w:rPr>
          <w:rStyle w:val="Strong"/>
          <w:rFonts w:eastAsia="Gulim" w:cs="Arial"/>
          <w:b w:val="0"/>
          <w:bCs w:val="0"/>
          <w:lang w:eastAsia="ko-KR"/>
        </w:rPr>
        <w:t xml:space="preserve"> </w:t>
      </w:r>
      <w:r w:rsidRPr="00E62BCC">
        <w:rPr>
          <w:rStyle w:val="Strong"/>
          <w:rFonts w:eastAsia="Gulim" w:cs="Arial"/>
          <w:b w:val="0"/>
          <w:bCs w:val="0"/>
          <w:lang w:eastAsia="ko-KR"/>
        </w:rPr>
        <w:t>제</w:t>
      </w:r>
      <w:r w:rsidRPr="00E62BCC">
        <w:rPr>
          <w:rStyle w:val="Strong"/>
          <w:rFonts w:eastAsia="Gulim" w:cs="Arial"/>
          <w:b w:val="0"/>
          <w:bCs w:val="0"/>
          <w:lang w:eastAsia="ko-KR"/>
        </w:rPr>
        <w:t>3</w:t>
      </w:r>
      <w:r w:rsidRPr="00E62BCC">
        <w:rPr>
          <w:rStyle w:val="Strong"/>
          <w:rFonts w:eastAsia="Gulim" w:cs="Arial"/>
          <w:b w:val="0"/>
          <w:bCs w:val="0"/>
          <w:lang w:eastAsia="ko-KR"/>
        </w:rPr>
        <w:t>자의</w:t>
      </w:r>
      <w:r w:rsidRPr="00E62BCC">
        <w:rPr>
          <w:rStyle w:val="Strong"/>
          <w:rFonts w:eastAsia="Gulim" w:cs="Arial"/>
          <w:b w:val="0"/>
          <w:bCs w:val="0"/>
          <w:lang w:eastAsia="ko-KR"/>
        </w:rPr>
        <w:t xml:space="preserve"> </w:t>
      </w:r>
      <w:r w:rsidRPr="00E62BCC">
        <w:rPr>
          <w:rStyle w:val="Strong"/>
          <w:rFonts w:eastAsia="Gulim" w:cs="Arial"/>
          <w:b w:val="0"/>
          <w:bCs w:val="0"/>
          <w:lang w:eastAsia="ko-KR"/>
        </w:rPr>
        <w:t>인터넷</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사이트로</w:t>
      </w:r>
      <w:r w:rsidRPr="00E62BCC">
        <w:rPr>
          <w:rStyle w:val="Strong"/>
          <w:rFonts w:eastAsia="Gulim" w:cs="Arial"/>
          <w:b w:val="0"/>
          <w:bCs w:val="0"/>
          <w:lang w:eastAsia="ko-KR"/>
        </w:rPr>
        <w:t xml:space="preserve"> </w:t>
      </w:r>
      <w:r w:rsidRPr="00E62BCC">
        <w:rPr>
          <w:rStyle w:val="Strong"/>
          <w:rFonts w:eastAsia="Gulim" w:cs="Arial"/>
          <w:b w:val="0"/>
          <w:bCs w:val="0"/>
          <w:lang w:eastAsia="ko-KR"/>
        </w:rPr>
        <w:t>연결될</w:t>
      </w:r>
      <w:r w:rsidRPr="00E62BCC">
        <w:rPr>
          <w:rStyle w:val="Strong"/>
          <w:rFonts w:eastAsia="Gulim" w:cs="Arial"/>
          <w:b w:val="0"/>
          <w:bCs w:val="0"/>
          <w:lang w:eastAsia="ko-KR"/>
        </w:rPr>
        <w:t xml:space="preserve"> </w:t>
      </w:r>
      <w:r w:rsidRPr="00E62BCC">
        <w:rPr>
          <w:rStyle w:val="Strong"/>
          <w:rFonts w:eastAsia="Gulim" w:cs="Arial"/>
          <w:b w:val="0"/>
          <w:bCs w:val="0"/>
          <w:lang w:eastAsia="ko-KR"/>
        </w:rPr>
        <w:t>수</w:t>
      </w:r>
      <w:r w:rsidRPr="00E62BCC">
        <w:rPr>
          <w:rStyle w:val="Strong"/>
          <w:rFonts w:eastAsia="Gulim" w:cs="Arial"/>
          <w:b w:val="0"/>
          <w:bCs w:val="0"/>
          <w:lang w:eastAsia="ko-KR"/>
        </w:rPr>
        <w:t xml:space="preserve"> </w:t>
      </w:r>
      <w:r w:rsidRPr="00E62BCC">
        <w:rPr>
          <w:rStyle w:val="Strong"/>
          <w:rFonts w:eastAsia="Gulim" w:cs="Arial"/>
          <w:b w:val="0"/>
          <w:bCs w:val="0"/>
          <w:lang w:eastAsia="ko-KR"/>
        </w:rPr>
        <w:t>있습니다</w:t>
      </w:r>
      <w:r w:rsidRPr="00E62BCC">
        <w:rPr>
          <w:rStyle w:val="Strong"/>
          <w:rFonts w:eastAsia="Gulim" w:cs="Arial"/>
          <w:b w:val="0"/>
          <w:bCs w:val="0"/>
          <w:lang w:eastAsia="ko-KR"/>
        </w:rPr>
        <w:t>. Microsoft</w:t>
      </w:r>
      <w:r w:rsidRPr="00E62BCC">
        <w:rPr>
          <w:rStyle w:val="Strong"/>
          <w:rFonts w:eastAsia="Gulim" w:cs="Arial"/>
          <w:b w:val="0"/>
          <w:bCs w:val="0"/>
          <w:lang w:eastAsia="ko-KR"/>
        </w:rPr>
        <w:t>는</w:t>
      </w:r>
      <w:r w:rsidRPr="00E62BCC">
        <w:rPr>
          <w:rStyle w:val="Strong"/>
          <w:rFonts w:eastAsia="Gulim" w:cs="Arial"/>
          <w:b w:val="0"/>
          <w:bCs w:val="0"/>
          <w:lang w:eastAsia="ko-KR"/>
        </w:rPr>
        <w:t xml:space="preserve"> </w:t>
      </w:r>
      <w:r w:rsidRPr="00E62BCC">
        <w:rPr>
          <w:rStyle w:val="Strong"/>
          <w:rFonts w:eastAsia="Gulim" w:cs="Arial"/>
          <w:b w:val="0"/>
          <w:bCs w:val="0"/>
          <w:lang w:eastAsia="ko-KR"/>
        </w:rPr>
        <w:t>제</w:t>
      </w:r>
      <w:r w:rsidRPr="00E62BCC">
        <w:rPr>
          <w:rStyle w:val="Strong"/>
          <w:rFonts w:eastAsia="Gulim" w:cs="Arial"/>
          <w:b w:val="0"/>
          <w:bCs w:val="0"/>
          <w:lang w:eastAsia="ko-KR"/>
        </w:rPr>
        <w:t>3</w:t>
      </w:r>
      <w:r w:rsidRPr="00E62BCC">
        <w:rPr>
          <w:rStyle w:val="Strong"/>
          <w:rFonts w:eastAsia="Gulim" w:cs="Arial"/>
          <w:b w:val="0"/>
          <w:bCs w:val="0"/>
          <w:lang w:eastAsia="ko-KR"/>
        </w:rPr>
        <w:t>자의</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사이트를</w:t>
      </w:r>
      <w:r w:rsidRPr="00E62BCC">
        <w:rPr>
          <w:rStyle w:val="Strong"/>
          <w:rFonts w:eastAsia="Gulim" w:cs="Arial"/>
          <w:b w:val="0"/>
          <w:bCs w:val="0"/>
          <w:lang w:eastAsia="ko-KR"/>
        </w:rPr>
        <w:t xml:space="preserve"> </w:t>
      </w:r>
      <w:r w:rsidRPr="00E62BCC">
        <w:rPr>
          <w:rStyle w:val="Strong"/>
          <w:rFonts w:eastAsia="Gulim" w:cs="Arial"/>
          <w:b w:val="0"/>
          <w:bCs w:val="0"/>
          <w:lang w:eastAsia="ko-KR"/>
        </w:rPr>
        <w:t>통제하지</w:t>
      </w:r>
      <w:r w:rsidRPr="00E62BCC">
        <w:rPr>
          <w:rStyle w:val="Strong"/>
          <w:rFonts w:eastAsia="Gulim" w:cs="Arial"/>
          <w:b w:val="0"/>
          <w:bCs w:val="0"/>
          <w:lang w:eastAsia="ko-KR"/>
        </w:rPr>
        <w:t xml:space="preserve"> </w:t>
      </w:r>
      <w:r w:rsidRPr="00E62BCC">
        <w:rPr>
          <w:rStyle w:val="Strong"/>
          <w:rFonts w:eastAsia="Gulim" w:cs="Arial"/>
          <w:b w:val="0"/>
          <w:bCs w:val="0"/>
          <w:lang w:eastAsia="ko-KR"/>
        </w:rPr>
        <w:t>않습니다</w:t>
      </w:r>
      <w:r w:rsidRPr="00E62BCC">
        <w:rPr>
          <w:rStyle w:val="Strong"/>
          <w:rFonts w:eastAsia="Gulim" w:cs="Arial"/>
          <w:b w:val="0"/>
          <w:bCs w:val="0"/>
          <w:lang w:eastAsia="ko-KR"/>
        </w:rPr>
        <w:t>. Microsoft</w:t>
      </w:r>
      <w:r w:rsidRPr="00E62BCC">
        <w:rPr>
          <w:rStyle w:val="Strong"/>
          <w:rFonts w:eastAsia="Gulim" w:cs="Arial"/>
          <w:b w:val="0"/>
          <w:bCs w:val="0"/>
          <w:lang w:eastAsia="ko-KR"/>
        </w:rPr>
        <w:t>는</w:t>
      </w:r>
      <w:r w:rsidRPr="00E62BCC">
        <w:rPr>
          <w:rStyle w:val="Strong"/>
          <w:rFonts w:eastAsia="Gulim" w:cs="Arial"/>
          <w:b w:val="0"/>
          <w:bCs w:val="0"/>
          <w:lang w:eastAsia="ko-KR"/>
        </w:rPr>
        <w:t xml:space="preserve"> </w:t>
      </w:r>
      <w:r w:rsidRPr="00E62BCC">
        <w:rPr>
          <w:rStyle w:val="Strong"/>
          <w:rFonts w:eastAsia="Gulim" w:cs="Arial"/>
          <w:b w:val="0"/>
          <w:bCs w:val="0"/>
          <w:lang w:eastAsia="ko-KR"/>
        </w:rPr>
        <w:t>제</w:t>
      </w:r>
      <w:r w:rsidRPr="00E62BCC">
        <w:rPr>
          <w:rStyle w:val="Strong"/>
          <w:rFonts w:eastAsia="Gulim" w:cs="Arial"/>
          <w:b w:val="0"/>
          <w:bCs w:val="0"/>
          <w:lang w:eastAsia="ko-KR"/>
        </w:rPr>
        <w:t>3</w:t>
      </w:r>
      <w:r w:rsidRPr="00E62BCC">
        <w:rPr>
          <w:rStyle w:val="Strong"/>
          <w:rFonts w:eastAsia="Gulim" w:cs="Arial"/>
          <w:b w:val="0"/>
          <w:bCs w:val="0"/>
          <w:lang w:eastAsia="ko-KR"/>
        </w:rPr>
        <w:t>자의</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사이트에</w:t>
      </w:r>
      <w:r w:rsidRPr="00E62BCC">
        <w:rPr>
          <w:rStyle w:val="Strong"/>
          <w:rFonts w:eastAsia="Gulim" w:cs="Arial"/>
          <w:b w:val="0"/>
          <w:bCs w:val="0"/>
          <w:lang w:eastAsia="ko-KR"/>
        </w:rPr>
        <w:t xml:space="preserve"> </w:t>
      </w:r>
      <w:r w:rsidRPr="00E62BCC">
        <w:rPr>
          <w:rStyle w:val="Strong"/>
          <w:rFonts w:eastAsia="Gulim" w:cs="Arial"/>
          <w:b w:val="0"/>
          <w:bCs w:val="0"/>
          <w:lang w:eastAsia="ko-KR"/>
        </w:rPr>
        <w:t>게시된</w:t>
      </w:r>
      <w:r w:rsidRPr="00E62BCC">
        <w:rPr>
          <w:rStyle w:val="Strong"/>
          <w:rFonts w:eastAsia="Gulim" w:cs="Arial"/>
          <w:b w:val="0"/>
          <w:bCs w:val="0"/>
          <w:lang w:eastAsia="ko-KR"/>
        </w:rPr>
        <w:t xml:space="preserve"> </w:t>
      </w:r>
      <w:r w:rsidRPr="00E62BCC">
        <w:rPr>
          <w:rStyle w:val="Strong"/>
          <w:rFonts w:eastAsia="Gulim" w:cs="Arial"/>
          <w:b w:val="0"/>
          <w:bCs w:val="0"/>
          <w:lang w:eastAsia="ko-KR"/>
        </w:rPr>
        <w:t>콘텐츠</w:t>
      </w:r>
      <w:r w:rsidRPr="00E62BCC">
        <w:rPr>
          <w:rStyle w:val="Strong"/>
          <w:rFonts w:eastAsia="Gulim" w:cs="Arial"/>
          <w:b w:val="0"/>
          <w:bCs w:val="0"/>
          <w:lang w:eastAsia="ko-KR"/>
        </w:rPr>
        <w:t xml:space="preserve">, </w:t>
      </w:r>
      <w:r w:rsidRPr="00E62BCC">
        <w:rPr>
          <w:rStyle w:val="Strong"/>
          <w:rFonts w:eastAsia="Gulim" w:cs="Arial"/>
          <w:b w:val="0"/>
          <w:bCs w:val="0"/>
          <w:lang w:eastAsia="ko-KR"/>
        </w:rPr>
        <w:t>제</w:t>
      </w:r>
      <w:r w:rsidRPr="00E62BCC">
        <w:rPr>
          <w:rStyle w:val="Strong"/>
          <w:rFonts w:eastAsia="Gulim" w:cs="Arial"/>
          <w:b w:val="0"/>
          <w:bCs w:val="0"/>
          <w:lang w:eastAsia="ko-KR"/>
        </w:rPr>
        <w:t>3</w:t>
      </w:r>
      <w:r w:rsidRPr="00E62BCC">
        <w:rPr>
          <w:rStyle w:val="Strong"/>
          <w:rFonts w:eastAsia="Gulim" w:cs="Arial"/>
          <w:b w:val="0"/>
          <w:bCs w:val="0"/>
          <w:lang w:eastAsia="ko-KR"/>
        </w:rPr>
        <w:t>자의</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사이트에</w:t>
      </w:r>
      <w:r w:rsidRPr="00E62BCC">
        <w:rPr>
          <w:rStyle w:val="Strong"/>
          <w:rFonts w:eastAsia="Gulim" w:cs="Arial"/>
          <w:b w:val="0"/>
          <w:bCs w:val="0"/>
          <w:lang w:eastAsia="ko-KR"/>
        </w:rPr>
        <w:t xml:space="preserve"> </w:t>
      </w:r>
      <w:r w:rsidRPr="00E62BCC">
        <w:rPr>
          <w:rStyle w:val="Strong"/>
          <w:rFonts w:eastAsia="Gulim" w:cs="Arial"/>
          <w:b w:val="0"/>
          <w:bCs w:val="0"/>
          <w:lang w:eastAsia="ko-KR"/>
        </w:rPr>
        <w:t>포함된</w:t>
      </w:r>
      <w:r w:rsidRPr="00E62BCC">
        <w:rPr>
          <w:rStyle w:val="Strong"/>
          <w:rFonts w:eastAsia="Gulim" w:cs="Arial"/>
          <w:b w:val="0"/>
          <w:bCs w:val="0"/>
          <w:lang w:eastAsia="ko-KR"/>
        </w:rPr>
        <w:t xml:space="preserve"> </w:t>
      </w:r>
      <w:r w:rsidRPr="00E62BCC">
        <w:rPr>
          <w:rStyle w:val="Strong"/>
          <w:rFonts w:eastAsia="Gulim" w:cs="Arial"/>
          <w:b w:val="0"/>
          <w:bCs w:val="0"/>
          <w:lang w:eastAsia="ko-KR"/>
        </w:rPr>
        <w:t>링크</w:t>
      </w:r>
      <w:r w:rsidRPr="00E62BCC">
        <w:rPr>
          <w:rStyle w:val="Strong"/>
          <w:rFonts w:eastAsia="Gulim" w:cs="Arial"/>
          <w:b w:val="0"/>
          <w:bCs w:val="0"/>
          <w:lang w:eastAsia="ko-KR"/>
        </w:rPr>
        <w:t xml:space="preserve"> </w:t>
      </w:r>
      <w:r w:rsidRPr="00E62BCC">
        <w:rPr>
          <w:rStyle w:val="Strong"/>
          <w:rFonts w:eastAsia="Gulim" w:cs="Arial"/>
          <w:b w:val="0"/>
          <w:bCs w:val="0"/>
          <w:lang w:eastAsia="ko-KR"/>
        </w:rPr>
        <w:t>또는</w:t>
      </w:r>
      <w:r w:rsidRPr="00E62BCC">
        <w:rPr>
          <w:rStyle w:val="Strong"/>
          <w:rFonts w:eastAsia="Gulim" w:cs="Arial"/>
          <w:b w:val="0"/>
          <w:bCs w:val="0"/>
          <w:lang w:eastAsia="ko-KR"/>
        </w:rPr>
        <w:t xml:space="preserve"> </w:t>
      </w:r>
      <w:r w:rsidRPr="00E62BCC">
        <w:rPr>
          <w:rStyle w:val="Strong"/>
          <w:rFonts w:eastAsia="Gulim" w:cs="Arial"/>
          <w:b w:val="0"/>
          <w:bCs w:val="0"/>
          <w:lang w:eastAsia="ko-KR"/>
        </w:rPr>
        <w:t>제</w:t>
      </w:r>
      <w:r w:rsidRPr="00E62BCC">
        <w:rPr>
          <w:rStyle w:val="Strong"/>
          <w:rFonts w:eastAsia="Gulim" w:cs="Arial"/>
          <w:b w:val="0"/>
          <w:bCs w:val="0"/>
          <w:lang w:eastAsia="ko-KR"/>
        </w:rPr>
        <w:t>3</w:t>
      </w:r>
      <w:r w:rsidRPr="00E62BCC">
        <w:rPr>
          <w:rStyle w:val="Strong"/>
          <w:rFonts w:eastAsia="Gulim" w:cs="Arial"/>
          <w:b w:val="0"/>
          <w:bCs w:val="0"/>
          <w:lang w:eastAsia="ko-KR"/>
        </w:rPr>
        <w:t>자의</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사이트</w:t>
      </w:r>
      <w:r w:rsidRPr="00E62BCC">
        <w:rPr>
          <w:rStyle w:val="Strong"/>
          <w:rFonts w:eastAsia="Gulim" w:cs="Arial"/>
          <w:b w:val="0"/>
          <w:bCs w:val="0"/>
          <w:lang w:eastAsia="ko-KR"/>
        </w:rPr>
        <w:t xml:space="preserve"> </w:t>
      </w:r>
      <w:r w:rsidRPr="00E62BCC">
        <w:rPr>
          <w:rStyle w:val="Strong"/>
          <w:rFonts w:eastAsia="Gulim" w:cs="Arial"/>
          <w:b w:val="0"/>
          <w:bCs w:val="0"/>
          <w:lang w:eastAsia="ko-KR"/>
        </w:rPr>
        <w:t>변경</w:t>
      </w:r>
      <w:r w:rsidRPr="00E62BCC">
        <w:rPr>
          <w:rStyle w:val="Strong"/>
          <w:rFonts w:eastAsia="Gulim" w:cs="Arial"/>
          <w:b w:val="0"/>
          <w:bCs w:val="0"/>
          <w:lang w:eastAsia="ko-KR"/>
        </w:rPr>
        <w:t xml:space="preserve"> </w:t>
      </w:r>
      <w:r w:rsidRPr="00E62BCC">
        <w:rPr>
          <w:rStyle w:val="Strong"/>
          <w:rFonts w:eastAsia="Gulim" w:cs="Arial"/>
          <w:b w:val="0"/>
          <w:bCs w:val="0"/>
          <w:lang w:eastAsia="ko-KR"/>
        </w:rPr>
        <w:t>사항에</w:t>
      </w:r>
      <w:r w:rsidRPr="00E62BCC">
        <w:rPr>
          <w:rStyle w:val="Strong"/>
          <w:rFonts w:eastAsia="Gulim" w:cs="Arial"/>
          <w:b w:val="0"/>
          <w:bCs w:val="0"/>
          <w:lang w:eastAsia="ko-KR"/>
        </w:rPr>
        <w:t xml:space="preserve"> </w:t>
      </w:r>
      <w:r w:rsidRPr="00E62BCC">
        <w:rPr>
          <w:rStyle w:val="Strong"/>
          <w:rFonts w:eastAsia="Gulim" w:cs="Arial"/>
          <w:b w:val="0"/>
          <w:bCs w:val="0"/>
          <w:lang w:eastAsia="ko-KR"/>
        </w:rPr>
        <w:t>대해</w:t>
      </w:r>
      <w:r w:rsidRPr="00E62BCC">
        <w:rPr>
          <w:rStyle w:val="Strong"/>
          <w:rFonts w:eastAsia="Gulim" w:cs="Arial"/>
          <w:b w:val="0"/>
          <w:bCs w:val="0"/>
          <w:lang w:eastAsia="ko-KR"/>
        </w:rPr>
        <w:t xml:space="preserve"> </w:t>
      </w:r>
      <w:r w:rsidRPr="00E62BCC">
        <w:rPr>
          <w:rStyle w:val="Strong"/>
          <w:rFonts w:eastAsia="Gulim" w:cs="Arial"/>
          <w:b w:val="0"/>
          <w:bCs w:val="0"/>
          <w:lang w:eastAsia="ko-KR"/>
        </w:rPr>
        <w:t>책임지지</w:t>
      </w:r>
      <w:r w:rsidRPr="00E62BCC">
        <w:rPr>
          <w:rStyle w:val="Strong"/>
          <w:rFonts w:eastAsia="Gulim" w:cs="Arial"/>
          <w:b w:val="0"/>
          <w:bCs w:val="0"/>
          <w:lang w:eastAsia="ko-KR"/>
        </w:rPr>
        <w:t xml:space="preserve"> </w:t>
      </w:r>
      <w:r w:rsidRPr="00E62BCC">
        <w:rPr>
          <w:rStyle w:val="Strong"/>
          <w:rFonts w:eastAsia="Gulim" w:cs="Arial"/>
          <w:b w:val="0"/>
          <w:bCs w:val="0"/>
          <w:lang w:eastAsia="ko-KR"/>
        </w:rPr>
        <w:t>않습니다</w:t>
      </w:r>
      <w:r w:rsidRPr="00E62BCC">
        <w:rPr>
          <w:rStyle w:val="Strong"/>
          <w:rFonts w:eastAsia="Gulim" w:cs="Arial"/>
          <w:b w:val="0"/>
          <w:bCs w:val="0"/>
          <w:lang w:eastAsia="ko-KR"/>
        </w:rPr>
        <w:t>. Microsoft</w:t>
      </w:r>
      <w:r w:rsidRPr="00E62BCC">
        <w:rPr>
          <w:rStyle w:val="Strong"/>
          <w:rFonts w:eastAsia="Gulim" w:cs="Arial"/>
          <w:b w:val="0"/>
          <w:bCs w:val="0"/>
          <w:lang w:eastAsia="ko-KR"/>
        </w:rPr>
        <w:t>는</w:t>
      </w:r>
      <w:r w:rsidRPr="00E62BCC">
        <w:rPr>
          <w:rStyle w:val="Strong"/>
          <w:rFonts w:eastAsia="Gulim" w:cs="Arial"/>
          <w:b w:val="0"/>
          <w:bCs w:val="0"/>
          <w:lang w:eastAsia="ko-KR"/>
        </w:rPr>
        <w:t xml:space="preserve"> </w:t>
      </w:r>
      <w:r w:rsidRPr="00E62BCC">
        <w:rPr>
          <w:rStyle w:val="Strong"/>
          <w:rFonts w:eastAsia="Gulim" w:cs="Arial"/>
          <w:b w:val="0"/>
          <w:bCs w:val="0"/>
          <w:lang w:eastAsia="ko-KR"/>
        </w:rPr>
        <w:t>귀하의</w:t>
      </w:r>
      <w:r w:rsidRPr="00E62BCC">
        <w:rPr>
          <w:rStyle w:val="Strong"/>
          <w:rFonts w:eastAsia="Gulim" w:cs="Arial"/>
          <w:b w:val="0"/>
          <w:bCs w:val="0"/>
          <w:lang w:eastAsia="ko-KR"/>
        </w:rPr>
        <w:t xml:space="preserve"> </w:t>
      </w:r>
      <w:r w:rsidRPr="00E62BCC">
        <w:rPr>
          <w:rStyle w:val="Strong"/>
          <w:rFonts w:eastAsia="Gulim" w:cs="Arial"/>
          <w:b w:val="0"/>
          <w:bCs w:val="0"/>
          <w:lang w:eastAsia="ko-KR"/>
        </w:rPr>
        <w:t>편의를</w:t>
      </w:r>
      <w:r w:rsidRPr="00E62BCC">
        <w:rPr>
          <w:rStyle w:val="Strong"/>
          <w:rFonts w:eastAsia="Gulim" w:cs="Arial"/>
          <w:b w:val="0"/>
          <w:bCs w:val="0"/>
          <w:lang w:eastAsia="ko-KR"/>
        </w:rPr>
        <w:t xml:space="preserve"> </w:t>
      </w:r>
      <w:r w:rsidRPr="00E62BCC">
        <w:rPr>
          <w:rStyle w:val="Strong"/>
          <w:rFonts w:eastAsia="Gulim" w:cs="Arial"/>
          <w:b w:val="0"/>
          <w:bCs w:val="0"/>
          <w:lang w:eastAsia="ko-KR"/>
        </w:rPr>
        <w:t>위해서만</w:t>
      </w:r>
      <w:r w:rsidRPr="00E62BCC">
        <w:rPr>
          <w:rStyle w:val="Strong"/>
          <w:rFonts w:eastAsia="Gulim" w:cs="Arial"/>
          <w:b w:val="0"/>
          <w:bCs w:val="0"/>
          <w:lang w:eastAsia="ko-KR"/>
        </w:rPr>
        <w:t xml:space="preserve"> </w:t>
      </w:r>
      <w:r w:rsidRPr="00E62BCC">
        <w:rPr>
          <w:rStyle w:val="Strong"/>
          <w:rFonts w:eastAsia="Gulim" w:cs="Arial"/>
          <w:b w:val="0"/>
          <w:bCs w:val="0"/>
          <w:lang w:eastAsia="ko-KR"/>
        </w:rPr>
        <w:t>이러한</w:t>
      </w:r>
      <w:r w:rsidRPr="00E62BCC">
        <w:rPr>
          <w:rStyle w:val="Strong"/>
          <w:rFonts w:eastAsia="Gulim" w:cs="Arial"/>
          <w:b w:val="0"/>
          <w:bCs w:val="0"/>
          <w:lang w:eastAsia="ko-KR"/>
        </w:rPr>
        <w:t xml:space="preserve"> </w:t>
      </w:r>
      <w:r w:rsidRPr="00E62BCC">
        <w:rPr>
          <w:rStyle w:val="Strong"/>
          <w:rFonts w:eastAsia="Gulim" w:cs="Arial"/>
          <w:b w:val="0"/>
          <w:bCs w:val="0"/>
          <w:lang w:eastAsia="ko-KR"/>
        </w:rPr>
        <w:t>제</w:t>
      </w:r>
      <w:r w:rsidRPr="00E62BCC">
        <w:rPr>
          <w:rStyle w:val="Strong"/>
          <w:rFonts w:eastAsia="Gulim" w:cs="Arial"/>
          <w:b w:val="0"/>
          <w:bCs w:val="0"/>
          <w:lang w:eastAsia="ko-KR"/>
        </w:rPr>
        <w:t>3</w:t>
      </w:r>
      <w:r w:rsidRPr="00E62BCC">
        <w:rPr>
          <w:rStyle w:val="Strong"/>
          <w:rFonts w:eastAsia="Gulim" w:cs="Arial"/>
          <w:b w:val="0"/>
          <w:bCs w:val="0"/>
          <w:lang w:eastAsia="ko-KR"/>
        </w:rPr>
        <w:t>자의</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사이트</w:t>
      </w:r>
      <w:r w:rsidRPr="00E62BCC">
        <w:rPr>
          <w:rStyle w:val="Strong"/>
          <w:rFonts w:eastAsia="Gulim" w:cs="Arial"/>
          <w:b w:val="0"/>
          <w:bCs w:val="0"/>
          <w:lang w:eastAsia="ko-KR"/>
        </w:rPr>
        <w:t xml:space="preserve"> </w:t>
      </w:r>
      <w:r w:rsidRPr="00E62BCC">
        <w:rPr>
          <w:rStyle w:val="Strong"/>
          <w:rFonts w:eastAsia="Gulim" w:cs="Arial"/>
          <w:b w:val="0"/>
          <w:bCs w:val="0"/>
          <w:lang w:eastAsia="ko-KR"/>
        </w:rPr>
        <w:t>링크를</w:t>
      </w:r>
      <w:r w:rsidRPr="00E62BCC">
        <w:rPr>
          <w:rStyle w:val="Strong"/>
          <w:rFonts w:eastAsia="Gulim" w:cs="Arial"/>
          <w:b w:val="0"/>
          <w:bCs w:val="0"/>
          <w:lang w:eastAsia="ko-KR"/>
        </w:rPr>
        <w:t xml:space="preserve"> </w:t>
      </w:r>
      <w:r w:rsidRPr="00E62BCC">
        <w:rPr>
          <w:rStyle w:val="Strong"/>
          <w:rFonts w:eastAsia="Gulim" w:cs="Arial"/>
          <w:b w:val="0"/>
          <w:bCs w:val="0"/>
          <w:lang w:eastAsia="ko-KR"/>
        </w:rPr>
        <w:t>제공하며</w:t>
      </w:r>
      <w:r w:rsidRPr="00E62BCC">
        <w:rPr>
          <w:rStyle w:val="Strong"/>
          <w:rFonts w:eastAsia="Gulim" w:cs="Arial"/>
          <w:b w:val="0"/>
          <w:bCs w:val="0"/>
          <w:lang w:eastAsia="ko-KR"/>
        </w:rPr>
        <w:t xml:space="preserve"> </w:t>
      </w:r>
      <w:r w:rsidRPr="00E62BCC">
        <w:rPr>
          <w:rStyle w:val="Strong"/>
          <w:rFonts w:eastAsia="Gulim" w:cs="Arial"/>
          <w:b w:val="0"/>
          <w:bCs w:val="0"/>
          <w:lang w:eastAsia="ko-KR"/>
        </w:rPr>
        <w:t>이것이</w:t>
      </w:r>
      <w:r w:rsidRPr="00E62BCC">
        <w:rPr>
          <w:rStyle w:val="Strong"/>
          <w:rFonts w:eastAsia="Gulim" w:cs="Arial"/>
          <w:b w:val="0"/>
          <w:bCs w:val="0"/>
          <w:lang w:eastAsia="ko-KR"/>
        </w:rPr>
        <w:t xml:space="preserve"> </w:t>
      </w:r>
      <w:r w:rsidRPr="00E62BCC">
        <w:rPr>
          <w:rStyle w:val="Strong"/>
          <w:rFonts w:eastAsia="Gulim" w:cs="Arial"/>
          <w:b w:val="0"/>
          <w:bCs w:val="0"/>
          <w:lang w:eastAsia="ko-KR"/>
        </w:rPr>
        <w:t>제</w:t>
      </w:r>
      <w:r w:rsidRPr="00E62BCC">
        <w:rPr>
          <w:rStyle w:val="Strong"/>
          <w:rFonts w:eastAsia="Gulim" w:cs="Arial"/>
          <w:b w:val="0"/>
          <w:bCs w:val="0"/>
          <w:lang w:eastAsia="ko-KR"/>
        </w:rPr>
        <w:t>3</w:t>
      </w:r>
      <w:r w:rsidRPr="00E62BCC">
        <w:rPr>
          <w:rStyle w:val="Strong"/>
          <w:rFonts w:eastAsia="Gulim" w:cs="Arial"/>
          <w:b w:val="0"/>
          <w:bCs w:val="0"/>
          <w:lang w:eastAsia="ko-KR"/>
        </w:rPr>
        <w:t>자의</w:t>
      </w:r>
      <w:r w:rsidRPr="00E62BCC">
        <w:rPr>
          <w:rStyle w:val="Strong"/>
          <w:rFonts w:eastAsia="Gulim" w:cs="Arial"/>
          <w:b w:val="0"/>
          <w:bCs w:val="0"/>
          <w:lang w:eastAsia="ko-KR"/>
        </w:rPr>
        <w:t xml:space="preserve"> </w:t>
      </w:r>
      <w:r w:rsidRPr="00E62BCC">
        <w:rPr>
          <w:rStyle w:val="Strong"/>
          <w:rFonts w:eastAsia="Gulim" w:cs="Arial"/>
          <w:b w:val="0"/>
          <w:bCs w:val="0"/>
          <w:lang w:eastAsia="ko-KR"/>
        </w:rPr>
        <w:t>사이트에</w:t>
      </w:r>
      <w:r w:rsidRPr="00E62BCC">
        <w:rPr>
          <w:rStyle w:val="Strong"/>
          <w:rFonts w:eastAsia="Gulim" w:cs="Arial"/>
          <w:b w:val="0"/>
          <w:bCs w:val="0"/>
          <w:lang w:eastAsia="ko-KR"/>
        </w:rPr>
        <w:t xml:space="preserve"> </w:t>
      </w:r>
      <w:r w:rsidRPr="00E62BCC">
        <w:rPr>
          <w:rStyle w:val="Strong"/>
          <w:rFonts w:eastAsia="Gulim" w:cs="Arial"/>
          <w:b w:val="0"/>
          <w:bCs w:val="0"/>
          <w:lang w:eastAsia="ko-KR"/>
        </w:rPr>
        <w:t>대한</w:t>
      </w:r>
      <w:r w:rsidRPr="00E62BCC">
        <w:rPr>
          <w:rStyle w:val="Strong"/>
          <w:rFonts w:eastAsia="Gulim" w:cs="Arial"/>
          <w:b w:val="0"/>
          <w:bCs w:val="0"/>
          <w:lang w:eastAsia="ko-KR"/>
        </w:rPr>
        <w:t xml:space="preserve"> Microsoft</w:t>
      </w:r>
      <w:r w:rsidRPr="00E62BCC">
        <w:rPr>
          <w:rStyle w:val="Strong"/>
          <w:rFonts w:eastAsia="Gulim" w:cs="Arial"/>
          <w:b w:val="0"/>
          <w:bCs w:val="0"/>
          <w:lang w:eastAsia="ko-KR"/>
        </w:rPr>
        <w:t>의</w:t>
      </w:r>
      <w:r w:rsidRPr="00E62BCC">
        <w:rPr>
          <w:rStyle w:val="Strong"/>
          <w:rFonts w:eastAsia="Gulim" w:cs="Arial"/>
          <w:b w:val="0"/>
          <w:bCs w:val="0"/>
          <w:lang w:eastAsia="ko-KR"/>
        </w:rPr>
        <w:t xml:space="preserve"> </w:t>
      </w:r>
      <w:r w:rsidRPr="00E62BCC">
        <w:rPr>
          <w:rStyle w:val="Strong"/>
          <w:rFonts w:eastAsia="Gulim" w:cs="Arial"/>
          <w:b w:val="0"/>
          <w:bCs w:val="0"/>
          <w:lang w:eastAsia="ko-KR"/>
        </w:rPr>
        <w:t>보증을</w:t>
      </w:r>
      <w:r w:rsidRPr="00E62BCC">
        <w:rPr>
          <w:rStyle w:val="Strong"/>
          <w:rFonts w:eastAsia="Gulim" w:cs="Arial"/>
          <w:b w:val="0"/>
          <w:bCs w:val="0"/>
          <w:lang w:eastAsia="ko-KR"/>
        </w:rPr>
        <w:t xml:space="preserve"> </w:t>
      </w:r>
      <w:r w:rsidRPr="00E62BCC">
        <w:rPr>
          <w:rStyle w:val="Strong"/>
          <w:rFonts w:eastAsia="Gulim" w:cs="Arial"/>
          <w:b w:val="0"/>
          <w:bCs w:val="0"/>
          <w:lang w:eastAsia="ko-KR"/>
        </w:rPr>
        <w:t>의미하지</w:t>
      </w:r>
      <w:r w:rsidRPr="00E62BCC">
        <w:rPr>
          <w:rStyle w:val="Strong"/>
          <w:rFonts w:eastAsia="Gulim" w:cs="Arial"/>
          <w:b w:val="0"/>
          <w:bCs w:val="0"/>
          <w:lang w:eastAsia="ko-KR"/>
        </w:rPr>
        <w:t xml:space="preserve"> </w:t>
      </w:r>
      <w:r w:rsidRPr="00E62BCC">
        <w:rPr>
          <w:rStyle w:val="Strong"/>
          <w:rFonts w:eastAsia="Gulim" w:cs="Arial"/>
          <w:b w:val="0"/>
          <w:bCs w:val="0"/>
          <w:lang w:eastAsia="ko-KR"/>
        </w:rPr>
        <w:t>않습니다</w:t>
      </w:r>
      <w:r w:rsidRPr="00E62BCC">
        <w:rPr>
          <w:rStyle w:val="Strong"/>
          <w:rFonts w:eastAsia="Gulim" w:cs="Arial"/>
          <w:b w:val="0"/>
          <w:bCs w:val="0"/>
          <w:lang w:eastAsia="ko-KR"/>
        </w:rPr>
        <w:t>.</w:t>
      </w:r>
    </w:p>
    <w:p w14:paraId="6888654E" w14:textId="77777777" w:rsidR="000A570B" w:rsidRPr="007F0F89" w:rsidRDefault="000A570B" w:rsidP="000A570B">
      <w:pPr>
        <w:pStyle w:val="PURHeading2"/>
        <w:rPr>
          <w:rFonts w:ascii="Arial" w:eastAsia="Gulim" w:hAnsi="Arial" w:cs="Arial"/>
          <w:b/>
          <w:bCs/>
          <w:lang w:eastAsia="ko-KR"/>
        </w:rPr>
      </w:pPr>
      <w:r w:rsidRPr="007F0F89">
        <w:rPr>
          <w:rFonts w:ascii="Arial" w:eastAsia="Gulim" w:hAnsi="Arial" w:cs="Arial"/>
          <w:b/>
          <w:bCs/>
          <w:lang w:eastAsia="ko-KR"/>
        </w:rPr>
        <w:t>개인</w:t>
      </w:r>
      <w:r w:rsidRPr="007F0F89">
        <w:rPr>
          <w:rFonts w:ascii="Arial" w:eastAsia="Gulim" w:hAnsi="Arial" w:cs="Arial"/>
          <w:b/>
          <w:bCs/>
          <w:lang w:eastAsia="ko-KR"/>
        </w:rPr>
        <w:t xml:space="preserve"> </w:t>
      </w:r>
      <w:r w:rsidRPr="007F0F89">
        <w:rPr>
          <w:rFonts w:ascii="Arial" w:eastAsia="Gulim" w:hAnsi="Arial" w:cs="Arial"/>
          <w:b/>
          <w:bCs/>
          <w:lang w:eastAsia="ko-KR"/>
        </w:rPr>
        <w:t>식별</w:t>
      </w:r>
      <w:r w:rsidRPr="007F0F89">
        <w:rPr>
          <w:rFonts w:ascii="Arial" w:eastAsia="Gulim" w:hAnsi="Arial" w:cs="Arial"/>
          <w:b/>
          <w:bCs/>
          <w:lang w:eastAsia="ko-KR"/>
        </w:rPr>
        <w:t xml:space="preserve"> </w:t>
      </w:r>
      <w:r w:rsidRPr="007F0F89">
        <w:rPr>
          <w:rFonts w:ascii="Arial" w:eastAsia="Gulim" w:hAnsi="Arial" w:cs="Arial"/>
          <w:b/>
          <w:bCs/>
          <w:lang w:eastAsia="ko-KR"/>
        </w:rPr>
        <w:t>정보를</w:t>
      </w:r>
      <w:r w:rsidRPr="007F0F89">
        <w:rPr>
          <w:rFonts w:ascii="Arial" w:eastAsia="Gulim" w:hAnsi="Arial" w:cs="Arial"/>
          <w:b/>
          <w:bCs/>
          <w:lang w:eastAsia="ko-KR"/>
        </w:rPr>
        <w:t xml:space="preserve"> </w:t>
      </w:r>
      <w:r w:rsidRPr="007F0F89">
        <w:rPr>
          <w:rFonts w:ascii="Arial" w:eastAsia="Gulim" w:hAnsi="Arial" w:cs="Arial"/>
          <w:b/>
          <w:bCs/>
          <w:lang w:eastAsia="ko-KR"/>
        </w:rPr>
        <w:t>전송하지</w:t>
      </w:r>
      <w:r w:rsidRPr="007F0F89">
        <w:rPr>
          <w:rFonts w:ascii="Arial" w:eastAsia="Gulim" w:hAnsi="Arial" w:cs="Arial"/>
          <w:b/>
          <w:bCs/>
          <w:lang w:eastAsia="ko-KR"/>
        </w:rPr>
        <w:t xml:space="preserve"> </w:t>
      </w:r>
      <w:r w:rsidRPr="007F0F89">
        <w:rPr>
          <w:rFonts w:ascii="Arial" w:eastAsia="Gulim" w:hAnsi="Arial" w:cs="Arial"/>
          <w:b/>
          <w:bCs/>
          <w:lang w:eastAsia="ko-KR"/>
        </w:rPr>
        <w:t>않음</w:t>
      </w:r>
    </w:p>
    <w:p w14:paraId="6888654F" w14:textId="77777777" w:rsidR="000A570B" w:rsidRPr="00E62BCC" w:rsidRDefault="000A570B" w:rsidP="000A570B">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동의</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식별</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Microsoft </w:t>
      </w:r>
      <w:r w:rsidRPr="00E62BCC">
        <w:rPr>
          <w:rFonts w:eastAsia="Gulim" w:cs="Arial"/>
          <w:lang w:eastAsia="ko-KR"/>
        </w:rPr>
        <w:t>컴퓨터</w:t>
      </w:r>
      <w:r w:rsidRPr="00E62BCC">
        <w:rPr>
          <w:rFonts w:eastAsia="Gulim" w:cs="Arial"/>
          <w:lang w:eastAsia="ko-KR"/>
        </w:rPr>
        <w:t xml:space="preserve"> </w:t>
      </w:r>
      <w:r w:rsidRPr="00E62BCC">
        <w:rPr>
          <w:rFonts w:eastAsia="Gulim" w:cs="Arial"/>
          <w:lang w:eastAsia="ko-KR"/>
        </w:rPr>
        <w:t>시스템으로</w:t>
      </w:r>
      <w:r w:rsidRPr="00E62BCC">
        <w:rPr>
          <w:rFonts w:eastAsia="Gulim" w:cs="Arial"/>
          <w:lang w:eastAsia="ko-KR"/>
        </w:rPr>
        <w:t xml:space="preserve"> </w:t>
      </w:r>
      <w:r w:rsidRPr="00E62BCC">
        <w:rPr>
          <w:rFonts w:eastAsia="Gulim" w:cs="Arial"/>
          <w:lang w:eastAsia="ko-KR"/>
        </w:rPr>
        <w:t>전송하지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50" w14:textId="77777777" w:rsidR="00587CDD" w:rsidRPr="007F0F89" w:rsidRDefault="00587CDD" w:rsidP="00587CDD">
      <w:pPr>
        <w:pStyle w:val="PURHeading2"/>
        <w:rPr>
          <w:rFonts w:ascii="Arial" w:eastAsia="Gulim" w:hAnsi="Arial" w:cs="Arial"/>
          <w:b/>
          <w:bCs/>
          <w:lang w:eastAsia="ko-KR"/>
        </w:rPr>
      </w:pPr>
      <w:r w:rsidRPr="007F0F89">
        <w:rPr>
          <w:rFonts w:ascii="Arial" w:eastAsia="Gulim" w:hAnsi="Arial" w:cs="Arial"/>
          <w:b/>
          <w:bCs/>
          <w:lang w:eastAsia="ko-KR"/>
        </w:rPr>
        <w:lastRenderedPageBreak/>
        <w:t>소프트웨어</w:t>
      </w:r>
      <w:r w:rsidRPr="007F0F89">
        <w:rPr>
          <w:rFonts w:ascii="Arial" w:eastAsia="Gulim" w:hAnsi="Arial" w:cs="Arial"/>
          <w:b/>
          <w:bCs/>
          <w:lang w:eastAsia="ko-KR"/>
        </w:rPr>
        <w:t xml:space="preserve"> </w:t>
      </w:r>
      <w:r w:rsidRPr="007F0F89">
        <w:rPr>
          <w:rFonts w:ascii="Arial" w:eastAsia="Gulim" w:hAnsi="Arial" w:cs="Arial"/>
          <w:b/>
          <w:bCs/>
          <w:lang w:eastAsia="ko-KR"/>
        </w:rPr>
        <w:t>분리</w:t>
      </w:r>
      <w:r w:rsidRPr="007F0F89">
        <w:rPr>
          <w:rFonts w:ascii="Arial" w:eastAsia="Gulim" w:hAnsi="Arial" w:cs="Arial"/>
          <w:b/>
          <w:bCs/>
          <w:lang w:eastAsia="ko-KR"/>
        </w:rPr>
        <w:t xml:space="preserve"> </w:t>
      </w:r>
      <w:r w:rsidRPr="007F0F89">
        <w:rPr>
          <w:rFonts w:ascii="Arial" w:eastAsia="Gulim" w:hAnsi="Arial" w:cs="Arial"/>
          <w:b/>
          <w:bCs/>
          <w:lang w:eastAsia="ko-KR"/>
        </w:rPr>
        <w:t>금지</w:t>
      </w:r>
    </w:p>
    <w:p w14:paraId="68886551" w14:textId="77777777" w:rsidR="00587CDD" w:rsidRPr="00E62BCC" w:rsidRDefault="00587CDD" w:rsidP="00587CDD">
      <w:pPr>
        <w:pStyle w:val="PURBody-Indented"/>
        <w:rPr>
          <w:rFonts w:eastAsia="Gulim" w:cs="Arial"/>
          <w:lang w:eastAsia="ko-KR"/>
        </w:rPr>
      </w:pPr>
      <w:r w:rsidRPr="00E62BCC">
        <w:rPr>
          <w:rFonts w:eastAsia="Gulim" w:cs="Arial"/>
          <w:lang w:eastAsia="ko-KR"/>
        </w:rPr>
        <w:t>명시적으로</w:t>
      </w:r>
      <w:r w:rsidRPr="00E62BCC">
        <w:rPr>
          <w:rFonts w:eastAsia="Gulim" w:cs="Arial"/>
          <w:lang w:eastAsia="ko-KR"/>
        </w:rPr>
        <w:t xml:space="preserve"> </w:t>
      </w:r>
      <w:r w:rsidRPr="00E62BCC">
        <w:rPr>
          <w:rFonts w:eastAsia="Gulim" w:cs="Arial"/>
          <w:lang w:eastAsia="ko-KR"/>
        </w:rPr>
        <w:t>허용되는</w:t>
      </w:r>
      <w:r w:rsidRPr="00E62BCC">
        <w:rPr>
          <w:rFonts w:eastAsia="Gulim" w:cs="Arial"/>
          <w:lang w:eastAsia="ko-KR"/>
        </w:rPr>
        <w:t xml:space="preserve"> </w:t>
      </w:r>
      <w:r w:rsidRPr="00E62BCC">
        <w:rPr>
          <w:rFonts w:eastAsia="Gulim" w:cs="Arial"/>
          <w:lang w:eastAsia="ko-KR"/>
        </w:rPr>
        <w:t>경우를</w:t>
      </w:r>
      <w:r w:rsidRPr="00E62BCC">
        <w:rPr>
          <w:rFonts w:eastAsia="Gulim" w:cs="Arial"/>
          <w:lang w:eastAsia="ko-KR"/>
        </w:rPr>
        <w:t xml:space="preserve"> </w:t>
      </w:r>
      <w:r w:rsidRPr="00E62BCC">
        <w:rPr>
          <w:rFonts w:eastAsia="Gulim" w:cs="Arial"/>
          <w:lang w:eastAsia="ko-KR"/>
        </w:rPr>
        <w:t>제외하고</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둘</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분리하여</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OSE</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경우에도</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조항이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552" w14:textId="77777777" w:rsidR="000A570B" w:rsidRPr="00E62BCC" w:rsidRDefault="000A570B" w:rsidP="000A570B">
      <w:pPr>
        <w:pStyle w:val="PURHeading2"/>
        <w:rPr>
          <w:rFonts w:ascii="Arial" w:eastAsia="Gulim" w:hAnsi="Arial" w:cs="Arial"/>
          <w:lang w:eastAsia="ko-KR"/>
        </w:rPr>
      </w:pPr>
      <w:r w:rsidRPr="00E62BCC">
        <w:rPr>
          <w:rStyle w:val="Strong"/>
          <w:rFonts w:ascii="Arial" w:eastAsia="Gulim" w:hAnsi="Arial" w:cs="Arial"/>
          <w:lang w:eastAsia="ko-KR"/>
        </w:rPr>
        <w:t>벤치마크</w:t>
      </w:r>
      <w:r w:rsidRPr="00E62BCC">
        <w:rPr>
          <w:rStyle w:val="Strong"/>
          <w:rFonts w:ascii="Arial" w:eastAsia="Gulim" w:hAnsi="Arial" w:cs="Arial"/>
          <w:lang w:eastAsia="ko-KR"/>
        </w:rPr>
        <w:t xml:space="preserve"> </w:t>
      </w:r>
      <w:r w:rsidRPr="00E62BCC">
        <w:rPr>
          <w:rStyle w:val="Strong"/>
          <w:rFonts w:ascii="Arial" w:eastAsia="Gulim" w:hAnsi="Arial" w:cs="Arial"/>
          <w:lang w:eastAsia="ko-KR"/>
        </w:rPr>
        <w:t>테스팅</w:t>
      </w:r>
    </w:p>
    <w:p w14:paraId="68886553" w14:textId="77777777" w:rsidR="000A570B" w:rsidRPr="00E62BCC" w:rsidRDefault="000A570B" w:rsidP="000A570B">
      <w:pPr>
        <w:pStyle w:val="PURBlueStrong"/>
        <w:rPr>
          <w:rFonts w:eastAsia="Gulim" w:cs="Arial"/>
          <w:lang w:eastAsia="ko-KR"/>
        </w:rPr>
      </w:pPr>
      <w:r w:rsidRPr="00E62BCC">
        <w:rPr>
          <w:rFonts w:eastAsia="Gulim" w:cs="Arial"/>
          <w:lang w:eastAsia="ko-KR"/>
        </w:rPr>
        <w:t>소프트웨어</w:t>
      </w:r>
    </w:p>
    <w:p w14:paraId="68886554" w14:textId="77777777" w:rsidR="000A570B" w:rsidRPr="00E62BCC" w:rsidRDefault="000A570B" w:rsidP="000A570B">
      <w:pPr>
        <w:pStyle w:val="PURBody-Indented"/>
        <w:rPr>
          <w:rFonts w:eastAsia="Gulim" w:cs="Arial"/>
        </w:rPr>
      </w:pPr>
      <w:r w:rsidRPr="00E62BCC">
        <w:rPr>
          <w:rFonts w:eastAsia="Gulim" w:cs="Arial"/>
          <w:lang w:eastAsia="ko-KR"/>
        </w:rPr>
        <w:t>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사전</w:t>
      </w:r>
      <w:r w:rsidRPr="00E62BCC">
        <w:rPr>
          <w:rFonts w:eastAsia="Gulim" w:cs="Arial"/>
          <w:lang w:eastAsia="ko-KR"/>
        </w:rPr>
        <w:t xml:space="preserve"> </w:t>
      </w:r>
      <w:r w:rsidRPr="00E62BCC">
        <w:rPr>
          <w:rFonts w:eastAsia="Gulim" w:cs="Arial"/>
          <w:lang w:eastAsia="ko-KR"/>
        </w:rPr>
        <w:t>서면</w:t>
      </w:r>
      <w:r w:rsidRPr="00E62BCC">
        <w:rPr>
          <w:rFonts w:eastAsia="Gulim" w:cs="Arial"/>
          <w:lang w:eastAsia="ko-KR"/>
        </w:rPr>
        <w:t xml:space="preserve"> </w:t>
      </w:r>
      <w:r w:rsidRPr="00E62BCC">
        <w:rPr>
          <w:rFonts w:eastAsia="Gulim" w:cs="Arial"/>
          <w:lang w:eastAsia="ko-KR"/>
        </w:rPr>
        <w:t>승인</w:t>
      </w:r>
      <w:r w:rsidRPr="00E62BCC">
        <w:rPr>
          <w:rFonts w:eastAsia="Gulim" w:cs="Arial"/>
          <w:lang w:eastAsia="ko-KR"/>
        </w:rPr>
        <w:t xml:space="preserve"> </w:t>
      </w:r>
      <w:r w:rsidRPr="00E62BCC">
        <w:rPr>
          <w:rFonts w:eastAsia="Gulim" w:cs="Arial"/>
          <w:lang w:eastAsia="ko-KR"/>
        </w:rPr>
        <w:t>없이는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그와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벤치마크</w:t>
      </w:r>
      <w:r w:rsidRPr="00E62BCC">
        <w:rPr>
          <w:rFonts w:eastAsia="Gulim" w:cs="Arial"/>
          <w:lang w:eastAsia="ko-KR"/>
        </w:rPr>
        <w:t xml:space="preserve"> </w:t>
      </w:r>
      <w:r w:rsidRPr="00E62BCC">
        <w:rPr>
          <w:rFonts w:eastAsia="Gulim" w:cs="Arial"/>
          <w:lang w:eastAsia="ko-KR"/>
        </w:rPr>
        <w:t>테스트</w:t>
      </w:r>
      <w:r w:rsidRPr="00E62BCC">
        <w:rPr>
          <w:rFonts w:eastAsia="Gulim" w:cs="Arial"/>
          <w:lang w:eastAsia="ko-KR"/>
        </w:rPr>
        <w:t xml:space="preserve"> </w:t>
      </w:r>
      <w:r w:rsidRPr="00E62BCC">
        <w:rPr>
          <w:rFonts w:eastAsia="Gulim" w:cs="Arial"/>
          <w:lang w:eastAsia="ko-KR"/>
        </w:rPr>
        <w:t>결과를</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공개할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조항은</w:t>
      </w:r>
      <w:r w:rsidRPr="00E62BCC">
        <w:rPr>
          <w:rFonts w:eastAsia="Gulim" w:cs="Arial"/>
          <w:lang w:eastAsia="ko-KR"/>
        </w:rPr>
        <w:t xml:space="preserve"> .NET Framework(</w:t>
      </w:r>
      <w:r w:rsidRPr="00E62BCC">
        <w:rPr>
          <w:rFonts w:eastAsia="Gulim" w:cs="Arial"/>
          <w:lang w:eastAsia="ko-KR"/>
        </w:rPr>
        <w:t>아래</w:t>
      </w:r>
      <w:r w:rsidRPr="00E62BCC">
        <w:rPr>
          <w:rFonts w:eastAsia="Gulim" w:cs="Arial"/>
          <w:lang w:eastAsia="ko-KR"/>
        </w:rPr>
        <w:t xml:space="preserve"> </w:t>
      </w:r>
      <w:r w:rsidRPr="00E62BCC">
        <w:rPr>
          <w:rFonts w:eastAsia="Gulim" w:cs="Arial"/>
          <w:lang w:eastAsia="ko-KR"/>
        </w:rPr>
        <w:t>참조</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다음에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제품에는</w:t>
      </w:r>
      <w:r w:rsidRPr="00E62BCC">
        <w:rPr>
          <w:rFonts w:eastAsia="Gulim" w:cs="Arial"/>
          <w:lang w:eastAsia="ko-KR"/>
        </w:rPr>
        <w:t xml:space="preserve"> </w:t>
      </w:r>
      <w:r w:rsidRPr="00E62BCC">
        <w:rPr>
          <w:rFonts w:eastAsia="Gulim" w:cs="Arial"/>
          <w:lang w:eastAsia="ko-KR"/>
        </w:rPr>
        <w:t>적용되지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rPr>
        <w:t xml:space="preserve">Live Communications Server, Windows Server </w:t>
      </w:r>
      <w:r w:rsidRPr="00E62BCC">
        <w:rPr>
          <w:rFonts w:eastAsia="Gulim" w:cs="Arial"/>
        </w:rPr>
        <w:t>및</w:t>
      </w:r>
      <w:r w:rsidRPr="00E62BCC">
        <w:rPr>
          <w:rFonts w:eastAsia="Gulim" w:cs="Arial"/>
        </w:rPr>
        <w:t xml:space="preserve"> Windows Small Business Server. </w:t>
      </w:r>
      <w:r w:rsidRPr="00E62BCC">
        <w:rPr>
          <w:rFonts w:eastAsia="Gulim" w:cs="Arial"/>
        </w:rPr>
        <w:t>그러나</w:t>
      </w:r>
      <w:r w:rsidRPr="00E62BCC">
        <w:rPr>
          <w:rFonts w:eastAsia="Gulim" w:cs="Arial"/>
        </w:rPr>
        <w:t xml:space="preserve"> </w:t>
      </w:r>
      <w:r w:rsidRPr="00E62BCC">
        <w:rPr>
          <w:rFonts w:eastAsia="Gulim" w:cs="Arial"/>
        </w:rPr>
        <w:t>이</w:t>
      </w:r>
      <w:r w:rsidRPr="00E62BCC">
        <w:rPr>
          <w:rFonts w:eastAsia="Gulim" w:cs="Arial"/>
        </w:rPr>
        <w:t xml:space="preserve"> </w:t>
      </w:r>
      <w:r w:rsidRPr="00E62BCC">
        <w:rPr>
          <w:rFonts w:eastAsia="Gulim" w:cs="Arial"/>
        </w:rPr>
        <w:t>조건은</w:t>
      </w:r>
      <w:r w:rsidRPr="00E62BCC">
        <w:rPr>
          <w:rFonts w:eastAsia="Gulim" w:cs="Arial"/>
        </w:rPr>
        <w:t xml:space="preserve"> </w:t>
      </w:r>
      <w:r w:rsidRPr="00E62BCC">
        <w:rPr>
          <w:rFonts w:eastAsia="Gulim" w:cs="Arial"/>
        </w:rPr>
        <w:t>이러한</w:t>
      </w:r>
      <w:r w:rsidRPr="00E62BCC">
        <w:rPr>
          <w:rFonts w:eastAsia="Gulim" w:cs="Arial"/>
        </w:rPr>
        <w:t xml:space="preserve"> </w:t>
      </w:r>
      <w:r w:rsidRPr="00E62BCC">
        <w:rPr>
          <w:rFonts w:eastAsia="Gulim" w:cs="Arial"/>
        </w:rPr>
        <w:t>제품을</w:t>
      </w:r>
      <w:r w:rsidRPr="00E62BCC">
        <w:rPr>
          <w:rFonts w:eastAsia="Gulim" w:cs="Arial"/>
        </w:rPr>
        <w:t xml:space="preserve"> </w:t>
      </w:r>
      <w:r w:rsidRPr="00E62BCC">
        <w:rPr>
          <w:rFonts w:eastAsia="Gulim" w:cs="Arial"/>
        </w:rPr>
        <w:t>통해</w:t>
      </w:r>
      <w:r w:rsidRPr="00E62BCC">
        <w:rPr>
          <w:rFonts w:eastAsia="Gulim" w:cs="Arial"/>
        </w:rPr>
        <w:t xml:space="preserve"> </w:t>
      </w:r>
      <w:r w:rsidRPr="00E62BCC">
        <w:rPr>
          <w:rFonts w:eastAsia="Gulim" w:cs="Arial"/>
        </w:rPr>
        <w:t>라이선스가</w:t>
      </w:r>
      <w:r w:rsidRPr="00E62BCC">
        <w:rPr>
          <w:rFonts w:eastAsia="Gulim" w:cs="Arial"/>
        </w:rPr>
        <w:t xml:space="preserve"> </w:t>
      </w:r>
      <w:r w:rsidRPr="00E62BCC">
        <w:rPr>
          <w:rFonts w:eastAsia="Gulim" w:cs="Arial"/>
        </w:rPr>
        <w:t>허여된</w:t>
      </w:r>
      <w:r w:rsidRPr="00E62BCC">
        <w:rPr>
          <w:rFonts w:eastAsia="Gulim" w:cs="Arial"/>
        </w:rPr>
        <w:t xml:space="preserve"> SQL Technology</w:t>
      </w:r>
      <w:r w:rsidRPr="00E62BCC">
        <w:rPr>
          <w:rFonts w:eastAsia="Gulim" w:cs="Arial"/>
        </w:rPr>
        <w:t>에는</w:t>
      </w:r>
      <w:r w:rsidRPr="00E62BCC">
        <w:rPr>
          <w:rFonts w:eastAsia="Gulim" w:cs="Arial"/>
        </w:rPr>
        <w:t xml:space="preserve"> </w:t>
      </w:r>
      <w:r w:rsidRPr="00E62BCC">
        <w:rPr>
          <w:rFonts w:eastAsia="Gulim" w:cs="Arial"/>
        </w:rPr>
        <w:t>적용됩니다</w:t>
      </w:r>
      <w:r w:rsidRPr="00E62BCC">
        <w:rPr>
          <w:rFonts w:eastAsia="Gulim" w:cs="Arial"/>
        </w:rPr>
        <w:t>.</w:t>
      </w:r>
    </w:p>
    <w:p w14:paraId="68886555" w14:textId="77777777" w:rsidR="000A570B" w:rsidRPr="00E62BCC" w:rsidRDefault="000A570B" w:rsidP="000A570B">
      <w:pPr>
        <w:pStyle w:val="PURBlueStrong"/>
        <w:rPr>
          <w:rFonts w:eastAsia="Gulim" w:cs="Arial"/>
          <w:lang w:eastAsia="ko-KR"/>
        </w:rPr>
      </w:pPr>
      <w:r w:rsidRPr="00E62BCC">
        <w:rPr>
          <w:rFonts w:eastAsia="Gulim" w:cs="Arial"/>
          <w:lang w:eastAsia="ko-KR"/>
        </w:rPr>
        <w:t>Microsoft .NET Framework</w:t>
      </w:r>
    </w:p>
    <w:p w14:paraId="68886556" w14:textId="77777777" w:rsidR="000A570B" w:rsidRPr="00E62BCC" w:rsidRDefault="000A570B" w:rsidP="000A570B">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하나</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.NET Framework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w:t>
      </w:r>
      <w:r w:rsidRPr="00FC5199">
        <w:rPr>
          <w:rFonts w:ascii="Gulim" w:eastAsia="Gulim" w:hAnsi="Gulim" w:cs="Arial"/>
          <w:lang w:eastAsia="ko-KR"/>
        </w:rPr>
        <w:t>"</w:t>
      </w:r>
      <w:r w:rsidRPr="00E62BCC">
        <w:rPr>
          <w:rFonts w:eastAsia="Gulim" w:cs="Arial"/>
          <w:lang w:eastAsia="ko-KR"/>
        </w:rPr>
        <w:t xml:space="preserve">.NET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FC5199">
        <w:rPr>
          <w:rFonts w:ascii="Gulim" w:eastAsia="Gulim" w:hAnsi="Gulim" w:cs="Arial"/>
          <w:lang w:eastAsia="ko-KR"/>
        </w:rPr>
        <w:t>"</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벤치마크</w:t>
      </w:r>
      <w:r w:rsidRPr="00E62BCC">
        <w:rPr>
          <w:rFonts w:eastAsia="Gulim" w:cs="Arial"/>
          <w:lang w:eastAsia="ko-KR"/>
        </w:rPr>
        <w:t xml:space="preserve"> </w:t>
      </w:r>
      <w:r w:rsidRPr="00E62BCC">
        <w:rPr>
          <w:rFonts w:eastAsia="Gulim" w:cs="Arial"/>
          <w:lang w:eastAsia="ko-KR"/>
        </w:rPr>
        <w:t>테스트를</w:t>
      </w:r>
      <w:r w:rsidRPr="00E62BCC">
        <w:rPr>
          <w:rFonts w:eastAsia="Gulim" w:cs="Arial"/>
          <w:lang w:eastAsia="ko-KR"/>
        </w:rPr>
        <w:t xml:space="preserve"> </w:t>
      </w:r>
      <w:r w:rsidRPr="00E62BCC">
        <w:rPr>
          <w:rFonts w:eastAsia="Gulim" w:cs="Arial"/>
          <w:lang w:eastAsia="ko-KR"/>
        </w:rPr>
        <w:t>수행할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hyperlink r:id="rId109" w:history="1">
        <w:r w:rsidRPr="00E62BCC">
          <w:rPr>
            <w:rStyle w:val="Hyperlink"/>
            <w:rFonts w:eastAsia="Gulim" w:cs="Arial"/>
            <w:lang w:eastAsia="ko-KR"/>
          </w:rPr>
          <w:t>http://go.microsoft.com/fwlink/?LinkID=66406</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준수하는</w:t>
      </w:r>
      <w:r w:rsidRPr="00E62BCC">
        <w:rPr>
          <w:rFonts w:eastAsia="Gulim" w:cs="Arial"/>
          <w:lang w:eastAsia="ko-KR"/>
        </w:rPr>
        <w:t xml:space="preserve"> </w:t>
      </w:r>
      <w:r w:rsidRPr="00E62BCC">
        <w:rPr>
          <w:rFonts w:eastAsia="Gulim" w:cs="Arial"/>
          <w:lang w:eastAsia="ko-KR"/>
        </w:rPr>
        <w:t>경우에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벤치마크</w:t>
      </w:r>
      <w:r w:rsidRPr="00E62BCC">
        <w:rPr>
          <w:rFonts w:eastAsia="Gulim" w:cs="Arial"/>
          <w:lang w:eastAsia="ko-KR"/>
        </w:rPr>
        <w:t xml:space="preserve"> </w:t>
      </w:r>
      <w:r w:rsidRPr="00E62BCC">
        <w:rPr>
          <w:rFonts w:eastAsia="Gulim" w:cs="Arial"/>
          <w:lang w:eastAsia="ko-KR"/>
        </w:rPr>
        <w:t>테스트</w:t>
      </w:r>
      <w:r w:rsidRPr="00E62BCC">
        <w:rPr>
          <w:rFonts w:eastAsia="Gulim" w:cs="Arial"/>
          <w:lang w:eastAsia="ko-KR"/>
        </w:rPr>
        <w:t xml:space="preserve"> </w:t>
      </w:r>
      <w:r w:rsidRPr="00E62BCC">
        <w:rPr>
          <w:rFonts w:eastAsia="Gulim" w:cs="Arial"/>
          <w:lang w:eastAsia="ko-KR"/>
        </w:rPr>
        <w:t>결과를</w:t>
      </w:r>
      <w:r w:rsidRPr="00E62BCC">
        <w:rPr>
          <w:rFonts w:eastAsia="Gulim" w:cs="Arial"/>
          <w:lang w:eastAsia="ko-KR"/>
        </w:rPr>
        <w:t xml:space="preserve"> </w:t>
      </w:r>
      <w:r w:rsidRPr="00E62BCC">
        <w:rPr>
          <w:rFonts w:eastAsia="Gulim" w:cs="Arial"/>
          <w:lang w:eastAsia="ko-KR"/>
        </w:rPr>
        <w:t>공개할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벤치마크</w:t>
      </w:r>
      <w:r w:rsidRPr="00E62BCC">
        <w:rPr>
          <w:rFonts w:eastAsia="Gulim" w:cs="Arial"/>
          <w:lang w:eastAsia="ko-KR"/>
        </w:rPr>
        <w:t xml:space="preserve"> </w:t>
      </w:r>
      <w:r w:rsidRPr="00E62BCC">
        <w:rPr>
          <w:rFonts w:eastAsia="Gulim" w:cs="Arial"/>
          <w:lang w:eastAsia="ko-KR"/>
        </w:rPr>
        <w:t>테스트</w:t>
      </w:r>
      <w:r w:rsidRPr="00E62BCC">
        <w:rPr>
          <w:rFonts w:eastAsia="Gulim" w:cs="Arial"/>
          <w:lang w:eastAsia="ko-KR"/>
        </w:rPr>
        <w:t xml:space="preserve"> </w:t>
      </w:r>
      <w:r w:rsidRPr="00E62BCC">
        <w:rPr>
          <w:rFonts w:eastAsia="Gulim" w:cs="Arial"/>
          <w:lang w:eastAsia="ko-KR"/>
        </w:rPr>
        <w:t>결과를</w:t>
      </w:r>
      <w:r w:rsidRPr="00E62BCC">
        <w:rPr>
          <w:rFonts w:eastAsia="Gulim" w:cs="Arial"/>
          <w:lang w:eastAsia="ko-KR"/>
        </w:rPr>
        <w:t xml:space="preserve"> </w:t>
      </w:r>
      <w:r w:rsidRPr="00E62BCC">
        <w:rPr>
          <w:rFonts w:eastAsia="Gulim" w:cs="Arial"/>
          <w:lang w:eastAsia="ko-KR"/>
        </w:rPr>
        <w:t>공개할</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귀하와</w:t>
      </w:r>
      <w:r w:rsidRPr="00E62BCC">
        <w:rPr>
          <w:rFonts w:eastAsia="Gulim" w:cs="Arial"/>
          <w:lang w:eastAsia="ko-KR"/>
        </w:rPr>
        <w:t xml:space="preserve"> Microsoft </w:t>
      </w:r>
      <w:r w:rsidRPr="00E62BCC">
        <w:rPr>
          <w:rFonts w:eastAsia="Gulim" w:cs="Arial"/>
          <w:lang w:eastAsia="ko-KR"/>
        </w:rPr>
        <w:t>간에</w:t>
      </w:r>
      <w:r w:rsidRPr="00E62BCC">
        <w:rPr>
          <w:rFonts w:eastAsia="Gulim" w:cs="Arial"/>
          <w:lang w:eastAsia="ko-KR"/>
        </w:rPr>
        <w:t xml:space="preserve"> </w:t>
      </w:r>
      <w:r w:rsidRPr="00E62BCC">
        <w:rPr>
          <w:rFonts w:eastAsia="Gulim" w:cs="Arial"/>
          <w:lang w:eastAsia="ko-KR"/>
        </w:rPr>
        <w:t>체결한</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계약과</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hyperlink r:id="rId110" w:history="1">
        <w:r w:rsidRPr="00E62BCC">
          <w:rPr>
            <w:rStyle w:val="Hyperlink"/>
            <w:rFonts w:eastAsia="Gulim" w:cs="Arial"/>
            <w:lang w:eastAsia="ko-KR"/>
          </w:rPr>
          <w:t>http://go.microsoft.com/fwlink/?LinkID=66406</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준수하는</w:t>
      </w:r>
      <w:r w:rsidRPr="00E62BCC">
        <w:rPr>
          <w:rFonts w:eastAsia="Gulim" w:cs="Arial"/>
          <w:lang w:eastAsia="ko-KR"/>
        </w:rPr>
        <w:t xml:space="preserve"> </w:t>
      </w:r>
      <w:r w:rsidRPr="00E62BCC">
        <w:rPr>
          <w:rFonts w:eastAsia="Gulim" w:cs="Arial"/>
          <w:lang w:eastAsia="ko-KR"/>
        </w:rPr>
        <w:t>경우에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.NET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요소와</w:t>
      </w:r>
      <w:r w:rsidRPr="00E62BCC">
        <w:rPr>
          <w:rFonts w:eastAsia="Gulim" w:cs="Arial"/>
          <w:lang w:eastAsia="ko-KR"/>
        </w:rPr>
        <w:t xml:space="preserve"> </w:t>
      </w:r>
      <w:r w:rsidRPr="00E62BCC">
        <w:rPr>
          <w:rFonts w:eastAsia="Gulim" w:cs="Arial"/>
          <w:lang w:eastAsia="ko-KR"/>
        </w:rPr>
        <w:t>경쟁</w:t>
      </w:r>
      <w:r w:rsidRPr="00E62BCC">
        <w:rPr>
          <w:rFonts w:eastAsia="Gulim" w:cs="Arial"/>
          <w:lang w:eastAsia="ko-KR"/>
        </w:rPr>
        <w:t xml:space="preserve"> </w:t>
      </w:r>
      <w:r w:rsidRPr="00E62BCC">
        <w:rPr>
          <w:rFonts w:eastAsia="Gulim" w:cs="Arial"/>
          <w:lang w:eastAsia="ko-KR"/>
        </w:rPr>
        <w:t>관계에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수행한</w:t>
      </w:r>
      <w:r w:rsidRPr="00E62BCC">
        <w:rPr>
          <w:rFonts w:eastAsia="Gulim" w:cs="Arial"/>
          <w:lang w:eastAsia="ko-KR"/>
        </w:rPr>
        <w:t xml:space="preserve"> </w:t>
      </w:r>
      <w:r w:rsidRPr="00E62BCC">
        <w:rPr>
          <w:rFonts w:eastAsia="Gulim" w:cs="Arial"/>
          <w:lang w:eastAsia="ko-KR"/>
        </w:rPr>
        <w:t>벤치마크</w:t>
      </w:r>
      <w:r w:rsidRPr="00E62BCC">
        <w:rPr>
          <w:rFonts w:eastAsia="Gulim" w:cs="Arial"/>
          <w:lang w:eastAsia="ko-KR"/>
        </w:rPr>
        <w:t xml:space="preserve"> </w:t>
      </w:r>
      <w:r w:rsidRPr="00E62BCC">
        <w:rPr>
          <w:rFonts w:eastAsia="Gulim" w:cs="Arial"/>
          <w:lang w:eastAsia="ko-KR"/>
        </w:rPr>
        <w:t>테스트</w:t>
      </w:r>
      <w:r w:rsidRPr="00E62BCC">
        <w:rPr>
          <w:rFonts w:eastAsia="Gulim" w:cs="Arial"/>
          <w:lang w:eastAsia="ko-KR"/>
        </w:rPr>
        <w:t xml:space="preserve"> </w:t>
      </w:r>
      <w:r w:rsidRPr="00E62BCC">
        <w:rPr>
          <w:rFonts w:eastAsia="Gulim" w:cs="Arial"/>
          <w:lang w:eastAsia="ko-KR"/>
        </w:rPr>
        <w:t>결과를</w:t>
      </w:r>
      <w:r w:rsidRPr="00E62BCC">
        <w:rPr>
          <w:rFonts w:eastAsia="Gulim" w:cs="Arial"/>
          <w:lang w:eastAsia="ko-KR"/>
        </w:rPr>
        <w:t xml:space="preserve"> </w:t>
      </w:r>
      <w:r w:rsidRPr="00E62BCC">
        <w:rPr>
          <w:rFonts w:eastAsia="Gulim" w:cs="Arial"/>
          <w:lang w:eastAsia="ko-KR"/>
        </w:rPr>
        <w:t>공개할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권리를</w:t>
      </w:r>
      <w:r w:rsidRPr="00E62BCC">
        <w:rPr>
          <w:rFonts w:eastAsia="Gulim" w:cs="Arial"/>
          <w:lang w:eastAsia="ko-KR"/>
        </w:rPr>
        <w:t xml:space="preserve"> </w:t>
      </w:r>
      <w:r w:rsidRPr="00E62BCC">
        <w:rPr>
          <w:rFonts w:eastAsia="Gulim" w:cs="Arial"/>
          <w:lang w:eastAsia="ko-KR"/>
        </w:rPr>
        <w:t>가집니다</w:t>
      </w:r>
      <w:r w:rsidRPr="00E62BCC">
        <w:rPr>
          <w:rFonts w:eastAsia="Gulim" w:cs="Arial"/>
          <w:lang w:eastAsia="ko-KR"/>
        </w:rPr>
        <w:t>.</w:t>
      </w:r>
    </w:p>
    <w:p w14:paraId="68886557" w14:textId="77777777" w:rsidR="000A570B" w:rsidRPr="007F0F89" w:rsidRDefault="000A570B" w:rsidP="000A570B">
      <w:pPr>
        <w:pStyle w:val="PURHeading2"/>
        <w:rPr>
          <w:rFonts w:ascii="Arial" w:eastAsia="Gulim" w:hAnsi="Arial" w:cs="Arial"/>
          <w:b/>
          <w:bCs/>
          <w:lang w:eastAsia="ko-KR"/>
        </w:rPr>
      </w:pPr>
      <w:r w:rsidRPr="007F0F89">
        <w:rPr>
          <w:rFonts w:eastAsia="Gulim" w:cs="Arial"/>
          <w:b/>
          <w:bCs/>
          <w:lang w:eastAsia="ko-KR"/>
        </w:rPr>
        <w:t>SQL Server Reporting Services</w:t>
      </w:r>
      <w:r w:rsidRPr="007F0F89">
        <w:rPr>
          <w:rFonts w:ascii="Arial" w:eastAsia="Gulim" w:hAnsi="Arial" w:cs="Arial"/>
          <w:b/>
          <w:bCs/>
          <w:lang w:eastAsia="ko-KR"/>
        </w:rPr>
        <w:t xml:space="preserve"> </w:t>
      </w:r>
      <w:r w:rsidRPr="007F0F89">
        <w:rPr>
          <w:rFonts w:ascii="Arial" w:eastAsia="Gulim" w:hAnsi="Arial" w:cs="Arial"/>
          <w:b/>
          <w:bCs/>
          <w:lang w:eastAsia="ko-KR"/>
        </w:rPr>
        <w:t>지도</w:t>
      </w:r>
      <w:r w:rsidRPr="007F0F89">
        <w:rPr>
          <w:rFonts w:ascii="Arial" w:eastAsia="Gulim" w:hAnsi="Arial" w:cs="Arial"/>
          <w:b/>
          <w:bCs/>
          <w:lang w:eastAsia="ko-KR"/>
        </w:rPr>
        <w:t xml:space="preserve"> </w:t>
      </w:r>
      <w:r w:rsidRPr="007F0F89">
        <w:rPr>
          <w:rFonts w:ascii="Arial" w:eastAsia="Gulim" w:hAnsi="Arial" w:cs="Arial"/>
          <w:b/>
          <w:bCs/>
          <w:lang w:eastAsia="ko-KR"/>
        </w:rPr>
        <w:t>보고</w:t>
      </w:r>
      <w:r w:rsidRPr="007F0F89">
        <w:rPr>
          <w:rFonts w:ascii="Arial" w:eastAsia="Gulim" w:hAnsi="Arial" w:cs="Arial"/>
          <w:b/>
          <w:bCs/>
          <w:lang w:eastAsia="ko-KR"/>
        </w:rPr>
        <w:t xml:space="preserve"> </w:t>
      </w:r>
      <w:r w:rsidRPr="007F0F89">
        <w:rPr>
          <w:rFonts w:ascii="Arial" w:eastAsia="Gulim" w:hAnsi="Arial" w:cs="Arial"/>
          <w:b/>
          <w:bCs/>
          <w:lang w:eastAsia="ko-KR"/>
        </w:rPr>
        <w:t>항목</w:t>
      </w:r>
    </w:p>
    <w:p w14:paraId="68886558" w14:textId="77777777" w:rsidR="000A570B" w:rsidRPr="007F0F89" w:rsidRDefault="000A570B" w:rsidP="000A570B">
      <w:pPr>
        <w:pStyle w:val="PURBody-Indented"/>
        <w:rPr>
          <w:rFonts w:eastAsia="Gulim" w:cs="Arial"/>
          <w:spacing w:val="-4"/>
          <w:lang w:eastAsia="ko-KR"/>
        </w:rPr>
      </w:pPr>
      <w:r w:rsidRPr="007F0F89">
        <w:rPr>
          <w:rFonts w:eastAsia="Gulim" w:cs="Arial"/>
          <w:spacing w:val="-4"/>
          <w:lang w:eastAsia="ko-KR"/>
        </w:rPr>
        <w:t>본</w:t>
      </w:r>
      <w:r w:rsidRPr="007F0F89">
        <w:rPr>
          <w:rFonts w:eastAsia="Gulim" w:cs="Arial"/>
          <w:spacing w:val="-4"/>
          <w:lang w:eastAsia="ko-KR"/>
        </w:rPr>
        <w:t xml:space="preserve"> </w:t>
      </w:r>
      <w:r w:rsidRPr="007F0F89">
        <w:rPr>
          <w:rFonts w:eastAsia="Gulim" w:cs="Arial"/>
          <w:spacing w:val="-4"/>
          <w:lang w:eastAsia="ko-KR"/>
        </w:rPr>
        <w:t>소프트웨어에는</w:t>
      </w:r>
      <w:r w:rsidRPr="007F0F89">
        <w:rPr>
          <w:rFonts w:eastAsia="Gulim" w:cs="Arial"/>
          <w:spacing w:val="-4"/>
          <w:lang w:eastAsia="ko-KR"/>
        </w:rPr>
        <w:t xml:space="preserve"> </w:t>
      </w:r>
      <w:r w:rsidRPr="007F0F89">
        <w:rPr>
          <w:rFonts w:eastAsia="Gulim" w:cs="Arial"/>
          <w:spacing w:val="-4"/>
          <w:lang w:eastAsia="ko-KR"/>
        </w:rPr>
        <w:t>지도</w:t>
      </w:r>
      <w:r w:rsidRPr="007F0F89">
        <w:rPr>
          <w:rFonts w:eastAsia="Gulim" w:cs="Arial"/>
          <w:spacing w:val="-4"/>
          <w:lang w:eastAsia="ko-KR"/>
        </w:rPr>
        <w:t xml:space="preserve">, </w:t>
      </w:r>
      <w:r w:rsidRPr="007F0F89">
        <w:rPr>
          <w:rFonts w:eastAsia="Gulim" w:cs="Arial"/>
          <w:spacing w:val="-4"/>
          <w:lang w:eastAsia="ko-KR"/>
        </w:rPr>
        <w:t>공중</w:t>
      </w:r>
      <w:r w:rsidRPr="007F0F89">
        <w:rPr>
          <w:rFonts w:eastAsia="Gulim" w:cs="Arial"/>
          <w:spacing w:val="-4"/>
          <w:lang w:eastAsia="ko-KR"/>
        </w:rPr>
        <w:t xml:space="preserve"> </w:t>
      </w:r>
      <w:r w:rsidRPr="007F0F89">
        <w:rPr>
          <w:rFonts w:eastAsia="Gulim" w:cs="Arial"/>
          <w:spacing w:val="-4"/>
          <w:lang w:eastAsia="ko-KR"/>
        </w:rPr>
        <w:t>및</w:t>
      </w:r>
      <w:r w:rsidRPr="007F0F89">
        <w:rPr>
          <w:rFonts w:eastAsia="Gulim" w:cs="Arial"/>
          <w:spacing w:val="-4"/>
          <w:lang w:eastAsia="ko-KR"/>
        </w:rPr>
        <w:t xml:space="preserve"> </w:t>
      </w:r>
      <w:r w:rsidRPr="007F0F89">
        <w:rPr>
          <w:rFonts w:eastAsia="Gulim" w:cs="Arial"/>
          <w:spacing w:val="-4"/>
          <w:lang w:eastAsia="ko-KR"/>
        </w:rPr>
        <w:t>하이브리드</w:t>
      </w:r>
      <w:r w:rsidRPr="007F0F89">
        <w:rPr>
          <w:rFonts w:eastAsia="Gulim" w:cs="Arial"/>
          <w:spacing w:val="-4"/>
          <w:lang w:eastAsia="ko-KR"/>
        </w:rPr>
        <w:t xml:space="preserve"> </w:t>
      </w:r>
      <w:r w:rsidRPr="007F0F89">
        <w:rPr>
          <w:rFonts w:eastAsia="Gulim" w:cs="Arial"/>
          <w:spacing w:val="-4"/>
          <w:lang w:eastAsia="ko-KR"/>
        </w:rPr>
        <w:t>이미지</w:t>
      </w:r>
      <w:r w:rsidRPr="007F0F89">
        <w:rPr>
          <w:rFonts w:eastAsia="Gulim" w:cs="Arial"/>
          <w:spacing w:val="-4"/>
          <w:lang w:eastAsia="ko-KR"/>
        </w:rPr>
        <w:t xml:space="preserve"> </w:t>
      </w:r>
      <w:r w:rsidRPr="007F0F89">
        <w:rPr>
          <w:rFonts w:eastAsia="Gulim" w:cs="Arial"/>
          <w:spacing w:val="-4"/>
          <w:lang w:eastAsia="ko-KR"/>
        </w:rPr>
        <w:t>위에</w:t>
      </w:r>
      <w:r w:rsidRPr="007F0F89">
        <w:rPr>
          <w:rFonts w:eastAsia="Gulim" w:cs="Arial"/>
          <w:spacing w:val="-4"/>
          <w:lang w:eastAsia="ko-KR"/>
        </w:rPr>
        <w:t xml:space="preserve"> </w:t>
      </w:r>
      <w:r w:rsidRPr="007F0F89">
        <w:rPr>
          <w:rFonts w:eastAsia="Gulim" w:cs="Arial"/>
          <w:spacing w:val="-4"/>
          <w:lang w:eastAsia="ko-KR"/>
        </w:rPr>
        <w:t>데이터를</w:t>
      </w:r>
      <w:r w:rsidRPr="007F0F89">
        <w:rPr>
          <w:rFonts w:eastAsia="Gulim" w:cs="Arial"/>
          <w:spacing w:val="-4"/>
          <w:lang w:eastAsia="ko-KR"/>
        </w:rPr>
        <w:t xml:space="preserve"> </w:t>
      </w:r>
      <w:r w:rsidRPr="007F0F89">
        <w:rPr>
          <w:rFonts w:eastAsia="Gulim" w:cs="Arial"/>
          <w:spacing w:val="-4"/>
          <w:lang w:eastAsia="ko-KR"/>
        </w:rPr>
        <w:t>표시하는</w:t>
      </w:r>
      <w:r w:rsidRPr="007F0F89">
        <w:rPr>
          <w:rFonts w:eastAsia="Gulim" w:cs="Arial"/>
          <w:spacing w:val="-4"/>
          <w:lang w:eastAsia="ko-KR"/>
        </w:rPr>
        <w:t xml:space="preserve"> </w:t>
      </w:r>
      <w:r w:rsidRPr="007F0F89">
        <w:rPr>
          <w:rFonts w:eastAsia="Gulim" w:cs="Arial"/>
          <w:spacing w:val="-4"/>
          <w:lang w:eastAsia="ko-KR"/>
        </w:rPr>
        <w:t>보고서를</w:t>
      </w:r>
      <w:r w:rsidRPr="007F0F89">
        <w:rPr>
          <w:rFonts w:eastAsia="Gulim" w:cs="Arial"/>
          <w:spacing w:val="-4"/>
          <w:lang w:eastAsia="ko-KR"/>
        </w:rPr>
        <w:t xml:space="preserve"> </w:t>
      </w:r>
      <w:r w:rsidRPr="007F0F89">
        <w:rPr>
          <w:rFonts w:eastAsia="Gulim" w:cs="Arial"/>
          <w:spacing w:val="-4"/>
          <w:lang w:eastAsia="ko-KR"/>
        </w:rPr>
        <w:t>만들기</w:t>
      </w:r>
      <w:r w:rsidRPr="007F0F89">
        <w:rPr>
          <w:rFonts w:eastAsia="Gulim" w:cs="Arial"/>
          <w:spacing w:val="-4"/>
          <w:lang w:eastAsia="ko-KR"/>
        </w:rPr>
        <w:t xml:space="preserve"> </w:t>
      </w:r>
      <w:r w:rsidRPr="007F0F89">
        <w:rPr>
          <w:rFonts w:eastAsia="Gulim" w:cs="Arial"/>
          <w:spacing w:val="-4"/>
          <w:lang w:eastAsia="ko-KR"/>
        </w:rPr>
        <w:t>위해</w:t>
      </w:r>
      <w:r w:rsidRPr="007F0F89">
        <w:rPr>
          <w:rFonts w:eastAsia="Gulim" w:cs="Arial"/>
          <w:spacing w:val="-4"/>
          <w:lang w:eastAsia="ko-KR"/>
        </w:rPr>
        <w:t xml:space="preserve"> Bing Maps(</w:t>
      </w:r>
      <w:r w:rsidRPr="007F0F89">
        <w:rPr>
          <w:rFonts w:eastAsia="Gulim" w:cs="Arial"/>
          <w:spacing w:val="-4"/>
          <w:lang w:eastAsia="ko-KR"/>
        </w:rPr>
        <w:t>또는</w:t>
      </w:r>
      <w:r w:rsidRPr="007F0F89">
        <w:rPr>
          <w:rFonts w:eastAsia="Gulim" w:cs="Arial"/>
          <w:spacing w:val="-4"/>
          <w:lang w:eastAsia="ko-KR"/>
        </w:rPr>
        <w:t xml:space="preserve"> </w:t>
      </w:r>
      <w:r w:rsidRPr="007F0F89">
        <w:rPr>
          <w:rFonts w:eastAsia="Gulim" w:cs="Arial"/>
          <w:spacing w:val="-4"/>
          <w:lang w:eastAsia="ko-KR"/>
        </w:rPr>
        <w:t>그</w:t>
      </w:r>
      <w:r w:rsidRPr="007F0F89">
        <w:rPr>
          <w:rFonts w:eastAsia="Gulim" w:cs="Arial"/>
          <w:spacing w:val="-4"/>
          <w:lang w:eastAsia="ko-KR"/>
        </w:rPr>
        <w:t xml:space="preserve"> </w:t>
      </w:r>
      <w:r w:rsidRPr="007F0F89">
        <w:rPr>
          <w:rFonts w:eastAsia="Gulim" w:cs="Arial"/>
          <w:spacing w:val="-4"/>
          <w:lang w:eastAsia="ko-KR"/>
        </w:rPr>
        <w:t>후속</w:t>
      </w:r>
      <w:r w:rsidRPr="007F0F89">
        <w:rPr>
          <w:rFonts w:eastAsia="Gulim" w:cs="Arial"/>
          <w:spacing w:val="-4"/>
          <w:lang w:eastAsia="ko-KR"/>
        </w:rPr>
        <w:t xml:space="preserve"> </w:t>
      </w:r>
      <w:r w:rsidRPr="007F0F89">
        <w:rPr>
          <w:rFonts w:eastAsia="Gulim" w:cs="Arial"/>
          <w:spacing w:val="-4"/>
          <w:lang w:eastAsia="ko-KR"/>
        </w:rPr>
        <w:t>상표</w:t>
      </w:r>
      <w:r w:rsidRPr="007F0F89">
        <w:rPr>
          <w:rFonts w:eastAsia="Gulim" w:cs="Arial"/>
          <w:spacing w:val="-4"/>
          <w:lang w:eastAsia="ko-KR"/>
        </w:rPr>
        <w:t xml:space="preserve">) </w:t>
      </w:r>
      <w:r w:rsidRPr="007F0F89">
        <w:rPr>
          <w:rFonts w:eastAsia="Gulim" w:cs="Arial"/>
          <w:spacing w:val="-4"/>
          <w:lang w:eastAsia="ko-KR"/>
        </w:rPr>
        <w:t>응용</w:t>
      </w:r>
      <w:r w:rsidRPr="007F0F89">
        <w:rPr>
          <w:rFonts w:eastAsia="Gulim" w:cs="Arial"/>
          <w:spacing w:val="-4"/>
          <w:lang w:eastAsia="ko-KR"/>
        </w:rPr>
        <w:t xml:space="preserve"> </w:t>
      </w:r>
      <w:r w:rsidRPr="007F0F89">
        <w:rPr>
          <w:rFonts w:eastAsia="Gulim" w:cs="Arial"/>
          <w:spacing w:val="-4"/>
          <w:lang w:eastAsia="ko-KR"/>
        </w:rPr>
        <w:t>프로그램</w:t>
      </w:r>
      <w:r w:rsidRPr="007F0F89">
        <w:rPr>
          <w:rFonts w:eastAsia="Gulim" w:cs="Arial"/>
          <w:spacing w:val="-4"/>
          <w:lang w:eastAsia="ko-KR"/>
        </w:rPr>
        <w:t xml:space="preserve"> </w:t>
      </w:r>
      <w:r w:rsidRPr="007F0F89">
        <w:rPr>
          <w:rFonts w:eastAsia="Gulim" w:cs="Arial"/>
          <w:spacing w:val="-4"/>
          <w:lang w:eastAsia="ko-KR"/>
        </w:rPr>
        <w:t>프로그래밍</w:t>
      </w:r>
      <w:r w:rsidRPr="007F0F89">
        <w:rPr>
          <w:rFonts w:eastAsia="Gulim" w:cs="Arial"/>
          <w:spacing w:val="-4"/>
          <w:lang w:eastAsia="ko-KR"/>
        </w:rPr>
        <w:t xml:space="preserve"> </w:t>
      </w:r>
      <w:r w:rsidRPr="007F0F89">
        <w:rPr>
          <w:rFonts w:eastAsia="Gulim" w:cs="Arial"/>
          <w:spacing w:val="-4"/>
          <w:lang w:eastAsia="ko-KR"/>
        </w:rPr>
        <w:t>인터페이스</w:t>
      </w:r>
      <w:r w:rsidRPr="007F0F89">
        <w:rPr>
          <w:rFonts w:eastAsia="Gulim" w:cs="Arial"/>
          <w:spacing w:val="-4"/>
          <w:lang w:eastAsia="ko-KR"/>
        </w:rPr>
        <w:t>(</w:t>
      </w:r>
      <w:r w:rsidRPr="00FC5199">
        <w:rPr>
          <w:rFonts w:ascii="Gulim" w:eastAsia="Gulim" w:hAnsi="Gulim" w:cs="Arial"/>
          <w:spacing w:val="-4"/>
          <w:lang w:eastAsia="ko-KR"/>
        </w:rPr>
        <w:t>"</w:t>
      </w:r>
      <w:r w:rsidRPr="007F0F89">
        <w:rPr>
          <w:rFonts w:eastAsia="Gulim" w:cs="Arial"/>
          <w:spacing w:val="-4"/>
          <w:lang w:eastAsia="ko-KR"/>
        </w:rPr>
        <w:t>Bing Maps API</w:t>
      </w:r>
      <w:r w:rsidRPr="00FC5199">
        <w:rPr>
          <w:rFonts w:ascii="Gulim" w:eastAsia="Gulim" w:hAnsi="Gulim" w:cs="Arial"/>
          <w:spacing w:val="-4"/>
          <w:lang w:eastAsia="ko-KR"/>
        </w:rPr>
        <w:t>"</w:t>
      </w:r>
      <w:r w:rsidRPr="007F0F89">
        <w:rPr>
          <w:rFonts w:eastAsia="Gulim" w:cs="Arial"/>
          <w:spacing w:val="-4"/>
          <w:lang w:eastAsia="ko-KR"/>
        </w:rPr>
        <w:t>)</w:t>
      </w:r>
      <w:r w:rsidRPr="007F0F89">
        <w:rPr>
          <w:rFonts w:eastAsia="Gulim" w:cs="Arial"/>
          <w:spacing w:val="-4"/>
          <w:lang w:eastAsia="ko-KR"/>
        </w:rPr>
        <w:t>를</w:t>
      </w:r>
      <w:r w:rsidRPr="007F0F89">
        <w:rPr>
          <w:rFonts w:eastAsia="Gulim" w:cs="Arial"/>
          <w:spacing w:val="-4"/>
          <w:lang w:eastAsia="ko-KR"/>
        </w:rPr>
        <w:t xml:space="preserve"> </w:t>
      </w:r>
      <w:r w:rsidRPr="007F0F89">
        <w:rPr>
          <w:rFonts w:eastAsia="Gulim" w:cs="Arial"/>
          <w:spacing w:val="-4"/>
          <w:lang w:eastAsia="ko-KR"/>
        </w:rPr>
        <w:t>통해</w:t>
      </w:r>
      <w:r w:rsidRPr="007F0F89">
        <w:rPr>
          <w:rFonts w:eastAsia="Gulim" w:cs="Arial"/>
          <w:spacing w:val="-4"/>
          <w:lang w:eastAsia="ko-KR"/>
        </w:rPr>
        <w:t xml:space="preserve"> </w:t>
      </w:r>
      <w:r w:rsidRPr="007F0F89">
        <w:rPr>
          <w:rFonts w:eastAsia="Gulim" w:cs="Arial"/>
          <w:spacing w:val="-4"/>
          <w:lang w:eastAsia="ko-KR"/>
        </w:rPr>
        <w:t>지도</w:t>
      </w:r>
      <w:r w:rsidRPr="007F0F89">
        <w:rPr>
          <w:rFonts w:eastAsia="Gulim" w:cs="Arial"/>
          <w:spacing w:val="-4"/>
          <w:lang w:eastAsia="ko-KR"/>
        </w:rPr>
        <w:t xml:space="preserve">, </w:t>
      </w:r>
      <w:r w:rsidRPr="007F0F89">
        <w:rPr>
          <w:rFonts w:eastAsia="Gulim" w:cs="Arial"/>
          <w:spacing w:val="-4"/>
          <w:lang w:eastAsia="ko-KR"/>
        </w:rPr>
        <w:t>이미지</w:t>
      </w:r>
      <w:r w:rsidRPr="007F0F89">
        <w:rPr>
          <w:rFonts w:eastAsia="Gulim" w:cs="Arial"/>
          <w:spacing w:val="-4"/>
          <w:lang w:eastAsia="ko-KR"/>
        </w:rPr>
        <w:t xml:space="preserve">, </w:t>
      </w:r>
      <w:r w:rsidRPr="007F0F89">
        <w:rPr>
          <w:rFonts w:eastAsia="Gulim" w:cs="Arial"/>
          <w:spacing w:val="-4"/>
          <w:lang w:eastAsia="ko-KR"/>
        </w:rPr>
        <w:t>기타</w:t>
      </w:r>
      <w:r w:rsidRPr="007F0F89">
        <w:rPr>
          <w:rFonts w:eastAsia="Gulim" w:cs="Arial"/>
          <w:spacing w:val="-4"/>
          <w:lang w:eastAsia="ko-KR"/>
        </w:rPr>
        <w:t xml:space="preserve"> </w:t>
      </w:r>
      <w:r w:rsidRPr="007F0F89">
        <w:rPr>
          <w:rFonts w:eastAsia="Gulim" w:cs="Arial"/>
          <w:spacing w:val="-4"/>
          <w:lang w:eastAsia="ko-KR"/>
        </w:rPr>
        <w:t>데이터</w:t>
      </w:r>
      <w:r w:rsidRPr="007F0F89">
        <w:rPr>
          <w:rFonts w:eastAsia="Gulim" w:cs="Arial"/>
          <w:spacing w:val="-4"/>
          <w:lang w:eastAsia="ko-KR"/>
        </w:rPr>
        <w:t xml:space="preserve"> </w:t>
      </w:r>
      <w:r w:rsidRPr="007F0F89">
        <w:rPr>
          <w:rFonts w:eastAsia="Gulim" w:cs="Arial"/>
          <w:spacing w:val="-4"/>
          <w:lang w:eastAsia="ko-KR"/>
        </w:rPr>
        <w:t>등과</w:t>
      </w:r>
      <w:r w:rsidRPr="007F0F89">
        <w:rPr>
          <w:rFonts w:eastAsia="Gulim" w:cs="Arial"/>
          <w:spacing w:val="-4"/>
          <w:lang w:eastAsia="ko-KR"/>
        </w:rPr>
        <w:t xml:space="preserve"> </w:t>
      </w:r>
      <w:r w:rsidRPr="007F0F89">
        <w:rPr>
          <w:rFonts w:eastAsia="Gulim" w:cs="Arial"/>
          <w:spacing w:val="-4"/>
          <w:lang w:eastAsia="ko-KR"/>
        </w:rPr>
        <w:t>같은</w:t>
      </w:r>
      <w:r w:rsidRPr="007F0F89">
        <w:rPr>
          <w:rFonts w:eastAsia="Gulim" w:cs="Arial"/>
          <w:spacing w:val="-4"/>
          <w:lang w:eastAsia="ko-KR"/>
        </w:rPr>
        <w:t xml:space="preserve"> </w:t>
      </w:r>
      <w:r w:rsidRPr="007F0F89">
        <w:rPr>
          <w:rFonts w:eastAsia="Gulim" w:cs="Arial"/>
          <w:spacing w:val="-4"/>
          <w:lang w:eastAsia="ko-KR"/>
        </w:rPr>
        <w:t>콘텐츠를</w:t>
      </w:r>
      <w:r w:rsidRPr="007F0F89">
        <w:rPr>
          <w:rFonts w:eastAsia="Gulim" w:cs="Arial"/>
          <w:spacing w:val="-4"/>
          <w:lang w:eastAsia="ko-KR"/>
        </w:rPr>
        <w:t xml:space="preserve"> </w:t>
      </w:r>
      <w:r w:rsidRPr="007F0F89">
        <w:rPr>
          <w:rFonts w:eastAsia="Gulim" w:cs="Arial"/>
          <w:spacing w:val="-4"/>
          <w:lang w:eastAsia="ko-KR"/>
        </w:rPr>
        <w:t>검색하는</w:t>
      </w:r>
      <w:r w:rsidRPr="007F0F89">
        <w:rPr>
          <w:rFonts w:eastAsia="Gulim" w:cs="Arial"/>
          <w:spacing w:val="-4"/>
          <w:lang w:eastAsia="ko-KR"/>
        </w:rPr>
        <w:t xml:space="preserve"> </w:t>
      </w:r>
      <w:r w:rsidRPr="007F0F89">
        <w:rPr>
          <w:rFonts w:eastAsia="Gulim" w:cs="Arial"/>
          <w:spacing w:val="-4"/>
          <w:lang w:eastAsia="ko-KR"/>
        </w:rPr>
        <w:t>기능이</w:t>
      </w:r>
      <w:r w:rsidRPr="007F0F89">
        <w:rPr>
          <w:rFonts w:eastAsia="Gulim" w:cs="Arial"/>
          <w:spacing w:val="-4"/>
          <w:lang w:eastAsia="ko-KR"/>
        </w:rPr>
        <w:t xml:space="preserve"> </w:t>
      </w:r>
      <w:r w:rsidRPr="007F0F89">
        <w:rPr>
          <w:rFonts w:eastAsia="Gulim" w:cs="Arial"/>
          <w:spacing w:val="-4"/>
          <w:lang w:eastAsia="ko-KR"/>
        </w:rPr>
        <w:t>포함될</w:t>
      </w:r>
      <w:r w:rsidRPr="007F0F89">
        <w:rPr>
          <w:rFonts w:eastAsia="Gulim" w:cs="Arial"/>
          <w:spacing w:val="-4"/>
          <w:lang w:eastAsia="ko-KR"/>
        </w:rPr>
        <w:t xml:space="preserve"> </w:t>
      </w:r>
      <w:r w:rsidRPr="007F0F89">
        <w:rPr>
          <w:rFonts w:eastAsia="Gulim" w:cs="Arial"/>
          <w:spacing w:val="-4"/>
          <w:lang w:eastAsia="ko-KR"/>
        </w:rPr>
        <w:t>수</w:t>
      </w:r>
      <w:r w:rsidRPr="007F0F89">
        <w:rPr>
          <w:rFonts w:eastAsia="Gulim" w:cs="Arial"/>
          <w:spacing w:val="-4"/>
          <w:lang w:eastAsia="ko-KR"/>
        </w:rPr>
        <w:t xml:space="preserve"> </w:t>
      </w:r>
      <w:r w:rsidRPr="007F0F89">
        <w:rPr>
          <w:rFonts w:eastAsia="Gulim" w:cs="Arial"/>
          <w:spacing w:val="-4"/>
          <w:lang w:eastAsia="ko-KR"/>
        </w:rPr>
        <w:t>있습니다</w:t>
      </w:r>
      <w:r w:rsidRPr="007F0F89">
        <w:rPr>
          <w:rFonts w:eastAsia="Gulim" w:cs="Arial"/>
          <w:spacing w:val="-4"/>
          <w:lang w:eastAsia="ko-KR"/>
        </w:rPr>
        <w:t xml:space="preserve">. </w:t>
      </w:r>
      <w:r w:rsidRPr="007F0F89">
        <w:rPr>
          <w:rFonts w:eastAsia="Gulim" w:cs="Arial"/>
          <w:spacing w:val="-4"/>
          <w:lang w:eastAsia="ko-KR"/>
        </w:rPr>
        <w:t>이러한</w:t>
      </w:r>
      <w:r w:rsidRPr="007F0F89">
        <w:rPr>
          <w:rFonts w:eastAsia="Gulim" w:cs="Arial"/>
          <w:spacing w:val="-4"/>
          <w:lang w:eastAsia="ko-KR"/>
        </w:rPr>
        <w:t xml:space="preserve"> </w:t>
      </w:r>
      <w:r w:rsidRPr="007F0F89">
        <w:rPr>
          <w:rFonts w:eastAsia="Gulim" w:cs="Arial"/>
          <w:spacing w:val="-4"/>
          <w:lang w:eastAsia="ko-KR"/>
        </w:rPr>
        <w:t>기능이</w:t>
      </w:r>
      <w:r w:rsidRPr="007F0F89">
        <w:rPr>
          <w:rFonts w:eastAsia="Gulim" w:cs="Arial"/>
          <w:spacing w:val="-4"/>
          <w:lang w:eastAsia="ko-KR"/>
        </w:rPr>
        <w:t xml:space="preserve"> </w:t>
      </w:r>
      <w:r w:rsidRPr="007F0F89">
        <w:rPr>
          <w:rFonts w:eastAsia="Gulim" w:cs="Arial"/>
          <w:spacing w:val="-4"/>
          <w:lang w:eastAsia="ko-KR"/>
        </w:rPr>
        <w:t>포함되어</w:t>
      </w:r>
      <w:r w:rsidRPr="007F0F89">
        <w:rPr>
          <w:rFonts w:eastAsia="Gulim" w:cs="Arial"/>
          <w:spacing w:val="-4"/>
          <w:lang w:eastAsia="ko-KR"/>
        </w:rPr>
        <w:t xml:space="preserve"> </w:t>
      </w:r>
      <w:r w:rsidRPr="007F0F89">
        <w:rPr>
          <w:rFonts w:eastAsia="Gulim" w:cs="Arial"/>
          <w:spacing w:val="-4"/>
          <w:lang w:eastAsia="ko-KR"/>
        </w:rPr>
        <w:t>있는</w:t>
      </w:r>
      <w:r w:rsidRPr="007F0F89">
        <w:rPr>
          <w:rFonts w:eastAsia="Gulim" w:cs="Arial"/>
          <w:spacing w:val="-4"/>
          <w:lang w:eastAsia="ko-KR"/>
        </w:rPr>
        <w:t xml:space="preserve"> </w:t>
      </w:r>
      <w:r w:rsidRPr="007F0F89">
        <w:rPr>
          <w:rFonts w:eastAsia="Gulim" w:cs="Arial"/>
          <w:spacing w:val="-4"/>
          <w:lang w:eastAsia="ko-KR"/>
        </w:rPr>
        <w:t>경우</w:t>
      </w:r>
      <w:r w:rsidRPr="007F0F89">
        <w:rPr>
          <w:rFonts w:eastAsia="Gulim" w:cs="Arial"/>
          <w:spacing w:val="-4"/>
          <w:lang w:eastAsia="ko-KR"/>
        </w:rPr>
        <w:t xml:space="preserve"> </w:t>
      </w:r>
      <w:r w:rsidRPr="007F0F89">
        <w:rPr>
          <w:rFonts w:eastAsia="Gulim" w:cs="Arial"/>
          <w:spacing w:val="-4"/>
          <w:lang w:eastAsia="ko-KR"/>
        </w:rPr>
        <w:t>귀하는</w:t>
      </w:r>
      <w:r w:rsidRPr="007F0F89">
        <w:rPr>
          <w:rFonts w:eastAsia="Gulim" w:cs="Arial"/>
          <w:spacing w:val="-4"/>
          <w:lang w:eastAsia="ko-KR"/>
        </w:rPr>
        <w:t xml:space="preserve"> </w:t>
      </w:r>
      <w:r w:rsidRPr="007F0F89">
        <w:rPr>
          <w:rFonts w:eastAsia="Gulim" w:cs="Arial"/>
          <w:spacing w:val="-4"/>
          <w:lang w:eastAsia="ko-KR"/>
        </w:rPr>
        <w:t>본</w:t>
      </w:r>
      <w:r w:rsidRPr="007F0F89">
        <w:rPr>
          <w:rFonts w:eastAsia="Gulim" w:cs="Arial"/>
          <w:spacing w:val="-4"/>
          <w:lang w:eastAsia="ko-KR"/>
        </w:rPr>
        <w:t xml:space="preserve"> </w:t>
      </w:r>
      <w:r w:rsidRPr="007F0F89">
        <w:rPr>
          <w:rFonts w:eastAsia="Gulim" w:cs="Arial"/>
          <w:spacing w:val="-4"/>
          <w:lang w:eastAsia="ko-KR"/>
        </w:rPr>
        <w:t>소프트웨어에</w:t>
      </w:r>
      <w:r w:rsidRPr="007F0F89">
        <w:rPr>
          <w:rFonts w:eastAsia="Gulim" w:cs="Arial"/>
          <w:spacing w:val="-4"/>
          <w:lang w:eastAsia="ko-KR"/>
        </w:rPr>
        <w:t xml:space="preserve"> </w:t>
      </w:r>
      <w:r w:rsidRPr="007F0F89">
        <w:rPr>
          <w:rFonts w:eastAsia="Gulim" w:cs="Arial"/>
          <w:spacing w:val="-4"/>
          <w:lang w:eastAsia="ko-KR"/>
        </w:rPr>
        <w:t>통합된</w:t>
      </w:r>
      <w:r w:rsidRPr="007F0F89">
        <w:rPr>
          <w:rFonts w:eastAsia="Gulim" w:cs="Arial"/>
          <w:spacing w:val="-4"/>
          <w:lang w:eastAsia="ko-KR"/>
        </w:rPr>
        <w:t xml:space="preserve"> </w:t>
      </w:r>
      <w:r w:rsidRPr="007F0F89">
        <w:rPr>
          <w:rFonts w:eastAsia="Gulim" w:cs="Arial"/>
          <w:spacing w:val="-4"/>
          <w:lang w:eastAsia="ko-KR"/>
        </w:rPr>
        <w:t>방식</w:t>
      </w:r>
      <w:r w:rsidRPr="007F0F89">
        <w:rPr>
          <w:rFonts w:eastAsia="Gulim" w:cs="Arial"/>
          <w:spacing w:val="-4"/>
          <w:lang w:eastAsia="ko-KR"/>
        </w:rPr>
        <w:t xml:space="preserve"> </w:t>
      </w:r>
      <w:r w:rsidRPr="007F0F89">
        <w:rPr>
          <w:rFonts w:eastAsia="Gulim" w:cs="Arial"/>
          <w:spacing w:val="-4"/>
          <w:lang w:eastAsia="ko-KR"/>
        </w:rPr>
        <w:t>및</w:t>
      </w:r>
      <w:r w:rsidRPr="007F0F89">
        <w:rPr>
          <w:rFonts w:eastAsia="Gulim" w:cs="Arial"/>
          <w:spacing w:val="-4"/>
          <w:lang w:eastAsia="ko-KR"/>
        </w:rPr>
        <w:t xml:space="preserve"> </w:t>
      </w:r>
      <w:r w:rsidRPr="007F0F89">
        <w:rPr>
          <w:rFonts w:eastAsia="Gulim" w:cs="Arial"/>
          <w:spacing w:val="-4"/>
          <w:lang w:eastAsia="ko-KR"/>
        </w:rPr>
        <w:t>액세스</w:t>
      </w:r>
      <w:r w:rsidRPr="007F0F89">
        <w:rPr>
          <w:rFonts w:eastAsia="Gulim" w:cs="Arial"/>
          <w:spacing w:val="-4"/>
          <w:lang w:eastAsia="ko-KR"/>
        </w:rPr>
        <w:t xml:space="preserve"> </w:t>
      </w:r>
      <w:r w:rsidRPr="007F0F89">
        <w:rPr>
          <w:rFonts w:eastAsia="Gulim" w:cs="Arial"/>
          <w:spacing w:val="-4"/>
          <w:lang w:eastAsia="ko-KR"/>
        </w:rPr>
        <w:t>방법을</w:t>
      </w:r>
      <w:r w:rsidRPr="007F0F89">
        <w:rPr>
          <w:rFonts w:eastAsia="Gulim" w:cs="Arial"/>
          <w:spacing w:val="-4"/>
          <w:lang w:eastAsia="ko-KR"/>
        </w:rPr>
        <w:t xml:space="preserve"> </w:t>
      </w:r>
      <w:r w:rsidRPr="007F0F89">
        <w:rPr>
          <w:rFonts w:eastAsia="Gulim" w:cs="Arial"/>
          <w:spacing w:val="-4"/>
          <w:lang w:eastAsia="ko-KR"/>
        </w:rPr>
        <w:t>통해</w:t>
      </w:r>
      <w:r w:rsidRPr="007F0F89">
        <w:rPr>
          <w:rFonts w:eastAsia="Gulim" w:cs="Arial"/>
          <w:spacing w:val="-4"/>
          <w:lang w:eastAsia="ko-KR"/>
        </w:rPr>
        <w:t xml:space="preserve"> </w:t>
      </w:r>
      <w:r w:rsidRPr="007F0F89">
        <w:rPr>
          <w:rFonts w:eastAsia="Gulim" w:cs="Arial"/>
          <w:spacing w:val="-4"/>
          <w:lang w:eastAsia="ko-KR"/>
        </w:rPr>
        <w:t>이와</w:t>
      </w:r>
      <w:r w:rsidRPr="007F0F89">
        <w:rPr>
          <w:rFonts w:eastAsia="Gulim" w:cs="Arial"/>
          <w:spacing w:val="-4"/>
          <w:lang w:eastAsia="ko-KR"/>
        </w:rPr>
        <w:t xml:space="preserve"> </w:t>
      </w:r>
      <w:r w:rsidRPr="007F0F89">
        <w:rPr>
          <w:rFonts w:eastAsia="Gulim" w:cs="Arial"/>
          <w:spacing w:val="-4"/>
          <w:lang w:eastAsia="ko-KR"/>
        </w:rPr>
        <w:t>연계해서만</w:t>
      </w:r>
      <w:r w:rsidRPr="007F0F89">
        <w:rPr>
          <w:rFonts w:eastAsia="Gulim" w:cs="Arial"/>
          <w:spacing w:val="-4"/>
          <w:lang w:eastAsia="ko-KR"/>
        </w:rPr>
        <w:t xml:space="preserve"> </w:t>
      </w:r>
      <w:r w:rsidRPr="007F0F89">
        <w:rPr>
          <w:rFonts w:eastAsia="Gulim" w:cs="Arial"/>
          <w:spacing w:val="-4"/>
          <w:lang w:eastAsia="ko-KR"/>
        </w:rPr>
        <w:t>동적</w:t>
      </w:r>
      <w:r w:rsidRPr="007F0F89">
        <w:rPr>
          <w:rFonts w:eastAsia="Gulim" w:cs="Arial"/>
          <w:spacing w:val="-4"/>
          <w:lang w:eastAsia="ko-KR"/>
        </w:rPr>
        <w:t xml:space="preserve"> </w:t>
      </w:r>
      <w:r w:rsidRPr="007F0F89">
        <w:rPr>
          <w:rFonts w:eastAsia="Gulim" w:cs="Arial"/>
          <w:spacing w:val="-4"/>
          <w:lang w:eastAsia="ko-KR"/>
        </w:rPr>
        <w:t>및</w:t>
      </w:r>
      <w:r w:rsidRPr="007F0F89">
        <w:rPr>
          <w:rFonts w:eastAsia="Gulim" w:cs="Arial"/>
          <w:spacing w:val="-4"/>
          <w:lang w:eastAsia="ko-KR"/>
        </w:rPr>
        <w:t xml:space="preserve"> </w:t>
      </w:r>
      <w:r w:rsidRPr="007F0F89">
        <w:rPr>
          <w:rFonts w:eastAsia="Gulim" w:cs="Arial"/>
          <w:spacing w:val="-4"/>
          <w:lang w:eastAsia="ko-KR"/>
        </w:rPr>
        <w:t>정적</w:t>
      </w:r>
      <w:r w:rsidRPr="007F0F89">
        <w:rPr>
          <w:rFonts w:eastAsia="Gulim" w:cs="Arial"/>
          <w:spacing w:val="-4"/>
          <w:lang w:eastAsia="ko-KR"/>
        </w:rPr>
        <w:t xml:space="preserve"> </w:t>
      </w:r>
      <w:r w:rsidRPr="007F0F89">
        <w:rPr>
          <w:rFonts w:eastAsia="Gulim" w:cs="Arial"/>
          <w:spacing w:val="-4"/>
          <w:lang w:eastAsia="ko-KR"/>
        </w:rPr>
        <w:t>문서를</w:t>
      </w:r>
      <w:r w:rsidRPr="007F0F89">
        <w:rPr>
          <w:rFonts w:eastAsia="Gulim" w:cs="Arial"/>
          <w:spacing w:val="-4"/>
          <w:lang w:eastAsia="ko-KR"/>
        </w:rPr>
        <w:t xml:space="preserve"> </w:t>
      </w:r>
      <w:r w:rsidRPr="007F0F89">
        <w:rPr>
          <w:rFonts w:eastAsia="Gulim" w:cs="Arial"/>
          <w:spacing w:val="-4"/>
          <w:lang w:eastAsia="ko-KR"/>
        </w:rPr>
        <w:t>만들고</w:t>
      </w:r>
      <w:r w:rsidRPr="007F0F89">
        <w:rPr>
          <w:rFonts w:eastAsia="Gulim" w:cs="Arial"/>
          <w:spacing w:val="-4"/>
          <w:lang w:eastAsia="ko-KR"/>
        </w:rPr>
        <w:t xml:space="preserve"> </w:t>
      </w:r>
      <w:r w:rsidRPr="007F0F89">
        <w:rPr>
          <w:rFonts w:eastAsia="Gulim" w:cs="Arial"/>
          <w:spacing w:val="-4"/>
          <w:lang w:eastAsia="ko-KR"/>
        </w:rPr>
        <w:t>보기</w:t>
      </w:r>
      <w:r w:rsidRPr="007F0F89">
        <w:rPr>
          <w:rFonts w:eastAsia="Gulim" w:cs="Arial"/>
          <w:spacing w:val="-4"/>
          <w:lang w:eastAsia="ko-KR"/>
        </w:rPr>
        <w:t xml:space="preserve"> </w:t>
      </w:r>
      <w:r w:rsidRPr="007F0F89">
        <w:rPr>
          <w:rFonts w:eastAsia="Gulim" w:cs="Arial"/>
          <w:spacing w:val="-4"/>
          <w:lang w:eastAsia="ko-KR"/>
        </w:rPr>
        <w:t>위해</w:t>
      </w:r>
      <w:r w:rsidRPr="007F0F89">
        <w:rPr>
          <w:rFonts w:eastAsia="Gulim" w:cs="Arial"/>
          <w:spacing w:val="-4"/>
          <w:lang w:eastAsia="ko-KR"/>
        </w:rPr>
        <w:t xml:space="preserve"> </w:t>
      </w:r>
      <w:r w:rsidRPr="007F0F89">
        <w:rPr>
          <w:rFonts w:eastAsia="Gulim" w:cs="Arial"/>
          <w:spacing w:val="-4"/>
          <w:lang w:eastAsia="ko-KR"/>
        </w:rPr>
        <w:t>이러한</w:t>
      </w:r>
      <w:r w:rsidRPr="007F0F89">
        <w:rPr>
          <w:rFonts w:eastAsia="Gulim" w:cs="Arial"/>
          <w:spacing w:val="-4"/>
          <w:lang w:eastAsia="ko-KR"/>
        </w:rPr>
        <w:t xml:space="preserve"> </w:t>
      </w:r>
      <w:r w:rsidRPr="007F0F89">
        <w:rPr>
          <w:rFonts w:eastAsia="Gulim" w:cs="Arial"/>
          <w:spacing w:val="-4"/>
          <w:lang w:eastAsia="ko-KR"/>
        </w:rPr>
        <w:t>기능을</w:t>
      </w:r>
      <w:r w:rsidRPr="007F0F89">
        <w:rPr>
          <w:rFonts w:eastAsia="Gulim" w:cs="Arial"/>
          <w:spacing w:val="-4"/>
          <w:lang w:eastAsia="ko-KR"/>
        </w:rPr>
        <w:t xml:space="preserve"> </w:t>
      </w:r>
      <w:r w:rsidRPr="007F0F89">
        <w:rPr>
          <w:rFonts w:eastAsia="Gulim" w:cs="Arial"/>
          <w:spacing w:val="-4"/>
          <w:lang w:eastAsia="ko-KR"/>
        </w:rPr>
        <w:t>사용할</w:t>
      </w:r>
      <w:r w:rsidRPr="007F0F89">
        <w:rPr>
          <w:rFonts w:eastAsia="Gulim" w:cs="Arial"/>
          <w:spacing w:val="-4"/>
          <w:lang w:eastAsia="ko-KR"/>
        </w:rPr>
        <w:t xml:space="preserve"> </w:t>
      </w:r>
      <w:r w:rsidRPr="007F0F89">
        <w:rPr>
          <w:rFonts w:eastAsia="Gulim" w:cs="Arial"/>
          <w:spacing w:val="-4"/>
          <w:lang w:eastAsia="ko-KR"/>
        </w:rPr>
        <w:t>수</w:t>
      </w:r>
      <w:r w:rsidRPr="007F0F89">
        <w:rPr>
          <w:rFonts w:eastAsia="Gulim" w:cs="Arial"/>
          <w:spacing w:val="-4"/>
          <w:lang w:eastAsia="ko-KR"/>
        </w:rPr>
        <w:t xml:space="preserve"> </w:t>
      </w:r>
      <w:r w:rsidRPr="007F0F89">
        <w:rPr>
          <w:rFonts w:eastAsia="Gulim" w:cs="Arial"/>
          <w:spacing w:val="-4"/>
          <w:lang w:eastAsia="ko-KR"/>
        </w:rPr>
        <w:t>있습니다</w:t>
      </w:r>
      <w:r w:rsidRPr="007F0F89">
        <w:rPr>
          <w:rFonts w:eastAsia="Gulim" w:cs="Arial"/>
          <w:spacing w:val="-4"/>
          <w:lang w:eastAsia="ko-KR"/>
        </w:rPr>
        <w:t xml:space="preserve">. </w:t>
      </w:r>
      <w:r w:rsidRPr="007F0F89">
        <w:rPr>
          <w:rFonts w:eastAsia="Gulim" w:cs="Arial"/>
          <w:spacing w:val="-4"/>
          <w:lang w:eastAsia="ko-KR"/>
        </w:rPr>
        <w:t>이와</w:t>
      </w:r>
      <w:r w:rsidRPr="007F0F89">
        <w:rPr>
          <w:rFonts w:eastAsia="Gulim" w:cs="Arial"/>
          <w:spacing w:val="-4"/>
          <w:lang w:eastAsia="ko-KR"/>
        </w:rPr>
        <w:t xml:space="preserve"> </w:t>
      </w:r>
      <w:r w:rsidRPr="007F0F89">
        <w:rPr>
          <w:rFonts w:eastAsia="Gulim" w:cs="Arial"/>
          <w:spacing w:val="-4"/>
          <w:lang w:eastAsia="ko-KR"/>
        </w:rPr>
        <w:t>달리</w:t>
      </w:r>
      <w:r w:rsidRPr="007F0F89">
        <w:rPr>
          <w:rFonts w:eastAsia="Gulim" w:cs="Arial"/>
          <w:spacing w:val="-4"/>
          <w:lang w:eastAsia="ko-KR"/>
        </w:rPr>
        <w:t xml:space="preserve"> Bing Maps API</w:t>
      </w:r>
      <w:r w:rsidRPr="007F0F89">
        <w:rPr>
          <w:rFonts w:eastAsia="Gulim" w:cs="Arial"/>
          <w:spacing w:val="-4"/>
          <w:lang w:eastAsia="ko-KR"/>
        </w:rPr>
        <w:t>를</w:t>
      </w:r>
      <w:r w:rsidRPr="007F0F89">
        <w:rPr>
          <w:rFonts w:eastAsia="Gulim" w:cs="Arial"/>
          <w:spacing w:val="-4"/>
          <w:lang w:eastAsia="ko-KR"/>
        </w:rPr>
        <w:t xml:space="preserve"> </w:t>
      </w:r>
      <w:r w:rsidRPr="007F0F89">
        <w:rPr>
          <w:rFonts w:eastAsia="Gulim" w:cs="Arial"/>
          <w:spacing w:val="-4"/>
          <w:lang w:eastAsia="ko-KR"/>
        </w:rPr>
        <w:t>통해</w:t>
      </w:r>
      <w:r w:rsidRPr="007F0F89">
        <w:rPr>
          <w:rFonts w:eastAsia="Gulim" w:cs="Arial"/>
          <w:spacing w:val="-4"/>
          <w:lang w:eastAsia="ko-KR"/>
        </w:rPr>
        <w:t xml:space="preserve"> </w:t>
      </w:r>
      <w:r w:rsidRPr="007F0F89">
        <w:rPr>
          <w:rFonts w:eastAsia="Gulim" w:cs="Arial"/>
          <w:spacing w:val="-4"/>
          <w:lang w:eastAsia="ko-KR"/>
        </w:rPr>
        <w:t>제공되는</w:t>
      </w:r>
      <w:r w:rsidRPr="007F0F89">
        <w:rPr>
          <w:rFonts w:eastAsia="Gulim" w:cs="Arial"/>
          <w:spacing w:val="-4"/>
          <w:lang w:eastAsia="ko-KR"/>
        </w:rPr>
        <w:t xml:space="preserve"> </w:t>
      </w:r>
      <w:r w:rsidRPr="007F0F89">
        <w:rPr>
          <w:rFonts w:eastAsia="Gulim" w:cs="Arial"/>
          <w:spacing w:val="-4"/>
          <w:lang w:eastAsia="ko-KR"/>
        </w:rPr>
        <w:t>콘텐츠를</w:t>
      </w:r>
      <w:r w:rsidRPr="007F0F89">
        <w:rPr>
          <w:rFonts w:eastAsia="Gulim" w:cs="Arial"/>
          <w:spacing w:val="-4"/>
          <w:lang w:eastAsia="ko-KR"/>
        </w:rPr>
        <w:t xml:space="preserve"> </w:t>
      </w:r>
      <w:r w:rsidRPr="007F0F89">
        <w:rPr>
          <w:rFonts w:eastAsia="Gulim" w:cs="Arial"/>
          <w:spacing w:val="-4"/>
          <w:lang w:eastAsia="ko-KR"/>
        </w:rPr>
        <w:t>복사</w:t>
      </w:r>
      <w:r w:rsidRPr="007F0F89">
        <w:rPr>
          <w:rFonts w:eastAsia="Gulim" w:cs="Arial"/>
          <w:spacing w:val="-4"/>
          <w:lang w:eastAsia="ko-KR"/>
        </w:rPr>
        <w:t xml:space="preserve">, </w:t>
      </w:r>
      <w:r w:rsidRPr="007F0F89">
        <w:rPr>
          <w:rFonts w:eastAsia="Gulim" w:cs="Arial"/>
          <w:spacing w:val="-4"/>
          <w:lang w:eastAsia="ko-KR"/>
        </w:rPr>
        <w:t>저장</w:t>
      </w:r>
      <w:r w:rsidRPr="007F0F89">
        <w:rPr>
          <w:rFonts w:eastAsia="Gulim" w:cs="Arial"/>
          <w:spacing w:val="-4"/>
          <w:lang w:eastAsia="ko-KR"/>
        </w:rPr>
        <w:t xml:space="preserve">, </w:t>
      </w:r>
      <w:r w:rsidRPr="007F0F89">
        <w:rPr>
          <w:rFonts w:eastAsia="Gulim" w:cs="Arial"/>
          <w:spacing w:val="-4"/>
          <w:lang w:eastAsia="ko-KR"/>
        </w:rPr>
        <w:t>보관하거나</w:t>
      </w:r>
      <w:r w:rsidRPr="007F0F89">
        <w:rPr>
          <w:rFonts w:eastAsia="Gulim" w:cs="Arial"/>
          <w:spacing w:val="-4"/>
          <w:lang w:eastAsia="ko-KR"/>
        </w:rPr>
        <w:t xml:space="preserve"> </w:t>
      </w:r>
      <w:r w:rsidRPr="007F0F89">
        <w:rPr>
          <w:rFonts w:eastAsia="Gulim" w:cs="Arial"/>
          <w:spacing w:val="-4"/>
          <w:lang w:eastAsia="ko-KR"/>
        </w:rPr>
        <w:t>이를</w:t>
      </w:r>
      <w:r w:rsidRPr="007F0F89">
        <w:rPr>
          <w:rFonts w:eastAsia="Gulim" w:cs="Arial"/>
          <w:spacing w:val="-4"/>
          <w:lang w:eastAsia="ko-KR"/>
        </w:rPr>
        <w:t xml:space="preserve"> </w:t>
      </w:r>
      <w:r w:rsidRPr="007F0F89">
        <w:rPr>
          <w:rFonts w:eastAsia="Gulim" w:cs="Arial"/>
          <w:spacing w:val="-4"/>
          <w:lang w:eastAsia="ko-KR"/>
        </w:rPr>
        <w:t>사용하여</w:t>
      </w:r>
      <w:r w:rsidRPr="007F0F89">
        <w:rPr>
          <w:rFonts w:eastAsia="Gulim" w:cs="Arial"/>
          <w:spacing w:val="-4"/>
          <w:lang w:eastAsia="ko-KR"/>
        </w:rPr>
        <w:t xml:space="preserve"> </w:t>
      </w:r>
      <w:r w:rsidRPr="007F0F89">
        <w:rPr>
          <w:rFonts w:eastAsia="Gulim" w:cs="Arial"/>
          <w:spacing w:val="-4"/>
          <w:lang w:eastAsia="ko-KR"/>
        </w:rPr>
        <w:t>데이터베이스를</w:t>
      </w:r>
      <w:r w:rsidRPr="007F0F89">
        <w:rPr>
          <w:rFonts w:eastAsia="Gulim" w:cs="Arial"/>
          <w:spacing w:val="-4"/>
          <w:lang w:eastAsia="ko-KR"/>
        </w:rPr>
        <w:t xml:space="preserve"> </w:t>
      </w:r>
      <w:r w:rsidRPr="007F0F89">
        <w:rPr>
          <w:rFonts w:eastAsia="Gulim" w:cs="Arial"/>
          <w:spacing w:val="-4"/>
          <w:lang w:eastAsia="ko-KR"/>
        </w:rPr>
        <w:t>만들</w:t>
      </w:r>
      <w:r w:rsidRPr="007F0F89">
        <w:rPr>
          <w:rFonts w:eastAsia="Gulim" w:cs="Arial"/>
          <w:spacing w:val="-4"/>
          <w:lang w:eastAsia="ko-KR"/>
        </w:rPr>
        <w:t xml:space="preserve"> </w:t>
      </w:r>
      <w:r w:rsidRPr="007F0F89">
        <w:rPr>
          <w:rFonts w:eastAsia="Gulim" w:cs="Arial"/>
          <w:spacing w:val="-4"/>
          <w:lang w:eastAsia="ko-KR"/>
        </w:rPr>
        <w:t>수</w:t>
      </w:r>
      <w:r w:rsidRPr="007F0F89">
        <w:rPr>
          <w:rFonts w:eastAsia="Gulim" w:cs="Arial"/>
          <w:spacing w:val="-4"/>
          <w:lang w:eastAsia="ko-KR"/>
        </w:rPr>
        <w:t xml:space="preserve"> </w:t>
      </w:r>
      <w:r w:rsidRPr="007F0F89">
        <w:rPr>
          <w:rFonts w:eastAsia="Gulim" w:cs="Arial"/>
          <w:spacing w:val="-4"/>
          <w:lang w:eastAsia="ko-KR"/>
        </w:rPr>
        <w:t>없습니다</w:t>
      </w:r>
      <w:r w:rsidRPr="007F0F89">
        <w:rPr>
          <w:rFonts w:eastAsia="Gulim" w:cs="Arial"/>
          <w:spacing w:val="-4"/>
          <w:lang w:eastAsia="ko-KR"/>
        </w:rPr>
        <w:t xml:space="preserve">. </w:t>
      </w:r>
      <w:r w:rsidRPr="007F0F89">
        <w:rPr>
          <w:rFonts w:eastAsia="Gulim" w:cs="Arial"/>
          <w:spacing w:val="-4"/>
          <w:lang w:eastAsia="ko-KR"/>
        </w:rPr>
        <w:t>센서</w:t>
      </w:r>
      <w:r w:rsidRPr="007F0F89">
        <w:rPr>
          <w:rFonts w:eastAsia="Gulim" w:cs="Arial"/>
          <w:spacing w:val="-4"/>
          <w:lang w:eastAsia="ko-KR"/>
        </w:rPr>
        <w:t xml:space="preserve"> </w:t>
      </w:r>
      <w:r w:rsidRPr="007F0F89">
        <w:rPr>
          <w:rFonts w:eastAsia="Gulim" w:cs="Arial"/>
          <w:spacing w:val="-4"/>
          <w:lang w:eastAsia="ko-KR"/>
        </w:rPr>
        <w:t>기반</w:t>
      </w:r>
      <w:r w:rsidRPr="007F0F89">
        <w:rPr>
          <w:rFonts w:eastAsia="Gulim" w:cs="Arial"/>
          <w:spacing w:val="-4"/>
          <w:lang w:eastAsia="ko-KR"/>
        </w:rPr>
        <w:t xml:space="preserve"> </w:t>
      </w:r>
      <w:r w:rsidRPr="007F0F89">
        <w:rPr>
          <w:rFonts w:eastAsia="Gulim" w:cs="Arial"/>
          <w:spacing w:val="-4"/>
          <w:lang w:eastAsia="ko-KR"/>
        </w:rPr>
        <w:t>안내</w:t>
      </w:r>
      <w:r w:rsidRPr="007F0F89">
        <w:rPr>
          <w:rFonts w:eastAsia="Gulim" w:cs="Arial"/>
          <w:spacing w:val="-4"/>
          <w:lang w:eastAsia="ko-KR"/>
        </w:rPr>
        <w:t>/</w:t>
      </w:r>
      <w:r w:rsidRPr="007F0F89">
        <w:rPr>
          <w:rFonts w:eastAsia="Gulim" w:cs="Arial"/>
          <w:spacing w:val="-4"/>
          <w:lang w:eastAsia="ko-KR"/>
        </w:rPr>
        <w:t>경로</w:t>
      </w:r>
      <w:r w:rsidRPr="007F0F89">
        <w:rPr>
          <w:rFonts w:eastAsia="Gulim" w:cs="Arial"/>
          <w:spacing w:val="-4"/>
          <w:lang w:eastAsia="ko-KR"/>
        </w:rPr>
        <w:t xml:space="preserve"> </w:t>
      </w:r>
      <w:r w:rsidRPr="007F0F89">
        <w:rPr>
          <w:rFonts w:eastAsia="Gulim" w:cs="Arial"/>
          <w:spacing w:val="-4"/>
          <w:lang w:eastAsia="ko-KR"/>
        </w:rPr>
        <w:t>서비스를</w:t>
      </w:r>
      <w:r w:rsidRPr="007F0F89">
        <w:rPr>
          <w:rFonts w:eastAsia="Gulim" w:cs="Arial"/>
          <w:spacing w:val="-4"/>
          <w:lang w:eastAsia="ko-KR"/>
        </w:rPr>
        <w:t xml:space="preserve"> </w:t>
      </w:r>
      <w:r w:rsidRPr="007F0F89">
        <w:rPr>
          <w:rFonts w:eastAsia="Gulim" w:cs="Arial"/>
          <w:spacing w:val="-4"/>
          <w:lang w:eastAsia="ko-KR"/>
        </w:rPr>
        <w:t>제공하기</w:t>
      </w:r>
      <w:r w:rsidRPr="007F0F89">
        <w:rPr>
          <w:rFonts w:eastAsia="Gulim" w:cs="Arial"/>
          <w:spacing w:val="-4"/>
          <w:lang w:eastAsia="ko-KR"/>
        </w:rPr>
        <w:t xml:space="preserve"> </w:t>
      </w:r>
      <w:r w:rsidRPr="007F0F89">
        <w:rPr>
          <w:rFonts w:eastAsia="Gulim" w:cs="Arial"/>
          <w:spacing w:val="-4"/>
          <w:lang w:eastAsia="ko-KR"/>
        </w:rPr>
        <w:t>위해</w:t>
      </w:r>
      <w:r w:rsidRPr="007F0F89">
        <w:rPr>
          <w:rFonts w:eastAsia="Gulim" w:cs="Arial"/>
          <w:spacing w:val="-4"/>
          <w:lang w:eastAsia="ko-KR"/>
        </w:rPr>
        <w:t xml:space="preserve"> Bing Maps API</w:t>
      </w:r>
      <w:r w:rsidRPr="007F0F89">
        <w:rPr>
          <w:rFonts w:eastAsia="Gulim" w:cs="Arial"/>
          <w:spacing w:val="-4"/>
          <w:lang w:eastAsia="ko-KR"/>
        </w:rPr>
        <w:t>를</w:t>
      </w:r>
      <w:r w:rsidRPr="007F0F89">
        <w:rPr>
          <w:rFonts w:eastAsia="Gulim" w:cs="Arial"/>
          <w:spacing w:val="-4"/>
          <w:lang w:eastAsia="ko-KR"/>
        </w:rPr>
        <w:t xml:space="preserve"> </w:t>
      </w:r>
      <w:r w:rsidRPr="007F0F89">
        <w:rPr>
          <w:rFonts w:eastAsia="Gulim" w:cs="Arial"/>
          <w:spacing w:val="-4"/>
          <w:lang w:eastAsia="ko-KR"/>
        </w:rPr>
        <w:t>사용할</w:t>
      </w:r>
      <w:r w:rsidRPr="007F0F89">
        <w:rPr>
          <w:rFonts w:eastAsia="Gulim" w:cs="Arial"/>
          <w:spacing w:val="-4"/>
          <w:lang w:eastAsia="ko-KR"/>
        </w:rPr>
        <w:t xml:space="preserve"> </w:t>
      </w:r>
      <w:r w:rsidRPr="007F0F89">
        <w:rPr>
          <w:rFonts w:eastAsia="Gulim" w:cs="Arial"/>
          <w:spacing w:val="-4"/>
          <w:lang w:eastAsia="ko-KR"/>
        </w:rPr>
        <w:t>수</w:t>
      </w:r>
      <w:r w:rsidRPr="007F0F89">
        <w:rPr>
          <w:rFonts w:eastAsia="Gulim" w:cs="Arial"/>
          <w:spacing w:val="-4"/>
          <w:lang w:eastAsia="ko-KR"/>
        </w:rPr>
        <w:t xml:space="preserve"> </w:t>
      </w:r>
      <w:r w:rsidRPr="007F0F89">
        <w:rPr>
          <w:rFonts w:eastAsia="Gulim" w:cs="Arial"/>
          <w:spacing w:val="-4"/>
          <w:lang w:eastAsia="ko-KR"/>
        </w:rPr>
        <w:t>없으며</w:t>
      </w:r>
      <w:r w:rsidRPr="007F0F89">
        <w:rPr>
          <w:rFonts w:eastAsia="Gulim" w:cs="Arial"/>
          <w:spacing w:val="-4"/>
          <w:lang w:eastAsia="ko-KR"/>
        </w:rPr>
        <w:t>, Bing Maps API</w:t>
      </w:r>
      <w:r w:rsidRPr="007F0F89">
        <w:rPr>
          <w:rFonts w:eastAsia="Gulim" w:cs="Arial"/>
          <w:spacing w:val="-4"/>
          <w:lang w:eastAsia="ko-KR"/>
        </w:rPr>
        <w:t>를</w:t>
      </w:r>
      <w:r w:rsidRPr="007F0F89">
        <w:rPr>
          <w:rFonts w:eastAsia="Gulim" w:cs="Arial"/>
          <w:spacing w:val="-4"/>
          <w:lang w:eastAsia="ko-KR"/>
        </w:rPr>
        <w:t xml:space="preserve"> </w:t>
      </w:r>
      <w:r w:rsidRPr="007F0F89">
        <w:rPr>
          <w:rFonts w:eastAsia="Gulim" w:cs="Arial"/>
          <w:spacing w:val="-4"/>
          <w:lang w:eastAsia="ko-KR"/>
        </w:rPr>
        <w:t>통해</w:t>
      </w:r>
      <w:r w:rsidRPr="007F0F89">
        <w:rPr>
          <w:rFonts w:eastAsia="Gulim" w:cs="Arial"/>
          <w:spacing w:val="-4"/>
          <w:lang w:eastAsia="ko-KR"/>
        </w:rPr>
        <w:t xml:space="preserve"> </w:t>
      </w:r>
      <w:r w:rsidRPr="007F0F89">
        <w:rPr>
          <w:rFonts w:eastAsia="Gulim" w:cs="Arial"/>
          <w:spacing w:val="-4"/>
          <w:lang w:eastAsia="ko-KR"/>
        </w:rPr>
        <w:t>도로</w:t>
      </w:r>
      <w:r w:rsidRPr="007F0F89">
        <w:rPr>
          <w:rFonts w:eastAsia="Gulim" w:cs="Arial"/>
          <w:spacing w:val="-4"/>
          <w:lang w:eastAsia="ko-KR"/>
        </w:rPr>
        <w:t xml:space="preserve"> </w:t>
      </w:r>
      <w:r w:rsidRPr="007F0F89">
        <w:rPr>
          <w:rFonts w:eastAsia="Gulim" w:cs="Arial"/>
          <w:spacing w:val="-4"/>
          <w:lang w:eastAsia="ko-KR"/>
        </w:rPr>
        <w:t>교통</w:t>
      </w:r>
      <w:r w:rsidRPr="007F0F89">
        <w:rPr>
          <w:rFonts w:eastAsia="Gulim" w:cs="Arial"/>
          <w:spacing w:val="-4"/>
          <w:lang w:eastAsia="ko-KR"/>
        </w:rPr>
        <w:t xml:space="preserve"> </w:t>
      </w:r>
      <w:r w:rsidRPr="007F0F89">
        <w:rPr>
          <w:rFonts w:eastAsia="Gulim" w:cs="Arial"/>
          <w:spacing w:val="-4"/>
          <w:lang w:eastAsia="ko-KR"/>
        </w:rPr>
        <w:t>데이터나</w:t>
      </w:r>
      <w:r w:rsidRPr="007F0F89">
        <w:rPr>
          <w:rFonts w:eastAsia="Gulim" w:cs="Arial"/>
          <w:spacing w:val="-4"/>
          <w:lang w:eastAsia="ko-KR"/>
        </w:rPr>
        <w:t xml:space="preserve"> Bird’s Eye </w:t>
      </w:r>
      <w:r w:rsidRPr="007F0F89">
        <w:rPr>
          <w:rFonts w:eastAsia="Gulim" w:cs="Arial"/>
          <w:spacing w:val="-4"/>
          <w:lang w:eastAsia="ko-KR"/>
        </w:rPr>
        <w:t>이미지</w:t>
      </w:r>
      <w:r w:rsidRPr="007F0F89">
        <w:rPr>
          <w:rFonts w:eastAsia="Gulim" w:cs="Arial"/>
          <w:spacing w:val="-4"/>
          <w:lang w:eastAsia="ko-KR"/>
        </w:rPr>
        <w:t>(</w:t>
      </w:r>
      <w:r w:rsidRPr="007F0F89">
        <w:rPr>
          <w:rFonts w:eastAsia="Gulim" w:cs="Arial"/>
          <w:spacing w:val="-4"/>
          <w:lang w:eastAsia="ko-KR"/>
        </w:rPr>
        <w:t>또는</w:t>
      </w:r>
      <w:r w:rsidRPr="007F0F89">
        <w:rPr>
          <w:rFonts w:eastAsia="Gulim" w:cs="Arial"/>
          <w:spacing w:val="-4"/>
          <w:lang w:eastAsia="ko-KR"/>
        </w:rPr>
        <w:t xml:space="preserve"> </w:t>
      </w:r>
      <w:r w:rsidRPr="007F0F89">
        <w:rPr>
          <w:rFonts w:eastAsia="Gulim" w:cs="Arial"/>
          <w:spacing w:val="-4"/>
          <w:lang w:eastAsia="ko-KR"/>
        </w:rPr>
        <w:t>관련</w:t>
      </w:r>
      <w:r w:rsidRPr="007F0F89">
        <w:rPr>
          <w:rFonts w:eastAsia="Gulim" w:cs="Arial"/>
          <w:spacing w:val="-4"/>
          <w:lang w:eastAsia="ko-KR"/>
        </w:rPr>
        <w:t xml:space="preserve"> </w:t>
      </w:r>
      <w:r w:rsidRPr="007F0F89">
        <w:rPr>
          <w:rFonts w:eastAsia="Gulim" w:cs="Arial"/>
          <w:spacing w:val="-4"/>
          <w:lang w:eastAsia="ko-KR"/>
        </w:rPr>
        <w:t>메타데이터</w:t>
      </w:r>
      <w:r w:rsidRPr="007F0F89">
        <w:rPr>
          <w:rFonts w:eastAsia="Gulim" w:cs="Arial"/>
          <w:spacing w:val="-4"/>
          <w:lang w:eastAsia="ko-KR"/>
        </w:rPr>
        <w:t>)</w:t>
      </w:r>
      <w:r w:rsidRPr="007F0F89">
        <w:rPr>
          <w:rFonts w:eastAsia="Gulim" w:cs="Arial"/>
          <w:spacing w:val="-4"/>
          <w:lang w:eastAsia="ko-KR"/>
        </w:rPr>
        <w:t>가</w:t>
      </w:r>
      <w:r w:rsidRPr="007F0F89">
        <w:rPr>
          <w:rFonts w:eastAsia="Gulim" w:cs="Arial"/>
          <w:spacing w:val="-4"/>
          <w:lang w:eastAsia="ko-KR"/>
        </w:rPr>
        <w:t xml:space="preserve"> </w:t>
      </w:r>
      <w:r w:rsidRPr="007F0F89">
        <w:rPr>
          <w:rFonts w:eastAsia="Gulim" w:cs="Arial"/>
          <w:spacing w:val="-4"/>
          <w:lang w:eastAsia="ko-KR"/>
        </w:rPr>
        <w:t>제공되는</w:t>
      </w:r>
      <w:r w:rsidRPr="007F0F89">
        <w:rPr>
          <w:rFonts w:eastAsia="Gulim" w:cs="Arial"/>
          <w:spacing w:val="-4"/>
          <w:lang w:eastAsia="ko-KR"/>
        </w:rPr>
        <w:t xml:space="preserve"> </w:t>
      </w:r>
      <w:r w:rsidRPr="007F0F89">
        <w:rPr>
          <w:rFonts w:eastAsia="Gulim" w:cs="Arial"/>
          <w:spacing w:val="-4"/>
          <w:lang w:eastAsia="ko-KR"/>
        </w:rPr>
        <w:t>경우라도</w:t>
      </w:r>
      <w:r w:rsidRPr="007F0F89">
        <w:rPr>
          <w:rFonts w:eastAsia="Gulim" w:cs="Arial"/>
          <w:spacing w:val="-4"/>
          <w:lang w:eastAsia="ko-KR"/>
        </w:rPr>
        <w:t xml:space="preserve"> </w:t>
      </w:r>
      <w:r w:rsidRPr="007F0F89">
        <w:rPr>
          <w:rFonts w:eastAsia="Gulim" w:cs="Arial"/>
          <w:spacing w:val="-4"/>
          <w:lang w:eastAsia="ko-KR"/>
        </w:rPr>
        <w:t>이를</w:t>
      </w:r>
      <w:r w:rsidRPr="007F0F89">
        <w:rPr>
          <w:rFonts w:eastAsia="Gulim" w:cs="Arial"/>
          <w:spacing w:val="-4"/>
          <w:lang w:eastAsia="ko-KR"/>
        </w:rPr>
        <w:t xml:space="preserve"> </w:t>
      </w:r>
      <w:r w:rsidRPr="007F0F89">
        <w:rPr>
          <w:rFonts w:eastAsia="Gulim" w:cs="Arial"/>
          <w:spacing w:val="-4"/>
          <w:lang w:eastAsia="ko-KR"/>
        </w:rPr>
        <w:t>어떤</w:t>
      </w:r>
      <w:r w:rsidRPr="007F0F89">
        <w:rPr>
          <w:rFonts w:eastAsia="Gulim" w:cs="Arial"/>
          <w:spacing w:val="-4"/>
          <w:lang w:eastAsia="ko-KR"/>
        </w:rPr>
        <w:t xml:space="preserve"> </w:t>
      </w:r>
      <w:r w:rsidRPr="007F0F89">
        <w:rPr>
          <w:rFonts w:eastAsia="Gulim" w:cs="Arial"/>
          <w:spacing w:val="-4"/>
          <w:lang w:eastAsia="ko-KR"/>
        </w:rPr>
        <w:t>용도로도</w:t>
      </w:r>
      <w:r w:rsidRPr="007F0F89">
        <w:rPr>
          <w:rFonts w:eastAsia="Gulim" w:cs="Arial"/>
          <w:spacing w:val="-4"/>
          <w:lang w:eastAsia="ko-KR"/>
        </w:rPr>
        <w:t xml:space="preserve"> </w:t>
      </w:r>
      <w:r w:rsidRPr="007F0F89">
        <w:rPr>
          <w:rFonts w:eastAsia="Gulim" w:cs="Arial"/>
          <w:spacing w:val="-4"/>
          <w:lang w:eastAsia="ko-KR"/>
        </w:rPr>
        <w:t>사용할</w:t>
      </w:r>
      <w:r w:rsidRPr="007F0F89">
        <w:rPr>
          <w:rFonts w:eastAsia="Gulim" w:cs="Arial"/>
          <w:spacing w:val="-4"/>
          <w:lang w:eastAsia="ko-KR"/>
        </w:rPr>
        <w:t xml:space="preserve"> </w:t>
      </w:r>
      <w:r w:rsidRPr="007F0F89">
        <w:rPr>
          <w:rFonts w:eastAsia="Gulim" w:cs="Arial"/>
          <w:spacing w:val="-4"/>
          <w:lang w:eastAsia="ko-KR"/>
        </w:rPr>
        <w:t>수</w:t>
      </w:r>
      <w:r w:rsidRPr="007F0F89">
        <w:rPr>
          <w:rFonts w:eastAsia="Gulim" w:cs="Arial"/>
          <w:spacing w:val="-4"/>
          <w:lang w:eastAsia="ko-KR"/>
        </w:rPr>
        <w:t xml:space="preserve"> </w:t>
      </w:r>
      <w:r w:rsidRPr="007F0F89">
        <w:rPr>
          <w:rFonts w:eastAsia="Gulim" w:cs="Arial"/>
          <w:spacing w:val="-4"/>
          <w:lang w:eastAsia="ko-KR"/>
        </w:rPr>
        <w:t>없습니다</w:t>
      </w:r>
      <w:r w:rsidRPr="007F0F89">
        <w:rPr>
          <w:rFonts w:eastAsia="Gulim" w:cs="Arial"/>
          <w:spacing w:val="-4"/>
          <w:lang w:eastAsia="ko-KR"/>
        </w:rPr>
        <w:t xml:space="preserve">. Bing Maps API </w:t>
      </w:r>
      <w:r w:rsidRPr="007F0F89">
        <w:rPr>
          <w:rFonts w:eastAsia="Gulim" w:cs="Arial"/>
          <w:spacing w:val="-4"/>
          <w:lang w:eastAsia="ko-KR"/>
        </w:rPr>
        <w:t>및</w:t>
      </w:r>
      <w:r w:rsidRPr="007F0F89">
        <w:rPr>
          <w:rFonts w:eastAsia="Gulim" w:cs="Arial"/>
          <w:spacing w:val="-4"/>
          <w:lang w:eastAsia="ko-KR"/>
        </w:rPr>
        <w:t xml:space="preserve"> </w:t>
      </w:r>
      <w:r w:rsidRPr="007F0F89">
        <w:rPr>
          <w:rFonts w:eastAsia="Gulim" w:cs="Arial"/>
          <w:spacing w:val="-4"/>
          <w:lang w:eastAsia="ko-KR"/>
        </w:rPr>
        <w:t>관련</w:t>
      </w:r>
      <w:r w:rsidRPr="007F0F89">
        <w:rPr>
          <w:rFonts w:eastAsia="Gulim" w:cs="Arial"/>
          <w:spacing w:val="-4"/>
          <w:lang w:eastAsia="ko-KR"/>
        </w:rPr>
        <w:t xml:space="preserve"> </w:t>
      </w:r>
      <w:r w:rsidRPr="007F0F89">
        <w:rPr>
          <w:rFonts w:eastAsia="Gulim" w:cs="Arial"/>
          <w:spacing w:val="-4"/>
          <w:lang w:eastAsia="ko-KR"/>
        </w:rPr>
        <w:t>콘텐츠의</w:t>
      </w:r>
      <w:r w:rsidRPr="007F0F89">
        <w:rPr>
          <w:rFonts w:eastAsia="Gulim" w:cs="Arial"/>
          <w:spacing w:val="-4"/>
          <w:lang w:eastAsia="ko-KR"/>
        </w:rPr>
        <w:t xml:space="preserve"> </w:t>
      </w:r>
      <w:r w:rsidRPr="007F0F89">
        <w:rPr>
          <w:rFonts w:eastAsia="Gulim" w:cs="Arial"/>
          <w:spacing w:val="-4"/>
          <w:lang w:eastAsia="ko-KR"/>
        </w:rPr>
        <w:t>사용에는</w:t>
      </w:r>
      <w:r w:rsidRPr="007F0F89">
        <w:rPr>
          <w:rFonts w:eastAsia="Gulim" w:cs="Arial"/>
          <w:spacing w:val="-4"/>
          <w:lang w:eastAsia="ko-KR"/>
        </w:rPr>
        <w:t xml:space="preserve"> </w:t>
      </w:r>
      <w:hyperlink r:id="rId111" w:history="1">
        <w:r w:rsidRPr="007F0F89">
          <w:rPr>
            <w:rStyle w:val="Hyperlink"/>
            <w:rFonts w:eastAsia="Gulim" w:cs="Arial"/>
            <w:spacing w:val="-4"/>
            <w:lang w:eastAsia="ko-KR"/>
          </w:rPr>
          <w:t>http://go.microsoft.com/fwlink/?LinkId=21969</w:t>
        </w:r>
      </w:hyperlink>
      <w:r w:rsidRPr="007F0F89">
        <w:rPr>
          <w:rFonts w:eastAsia="Gulim" w:cs="Arial"/>
          <w:spacing w:val="-4"/>
          <w:lang w:eastAsia="ko-KR"/>
        </w:rPr>
        <w:t>의</w:t>
      </w:r>
      <w:r w:rsidRPr="007F0F89">
        <w:rPr>
          <w:rFonts w:eastAsia="Gulim" w:cs="Arial"/>
          <w:spacing w:val="-4"/>
          <w:lang w:eastAsia="ko-KR"/>
        </w:rPr>
        <w:t xml:space="preserve"> </w:t>
      </w:r>
      <w:r w:rsidRPr="007F0F89">
        <w:rPr>
          <w:rFonts w:eastAsia="Gulim" w:cs="Arial"/>
          <w:spacing w:val="-4"/>
          <w:lang w:eastAsia="ko-KR"/>
        </w:rPr>
        <w:t>추가</w:t>
      </w:r>
      <w:r w:rsidRPr="007F0F89">
        <w:rPr>
          <w:rFonts w:eastAsia="Gulim" w:cs="Arial"/>
          <w:spacing w:val="-4"/>
          <w:lang w:eastAsia="ko-KR"/>
        </w:rPr>
        <w:t xml:space="preserve"> </w:t>
      </w:r>
      <w:r w:rsidRPr="007F0F89">
        <w:rPr>
          <w:rFonts w:eastAsia="Gulim" w:cs="Arial"/>
          <w:spacing w:val="-4"/>
          <w:lang w:eastAsia="ko-KR"/>
        </w:rPr>
        <w:t>조건도</w:t>
      </w:r>
      <w:r w:rsidRPr="007F0F89">
        <w:rPr>
          <w:rFonts w:eastAsia="Gulim" w:cs="Arial"/>
          <w:spacing w:val="-4"/>
          <w:lang w:eastAsia="ko-KR"/>
        </w:rPr>
        <w:t xml:space="preserve"> </w:t>
      </w:r>
      <w:r w:rsidRPr="007F0F89">
        <w:rPr>
          <w:rFonts w:eastAsia="Gulim" w:cs="Arial"/>
          <w:spacing w:val="-4"/>
          <w:lang w:eastAsia="ko-KR"/>
        </w:rPr>
        <w:t>적용됩니다</w:t>
      </w:r>
      <w:r w:rsidRPr="007F0F89">
        <w:rPr>
          <w:rFonts w:eastAsia="Gulim" w:cs="Arial"/>
          <w:spacing w:val="-4"/>
          <w:lang w:eastAsia="ko-KR"/>
        </w:rPr>
        <w:t>.</w:t>
      </w:r>
    </w:p>
    <w:p w14:paraId="68886559" w14:textId="77777777" w:rsidR="000A570B" w:rsidRPr="00E62BCC" w:rsidRDefault="000A570B" w:rsidP="000A570B">
      <w:pPr>
        <w:pStyle w:val="PURBody-Indented"/>
        <w:rPr>
          <w:rFonts w:eastAsia="Gulim" w:cs="Arial"/>
          <w:lang w:eastAsia="ko-KR"/>
        </w:rPr>
      </w:pP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행위는</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5A" w14:textId="77777777" w:rsidR="000A570B" w:rsidRPr="00E62BCC" w:rsidRDefault="000A570B" w:rsidP="000A570B">
      <w:pPr>
        <w:pStyle w:val="PURBullet-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포함하여</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로고</w:t>
      </w:r>
      <w:r w:rsidRPr="00E62BCC">
        <w:rPr>
          <w:rFonts w:eastAsia="Gulim" w:cs="Arial"/>
          <w:lang w:eastAsia="ko-KR"/>
        </w:rPr>
        <w:t xml:space="preserve">, </w:t>
      </w:r>
      <w:r w:rsidRPr="00E62BCC">
        <w:rPr>
          <w:rFonts w:eastAsia="Gulim" w:cs="Arial"/>
          <w:lang w:eastAsia="ko-KR"/>
        </w:rPr>
        <w:t>상표</w:t>
      </w:r>
      <w:r w:rsidRPr="00E62BCC">
        <w:rPr>
          <w:rFonts w:eastAsia="Gulim" w:cs="Arial"/>
          <w:lang w:eastAsia="ko-KR"/>
        </w:rPr>
        <w:t xml:space="preserve">, </w:t>
      </w:r>
      <w:r w:rsidRPr="00E62BCC">
        <w:rPr>
          <w:rFonts w:eastAsia="Gulim" w:cs="Arial"/>
          <w:lang w:eastAsia="ko-KR"/>
        </w:rPr>
        <w:t>저작권</w:t>
      </w:r>
      <w:r w:rsidRPr="00E62BCC">
        <w:rPr>
          <w:rFonts w:eastAsia="Gulim" w:cs="Arial"/>
          <w:lang w:eastAsia="ko-KR"/>
        </w:rPr>
        <w:t xml:space="preserve">, </w:t>
      </w:r>
      <w:r w:rsidRPr="00E62BCC">
        <w:rPr>
          <w:rFonts w:eastAsia="Gulim" w:cs="Arial"/>
          <w:lang w:eastAsia="ko-KR"/>
        </w:rPr>
        <w:t>디지털</w:t>
      </w:r>
      <w:r w:rsidRPr="00E62BCC">
        <w:rPr>
          <w:rFonts w:eastAsia="Gulim" w:cs="Arial"/>
          <w:lang w:eastAsia="ko-KR"/>
        </w:rPr>
        <w:t xml:space="preserve"> </w:t>
      </w:r>
      <w:r w:rsidRPr="00E62BCC">
        <w:rPr>
          <w:rFonts w:eastAsia="Gulim" w:cs="Arial"/>
          <w:lang w:eastAsia="ko-KR"/>
        </w:rPr>
        <w:t>워터마크</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Microsoft</w:t>
      </w:r>
      <w:r w:rsidRPr="00E62BCC">
        <w:rPr>
          <w:rFonts w:eastAsia="Gulim" w:cs="Arial"/>
          <w:lang w:eastAsia="ko-KR"/>
        </w:rPr>
        <w:t>나</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공급자의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통지를</w:t>
      </w:r>
      <w:r w:rsidRPr="00E62BCC">
        <w:rPr>
          <w:rFonts w:eastAsia="Gulim" w:cs="Arial"/>
          <w:lang w:eastAsia="ko-KR"/>
        </w:rPr>
        <w:t xml:space="preserve"> </w:t>
      </w:r>
      <w:r w:rsidRPr="00E62BCC">
        <w:rPr>
          <w:rFonts w:eastAsia="Gulim" w:cs="Arial"/>
          <w:lang w:eastAsia="ko-KR"/>
        </w:rPr>
        <w:t>제거</w:t>
      </w:r>
      <w:r w:rsidRPr="00E62BCC">
        <w:rPr>
          <w:rFonts w:eastAsia="Gulim" w:cs="Arial"/>
          <w:lang w:eastAsia="ko-KR"/>
        </w:rPr>
        <w:t xml:space="preserve">, </w:t>
      </w:r>
      <w:r w:rsidRPr="00E62BCC">
        <w:rPr>
          <w:rFonts w:eastAsia="Gulim" w:cs="Arial"/>
          <w:lang w:eastAsia="ko-KR"/>
        </w:rPr>
        <w:t>축소</w:t>
      </w:r>
      <w:r w:rsidRPr="00E62BCC">
        <w:rPr>
          <w:rFonts w:eastAsia="Gulim" w:cs="Arial"/>
          <w:lang w:eastAsia="ko-KR"/>
        </w:rPr>
        <w:t xml:space="preserve">, </w:t>
      </w:r>
      <w:r w:rsidRPr="00E62BCC">
        <w:rPr>
          <w:rFonts w:eastAsia="Gulim" w:cs="Arial"/>
          <w:lang w:eastAsia="ko-KR"/>
        </w:rPr>
        <w:t>차단</w:t>
      </w:r>
      <w:r w:rsidRPr="00E62BCC">
        <w:rPr>
          <w:rFonts w:eastAsia="Gulim" w:cs="Arial"/>
          <w:lang w:eastAsia="ko-KR"/>
        </w:rPr>
        <w:t xml:space="preserve">, </w:t>
      </w:r>
      <w:r w:rsidRPr="00E62BCC">
        <w:rPr>
          <w:rFonts w:eastAsia="Gulim" w:cs="Arial"/>
          <w:lang w:eastAsia="ko-KR"/>
        </w:rPr>
        <w:t>수정하는</w:t>
      </w:r>
      <w:r w:rsidRPr="00E62BCC">
        <w:rPr>
          <w:rFonts w:eastAsia="Gulim" w:cs="Arial"/>
          <w:lang w:eastAsia="ko-KR"/>
        </w:rPr>
        <w:t xml:space="preserve"> </w:t>
      </w:r>
      <w:r w:rsidRPr="00E62BCC">
        <w:rPr>
          <w:rFonts w:eastAsia="Gulim" w:cs="Arial"/>
          <w:lang w:eastAsia="ko-KR"/>
        </w:rPr>
        <w:t>행위</w:t>
      </w:r>
    </w:p>
    <w:p w14:paraId="6888655B" w14:textId="77777777" w:rsidR="000A570B" w:rsidRPr="00E62BCC" w:rsidRDefault="000A570B" w:rsidP="00A50403">
      <w:pPr>
        <w:pStyle w:val="PURBullet-Indented"/>
        <w:ind w:left="490"/>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프로그래밍</w:t>
      </w:r>
      <w:r w:rsidRPr="00E62BCC">
        <w:rPr>
          <w:rFonts w:eastAsia="Gulim" w:cs="Arial"/>
          <w:lang w:eastAsia="ko-KR"/>
        </w:rPr>
        <w:t xml:space="preserve"> </w:t>
      </w:r>
      <w:r w:rsidRPr="00E62BCC">
        <w:rPr>
          <w:rFonts w:eastAsia="Gulim" w:cs="Arial"/>
          <w:lang w:eastAsia="ko-KR"/>
        </w:rPr>
        <w:t>인터페이스를</w:t>
      </w:r>
      <w:r w:rsidRPr="00E62BCC">
        <w:rPr>
          <w:rFonts w:eastAsia="Gulim" w:cs="Arial"/>
          <w:lang w:eastAsia="ko-KR"/>
        </w:rPr>
        <w:t xml:space="preserve"> </w:t>
      </w:r>
      <w:r w:rsidRPr="00E62BCC">
        <w:rPr>
          <w:rFonts w:eastAsia="Gulim" w:cs="Arial"/>
          <w:lang w:eastAsia="ko-KR"/>
        </w:rPr>
        <w:t>포함하여</w:t>
      </w:r>
      <w:r w:rsidRPr="00E62BCC">
        <w:rPr>
          <w:rFonts w:eastAsia="Gulim" w:cs="Arial"/>
          <w:lang w:eastAsia="ko-KR"/>
        </w:rPr>
        <w:t xml:space="preserve"> </w:t>
      </w:r>
      <w:r w:rsidRPr="00E62BCC">
        <w:rPr>
          <w:rFonts w:eastAsia="Gulim" w:cs="Arial"/>
          <w:lang w:eastAsia="ko-KR"/>
        </w:rPr>
        <w:t>타인이</w:t>
      </w:r>
      <w:r w:rsidRPr="00E62BCC">
        <w:rPr>
          <w:rFonts w:eastAsia="Gulim" w:cs="Arial"/>
          <w:lang w:eastAsia="ko-KR"/>
        </w:rPr>
        <w:t xml:space="preserve"> </w:t>
      </w:r>
      <w:r w:rsidRPr="00E62BCC">
        <w:rPr>
          <w:rFonts w:eastAsia="Gulim" w:cs="Arial"/>
          <w:lang w:eastAsia="ko-KR"/>
        </w:rPr>
        <w:t>복사할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게시하는</w:t>
      </w:r>
      <w:r w:rsidRPr="00E62BCC">
        <w:rPr>
          <w:rFonts w:eastAsia="Gulim" w:cs="Arial"/>
          <w:lang w:eastAsia="ko-KR"/>
        </w:rPr>
        <w:t xml:space="preserve"> </w:t>
      </w:r>
      <w:r w:rsidRPr="00E62BCC">
        <w:rPr>
          <w:rFonts w:eastAsia="Gulim" w:cs="Arial"/>
          <w:lang w:eastAsia="ko-KR"/>
        </w:rPr>
        <w:t>행위</w:t>
      </w:r>
      <w:r w:rsidRPr="00E62BCC">
        <w:rPr>
          <w:rFonts w:eastAsia="Gulim" w:cs="Arial"/>
          <w:lang w:eastAsia="ko-KR"/>
        </w:rPr>
        <w:t xml:space="preserve"> </w:t>
      </w:r>
      <w:r w:rsidRPr="00E62BCC">
        <w:rPr>
          <w:rFonts w:eastAsia="Gulim" w:cs="Arial"/>
          <w:lang w:eastAsia="ko-KR"/>
        </w:rPr>
        <w:t>또는</w:t>
      </w:r>
    </w:p>
    <w:p w14:paraId="6888655C" w14:textId="77777777" w:rsidR="000A570B" w:rsidRPr="00E62BCC" w:rsidRDefault="000A570B" w:rsidP="000A570B">
      <w:pPr>
        <w:pStyle w:val="PURBullet-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매핑</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만든</w:t>
      </w:r>
      <w:r w:rsidRPr="00E62BCC">
        <w:rPr>
          <w:rFonts w:eastAsia="Gulim" w:cs="Arial"/>
          <w:lang w:eastAsia="ko-KR"/>
        </w:rPr>
        <w:t xml:space="preserve"> </w:t>
      </w:r>
      <w:r w:rsidRPr="00E62BCC">
        <w:rPr>
          <w:rFonts w:eastAsia="Gulim" w:cs="Arial"/>
          <w:lang w:eastAsia="ko-KR"/>
        </w:rPr>
        <w:t>문서</w:t>
      </w:r>
      <w:r w:rsidRPr="00E62BCC">
        <w:rPr>
          <w:rFonts w:eastAsia="Gulim" w:cs="Arial"/>
          <w:lang w:eastAsia="ko-KR"/>
        </w:rPr>
        <w:t xml:space="preserve">, </w:t>
      </w:r>
      <w:r w:rsidRPr="00E62BCC">
        <w:rPr>
          <w:rFonts w:eastAsia="Gulim" w:cs="Arial"/>
          <w:lang w:eastAsia="ko-KR"/>
        </w:rPr>
        <w:t>텍스트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이미지를</w:t>
      </w:r>
      <w:r w:rsidRPr="00E62BCC">
        <w:rPr>
          <w:rFonts w:eastAsia="Gulim" w:cs="Arial"/>
          <w:lang w:eastAsia="ko-KR"/>
        </w:rPr>
        <w:t xml:space="preserve"> </w:t>
      </w:r>
      <w:r w:rsidRPr="00E62BCC">
        <w:rPr>
          <w:rFonts w:eastAsia="Gulim" w:cs="Arial"/>
          <w:lang w:eastAsia="ko-KR"/>
        </w:rPr>
        <w:t>공유</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달리</w:t>
      </w:r>
      <w:r w:rsidRPr="00E62BCC">
        <w:rPr>
          <w:rFonts w:eastAsia="Gulim" w:cs="Arial"/>
          <w:lang w:eastAsia="ko-KR"/>
        </w:rPr>
        <w:t xml:space="preserve"> </w:t>
      </w:r>
      <w:r w:rsidRPr="00E62BCC">
        <w:rPr>
          <w:rFonts w:eastAsia="Gulim" w:cs="Arial"/>
          <w:lang w:eastAsia="ko-KR"/>
        </w:rPr>
        <w:t>배포하는</w:t>
      </w:r>
      <w:r w:rsidRPr="00E62BCC">
        <w:rPr>
          <w:rFonts w:eastAsia="Gulim" w:cs="Arial"/>
          <w:lang w:eastAsia="ko-KR"/>
        </w:rPr>
        <w:t xml:space="preserve"> </w:t>
      </w:r>
      <w:r w:rsidRPr="00E62BCC">
        <w:rPr>
          <w:rFonts w:eastAsia="Gulim" w:cs="Arial"/>
          <w:lang w:eastAsia="ko-KR"/>
        </w:rPr>
        <w:t>행위</w:t>
      </w:r>
    </w:p>
    <w:p w14:paraId="6888655D" w14:textId="77777777" w:rsidR="000A570B" w:rsidRPr="007F0F89" w:rsidRDefault="000A570B" w:rsidP="000A570B">
      <w:pPr>
        <w:pStyle w:val="PURHeading2"/>
        <w:rPr>
          <w:rFonts w:ascii="Arial" w:eastAsia="Gulim" w:hAnsi="Arial" w:cs="Arial"/>
          <w:b/>
          <w:bCs/>
          <w:lang w:eastAsia="ko-KR"/>
        </w:rPr>
      </w:pPr>
      <w:r w:rsidRPr="007F0F89">
        <w:rPr>
          <w:rFonts w:ascii="Arial" w:eastAsia="Gulim" w:hAnsi="Arial" w:cs="Arial"/>
          <w:b/>
          <w:bCs/>
          <w:lang w:eastAsia="ko-KR"/>
        </w:rPr>
        <w:t>멀티플렉싱</w:t>
      </w:r>
    </w:p>
    <w:p w14:paraId="6888655E" w14:textId="77777777" w:rsidR="000A570B" w:rsidRPr="00E62BCC" w:rsidRDefault="000A570B" w:rsidP="000A570B">
      <w:pPr>
        <w:pStyle w:val="PURBody-Indented"/>
        <w:rPr>
          <w:rFonts w:eastAsia="Gulim" w:cs="Arial"/>
          <w:lang w:eastAsia="ko-KR"/>
        </w:rPr>
      </w:pPr>
      <w:r w:rsidRPr="00E62BCC">
        <w:rPr>
          <w:rFonts w:eastAsia="Gulim" w:cs="Arial"/>
          <w:lang w:eastAsia="ko-KR"/>
        </w:rPr>
        <w:t>하드웨어나</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사용하여</w:t>
      </w:r>
    </w:p>
    <w:p w14:paraId="6888655F" w14:textId="77777777" w:rsidR="000A570B" w:rsidRPr="00E62BCC" w:rsidRDefault="000A570B" w:rsidP="000A570B">
      <w:pPr>
        <w:pStyle w:val="PURBullet-Indented"/>
        <w:rPr>
          <w:rFonts w:eastAsia="Gulim" w:cs="Arial"/>
        </w:rPr>
      </w:pPr>
      <w:r w:rsidRPr="00E62BCC">
        <w:rPr>
          <w:rFonts w:eastAsia="Gulim" w:cs="Arial"/>
        </w:rPr>
        <w:t>연결</w:t>
      </w:r>
      <w:r w:rsidRPr="00E62BCC">
        <w:rPr>
          <w:rFonts w:eastAsia="Gulim" w:cs="Arial"/>
        </w:rPr>
        <w:t xml:space="preserve"> </w:t>
      </w:r>
      <w:r w:rsidRPr="00E62BCC">
        <w:rPr>
          <w:rFonts w:eastAsia="Gulim" w:cs="Arial"/>
        </w:rPr>
        <w:t>풀링</w:t>
      </w:r>
    </w:p>
    <w:p w14:paraId="68886560" w14:textId="77777777" w:rsidR="000A570B" w:rsidRPr="00E62BCC" w:rsidRDefault="000A570B" w:rsidP="000A570B">
      <w:pPr>
        <w:pStyle w:val="PURBullet-Indented"/>
        <w:rPr>
          <w:rFonts w:eastAsia="Gulim" w:cs="Arial"/>
        </w:rPr>
      </w:pPr>
      <w:r w:rsidRPr="00E62BCC">
        <w:rPr>
          <w:rFonts w:eastAsia="Gulim" w:cs="Arial"/>
        </w:rPr>
        <w:t>정보의</w:t>
      </w:r>
      <w:r w:rsidRPr="00E62BCC">
        <w:rPr>
          <w:rFonts w:eastAsia="Gulim" w:cs="Arial"/>
        </w:rPr>
        <w:t xml:space="preserve"> </w:t>
      </w:r>
      <w:r w:rsidRPr="00E62BCC">
        <w:rPr>
          <w:rFonts w:eastAsia="Gulim" w:cs="Arial"/>
        </w:rPr>
        <w:t>경로</w:t>
      </w:r>
      <w:r w:rsidRPr="00E62BCC">
        <w:rPr>
          <w:rFonts w:eastAsia="Gulim" w:cs="Arial"/>
        </w:rPr>
        <w:t xml:space="preserve"> </w:t>
      </w:r>
      <w:r w:rsidRPr="00E62BCC">
        <w:rPr>
          <w:rFonts w:eastAsia="Gulim" w:cs="Arial"/>
        </w:rPr>
        <w:t>변경</w:t>
      </w:r>
    </w:p>
    <w:p w14:paraId="68886561" w14:textId="77777777" w:rsidR="000A570B" w:rsidRPr="00E62BCC" w:rsidRDefault="000A570B" w:rsidP="000A570B">
      <w:pPr>
        <w:pStyle w:val="PURBullet-Indented"/>
        <w:rPr>
          <w:rFonts w:eastAsia="Gulim" w:cs="Arial"/>
          <w:lang w:eastAsia="ko-KR"/>
        </w:rPr>
      </w:pP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감소</w:t>
      </w:r>
    </w:p>
    <w:p w14:paraId="68886562" w14:textId="77777777" w:rsidR="000A570B" w:rsidRPr="00E62BCC" w:rsidRDefault="000A570B" w:rsidP="000A570B">
      <w:pPr>
        <w:pStyle w:val="PURBullet-Indented"/>
        <w:rPr>
          <w:rFonts w:eastAsia="Gulim" w:cs="Arial"/>
          <w:lang w:eastAsia="ko-KR"/>
        </w:rPr>
      </w:pPr>
      <w:r w:rsidRPr="00E62BCC">
        <w:rPr>
          <w:rFonts w:eastAsia="Gulim" w:cs="Arial"/>
          <w:lang w:eastAsia="ko-KR"/>
        </w:rPr>
        <w:t>제품이</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관리하는</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사용자의</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감소</w:t>
      </w:r>
    </w:p>
    <w:p w14:paraId="68886563" w14:textId="77777777" w:rsidR="000A570B" w:rsidRPr="00E62BCC" w:rsidRDefault="000A570B" w:rsidP="000F398E">
      <w:pPr>
        <w:pStyle w:val="PURBody-Indented"/>
        <w:rPr>
          <w:rFonts w:eastAsia="Gulim" w:cs="Arial"/>
          <w:lang w:eastAsia="ko-KR"/>
        </w:rPr>
      </w:pPr>
      <w:r w:rsidRPr="00E62BCC">
        <w:rPr>
          <w:rFonts w:eastAsia="Gulim" w:cs="Arial"/>
          <w:lang w:eastAsia="ko-KR"/>
        </w:rPr>
        <w:t>등과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작업</w:t>
      </w:r>
      <w:r w:rsidRPr="00E62BCC">
        <w:rPr>
          <w:rFonts w:eastAsia="Gulim" w:cs="Arial"/>
          <w:lang w:eastAsia="ko-KR"/>
        </w:rPr>
        <w:t>(</w:t>
      </w:r>
      <w:r w:rsidRPr="00E62BCC">
        <w:rPr>
          <w:rFonts w:eastAsia="Gulim" w:cs="Arial"/>
          <w:lang w:eastAsia="ko-KR"/>
        </w:rPr>
        <w:t>일명</w:t>
      </w:r>
      <w:r w:rsidRPr="00E62BCC">
        <w:rPr>
          <w:rFonts w:eastAsia="Gulim" w:cs="Arial"/>
          <w:lang w:eastAsia="ko-KR"/>
        </w:rPr>
        <w:t xml:space="preserve"> </w:t>
      </w:r>
      <w:r w:rsidR="000F398E">
        <w:rPr>
          <w:rFonts w:ascii="Gulim" w:eastAsia="Gulim" w:hAnsi="Gulim" w:cs="Arial"/>
          <w:lang w:eastAsia="ko-KR"/>
        </w:rPr>
        <w:t>"</w:t>
      </w:r>
      <w:r w:rsidRPr="00E62BCC">
        <w:rPr>
          <w:rFonts w:eastAsia="Gulim" w:cs="Arial"/>
          <w:lang w:eastAsia="ko-KR"/>
        </w:rPr>
        <w:t>멀티플렉싱</w:t>
      </w:r>
      <w:r w:rsid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또는</w:t>
      </w:r>
      <w:r w:rsidR="000F398E">
        <w:rPr>
          <w:rFonts w:ascii="Gulim" w:eastAsia="Gulim" w:hAnsi="Gulim" w:cs="Arial"/>
          <w:lang w:eastAsia="ko-KR"/>
        </w:rPr>
        <w:t>"</w:t>
      </w:r>
      <w:r w:rsidRPr="00E62BCC">
        <w:rPr>
          <w:rFonts w:eastAsia="Gulim" w:cs="Arial"/>
          <w:lang w:eastAsia="ko-KR"/>
        </w:rPr>
        <w:t>풀링</w:t>
      </w:r>
      <w:r w:rsidR="000F398E">
        <w:rPr>
          <w:rFonts w:ascii="Gulim" w:eastAsia="Gulim" w:hAnsi="Gulim" w:cs="Arial"/>
          <w:lang w:eastAsia="ko-KR"/>
        </w:rPr>
        <w:t>"</w:t>
      </w:r>
      <w:r w:rsidRPr="00E62BCC">
        <w:rPr>
          <w:rFonts w:eastAsia="Gulim" w:cs="Arial"/>
          <w:lang w:eastAsia="ko-KR"/>
        </w:rPr>
        <w:t>)</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수행하는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감소하지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64" w14:textId="77777777" w:rsidR="000A570B" w:rsidRPr="007F0F89" w:rsidRDefault="005267B6" w:rsidP="000A570B">
      <w:pPr>
        <w:pStyle w:val="PURHeading2"/>
        <w:rPr>
          <w:rFonts w:ascii="Arial" w:eastAsia="Gulim" w:hAnsi="Arial" w:cs="Arial"/>
          <w:b/>
          <w:bCs/>
          <w:lang w:eastAsia="ko-KR"/>
        </w:rPr>
      </w:pPr>
      <w:r w:rsidRPr="007F0F89">
        <w:rPr>
          <w:rFonts w:ascii="Arial" w:eastAsia="Gulim" w:hAnsi="Arial" w:cs="Arial"/>
          <w:b/>
          <w:bCs/>
          <w:lang w:eastAsia="ko-KR"/>
        </w:rPr>
        <w:t>배포</w:t>
      </w:r>
      <w:r w:rsidRPr="007F0F89">
        <w:rPr>
          <w:rFonts w:ascii="Arial" w:eastAsia="Gulim" w:hAnsi="Arial" w:cs="Arial"/>
          <w:b/>
          <w:bCs/>
          <w:lang w:eastAsia="ko-KR"/>
        </w:rPr>
        <w:t xml:space="preserve"> </w:t>
      </w:r>
      <w:r w:rsidRPr="007F0F89">
        <w:rPr>
          <w:rFonts w:ascii="Arial" w:eastAsia="Gulim" w:hAnsi="Arial" w:cs="Arial"/>
          <w:b/>
          <w:bCs/>
          <w:lang w:eastAsia="ko-KR"/>
        </w:rPr>
        <w:t>가능</w:t>
      </w:r>
      <w:r w:rsidRPr="007F0F89">
        <w:rPr>
          <w:rFonts w:ascii="Arial" w:eastAsia="Gulim" w:hAnsi="Arial" w:cs="Arial"/>
          <w:b/>
          <w:bCs/>
          <w:lang w:eastAsia="ko-KR"/>
        </w:rPr>
        <w:t xml:space="preserve"> </w:t>
      </w:r>
      <w:r w:rsidRPr="007F0F89">
        <w:rPr>
          <w:rFonts w:ascii="Arial" w:eastAsia="Gulim" w:hAnsi="Arial" w:cs="Arial"/>
          <w:b/>
          <w:bCs/>
          <w:lang w:eastAsia="ko-KR"/>
        </w:rPr>
        <w:t>코드</w:t>
      </w:r>
    </w:p>
    <w:p w14:paraId="68886565" w14:textId="77777777" w:rsidR="000A570B" w:rsidRPr="00E62BCC" w:rsidRDefault="000A570B" w:rsidP="000A570B">
      <w:pPr>
        <w:pStyle w:val="PURBody-Indented"/>
        <w:rPr>
          <w:rFonts w:eastAsia="Gulim" w:cs="Arial"/>
          <w:lang w:eastAsia="ko-KR"/>
        </w:rPr>
      </w:pPr>
      <w:r w:rsidRPr="00E62BCC">
        <w:rPr>
          <w:rFonts w:eastAsia="Gulim" w:cs="Arial"/>
          <w:lang w:eastAsia="ko-KR"/>
        </w:rPr>
        <w:t>아래</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준수하는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개발하는</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w:t>
      </w:r>
      <w:r w:rsidRPr="00E62BCC">
        <w:rPr>
          <w:rFonts w:eastAsia="Gulim" w:cs="Arial"/>
          <w:lang w:eastAsia="ko-KR"/>
        </w:rPr>
        <w:t>재배포</w:t>
      </w:r>
      <w:r w:rsidRPr="00E62BCC">
        <w:rPr>
          <w:rFonts w:eastAsia="Gulim" w:cs="Arial"/>
          <w:lang w:eastAsia="ko-KR"/>
        </w:rPr>
        <w:t xml:space="preserve"> </w:t>
      </w:r>
      <w:r w:rsidRPr="00E62BCC">
        <w:rPr>
          <w:rFonts w:eastAsia="Gulim" w:cs="Arial"/>
          <w:lang w:eastAsia="ko-KR"/>
        </w:rPr>
        <w:t>소프트웨어라고도</w:t>
      </w:r>
      <w:r w:rsidRPr="00E62BCC">
        <w:rPr>
          <w:rFonts w:eastAsia="Gulim" w:cs="Arial"/>
          <w:lang w:eastAsia="ko-KR"/>
        </w:rPr>
        <w:t xml:space="preserve"> </w:t>
      </w:r>
      <w:r w:rsidRPr="00E62BCC">
        <w:rPr>
          <w:rFonts w:eastAsia="Gulim" w:cs="Arial"/>
          <w:lang w:eastAsia="ko-KR"/>
        </w:rPr>
        <w:t>함</w:t>
      </w:r>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하위</w:t>
      </w:r>
      <w:r w:rsidRPr="00E62BCC">
        <w:rPr>
          <w:rFonts w:eastAsia="Gulim" w:cs="Arial"/>
          <w:lang w:eastAsia="ko-KR"/>
        </w:rPr>
        <w:t xml:space="preserve"> </w:t>
      </w:r>
      <w:r w:rsidRPr="00E62BCC">
        <w:rPr>
          <w:rFonts w:eastAsia="Gulim" w:cs="Arial"/>
          <w:lang w:eastAsia="ko-KR"/>
        </w:rPr>
        <w:t>조항에서</w:t>
      </w:r>
      <w:r w:rsidRPr="00E62BCC">
        <w:rPr>
          <w:rFonts w:eastAsia="Gulim" w:cs="Arial"/>
          <w:lang w:eastAsia="ko-KR"/>
        </w:rPr>
        <w:t xml:space="preserve"> “</w:t>
      </w:r>
      <w:r w:rsidRPr="00E62BCC">
        <w:rPr>
          <w:rFonts w:eastAsia="Gulim" w:cs="Arial"/>
          <w:lang w:eastAsia="ko-KR"/>
        </w:rPr>
        <w:t>귀하</w:t>
      </w:r>
      <w:r w:rsidRPr="00E62BCC">
        <w:rPr>
          <w:rFonts w:eastAsia="Gulim" w:cs="Arial"/>
          <w:lang w:eastAsia="ko-KR"/>
        </w:rPr>
        <w: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사용자까지</w:t>
      </w:r>
      <w:r w:rsidRPr="00E62BCC">
        <w:rPr>
          <w:rFonts w:eastAsia="Gulim" w:cs="Arial"/>
          <w:lang w:eastAsia="ko-KR"/>
        </w:rPr>
        <w:t xml:space="preserve"> </w:t>
      </w:r>
      <w:r w:rsidRPr="00E62BCC">
        <w:rPr>
          <w:rFonts w:eastAsia="Gulim" w:cs="Arial"/>
          <w:lang w:eastAsia="ko-KR"/>
        </w:rPr>
        <w:t>포함합니다</w:t>
      </w:r>
      <w:r w:rsidRPr="00E62BCC">
        <w:rPr>
          <w:rFonts w:eastAsia="Gulim" w:cs="Arial"/>
          <w:lang w:eastAsia="ko-KR"/>
        </w:rPr>
        <w:t>.</w:t>
      </w:r>
    </w:p>
    <w:p w14:paraId="68886566" w14:textId="77777777" w:rsidR="009B27A8" w:rsidRPr="00E62BCC" w:rsidRDefault="009B27A8" w:rsidP="009B27A8">
      <w:pPr>
        <w:pStyle w:val="PURBlueStrong"/>
        <w:rPr>
          <w:rFonts w:eastAsia="Gulim" w:cs="Arial"/>
          <w:lang w:eastAsia="ko-KR"/>
        </w:rPr>
      </w:pP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권한</w:t>
      </w:r>
    </w:p>
    <w:p w14:paraId="68886567" w14:textId="77777777" w:rsidR="009B27A8" w:rsidRPr="00E62BCC" w:rsidRDefault="009B27A8" w:rsidP="009B27A8">
      <w:pPr>
        <w:pStyle w:val="PURBody-Indented"/>
        <w:rPr>
          <w:rFonts w:eastAsia="Gulim" w:cs="Arial"/>
          <w:lang w:eastAsia="ko-KR"/>
        </w:rPr>
      </w:pPr>
      <w:r w:rsidRPr="00E62BCC">
        <w:rPr>
          <w:rFonts w:eastAsia="Gulim" w:cs="Arial"/>
          <w:lang w:eastAsia="ko-KR"/>
        </w:rPr>
        <w:t>아래</w:t>
      </w:r>
      <w:r w:rsidRPr="00E62BCC">
        <w:rPr>
          <w:rFonts w:eastAsia="Gulim" w:cs="Arial"/>
          <w:lang w:eastAsia="ko-KR"/>
        </w:rPr>
        <w:t xml:space="preserve"> </w:t>
      </w:r>
      <w:r w:rsidRPr="00E62BCC">
        <w:rPr>
          <w:rFonts w:eastAsia="Gulim" w:cs="Arial"/>
          <w:lang w:eastAsia="ko-KR"/>
        </w:rPr>
        <w:t>나열된</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텍스트</w:t>
      </w:r>
      <w:r w:rsidRPr="00E62BCC">
        <w:rPr>
          <w:rFonts w:eastAsia="Gulim" w:cs="Arial"/>
          <w:lang w:eastAsia="ko-KR"/>
        </w:rPr>
        <w:t xml:space="preserve"> </w:t>
      </w:r>
      <w:r w:rsidRPr="00E62BCC">
        <w:rPr>
          <w:rFonts w:eastAsia="Gulim" w:cs="Arial"/>
          <w:lang w:eastAsia="ko-KR"/>
        </w:rPr>
        <w:t>파일은</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w:t>
      </w:r>
      <w:r w:rsidRPr="000F398E">
        <w:rPr>
          <w:rFonts w:ascii="Gulim" w:eastAsia="Gulim" w:hAnsi="Gulim" w:cs="Arial"/>
          <w:lang w:eastAsia="ko-KR"/>
        </w:rPr>
        <w:t>"</w:t>
      </w:r>
      <w:r w:rsidRPr="00E62BCC">
        <w:rPr>
          <w:rFonts w:eastAsia="Gulim" w:cs="Arial"/>
          <w:lang w:eastAsia="ko-KR"/>
        </w:rPr>
        <w:t>입니다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권한도</w:t>
      </w:r>
      <w:r w:rsidRPr="00E62BCC">
        <w:rPr>
          <w:rFonts w:eastAsia="Gulim" w:cs="Arial"/>
          <w:lang w:eastAsia="ko-KR"/>
        </w:rPr>
        <w:t xml:space="preserve"> </w:t>
      </w:r>
      <w:r w:rsidRPr="00E62BCC">
        <w:rPr>
          <w:rFonts w:eastAsia="Gulim" w:cs="Arial"/>
          <w:lang w:eastAsia="ko-KR"/>
        </w:rPr>
        <w:t>설명되어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68" w14:textId="77777777" w:rsidR="000A570B" w:rsidRPr="00E62BCC" w:rsidRDefault="000A570B" w:rsidP="000A570B">
      <w:pPr>
        <w:pStyle w:val="PURBullet-Indented"/>
        <w:rPr>
          <w:rFonts w:eastAsia="Gulim" w:cs="Arial"/>
          <w:lang w:eastAsia="ko-KR"/>
        </w:rPr>
      </w:pPr>
      <w:r w:rsidRPr="00E62BCC">
        <w:rPr>
          <w:rFonts w:eastAsia="Gulim" w:cs="Arial"/>
          <w:b/>
          <w:lang w:eastAsia="ko-KR"/>
        </w:rPr>
        <w:t xml:space="preserve">REDIST.TXT </w:t>
      </w:r>
      <w:r w:rsidRPr="00E62BCC">
        <w:rPr>
          <w:rFonts w:eastAsia="Gulim" w:cs="Arial"/>
          <w:b/>
          <w:lang w:eastAsia="ko-KR"/>
        </w:rPr>
        <w:t>파일</w:t>
      </w:r>
      <w:r w:rsidRPr="00E62BCC">
        <w:rPr>
          <w:rFonts w:eastAsia="Gulim" w:cs="Arial"/>
          <w:b/>
          <w:lang w:eastAsia="ko-KR"/>
        </w:rPr>
        <w:t>:</w:t>
      </w:r>
      <w:r w:rsidRPr="00E62BCC">
        <w:rPr>
          <w:rFonts w:eastAsia="Gulim" w:cs="Arial"/>
          <w:lang w:eastAsia="ko-KR"/>
        </w:rPr>
        <w:t xml:space="preserve"> REDIST.TXT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나열된</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개체</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형태를</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69" w14:textId="77777777" w:rsidR="000A570B" w:rsidRPr="00E62BCC" w:rsidRDefault="000A570B" w:rsidP="000A570B">
      <w:pPr>
        <w:pStyle w:val="PURBullet-Indented"/>
        <w:rPr>
          <w:rFonts w:eastAsia="Gulim" w:cs="Arial"/>
          <w:lang w:eastAsia="ko-KR"/>
        </w:rPr>
      </w:pPr>
      <w:r w:rsidRPr="00E62BCC">
        <w:rPr>
          <w:rFonts w:eastAsia="Gulim" w:cs="Arial"/>
          <w:b/>
          <w:lang w:eastAsia="ko-KR"/>
        </w:rPr>
        <w:t>샘플</w:t>
      </w:r>
      <w:r w:rsidRPr="00E62BCC">
        <w:rPr>
          <w:rFonts w:eastAsia="Gulim" w:cs="Arial"/>
          <w:b/>
          <w:lang w:eastAsia="ko-KR"/>
        </w:rPr>
        <w:t xml:space="preserve"> </w:t>
      </w:r>
      <w:r w:rsidRPr="00E62BCC">
        <w:rPr>
          <w:rFonts w:eastAsia="Gulim" w:cs="Arial"/>
          <w:b/>
          <w:lang w:eastAsia="ko-KR"/>
        </w:rPr>
        <w:t>코드</w:t>
      </w:r>
      <w:r w:rsidRPr="00E62BCC">
        <w:rPr>
          <w:rFonts w:eastAsia="Gulim" w:cs="Arial"/>
          <w:b/>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샘플</w:t>
      </w:r>
      <w:r w:rsidRPr="000F398E">
        <w:rPr>
          <w:rFonts w:ascii="Gulim" w:eastAsia="Gulim" w:hAnsi="Gulim" w:cs="Arial"/>
          <w:lang w:eastAsia="ko-KR"/>
        </w:rPr>
        <w:t>"</w:t>
      </w:r>
      <w:r w:rsidRPr="00E62BCC">
        <w:rPr>
          <w:rFonts w:eastAsia="Gulim" w:cs="Arial"/>
          <w:lang w:eastAsia="ko-KR"/>
        </w:rPr>
        <w:t>이라고</w:t>
      </w:r>
      <w:r w:rsidRPr="00E62BCC">
        <w:rPr>
          <w:rFonts w:eastAsia="Gulim" w:cs="Arial"/>
          <w:lang w:eastAsia="ko-KR"/>
        </w:rPr>
        <w:t xml:space="preserve"> </w:t>
      </w:r>
      <w:r w:rsidRPr="00E62BCC">
        <w:rPr>
          <w:rFonts w:eastAsia="Gulim" w:cs="Arial"/>
          <w:lang w:eastAsia="ko-KR"/>
        </w:rPr>
        <w:t>표시된</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개체</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형태를</w:t>
      </w:r>
      <w:r w:rsidRPr="00E62BCC">
        <w:rPr>
          <w:rFonts w:eastAsia="Gulim" w:cs="Arial"/>
          <w:lang w:eastAsia="ko-KR"/>
        </w:rPr>
        <w:t xml:space="preserve"> </w:t>
      </w:r>
      <w:r w:rsidRPr="00E62BCC">
        <w:rPr>
          <w:rFonts w:eastAsia="Gulim" w:cs="Arial"/>
          <w:lang w:eastAsia="ko-KR"/>
        </w:rPr>
        <w:t>수정</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6A" w14:textId="77777777" w:rsidR="000A570B" w:rsidRPr="00E62BCC" w:rsidRDefault="000A570B" w:rsidP="000A570B">
      <w:pPr>
        <w:pStyle w:val="PURBullet-Indented"/>
        <w:rPr>
          <w:rFonts w:eastAsia="Gulim" w:cs="Arial"/>
          <w:lang w:eastAsia="ko-KR"/>
        </w:rPr>
      </w:pPr>
      <w:r w:rsidRPr="00E62BCC">
        <w:rPr>
          <w:rFonts w:eastAsia="Gulim" w:cs="Arial"/>
          <w:b/>
          <w:lang w:eastAsia="ko-KR"/>
        </w:rPr>
        <w:t xml:space="preserve">OTHER-DIST.TXT </w:t>
      </w:r>
      <w:r w:rsidRPr="00E62BCC">
        <w:rPr>
          <w:rFonts w:eastAsia="Gulim" w:cs="Arial"/>
          <w:b/>
          <w:lang w:eastAsia="ko-KR"/>
        </w:rPr>
        <w:t>파일</w:t>
      </w:r>
      <w:r w:rsidRPr="00E62BCC">
        <w:rPr>
          <w:rFonts w:eastAsia="Gulim" w:cs="Arial"/>
          <w:b/>
          <w:lang w:eastAsia="ko-KR"/>
        </w:rPr>
        <w:t>:</w:t>
      </w:r>
      <w:r w:rsidRPr="00E62BCC">
        <w:rPr>
          <w:rFonts w:eastAsia="Gulim" w:cs="Arial"/>
          <w:lang w:eastAsia="ko-KR"/>
        </w:rPr>
        <w:t xml:space="preserve"> OTHER-DIST.TXT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나열된</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개체</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형태를</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6B" w14:textId="77777777" w:rsidR="000A570B" w:rsidRPr="00E62BCC" w:rsidRDefault="000A570B" w:rsidP="000A570B">
      <w:pPr>
        <w:pStyle w:val="PURBullet-Indented"/>
        <w:rPr>
          <w:rFonts w:eastAsia="Gulim" w:cs="Arial"/>
          <w:lang w:eastAsia="ko-KR"/>
        </w:rPr>
      </w:pPr>
      <w:r w:rsidRPr="00E62BCC">
        <w:rPr>
          <w:rFonts w:eastAsia="Gulim" w:cs="Arial"/>
          <w:b/>
          <w:lang w:eastAsia="ko-KR"/>
        </w:rPr>
        <w:t>제</w:t>
      </w:r>
      <w:r w:rsidRPr="00E62BCC">
        <w:rPr>
          <w:rFonts w:eastAsia="Gulim" w:cs="Arial"/>
          <w:b/>
          <w:lang w:eastAsia="ko-KR"/>
        </w:rPr>
        <w:t>3</w:t>
      </w:r>
      <w:r w:rsidRPr="00E62BCC">
        <w:rPr>
          <w:rFonts w:eastAsia="Gulim" w:cs="Arial"/>
          <w:b/>
          <w:lang w:eastAsia="ko-KR"/>
        </w:rPr>
        <w:t>자에</w:t>
      </w:r>
      <w:r w:rsidRPr="00E62BCC">
        <w:rPr>
          <w:rFonts w:eastAsia="Gulim" w:cs="Arial"/>
          <w:b/>
          <w:lang w:eastAsia="ko-KR"/>
        </w:rPr>
        <w:t xml:space="preserve"> </w:t>
      </w:r>
      <w:r w:rsidRPr="00E62BCC">
        <w:rPr>
          <w:rFonts w:eastAsia="Gulim" w:cs="Arial"/>
          <w:b/>
          <w:lang w:eastAsia="ko-KR"/>
        </w:rPr>
        <w:t>의한</w:t>
      </w:r>
      <w:r w:rsidRPr="00E62BCC">
        <w:rPr>
          <w:rFonts w:eastAsia="Gulim" w:cs="Arial"/>
          <w:b/>
          <w:lang w:eastAsia="ko-KR"/>
        </w:rPr>
        <w:t xml:space="preserve"> </w:t>
      </w:r>
      <w:r w:rsidRPr="00E62BCC">
        <w:rPr>
          <w:rFonts w:eastAsia="Gulim" w:cs="Arial"/>
          <w:b/>
          <w:lang w:eastAsia="ko-KR"/>
        </w:rPr>
        <w:t>배포</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프로그램의</w:t>
      </w:r>
      <w:r w:rsidRPr="00E62BCC">
        <w:rPr>
          <w:rFonts w:eastAsia="Gulim" w:cs="Arial"/>
          <w:lang w:eastAsia="ko-KR"/>
        </w:rPr>
        <w:t xml:space="preserve"> </w:t>
      </w:r>
      <w:r w:rsidRPr="00E62BCC">
        <w:rPr>
          <w:rFonts w:eastAsia="Gulim" w:cs="Arial"/>
          <w:lang w:eastAsia="ko-KR"/>
        </w:rPr>
        <w:t>일부로</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배포자에게</w:t>
      </w:r>
      <w:r w:rsidRPr="00E62BCC">
        <w:rPr>
          <w:rFonts w:eastAsia="Gulim" w:cs="Arial"/>
          <w:lang w:eastAsia="ko-KR"/>
        </w:rPr>
        <w:t xml:space="preserve"> </w:t>
      </w:r>
      <w:r w:rsidRPr="00E62BCC">
        <w:rPr>
          <w:rFonts w:eastAsia="Gulim" w:cs="Arial"/>
          <w:lang w:eastAsia="ko-KR"/>
        </w:rPr>
        <w:t>허용할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6C" w14:textId="77777777" w:rsidR="000A570B" w:rsidRPr="00E62BCC" w:rsidRDefault="000A570B" w:rsidP="000A570B">
      <w:pPr>
        <w:pStyle w:val="PURBullet-Indented"/>
        <w:rPr>
          <w:rFonts w:eastAsia="Gulim" w:cs="Arial"/>
          <w:lang w:eastAsia="ko-KR"/>
        </w:rPr>
      </w:pPr>
      <w:r w:rsidRPr="00E62BCC">
        <w:rPr>
          <w:rFonts w:eastAsia="Gulim" w:cs="Arial"/>
          <w:b/>
          <w:lang w:eastAsia="ko-KR"/>
        </w:rPr>
        <w:lastRenderedPageBreak/>
        <w:t xml:space="preserve">Silverlight </w:t>
      </w:r>
      <w:r w:rsidRPr="00E62BCC">
        <w:rPr>
          <w:rFonts w:eastAsia="Gulim" w:cs="Arial"/>
          <w:b/>
          <w:lang w:eastAsia="ko-KR"/>
        </w:rPr>
        <w:t>라이브러리</w:t>
      </w:r>
      <w:r w:rsidRPr="00E62BCC">
        <w:rPr>
          <w:rFonts w:eastAsia="Gulim" w:cs="Arial"/>
          <w:b/>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 xml:space="preserve">Silverlight </w:t>
      </w:r>
      <w:r w:rsidRPr="00E62BCC">
        <w:rPr>
          <w:rFonts w:eastAsia="Gulim" w:cs="Arial"/>
          <w:lang w:eastAsia="ko-KR"/>
        </w:rPr>
        <w:t>라이브러리</w:t>
      </w:r>
      <w:r w:rsidRPr="000F398E">
        <w:rPr>
          <w:rFonts w:ascii="Gulim" w:eastAsia="Gulim" w:hAnsi="Gulim" w:cs="Arial"/>
          <w:lang w:eastAsia="ko-KR"/>
        </w:rPr>
        <w:t>"</w:t>
      </w:r>
      <w:r w:rsidRPr="00E62BCC">
        <w:rPr>
          <w:rFonts w:eastAsia="Gulim" w:cs="Arial"/>
          <w:lang w:eastAsia="ko-KR"/>
        </w:rPr>
        <w:t xml:space="preserve">, Silverlight </w:t>
      </w:r>
      <w:r w:rsidRPr="000F398E">
        <w:rPr>
          <w:rFonts w:ascii="Gulim" w:eastAsia="Gulim" w:hAnsi="Gulim" w:cs="Arial"/>
          <w:lang w:eastAsia="ko-KR"/>
        </w:rPr>
        <w:t>"</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라이브러리</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Silverlight </w:t>
      </w:r>
      <w:r w:rsidRPr="000F398E">
        <w:rPr>
          <w:rFonts w:ascii="Gulim" w:eastAsia="Gulim" w:hAnsi="Gulim" w:cs="Arial"/>
          <w:lang w:eastAsia="ko-KR"/>
        </w:rPr>
        <w:t>"</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라이브러리</w:t>
      </w:r>
      <w:r w:rsidRPr="000F398E">
        <w:rPr>
          <w:rFonts w:ascii="Gulim" w:eastAsia="Gulim" w:hAnsi="Gulim" w:cs="Arial"/>
          <w:lang w:eastAsia="ko-KR"/>
        </w:rPr>
        <w:t>"</w:t>
      </w:r>
      <w:r w:rsidRPr="00E62BCC">
        <w:rPr>
          <w:rFonts w:eastAsia="Gulim" w:cs="Arial"/>
          <w:lang w:eastAsia="ko-KR"/>
        </w:rPr>
        <w:t>로</w:t>
      </w:r>
      <w:r w:rsidRPr="00E62BCC">
        <w:rPr>
          <w:rFonts w:eastAsia="Gulim" w:cs="Arial"/>
          <w:lang w:eastAsia="ko-KR"/>
        </w:rPr>
        <w:t xml:space="preserve"> </w:t>
      </w:r>
      <w:r w:rsidRPr="00E62BCC">
        <w:rPr>
          <w:rFonts w:eastAsia="Gulim" w:cs="Arial"/>
          <w:lang w:eastAsia="ko-KR"/>
        </w:rPr>
        <w:t>표시된</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개체</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형태를</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6D" w14:textId="77777777" w:rsidR="000A570B" w:rsidRPr="00E62BCC" w:rsidRDefault="000A570B" w:rsidP="000A570B">
      <w:pPr>
        <w:pStyle w:val="PURBody-Indented"/>
        <w:rPr>
          <w:rFonts w:eastAsia="Gulim" w:cs="Arial"/>
          <w:lang w:eastAsia="ko-KR"/>
        </w:rPr>
      </w:pPr>
      <w:r w:rsidRPr="00E62BCC">
        <w:rPr>
          <w:rFonts w:eastAsia="Gulim" w:cs="Arial"/>
          <w:b/>
          <w:lang w:eastAsia="ko-KR"/>
        </w:rPr>
        <w:t>모든</w:t>
      </w:r>
      <w:r w:rsidRPr="00E62BCC">
        <w:rPr>
          <w:rFonts w:eastAsia="Gulim" w:cs="Arial"/>
          <w:b/>
          <w:lang w:eastAsia="ko-KR"/>
        </w:rPr>
        <w:t xml:space="preserve"> Visual Studio </w:t>
      </w:r>
      <w:r w:rsidRPr="00E62BCC">
        <w:rPr>
          <w:rFonts w:eastAsia="Gulim" w:cs="Arial"/>
          <w:b/>
          <w:lang w:eastAsia="ko-KR"/>
        </w:rPr>
        <w:t>제품에</w:t>
      </w:r>
      <w:r w:rsidRPr="00E62BCC">
        <w:rPr>
          <w:rFonts w:eastAsia="Gulim" w:cs="Arial"/>
          <w:b/>
          <w:lang w:eastAsia="ko-KR"/>
        </w:rPr>
        <w:t xml:space="preserve"> </w:t>
      </w:r>
      <w:r w:rsidRPr="00E62BCC">
        <w:rPr>
          <w:rFonts w:eastAsia="Gulim" w:cs="Arial"/>
          <w:b/>
          <w:lang w:eastAsia="ko-KR"/>
        </w:rPr>
        <w:t>대한</w:t>
      </w:r>
      <w:r w:rsidRPr="00E62BCC">
        <w:rPr>
          <w:rFonts w:eastAsia="Gulim" w:cs="Arial"/>
          <w:b/>
          <w:lang w:eastAsia="ko-KR"/>
        </w:rPr>
        <w:t xml:space="preserve"> </w:t>
      </w:r>
      <w:r w:rsidRPr="00E62BCC">
        <w:rPr>
          <w:rFonts w:eastAsia="Gulim" w:cs="Arial"/>
          <w:b/>
          <w:lang w:eastAsia="ko-KR"/>
        </w:rPr>
        <w:t>추가</w:t>
      </w:r>
      <w:r w:rsidRPr="00E62BCC">
        <w:rPr>
          <w:rFonts w:eastAsia="Gulim" w:cs="Arial"/>
          <w:b/>
          <w:lang w:eastAsia="ko-KR"/>
        </w:rPr>
        <w:t xml:space="preserve"> </w:t>
      </w:r>
      <w:r w:rsidRPr="00E62BCC">
        <w:rPr>
          <w:rFonts w:eastAsia="Gulim" w:cs="Arial"/>
          <w:b/>
          <w:lang w:eastAsia="ko-KR"/>
        </w:rPr>
        <w:t>라이선스</w:t>
      </w:r>
      <w:r w:rsidRPr="00E62BCC">
        <w:rPr>
          <w:rFonts w:eastAsia="Gulim" w:cs="Arial"/>
          <w:b/>
          <w:lang w:eastAsia="ko-KR"/>
        </w:rPr>
        <w:t xml:space="preserve"> </w:t>
      </w:r>
      <w:r w:rsidRPr="00E62BCC">
        <w:rPr>
          <w:rFonts w:eastAsia="Gulim" w:cs="Arial"/>
          <w:b/>
          <w:lang w:eastAsia="ko-KR"/>
        </w:rPr>
        <w:t>조항</w:t>
      </w:r>
    </w:p>
    <w:p w14:paraId="6888656E" w14:textId="77777777" w:rsidR="000A570B" w:rsidRPr="00E62BCC" w:rsidRDefault="000A570B" w:rsidP="000A570B">
      <w:pPr>
        <w:pStyle w:val="PURBody-Indented"/>
        <w:rPr>
          <w:rFonts w:eastAsia="Gulim" w:cs="Arial"/>
          <w:lang w:eastAsia="ko-KR"/>
        </w:rPr>
      </w:pP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코드가</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다음을</w:t>
      </w:r>
      <w:r w:rsidRPr="00E62BCC">
        <w:rPr>
          <w:rFonts w:eastAsia="Gulim" w:cs="Arial"/>
          <w:lang w:eastAsia="ko-KR"/>
        </w:rPr>
        <w:t xml:space="preserve"> </w:t>
      </w:r>
      <w:r w:rsidRPr="00E62BCC">
        <w:rPr>
          <w:rFonts w:eastAsia="Gulim" w:cs="Arial"/>
          <w:lang w:eastAsia="ko-KR"/>
        </w:rPr>
        <w:t>수행할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가집니다</w:t>
      </w:r>
      <w:r w:rsidRPr="00E62BCC">
        <w:rPr>
          <w:rFonts w:eastAsia="Gulim" w:cs="Arial"/>
          <w:lang w:eastAsia="ko-KR"/>
        </w:rPr>
        <w:t>.</w:t>
      </w:r>
    </w:p>
    <w:p w14:paraId="6888656F" w14:textId="77777777" w:rsidR="000A570B" w:rsidRPr="00E62BCC" w:rsidRDefault="000A570B" w:rsidP="00302612">
      <w:pPr>
        <w:pStyle w:val="PURBullet-Indented"/>
        <w:spacing w:line="230" w:lineRule="exact"/>
        <w:ind w:left="490"/>
        <w:rPr>
          <w:rFonts w:eastAsia="Gulim" w:cs="Arial"/>
          <w:lang w:eastAsia="ko-KR"/>
        </w:rPr>
      </w:pPr>
      <w:r w:rsidRPr="00E62BCC">
        <w:rPr>
          <w:rFonts w:eastAsia="Gulim" w:cs="Arial"/>
          <w:b/>
          <w:lang w:eastAsia="ko-KR"/>
        </w:rPr>
        <w:t xml:space="preserve">REDIST.TXT </w:t>
      </w:r>
      <w:r w:rsidRPr="00E62BCC">
        <w:rPr>
          <w:rFonts w:eastAsia="Gulim" w:cs="Arial"/>
          <w:b/>
          <w:lang w:eastAsia="ko-KR"/>
        </w:rPr>
        <w:t>파일</w:t>
      </w:r>
      <w:r w:rsidRPr="00E62BCC">
        <w:rPr>
          <w:rFonts w:eastAsia="Gulim" w:cs="Arial"/>
          <w:b/>
          <w:lang w:eastAsia="ko-KR"/>
        </w:rPr>
        <w:t xml:space="preserve">: </w:t>
      </w:r>
      <w:hyperlink r:id="rId112" w:history="1">
        <w:r w:rsidRPr="00E62BCC">
          <w:rPr>
            <w:rStyle w:val="Hyperlink"/>
            <w:rFonts w:eastAsia="Gulim" w:cs="Arial"/>
            <w:lang w:eastAsia="ko-KR"/>
          </w:rPr>
          <w:t>http://go.microsoft.com/fwlink/?LinkId=286955</w:t>
        </w:r>
      </w:hyperlink>
      <w:r w:rsidRPr="00E62BCC">
        <w:rPr>
          <w:rFonts w:eastAsia="Gulim" w:cs="Arial"/>
          <w:lang w:eastAsia="ko-KR"/>
        </w:rPr>
        <w:t>의</w:t>
      </w:r>
      <w:r w:rsidRPr="00E62BCC">
        <w:rPr>
          <w:rFonts w:eastAsia="Gulim" w:cs="Arial"/>
          <w:lang w:eastAsia="ko-KR"/>
        </w:rPr>
        <w:t xml:space="preserve"> REDIST </w:t>
      </w:r>
      <w:r w:rsidRPr="00E62BCC">
        <w:rPr>
          <w:rFonts w:eastAsia="Gulim" w:cs="Arial"/>
          <w:lang w:eastAsia="ko-KR"/>
        </w:rPr>
        <w:t>목록에</w:t>
      </w:r>
      <w:r w:rsidRPr="00E62BCC">
        <w:rPr>
          <w:rFonts w:eastAsia="Gulim" w:cs="Arial"/>
          <w:lang w:eastAsia="ko-KR"/>
        </w:rPr>
        <w:t xml:space="preserve"> </w:t>
      </w:r>
      <w:r w:rsidRPr="00E62BCC">
        <w:rPr>
          <w:rFonts w:eastAsia="Gulim" w:cs="Arial"/>
          <w:lang w:eastAsia="ko-KR"/>
        </w:rPr>
        <w:t>나열된</w:t>
      </w:r>
      <w:r w:rsidRPr="00E62BCC">
        <w:rPr>
          <w:rFonts w:eastAsia="Gulim" w:cs="Arial"/>
          <w:lang w:eastAsia="ko-KR"/>
        </w:rPr>
        <w:t xml:space="preserve"> </w:t>
      </w:r>
      <w:r w:rsidRPr="00E62BCC">
        <w:rPr>
          <w:rFonts w:eastAsia="Gulim" w:cs="Arial"/>
          <w:lang w:eastAsia="ko-KR"/>
        </w:rPr>
        <w:t>파일을</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p>
    <w:p w14:paraId="68886570" w14:textId="77777777" w:rsidR="000A570B" w:rsidRPr="00E62BCC" w:rsidRDefault="000A570B" w:rsidP="00302612">
      <w:pPr>
        <w:pStyle w:val="PURBullet-Indented"/>
        <w:spacing w:line="230" w:lineRule="exact"/>
        <w:ind w:left="490"/>
        <w:rPr>
          <w:rFonts w:eastAsia="Gulim" w:cs="Arial"/>
          <w:lang w:eastAsia="ko-KR"/>
        </w:rPr>
      </w:pPr>
      <w:r w:rsidRPr="00E62BCC">
        <w:rPr>
          <w:rFonts w:eastAsia="Gulim" w:cs="Arial"/>
          <w:b/>
          <w:lang w:eastAsia="ko-KR"/>
        </w:rPr>
        <w:t>샘플</w:t>
      </w:r>
      <w:r w:rsidRPr="00E62BCC">
        <w:rPr>
          <w:rFonts w:eastAsia="Gulim" w:cs="Arial"/>
          <w:b/>
          <w:lang w:eastAsia="ko-KR"/>
        </w:rPr>
        <w:t xml:space="preserve"> </w:t>
      </w:r>
      <w:r w:rsidRPr="00E62BCC">
        <w:rPr>
          <w:rFonts w:eastAsia="Gulim" w:cs="Arial"/>
          <w:b/>
          <w:lang w:eastAsia="ko-KR"/>
        </w:rPr>
        <w:t>코드</w:t>
      </w:r>
      <w:r w:rsidRPr="00E62BCC">
        <w:rPr>
          <w:rFonts w:eastAsia="Gulim" w:cs="Arial"/>
          <w:b/>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조각</w:t>
      </w:r>
      <w:r w:rsidRPr="000F398E">
        <w:rPr>
          <w:rFonts w:ascii="Gulim" w:eastAsia="Gulim" w:hAnsi="Gulim" w:cs="Arial"/>
          <w:lang w:eastAsia="ko-KR"/>
        </w:rPr>
        <w:t>"</w:t>
      </w:r>
      <w:r w:rsidRPr="00E62BCC">
        <w:rPr>
          <w:rFonts w:eastAsia="Gulim" w:cs="Arial"/>
          <w:lang w:eastAsia="ko-KR"/>
        </w:rPr>
        <w:t>으로</w:t>
      </w:r>
      <w:r w:rsidRPr="00E62BCC">
        <w:rPr>
          <w:rFonts w:eastAsia="Gulim" w:cs="Arial"/>
          <w:lang w:eastAsia="ko-KR"/>
        </w:rPr>
        <w:t xml:space="preserve"> </w:t>
      </w:r>
      <w:r w:rsidRPr="00E62BCC">
        <w:rPr>
          <w:rFonts w:eastAsia="Gulim" w:cs="Arial"/>
          <w:lang w:eastAsia="ko-KR"/>
        </w:rPr>
        <w:t>표시된</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개체</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형태를</w:t>
      </w:r>
      <w:r w:rsidRPr="00E62BCC">
        <w:rPr>
          <w:rFonts w:eastAsia="Gulim" w:cs="Arial"/>
          <w:lang w:eastAsia="ko-KR"/>
        </w:rPr>
        <w:t xml:space="preserve"> </w:t>
      </w:r>
      <w:r w:rsidRPr="00E62BCC">
        <w:rPr>
          <w:rFonts w:eastAsia="Gulim" w:cs="Arial"/>
          <w:lang w:eastAsia="ko-KR"/>
        </w:rPr>
        <w:t>수정</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w:t>
      </w:r>
    </w:p>
    <w:p w14:paraId="68886571" w14:textId="77777777" w:rsidR="000A570B" w:rsidRPr="00E62BCC" w:rsidRDefault="000A570B" w:rsidP="00302612">
      <w:pPr>
        <w:pStyle w:val="PURBullet-Indented"/>
        <w:spacing w:line="230" w:lineRule="exact"/>
        <w:ind w:left="490"/>
        <w:rPr>
          <w:rFonts w:eastAsia="Gulim" w:cs="Arial"/>
          <w:lang w:eastAsia="ko-KR"/>
        </w:rPr>
      </w:pPr>
      <w:r w:rsidRPr="00E62BCC">
        <w:rPr>
          <w:rFonts w:eastAsia="Gulim" w:cs="Arial"/>
          <w:b/>
          <w:lang w:eastAsia="ko-KR"/>
        </w:rPr>
        <w:t>Image Library:</w:t>
      </w:r>
      <w:r w:rsidRPr="00E62BCC">
        <w:rPr>
          <w:rFonts w:eastAsia="Gulim" w:cs="Arial"/>
          <w:lang w:eastAsia="ko-KR"/>
        </w:rPr>
        <w:t xml:space="preserve"> Image Library</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이미지</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애니메이션을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설명서에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바와</w:t>
      </w:r>
      <w:r w:rsidRPr="00E62BCC">
        <w:rPr>
          <w:rFonts w:eastAsia="Gulim" w:cs="Arial"/>
          <w:lang w:eastAsia="ko-KR"/>
        </w:rPr>
        <w:t xml:space="preserve"> </w:t>
      </w:r>
      <w:r w:rsidRPr="00E62BCC">
        <w:rPr>
          <w:rFonts w:eastAsia="Gulim" w:cs="Arial"/>
          <w:lang w:eastAsia="ko-KR"/>
        </w:rPr>
        <w:t>같이</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내용을</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내용을</w:t>
      </w:r>
      <w:r w:rsidRPr="00E62BCC">
        <w:rPr>
          <w:rFonts w:eastAsia="Gulim" w:cs="Arial"/>
          <w:lang w:eastAsia="ko-KR"/>
        </w:rPr>
        <w:t xml:space="preserve"> </w:t>
      </w:r>
      <w:r w:rsidRPr="00E62BCC">
        <w:rPr>
          <w:rFonts w:eastAsia="Gulim" w:cs="Arial"/>
          <w:lang w:eastAsia="ko-KR"/>
        </w:rPr>
        <w:t>수정하는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수정한</w:t>
      </w:r>
      <w:r w:rsidRPr="00E62BCC">
        <w:rPr>
          <w:rFonts w:eastAsia="Gulim" w:cs="Arial"/>
          <w:lang w:eastAsia="ko-KR"/>
        </w:rPr>
        <w:t xml:space="preserve"> </w:t>
      </w:r>
      <w:r w:rsidRPr="00E62BCC">
        <w:rPr>
          <w:rFonts w:eastAsia="Gulim" w:cs="Arial"/>
          <w:lang w:eastAsia="ko-KR"/>
        </w:rPr>
        <w:t>내용에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사용은</w:t>
      </w:r>
      <w:r w:rsidRPr="00E62BCC">
        <w:rPr>
          <w:rFonts w:eastAsia="Gulim" w:cs="Arial"/>
          <w:lang w:eastAsia="ko-KR"/>
        </w:rPr>
        <w:t xml:space="preserve"> </w:t>
      </w:r>
      <w:r w:rsidRPr="00E62BCC">
        <w:rPr>
          <w:rFonts w:eastAsia="Gulim" w:cs="Arial"/>
          <w:lang w:eastAsia="ko-KR"/>
        </w:rPr>
        <w:t>수정되지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내용에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허용되는</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범위와</w:t>
      </w:r>
      <w:r w:rsidRPr="00E62BCC">
        <w:rPr>
          <w:rFonts w:eastAsia="Gulim" w:cs="Arial"/>
          <w:lang w:eastAsia="ko-KR"/>
        </w:rPr>
        <w:t xml:space="preserve"> </w:t>
      </w:r>
      <w:r w:rsidRPr="00E62BCC">
        <w:rPr>
          <w:rFonts w:eastAsia="Gulim" w:cs="Arial"/>
          <w:lang w:eastAsia="ko-KR"/>
        </w:rPr>
        <w:t>동일합니다</w:t>
      </w:r>
      <w:r w:rsidRPr="00E62BCC">
        <w:rPr>
          <w:rFonts w:eastAsia="Gulim" w:cs="Arial"/>
          <w:lang w:eastAsia="ko-KR"/>
        </w:rPr>
        <w:t>.</w:t>
      </w:r>
    </w:p>
    <w:p w14:paraId="68886572" w14:textId="77777777" w:rsidR="000A570B" w:rsidRPr="00E62BCC" w:rsidRDefault="000A570B" w:rsidP="00302612">
      <w:pPr>
        <w:pStyle w:val="PURBullet-Indented"/>
        <w:spacing w:line="230" w:lineRule="exact"/>
        <w:ind w:left="490"/>
        <w:rPr>
          <w:rFonts w:eastAsia="Gulim" w:cs="Arial"/>
          <w:lang w:eastAsia="ko-KR"/>
        </w:rPr>
      </w:pPr>
      <w:r w:rsidRPr="00E62BCC">
        <w:rPr>
          <w:rFonts w:eastAsia="Gulim" w:cs="Arial"/>
          <w:b/>
          <w:lang w:eastAsia="ko-KR"/>
        </w:rPr>
        <w:t>Visual Studio</w:t>
      </w:r>
      <w:r w:rsidRPr="00E62BCC">
        <w:rPr>
          <w:rFonts w:eastAsia="Gulim" w:cs="Arial"/>
          <w:b/>
          <w:lang w:eastAsia="ko-KR"/>
        </w:rPr>
        <w:t>용</w:t>
      </w:r>
      <w:r w:rsidRPr="00E62BCC">
        <w:rPr>
          <w:rFonts w:eastAsia="Gulim" w:cs="Arial"/>
          <w:b/>
          <w:lang w:eastAsia="ko-KR"/>
        </w:rPr>
        <w:t xml:space="preserve"> </w:t>
      </w:r>
      <w:r w:rsidRPr="00E62BCC">
        <w:rPr>
          <w:rFonts w:eastAsia="Gulim" w:cs="Arial"/>
          <w:b/>
          <w:lang w:eastAsia="ko-KR"/>
        </w:rPr>
        <w:t>템플릿</w:t>
      </w:r>
      <w:r w:rsidRPr="00E62BCC">
        <w:rPr>
          <w:rFonts w:eastAsia="Gulim" w:cs="Arial"/>
          <w:b/>
          <w:lang w:eastAsia="ko-KR"/>
        </w:rPr>
        <w:t xml:space="preserve">, </w:t>
      </w:r>
      <w:r w:rsidRPr="00E62BCC">
        <w:rPr>
          <w:rFonts w:eastAsia="Gulim" w:cs="Arial"/>
          <w:b/>
          <w:lang w:eastAsia="ko-KR"/>
        </w:rPr>
        <w:t>사이트</w:t>
      </w:r>
      <w:r w:rsidRPr="00E62BCC">
        <w:rPr>
          <w:rFonts w:eastAsia="Gulim" w:cs="Arial"/>
          <w:b/>
          <w:lang w:eastAsia="ko-KR"/>
        </w:rPr>
        <w:t xml:space="preserve"> </w:t>
      </w:r>
      <w:r w:rsidRPr="00E62BCC">
        <w:rPr>
          <w:rFonts w:eastAsia="Gulim" w:cs="Arial"/>
          <w:b/>
          <w:lang w:eastAsia="ko-KR"/>
        </w:rPr>
        <w:t>템플릿</w:t>
      </w:r>
      <w:r w:rsidRPr="00E62BCC">
        <w:rPr>
          <w:rFonts w:eastAsia="Gulim" w:cs="Arial"/>
          <w:b/>
          <w:lang w:eastAsia="ko-KR"/>
        </w:rPr>
        <w:t xml:space="preserve"> </w:t>
      </w:r>
      <w:r w:rsidRPr="00E62BCC">
        <w:rPr>
          <w:rFonts w:eastAsia="Gulim" w:cs="Arial"/>
          <w:b/>
          <w:lang w:eastAsia="ko-KR"/>
        </w:rPr>
        <w:t>및</w:t>
      </w:r>
      <w:r w:rsidRPr="00E62BCC">
        <w:rPr>
          <w:rFonts w:eastAsia="Gulim" w:cs="Arial"/>
          <w:b/>
          <w:lang w:eastAsia="ko-KR"/>
        </w:rPr>
        <w:t xml:space="preserve"> </w:t>
      </w:r>
      <w:r w:rsidRPr="00E62BCC">
        <w:rPr>
          <w:rFonts w:eastAsia="Gulim" w:cs="Arial"/>
          <w:b/>
          <w:lang w:eastAsia="ko-KR"/>
        </w:rPr>
        <w:t>혼합</w:t>
      </w:r>
      <w:r w:rsidRPr="00E62BCC">
        <w:rPr>
          <w:rFonts w:eastAsia="Gulim" w:cs="Arial"/>
          <w:b/>
          <w:lang w:eastAsia="ko-KR"/>
        </w:rPr>
        <w:t xml:space="preserve"> </w:t>
      </w:r>
      <w:r w:rsidRPr="00E62BCC">
        <w:rPr>
          <w:rFonts w:eastAsia="Gulim" w:cs="Arial"/>
          <w:b/>
          <w:lang w:eastAsia="ko-KR"/>
        </w:rPr>
        <w:t>사이트</w:t>
      </w:r>
      <w:r w:rsidRPr="00E62BCC">
        <w:rPr>
          <w:rFonts w:eastAsia="Gulim" w:cs="Arial"/>
          <w:b/>
          <w:lang w:eastAsia="ko-KR"/>
        </w:rPr>
        <w:t xml:space="preserve"> </w:t>
      </w:r>
      <w:r w:rsidRPr="00E62BCC">
        <w:rPr>
          <w:rFonts w:eastAsia="Gulim" w:cs="Arial"/>
          <w:b/>
          <w:lang w:eastAsia="ko-KR"/>
        </w:rPr>
        <w:t>템플릿</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템플릿</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템플릿</w:t>
      </w:r>
      <w:r w:rsidRPr="000F398E">
        <w:rPr>
          <w:rFonts w:ascii="Gulim" w:eastAsia="Gulim" w:hAnsi="Gulim" w:cs="Arial"/>
          <w:lang w:eastAsia="ko-KR"/>
        </w:rPr>
        <w:t>"</w:t>
      </w:r>
      <w:r w:rsidRPr="00E62BCC">
        <w:rPr>
          <w:rFonts w:eastAsia="Gulim" w:cs="Arial"/>
          <w:lang w:eastAsia="ko-KR"/>
        </w:rPr>
        <w:t>이라고</w:t>
      </w:r>
      <w:r w:rsidRPr="00E62BCC">
        <w:rPr>
          <w:rFonts w:eastAsia="Gulim" w:cs="Arial"/>
          <w:lang w:eastAsia="ko-KR"/>
        </w:rPr>
        <w:t xml:space="preserve"> </w:t>
      </w:r>
      <w:r w:rsidRPr="00E62BCC">
        <w:rPr>
          <w:rFonts w:eastAsia="Gulim" w:cs="Arial"/>
          <w:lang w:eastAsia="ko-KR"/>
        </w:rPr>
        <w:t>표시된</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개체</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형태를</w:t>
      </w:r>
      <w:r w:rsidRPr="00E62BCC">
        <w:rPr>
          <w:rFonts w:eastAsia="Gulim" w:cs="Arial"/>
          <w:lang w:eastAsia="ko-KR"/>
        </w:rPr>
        <w:t xml:space="preserve"> </w:t>
      </w:r>
      <w:r w:rsidRPr="00E62BCC">
        <w:rPr>
          <w:rFonts w:eastAsia="Gulim" w:cs="Arial"/>
          <w:lang w:eastAsia="ko-KR"/>
        </w:rPr>
        <w:t>수정</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w:t>
      </w:r>
    </w:p>
    <w:p w14:paraId="68886573" w14:textId="77777777" w:rsidR="000A570B" w:rsidRPr="00E62BCC" w:rsidRDefault="000A570B" w:rsidP="00302612">
      <w:pPr>
        <w:pStyle w:val="PURBullet-Indented"/>
        <w:spacing w:line="230" w:lineRule="exact"/>
        <w:ind w:left="490"/>
        <w:rPr>
          <w:rFonts w:eastAsia="Gulim" w:cs="Arial"/>
        </w:rPr>
      </w:pPr>
      <w:r w:rsidRPr="00E62BCC">
        <w:rPr>
          <w:rFonts w:eastAsia="Gulim" w:cs="Arial"/>
          <w:b/>
        </w:rPr>
        <w:t>Visual Studio</w:t>
      </w:r>
      <w:r w:rsidRPr="00E62BCC">
        <w:rPr>
          <w:rFonts w:eastAsia="Gulim" w:cs="Arial"/>
          <w:b/>
        </w:rPr>
        <w:t>용</w:t>
      </w:r>
      <w:r w:rsidRPr="00E62BCC">
        <w:rPr>
          <w:rFonts w:eastAsia="Gulim" w:cs="Arial"/>
          <w:b/>
        </w:rPr>
        <w:t xml:space="preserve"> </w:t>
      </w:r>
      <w:r w:rsidRPr="00E62BCC">
        <w:rPr>
          <w:rFonts w:eastAsia="Gulim" w:cs="Arial"/>
          <w:b/>
        </w:rPr>
        <w:t>글꼴</w:t>
      </w:r>
      <w:r w:rsidRPr="00E62BCC">
        <w:rPr>
          <w:rFonts w:eastAsia="Gulim" w:cs="Arial"/>
          <w:b/>
        </w:rPr>
        <w:t xml:space="preserve"> </w:t>
      </w:r>
      <w:r w:rsidRPr="00E62BCC">
        <w:rPr>
          <w:rFonts w:eastAsia="Gulim" w:cs="Arial"/>
          <w:b/>
        </w:rPr>
        <w:t>및</w:t>
      </w:r>
      <w:r w:rsidRPr="00E62BCC">
        <w:rPr>
          <w:rFonts w:eastAsia="Gulim" w:cs="Arial"/>
          <w:b/>
        </w:rPr>
        <w:t xml:space="preserve"> </w:t>
      </w:r>
      <w:r w:rsidRPr="00E62BCC">
        <w:rPr>
          <w:rFonts w:eastAsia="Gulim" w:cs="Arial"/>
          <w:b/>
        </w:rPr>
        <w:t>혼합</w:t>
      </w:r>
      <w:r w:rsidRPr="00E62BCC">
        <w:rPr>
          <w:rFonts w:eastAsia="Gulim" w:cs="Arial"/>
          <w:b/>
        </w:rPr>
        <w:t xml:space="preserve"> </w:t>
      </w:r>
      <w:r w:rsidRPr="00E62BCC">
        <w:rPr>
          <w:rFonts w:eastAsia="Gulim" w:cs="Arial"/>
          <w:b/>
        </w:rPr>
        <w:t>글꼴</w:t>
      </w:r>
      <w:r w:rsidRPr="00E62BCC">
        <w:rPr>
          <w:rFonts w:eastAsia="Gulim" w:cs="Arial"/>
          <w:b/>
        </w:rPr>
        <w:t>:</w:t>
      </w:r>
      <w:r w:rsidRPr="00E62BCC">
        <w:rPr>
          <w:rFonts w:eastAsia="Gulim" w:cs="Arial"/>
        </w:rPr>
        <w:t xml:space="preserve"> </w:t>
      </w:r>
      <w:r w:rsidRPr="00E62BCC">
        <w:rPr>
          <w:rFonts w:eastAsia="Gulim" w:cs="Arial"/>
        </w:rPr>
        <w:t>수정되지</w:t>
      </w:r>
      <w:r w:rsidRPr="00E62BCC">
        <w:rPr>
          <w:rFonts w:eastAsia="Gulim" w:cs="Arial"/>
        </w:rPr>
        <w:t xml:space="preserve"> </w:t>
      </w:r>
      <w:r w:rsidRPr="00E62BCC">
        <w:rPr>
          <w:rFonts w:eastAsia="Gulim" w:cs="Arial"/>
        </w:rPr>
        <w:t>않은</w:t>
      </w:r>
      <w:r w:rsidRPr="00E62BCC">
        <w:rPr>
          <w:rFonts w:eastAsia="Gulim" w:cs="Arial"/>
        </w:rPr>
        <w:t xml:space="preserve"> Buxton Sketch </w:t>
      </w:r>
      <w:r w:rsidRPr="00E62BCC">
        <w:rPr>
          <w:rFonts w:eastAsia="Gulim" w:cs="Arial"/>
        </w:rPr>
        <w:t>글꼴</w:t>
      </w:r>
      <w:r w:rsidRPr="00E62BCC">
        <w:rPr>
          <w:rFonts w:eastAsia="Gulim" w:cs="Arial"/>
        </w:rPr>
        <w:t xml:space="preserve">, SketchFlow Print </w:t>
      </w:r>
      <w:r w:rsidRPr="00E62BCC">
        <w:rPr>
          <w:rFonts w:eastAsia="Gulim" w:cs="Arial"/>
        </w:rPr>
        <w:t>글꼴</w:t>
      </w:r>
      <w:r w:rsidRPr="00E62BCC">
        <w:rPr>
          <w:rFonts w:eastAsia="Gulim" w:cs="Arial"/>
        </w:rPr>
        <w:t xml:space="preserve"> </w:t>
      </w:r>
      <w:r w:rsidRPr="00E62BCC">
        <w:rPr>
          <w:rFonts w:eastAsia="Gulim" w:cs="Arial"/>
        </w:rPr>
        <w:t>및</w:t>
      </w:r>
      <w:r w:rsidRPr="00E62BCC">
        <w:rPr>
          <w:rFonts w:eastAsia="Gulim" w:cs="Arial"/>
        </w:rPr>
        <w:t xml:space="preserve"> SegoeMarker </w:t>
      </w:r>
      <w:r w:rsidRPr="00E62BCC">
        <w:rPr>
          <w:rFonts w:eastAsia="Gulim" w:cs="Arial"/>
        </w:rPr>
        <w:t>글꼴의</w:t>
      </w:r>
      <w:r w:rsidRPr="00E62BCC">
        <w:rPr>
          <w:rFonts w:eastAsia="Gulim" w:cs="Arial"/>
        </w:rPr>
        <w:t xml:space="preserve"> </w:t>
      </w:r>
      <w:r w:rsidRPr="00E62BCC">
        <w:rPr>
          <w:rFonts w:eastAsia="Gulim" w:cs="Arial"/>
        </w:rPr>
        <w:t>사본을</w:t>
      </w:r>
      <w:r w:rsidRPr="00E62BCC">
        <w:rPr>
          <w:rFonts w:eastAsia="Gulim" w:cs="Arial"/>
        </w:rPr>
        <w:t xml:space="preserve"> </w:t>
      </w:r>
      <w:r w:rsidRPr="00E62BCC">
        <w:rPr>
          <w:rFonts w:eastAsia="Gulim" w:cs="Arial"/>
        </w:rPr>
        <w:t>배포할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574" w14:textId="77777777" w:rsidR="000A570B" w:rsidRPr="00E62BCC" w:rsidRDefault="000A570B" w:rsidP="00302612">
      <w:pPr>
        <w:pStyle w:val="PURBullet-Indented"/>
        <w:spacing w:line="230" w:lineRule="exact"/>
        <w:ind w:left="490"/>
        <w:rPr>
          <w:rFonts w:eastAsia="Gulim" w:cs="Arial"/>
          <w:lang w:eastAsia="ko-KR"/>
        </w:rPr>
      </w:pPr>
      <w:r w:rsidRPr="00E62BCC">
        <w:rPr>
          <w:rFonts w:eastAsia="Gulim" w:cs="Arial"/>
          <w:b/>
          <w:lang w:eastAsia="ko-KR"/>
        </w:rPr>
        <w:t>Visual Studio</w:t>
      </w:r>
      <w:r w:rsidRPr="00E62BCC">
        <w:rPr>
          <w:rFonts w:eastAsia="Gulim" w:cs="Arial"/>
          <w:b/>
          <w:lang w:eastAsia="ko-KR"/>
        </w:rPr>
        <w:t>용</w:t>
      </w:r>
      <w:r w:rsidRPr="00E62BCC">
        <w:rPr>
          <w:rFonts w:eastAsia="Gulim" w:cs="Arial"/>
          <w:b/>
          <w:lang w:eastAsia="ko-KR"/>
        </w:rPr>
        <w:t xml:space="preserve"> </w:t>
      </w:r>
      <w:r w:rsidRPr="00E62BCC">
        <w:rPr>
          <w:rFonts w:eastAsia="Gulim" w:cs="Arial"/>
          <w:b/>
          <w:lang w:eastAsia="ko-KR"/>
        </w:rPr>
        <w:t>스타일</w:t>
      </w:r>
      <w:r w:rsidRPr="00E62BCC">
        <w:rPr>
          <w:rFonts w:eastAsia="Gulim" w:cs="Arial"/>
          <w:b/>
          <w:lang w:eastAsia="ko-KR"/>
        </w:rPr>
        <w:t xml:space="preserve"> </w:t>
      </w:r>
      <w:r w:rsidRPr="00E62BCC">
        <w:rPr>
          <w:rFonts w:eastAsia="Gulim" w:cs="Arial"/>
          <w:b/>
          <w:lang w:eastAsia="ko-KR"/>
        </w:rPr>
        <w:t>및</w:t>
      </w:r>
      <w:r w:rsidRPr="00E62BCC">
        <w:rPr>
          <w:rFonts w:eastAsia="Gulim" w:cs="Arial"/>
          <w:b/>
          <w:lang w:eastAsia="ko-KR"/>
        </w:rPr>
        <w:t xml:space="preserve"> </w:t>
      </w:r>
      <w:r w:rsidRPr="00E62BCC">
        <w:rPr>
          <w:rFonts w:eastAsia="Gulim" w:cs="Arial"/>
          <w:b/>
          <w:lang w:eastAsia="ko-KR"/>
        </w:rPr>
        <w:t>혼합</w:t>
      </w:r>
      <w:r w:rsidRPr="00E62BCC">
        <w:rPr>
          <w:rFonts w:eastAsia="Gulim" w:cs="Arial"/>
          <w:b/>
          <w:lang w:eastAsia="ko-KR"/>
        </w:rPr>
        <w:t xml:space="preserve"> </w:t>
      </w:r>
      <w:r w:rsidRPr="00E62BCC">
        <w:rPr>
          <w:rFonts w:eastAsia="Gulim" w:cs="Arial"/>
          <w:b/>
          <w:lang w:eastAsia="ko-KR"/>
        </w:rPr>
        <w:t>스타일</w:t>
      </w:r>
      <w:r w:rsidRPr="00E62BCC">
        <w:rPr>
          <w:rFonts w:eastAsia="Gulim" w:cs="Arial"/>
          <w:b/>
          <w:lang w:eastAsia="ko-KR"/>
        </w:rPr>
        <w:t xml:space="preserve">: </w:t>
      </w:r>
      <w:r w:rsidRPr="000F398E">
        <w:rPr>
          <w:rFonts w:ascii="Gulim" w:eastAsia="Gulim" w:hAnsi="Gulim" w:cs="Arial"/>
          <w:lang w:eastAsia="ko-KR"/>
        </w:rPr>
        <w:t>"</w:t>
      </w:r>
      <w:r w:rsidRPr="00E62BCC">
        <w:rPr>
          <w:rFonts w:eastAsia="Gulim" w:cs="Arial"/>
          <w:lang w:eastAsia="ko-KR"/>
        </w:rPr>
        <w:t xml:space="preserve">X </w:t>
      </w:r>
      <w:r w:rsidRPr="00E62BCC">
        <w:rPr>
          <w:rFonts w:eastAsia="Gulim" w:cs="Arial"/>
          <w:lang w:eastAsia="ko-KR"/>
        </w:rPr>
        <w:t>스타일</w:t>
      </w:r>
      <w:r w:rsidRPr="000F398E">
        <w:rPr>
          <w:rFonts w:ascii="Gulim" w:eastAsia="Gulim" w:hAnsi="Gulim" w:cs="Arial"/>
          <w:lang w:eastAsia="ko-KR"/>
        </w:rPr>
        <w:t>"</w:t>
      </w:r>
      <w:r w:rsidRPr="00E62BCC">
        <w:rPr>
          <w:rFonts w:eastAsia="Gulim" w:cs="Arial"/>
          <w:lang w:eastAsia="ko-KR"/>
        </w:rPr>
        <w:t>이라고</w:t>
      </w:r>
      <w:r w:rsidRPr="00E62BCC">
        <w:rPr>
          <w:rFonts w:eastAsia="Gulim" w:cs="Arial"/>
          <w:lang w:eastAsia="ko-KR"/>
        </w:rPr>
        <w:t xml:space="preserve"> </w:t>
      </w:r>
      <w:r w:rsidRPr="00E62BCC">
        <w:rPr>
          <w:rFonts w:eastAsia="Gulim" w:cs="Arial"/>
          <w:lang w:eastAsia="ko-KR"/>
        </w:rPr>
        <w:t>표시된</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개체</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형태를</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수정</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w:t>
      </w:r>
    </w:p>
    <w:p w14:paraId="68886575" w14:textId="77777777" w:rsidR="004313A2" w:rsidRPr="00E62BCC" w:rsidRDefault="000A570B" w:rsidP="00302612">
      <w:pPr>
        <w:pStyle w:val="PURBullet-Indented"/>
        <w:spacing w:line="230" w:lineRule="exact"/>
        <w:ind w:left="490"/>
        <w:rPr>
          <w:rFonts w:eastAsia="Gulim" w:cs="Arial"/>
          <w:lang w:eastAsia="ko-KR"/>
        </w:rPr>
      </w:pPr>
      <w:r w:rsidRPr="00E62BCC">
        <w:rPr>
          <w:rFonts w:eastAsia="Gulim" w:cs="Arial"/>
          <w:b/>
          <w:lang w:eastAsia="ko-KR"/>
        </w:rPr>
        <w:t>아이콘</w:t>
      </w:r>
      <w:r w:rsidRPr="00E62BCC">
        <w:rPr>
          <w:rFonts w:eastAsia="Gulim" w:cs="Arial"/>
          <w:b/>
          <w:lang w:eastAsia="ko-KR"/>
        </w:rPr>
        <w:t xml:space="preserve">: </w:t>
      </w:r>
      <w:r w:rsidRPr="000F398E">
        <w:rPr>
          <w:rFonts w:ascii="Gulim" w:eastAsia="Gulim" w:hAnsi="Gulim" w:cs="Arial"/>
          <w:lang w:eastAsia="ko-KR"/>
        </w:rPr>
        <w:t>"</w:t>
      </w:r>
      <w:r w:rsidRPr="00E62BCC">
        <w:rPr>
          <w:rFonts w:eastAsia="Gulim" w:cs="Arial"/>
          <w:lang w:eastAsia="ko-KR"/>
        </w:rPr>
        <w:t>아이콘</w:t>
      </w:r>
      <w:r w:rsidRPr="000F398E">
        <w:rPr>
          <w:rFonts w:ascii="Gulim" w:eastAsia="Gulim" w:hAnsi="Gulim" w:cs="Arial"/>
          <w:lang w:eastAsia="ko-KR"/>
        </w:rPr>
        <w:t>"</w:t>
      </w:r>
      <w:r w:rsidRPr="00E62BCC">
        <w:rPr>
          <w:rFonts w:eastAsia="Gulim" w:cs="Arial"/>
          <w:lang w:eastAsia="ko-KR"/>
        </w:rPr>
        <w:t>이라고</w:t>
      </w:r>
      <w:r w:rsidRPr="00E62BCC">
        <w:rPr>
          <w:rFonts w:eastAsia="Gulim" w:cs="Arial"/>
          <w:lang w:eastAsia="ko-KR"/>
        </w:rPr>
        <w:t xml:space="preserve"> </w:t>
      </w:r>
      <w:r w:rsidRPr="00E62BCC">
        <w:rPr>
          <w:rFonts w:eastAsia="Gulim" w:cs="Arial"/>
          <w:lang w:eastAsia="ko-KR"/>
        </w:rPr>
        <w:t>표시된</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수정되지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w:t>
      </w:r>
    </w:p>
    <w:p w14:paraId="68886576" w14:textId="77777777" w:rsidR="004313A2" w:rsidRPr="00E62BCC" w:rsidRDefault="00407900" w:rsidP="00302612">
      <w:pPr>
        <w:pStyle w:val="PURBullet-Indented"/>
        <w:spacing w:line="230" w:lineRule="exact"/>
        <w:ind w:left="490"/>
        <w:rPr>
          <w:rFonts w:eastAsia="Gulim" w:cs="Arial"/>
        </w:rPr>
      </w:pPr>
      <w:r w:rsidRPr="00E62BCC">
        <w:rPr>
          <w:rFonts w:eastAsia="Gulim" w:cs="Arial"/>
          <w:b/>
        </w:rPr>
        <w:t xml:space="preserve">ASP.NET MVC </w:t>
      </w:r>
      <w:r w:rsidRPr="00E62BCC">
        <w:rPr>
          <w:rFonts w:eastAsia="Gulim" w:cs="Arial"/>
          <w:b/>
        </w:rPr>
        <w:t>및</w:t>
      </w:r>
      <w:r w:rsidRPr="00E62BCC">
        <w:rPr>
          <w:rFonts w:eastAsia="Gulim" w:cs="Arial"/>
          <w:b/>
        </w:rPr>
        <w:t xml:space="preserve"> Web Tooling Extensions: </w:t>
      </w:r>
      <w:r w:rsidRPr="00E62BCC">
        <w:rPr>
          <w:rFonts w:eastAsia="Gulim" w:cs="Arial"/>
        </w:rPr>
        <w:t xml:space="preserve">ASP.NET Model View Controller, ASP .NET </w:t>
      </w:r>
      <w:r w:rsidRPr="00E62BCC">
        <w:rPr>
          <w:rFonts w:eastAsia="Gulim" w:cs="Arial"/>
        </w:rPr>
        <w:t>웹</w:t>
      </w:r>
      <w:r w:rsidRPr="00E62BCC">
        <w:rPr>
          <w:rFonts w:eastAsia="Gulim" w:cs="Arial"/>
        </w:rPr>
        <w:t xml:space="preserve"> </w:t>
      </w:r>
      <w:r w:rsidRPr="00E62BCC">
        <w:rPr>
          <w:rFonts w:eastAsia="Gulim" w:cs="Arial"/>
        </w:rPr>
        <w:t>페이지</w:t>
      </w:r>
      <w:r w:rsidRPr="00E62BCC">
        <w:rPr>
          <w:rFonts w:eastAsia="Gulim" w:cs="Arial"/>
        </w:rPr>
        <w:t xml:space="preserve"> </w:t>
      </w:r>
      <w:r w:rsidRPr="00E62BCC">
        <w:rPr>
          <w:rFonts w:eastAsia="Gulim" w:cs="Arial"/>
        </w:rPr>
        <w:t>또는</w:t>
      </w:r>
      <w:r w:rsidRPr="00E62BCC">
        <w:rPr>
          <w:rFonts w:eastAsia="Gulim" w:cs="Arial"/>
        </w:rPr>
        <w:t xml:space="preserve"> Web Tooling Extensions</w:t>
      </w:r>
      <w:r w:rsidRPr="00E62BCC">
        <w:rPr>
          <w:rFonts w:eastAsia="Gulim" w:cs="Arial"/>
        </w:rPr>
        <w:t>에</w:t>
      </w:r>
      <w:r w:rsidRPr="00E62BCC">
        <w:rPr>
          <w:rFonts w:eastAsia="Gulim" w:cs="Arial"/>
        </w:rPr>
        <w:t xml:space="preserve"> </w:t>
      </w:r>
      <w:r w:rsidRPr="00E62BCC">
        <w:rPr>
          <w:rFonts w:eastAsia="Gulim" w:cs="Arial"/>
        </w:rPr>
        <w:t>포함된</w:t>
      </w:r>
      <w:r w:rsidRPr="00E62BCC">
        <w:rPr>
          <w:rFonts w:eastAsia="Gulim" w:cs="Arial"/>
        </w:rPr>
        <w:t xml:space="preserve"> .js </w:t>
      </w:r>
      <w:r w:rsidRPr="00E62BCC">
        <w:rPr>
          <w:rFonts w:eastAsia="Gulim" w:cs="Arial"/>
        </w:rPr>
        <w:t>파일을</w:t>
      </w:r>
      <w:r w:rsidRPr="00E62BCC">
        <w:rPr>
          <w:rFonts w:eastAsia="Gulim" w:cs="Arial"/>
        </w:rPr>
        <w:t xml:space="preserve"> ASP.NET </w:t>
      </w:r>
      <w:r w:rsidRPr="00E62BCC">
        <w:rPr>
          <w:rFonts w:eastAsia="Gulim" w:cs="Arial"/>
        </w:rPr>
        <w:t>프로그램의</w:t>
      </w:r>
      <w:r w:rsidRPr="00E62BCC">
        <w:rPr>
          <w:rFonts w:eastAsia="Gulim" w:cs="Arial"/>
        </w:rPr>
        <w:t xml:space="preserve"> </w:t>
      </w:r>
      <w:r w:rsidRPr="00E62BCC">
        <w:rPr>
          <w:rFonts w:eastAsia="Gulim" w:cs="Arial"/>
        </w:rPr>
        <w:t>일부로</w:t>
      </w:r>
      <w:r w:rsidRPr="00E62BCC">
        <w:rPr>
          <w:rFonts w:eastAsia="Gulim" w:cs="Arial"/>
        </w:rPr>
        <w:t xml:space="preserve"> </w:t>
      </w:r>
      <w:r w:rsidRPr="00E62BCC">
        <w:rPr>
          <w:rFonts w:eastAsia="Gulim" w:cs="Arial"/>
        </w:rPr>
        <w:t>수정</w:t>
      </w:r>
      <w:r w:rsidRPr="00E62BCC">
        <w:rPr>
          <w:rFonts w:eastAsia="Gulim" w:cs="Arial"/>
        </w:rPr>
        <w:t xml:space="preserve">, </w:t>
      </w:r>
      <w:r w:rsidRPr="00E62BCC">
        <w:rPr>
          <w:rFonts w:eastAsia="Gulim" w:cs="Arial"/>
        </w:rPr>
        <w:t>복사</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배포합니다</w:t>
      </w:r>
      <w:r w:rsidRPr="00E62BCC">
        <w:rPr>
          <w:rFonts w:eastAsia="Gulim" w:cs="Arial"/>
        </w:rPr>
        <w:t>.</w:t>
      </w:r>
    </w:p>
    <w:p w14:paraId="68886577" w14:textId="77777777" w:rsidR="00407900" w:rsidRPr="00E62BCC" w:rsidRDefault="004313A2" w:rsidP="00302612">
      <w:pPr>
        <w:pStyle w:val="PURBullet-Indented"/>
        <w:spacing w:line="230" w:lineRule="exact"/>
        <w:ind w:left="490"/>
        <w:rPr>
          <w:rFonts w:eastAsia="Gulim" w:cs="Arial"/>
        </w:rPr>
      </w:pPr>
      <w:r w:rsidRPr="00E62BCC">
        <w:rPr>
          <w:rFonts w:eastAsia="Gulim" w:cs="Arial"/>
          <w:b/>
          <w:bCs/>
        </w:rPr>
        <w:t xml:space="preserve">Visual Studio LightSwitch </w:t>
      </w:r>
      <w:r w:rsidRPr="00E62BCC">
        <w:rPr>
          <w:rFonts w:eastAsia="Gulim" w:cs="Arial"/>
          <w:b/>
          <w:bCs/>
        </w:rPr>
        <w:t>프로젝트</w:t>
      </w:r>
      <w:r w:rsidRPr="00E62BCC">
        <w:rPr>
          <w:rFonts w:eastAsia="Gulim" w:cs="Arial"/>
          <w:b/>
          <w:bCs/>
        </w:rPr>
        <w:t xml:space="preserve"> </w:t>
      </w:r>
      <w:r w:rsidRPr="00E62BCC">
        <w:rPr>
          <w:rFonts w:eastAsia="Gulim" w:cs="Arial"/>
          <w:b/>
          <w:bCs/>
        </w:rPr>
        <w:t>템플릿</w:t>
      </w:r>
      <w:r w:rsidRPr="00E62BCC">
        <w:rPr>
          <w:rFonts w:eastAsia="Gulim" w:cs="Arial"/>
          <w:b/>
        </w:rPr>
        <w:t>:</w:t>
      </w:r>
      <w:r w:rsidRPr="00E62BCC">
        <w:rPr>
          <w:rFonts w:eastAsia="Gulim" w:cs="Arial"/>
        </w:rPr>
        <w:t xml:space="preserve"> Visual Studio LightSwitch </w:t>
      </w:r>
      <w:r w:rsidRPr="00E62BCC">
        <w:rPr>
          <w:rFonts w:eastAsia="Gulim" w:cs="Arial"/>
        </w:rPr>
        <w:t>프로젝트</w:t>
      </w:r>
      <w:r w:rsidRPr="00E62BCC">
        <w:rPr>
          <w:rFonts w:eastAsia="Gulim" w:cs="Arial"/>
        </w:rPr>
        <w:t xml:space="preserve"> </w:t>
      </w:r>
      <w:r w:rsidRPr="00E62BCC">
        <w:rPr>
          <w:rFonts w:eastAsia="Gulim" w:cs="Arial"/>
        </w:rPr>
        <w:t>템플릿에</w:t>
      </w:r>
      <w:r w:rsidRPr="00E62BCC">
        <w:rPr>
          <w:rFonts w:eastAsia="Gulim" w:cs="Arial"/>
        </w:rPr>
        <w:t xml:space="preserve"> </w:t>
      </w:r>
      <w:r w:rsidRPr="00E62BCC">
        <w:rPr>
          <w:rFonts w:eastAsia="Gulim" w:cs="Arial"/>
        </w:rPr>
        <w:t>포함된</w:t>
      </w:r>
      <w:r w:rsidRPr="00E62BCC">
        <w:rPr>
          <w:rFonts w:eastAsia="Gulim" w:cs="Arial"/>
        </w:rPr>
        <w:t xml:space="preserve"> .js </w:t>
      </w:r>
      <w:r w:rsidRPr="00E62BCC">
        <w:rPr>
          <w:rFonts w:eastAsia="Gulim" w:cs="Arial"/>
        </w:rPr>
        <w:t>파일을</w:t>
      </w:r>
      <w:r w:rsidRPr="00E62BCC">
        <w:rPr>
          <w:rFonts w:eastAsia="Gulim" w:cs="Arial"/>
        </w:rPr>
        <w:t xml:space="preserve"> LightSwitch </w:t>
      </w:r>
      <w:r w:rsidRPr="00E62BCC">
        <w:rPr>
          <w:rFonts w:eastAsia="Gulim" w:cs="Arial"/>
        </w:rPr>
        <w:t>프로그램의</w:t>
      </w:r>
      <w:r w:rsidRPr="00E62BCC">
        <w:rPr>
          <w:rFonts w:eastAsia="Gulim" w:cs="Arial"/>
        </w:rPr>
        <w:t xml:space="preserve"> </w:t>
      </w:r>
      <w:r w:rsidRPr="00E62BCC">
        <w:rPr>
          <w:rFonts w:eastAsia="Gulim" w:cs="Arial"/>
        </w:rPr>
        <w:t>일부로</w:t>
      </w:r>
      <w:r w:rsidRPr="00E62BCC">
        <w:rPr>
          <w:rFonts w:eastAsia="Gulim" w:cs="Arial"/>
        </w:rPr>
        <w:t xml:space="preserve"> </w:t>
      </w:r>
      <w:r w:rsidRPr="00E62BCC">
        <w:rPr>
          <w:rFonts w:eastAsia="Gulim" w:cs="Arial"/>
        </w:rPr>
        <w:t>수정</w:t>
      </w:r>
      <w:r w:rsidRPr="00E62BCC">
        <w:rPr>
          <w:rFonts w:eastAsia="Gulim" w:cs="Arial"/>
        </w:rPr>
        <w:t xml:space="preserve">, </w:t>
      </w:r>
      <w:r w:rsidRPr="00E62BCC">
        <w:rPr>
          <w:rFonts w:eastAsia="Gulim" w:cs="Arial"/>
        </w:rPr>
        <w:t>복사</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배포합니다</w:t>
      </w:r>
      <w:r w:rsidRPr="00E62BCC">
        <w:rPr>
          <w:rFonts w:eastAsia="Gulim" w:cs="Arial"/>
        </w:rPr>
        <w:t>.</w:t>
      </w:r>
    </w:p>
    <w:p w14:paraId="68886578" w14:textId="77777777" w:rsidR="00407900" w:rsidRPr="00E62BCC" w:rsidRDefault="00407900" w:rsidP="00302612">
      <w:pPr>
        <w:pStyle w:val="PURBullet-Indented"/>
        <w:spacing w:line="230" w:lineRule="exact"/>
        <w:ind w:left="490"/>
        <w:rPr>
          <w:rFonts w:eastAsia="Gulim" w:cs="Arial"/>
          <w:lang w:eastAsia="ko-KR"/>
        </w:rPr>
      </w:pPr>
      <w:r w:rsidRPr="00E62BCC">
        <w:rPr>
          <w:rFonts w:eastAsia="Gulim" w:cs="Arial"/>
          <w:b/>
          <w:lang w:eastAsia="ko-KR"/>
        </w:rPr>
        <w:t>JavaScript</w:t>
      </w:r>
      <w:r w:rsidRPr="00E62BCC">
        <w:rPr>
          <w:rFonts w:eastAsia="Gulim" w:cs="Arial"/>
          <w:b/>
          <w:lang w:eastAsia="ko-KR"/>
        </w:rPr>
        <w:t>용</w:t>
      </w:r>
      <w:r w:rsidRPr="00E62BCC">
        <w:rPr>
          <w:rFonts w:eastAsia="Gulim" w:cs="Arial"/>
          <w:b/>
          <w:lang w:eastAsia="ko-KR"/>
        </w:rPr>
        <w:t xml:space="preserve"> Windows </w:t>
      </w:r>
      <w:r w:rsidRPr="00E62BCC">
        <w:rPr>
          <w:rFonts w:eastAsia="Gulim" w:cs="Arial"/>
          <w:b/>
          <w:lang w:eastAsia="ko-KR"/>
        </w:rPr>
        <w:t>라이브러리</w:t>
      </w:r>
      <w:r w:rsidRPr="00E62BCC">
        <w:rPr>
          <w:rFonts w:eastAsia="Gulim" w:cs="Arial"/>
          <w:b/>
          <w:lang w:eastAsia="ko-KR"/>
        </w:rPr>
        <w:t xml:space="preserve">. </w:t>
      </w:r>
      <w:r w:rsidRPr="00E62BCC">
        <w:rPr>
          <w:rFonts w:eastAsia="Gulim" w:cs="Arial"/>
          <w:lang w:eastAsia="ko-KR"/>
        </w:rPr>
        <w:t>내부용으로</w:t>
      </w:r>
      <w:r w:rsidRPr="00E62BCC">
        <w:rPr>
          <w:rFonts w:eastAsia="Gulim" w:cs="Arial"/>
          <w:lang w:eastAsia="ko-KR"/>
        </w:rPr>
        <w:t xml:space="preserve"> </w:t>
      </w:r>
      <w:r w:rsidRPr="00E62BCC">
        <w:rPr>
          <w:rFonts w:eastAsia="Gulim" w:cs="Arial"/>
          <w:lang w:eastAsia="ko-KR"/>
        </w:rPr>
        <w:t>개발한</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배포한</w:t>
      </w:r>
      <w:r w:rsidRPr="00E62BCC">
        <w:rPr>
          <w:rFonts w:eastAsia="Gulim" w:cs="Arial"/>
          <w:lang w:eastAsia="ko-KR"/>
        </w:rPr>
        <w:t xml:space="preserve"> </w:t>
      </w:r>
      <w:r w:rsidRPr="00E62BCC">
        <w:rPr>
          <w:rFonts w:eastAsia="Gulim" w:cs="Arial"/>
          <w:lang w:eastAsia="ko-KR"/>
        </w:rPr>
        <w:t>프로그램에서</w:t>
      </w:r>
      <w:r w:rsidRPr="00E62BCC">
        <w:rPr>
          <w:rFonts w:eastAsia="Gulim" w:cs="Arial"/>
          <w:lang w:eastAsia="ko-KR"/>
        </w:rPr>
        <w:t xml:space="preserve"> JavaScript</w:t>
      </w:r>
      <w:r w:rsidRPr="00E62BCC">
        <w:rPr>
          <w:rFonts w:eastAsia="Gulim" w:cs="Arial"/>
          <w:lang w:eastAsia="ko-KR"/>
        </w:rPr>
        <w:t>용</w:t>
      </w:r>
      <w:r w:rsidRPr="00E62BCC">
        <w:rPr>
          <w:rFonts w:eastAsia="Gulim" w:cs="Arial"/>
          <w:lang w:eastAsia="ko-KR"/>
        </w:rPr>
        <w:t xml:space="preserve"> Windows </w:t>
      </w:r>
      <w:r w:rsidRPr="00E62BCC">
        <w:rPr>
          <w:rFonts w:eastAsia="Gulim" w:cs="Arial"/>
          <w:lang w:eastAsia="ko-KR"/>
        </w:rPr>
        <w:t>라이브러리를</w:t>
      </w:r>
      <w:r w:rsidRPr="00E62BCC">
        <w:rPr>
          <w:rFonts w:eastAsia="Gulim" w:cs="Arial"/>
          <w:lang w:eastAsia="ko-KR"/>
        </w:rPr>
        <w:t xml:space="preserve"> </w:t>
      </w:r>
      <w:r w:rsidRPr="00E62BCC">
        <w:rPr>
          <w:rFonts w:eastAsia="Gulim" w:cs="Arial"/>
          <w:lang w:eastAsia="ko-KR"/>
        </w:rPr>
        <w:t>수정하지</w:t>
      </w:r>
      <w:r w:rsidRPr="00E62BCC">
        <w:rPr>
          <w:rFonts w:eastAsia="Gulim" w:cs="Arial"/>
          <w:lang w:eastAsia="ko-KR"/>
        </w:rPr>
        <w:t xml:space="preserve"> </w:t>
      </w:r>
      <w:r w:rsidRPr="00E62BCC">
        <w:rPr>
          <w:rFonts w:eastAsia="Gulim" w:cs="Arial"/>
          <w:lang w:eastAsia="ko-KR"/>
        </w:rPr>
        <w:t>않고</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Windows Library for JavaScript</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작동하는</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항목도</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JavaScript</w:t>
      </w:r>
      <w:r w:rsidRPr="00E62BCC">
        <w:rPr>
          <w:rFonts w:eastAsia="Gulim" w:cs="Arial"/>
          <w:lang w:eastAsia="ko-KR"/>
        </w:rPr>
        <w:t>용</w:t>
      </w:r>
      <w:r w:rsidRPr="00E62BCC">
        <w:rPr>
          <w:rFonts w:eastAsia="Gulim" w:cs="Arial"/>
          <w:lang w:eastAsia="ko-KR"/>
        </w:rPr>
        <w:t xml:space="preserve"> Windows </w:t>
      </w:r>
      <w:r w:rsidRPr="00E62BCC">
        <w:rPr>
          <w:rFonts w:eastAsia="Gulim" w:cs="Arial"/>
          <w:lang w:eastAsia="ko-KR"/>
        </w:rPr>
        <w:t>라이브러리</w:t>
      </w:r>
      <w:r w:rsidRPr="00E62BCC">
        <w:rPr>
          <w:rFonts w:eastAsia="Gulim" w:cs="Arial"/>
          <w:lang w:eastAsia="ko-KR"/>
        </w:rPr>
        <w:t xml:space="preserve"> </w:t>
      </w:r>
      <w:r w:rsidRPr="00E62BCC">
        <w:rPr>
          <w:rFonts w:eastAsia="Gulim" w:cs="Arial"/>
          <w:lang w:eastAsia="ko-KR"/>
        </w:rPr>
        <w:t>파일을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프로그램에서</w:t>
      </w:r>
      <w:r w:rsidRPr="00E62BCC">
        <w:rPr>
          <w:rFonts w:eastAsia="Gulim" w:cs="Arial"/>
          <w:lang w:eastAsia="ko-KR"/>
        </w:rPr>
        <w:t xml:space="preserve"> Windows </w:t>
      </w:r>
      <w:r w:rsidRPr="00E62BCC">
        <w:rPr>
          <w:rFonts w:eastAsia="Gulim" w:cs="Arial"/>
          <w:lang w:eastAsia="ko-KR"/>
        </w:rPr>
        <w:t>설계</w:t>
      </w:r>
      <w:r w:rsidRPr="00E62BCC">
        <w:rPr>
          <w:rFonts w:eastAsia="Gulim" w:cs="Arial"/>
          <w:lang w:eastAsia="ko-KR"/>
        </w:rPr>
        <w:t xml:space="preserve"> </w:t>
      </w:r>
      <w:r w:rsidRPr="00E62BCC">
        <w:rPr>
          <w:rFonts w:eastAsia="Gulim" w:cs="Arial"/>
          <w:lang w:eastAsia="ko-KR"/>
        </w:rPr>
        <w:t>템플릿</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UI </w:t>
      </w:r>
      <w:r w:rsidRPr="00E62BCC">
        <w:rPr>
          <w:rFonts w:eastAsia="Gulim" w:cs="Arial"/>
          <w:lang w:eastAsia="ko-KR"/>
        </w:rPr>
        <w:t>모양과</w:t>
      </w:r>
      <w:r w:rsidRPr="00E62BCC">
        <w:rPr>
          <w:rFonts w:eastAsia="Gulim" w:cs="Arial"/>
          <w:lang w:eastAsia="ko-KR"/>
        </w:rPr>
        <w:t xml:space="preserve"> </w:t>
      </w:r>
      <w:r w:rsidRPr="00E62BCC">
        <w:rPr>
          <w:rFonts w:eastAsia="Gulim" w:cs="Arial"/>
          <w:lang w:eastAsia="ko-KR"/>
        </w:rPr>
        <w:t>느낌을</w:t>
      </w:r>
      <w:r w:rsidRPr="00E62BCC">
        <w:rPr>
          <w:rFonts w:eastAsia="Gulim" w:cs="Arial"/>
          <w:lang w:eastAsia="ko-KR"/>
        </w:rPr>
        <w:t xml:space="preserve"> </w:t>
      </w:r>
      <w:r w:rsidRPr="00E62BCC">
        <w:rPr>
          <w:rFonts w:eastAsia="Gulim" w:cs="Arial"/>
          <w:lang w:eastAsia="ko-KR"/>
        </w:rPr>
        <w:t>구현할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JavaScript</w:t>
      </w:r>
      <w:r w:rsidRPr="00E62BCC">
        <w:rPr>
          <w:rFonts w:eastAsia="Gulim" w:cs="Arial"/>
          <w:lang w:eastAsia="ko-KR"/>
        </w:rPr>
        <w:t>용</w:t>
      </w:r>
      <w:r w:rsidRPr="00E62BCC">
        <w:rPr>
          <w:rFonts w:eastAsia="Gulim" w:cs="Arial"/>
          <w:lang w:eastAsia="ko-KR"/>
        </w:rPr>
        <w:t xml:space="preserve"> Windows </w:t>
      </w:r>
      <w:r w:rsidRPr="00E62BCC">
        <w:rPr>
          <w:rFonts w:eastAsia="Gulim" w:cs="Arial"/>
          <w:lang w:eastAsia="ko-KR"/>
        </w:rPr>
        <w:t>라이브러리</w:t>
      </w:r>
      <w:r w:rsidRPr="00E62BCC">
        <w:rPr>
          <w:rFonts w:eastAsia="Gulim" w:cs="Arial"/>
          <w:lang w:eastAsia="ko-KR"/>
        </w:rPr>
        <w:t xml:space="preserve"> </w:t>
      </w:r>
      <w:r w:rsidRPr="00E62BCC">
        <w:rPr>
          <w:rFonts w:eastAsia="Gulim" w:cs="Arial"/>
          <w:lang w:eastAsia="ko-KR"/>
        </w:rPr>
        <w:t>파일을</w:t>
      </w:r>
      <w:r w:rsidRPr="00E62BCC">
        <w:rPr>
          <w:rFonts w:eastAsia="Gulim" w:cs="Arial"/>
          <w:lang w:eastAsia="ko-KR"/>
        </w:rPr>
        <w:t xml:space="preserve"> </w:t>
      </w:r>
      <w:r w:rsidRPr="00E62BCC">
        <w:rPr>
          <w:rFonts w:eastAsia="Gulim" w:cs="Arial"/>
          <w:lang w:eastAsia="ko-KR"/>
        </w:rPr>
        <w:t>포함하는</w:t>
      </w:r>
      <w:r w:rsidRPr="00E62BCC">
        <w:rPr>
          <w:rFonts w:eastAsia="Gulim" w:cs="Arial"/>
          <w:lang w:eastAsia="ko-KR"/>
        </w:rPr>
        <w:t xml:space="preserve"> </w:t>
      </w:r>
      <w:r w:rsidRPr="00E62BCC">
        <w:rPr>
          <w:rFonts w:eastAsia="Gulim" w:cs="Arial"/>
          <w:lang w:eastAsia="ko-KR"/>
        </w:rPr>
        <w:t>프로그램은</w:t>
      </w:r>
      <w:r w:rsidRPr="00E62BCC">
        <w:rPr>
          <w:rFonts w:eastAsia="Gulim" w:cs="Arial"/>
          <w:lang w:eastAsia="ko-KR"/>
        </w:rPr>
        <w:t xml:space="preserve"> Windows </w:t>
      </w:r>
      <w:r w:rsidRPr="00E62BCC">
        <w:rPr>
          <w:rFonts w:eastAsia="Gulim" w:cs="Arial"/>
          <w:lang w:eastAsia="ko-KR"/>
        </w:rPr>
        <w:t>스토어를</w:t>
      </w:r>
      <w:r w:rsidRPr="00E62BCC">
        <w:rPr>
          <w:rFonts w:eastAsia="Gulim" w:cs="Arial"/>
          <w:lang w:eastAsia="ko-KR"/>
        </w:rPr>
        <w:t xml:space="preserve"> </w:t>
      </w:r>
      <w:r w:rsidRPr="00E62BCC">
        <w:rPr>
          <w:rFonts w:eastAsia="Gulim" w:cs="Arial"/>
          <w:lang w:eastAsia="ko-KR"/>
        </w:rPr>
        <w:t>통해서만</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방법으로는</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79" w14:textId="77777777" w:rsidR="000A570B" w:rsidRPr="00E62BCC" w:rsidRDefault="000A570B" w:rsidP="00302612">
      <w:pPr>
        <w:pStyle w:val="PURBullet-Indented"/>
        <w:spacing w:line="230" w:lineRule="exact"/>
        <w:ind w:left="490"/>
        <w:rPr>
          <w:rFonts w:eastAsia="Gulim" w:cs="Arial"/>
          <w:lang w:eastAsia="ko-KR"/>
        </w:rPr>
      </w:pPr>
      <w:r w:rsidRPr="00E62BCC">
        <w:rPr>
          <w:rFonts w:eastAsia="Gulim" w:cs="Arial"/>
          <w:b/>
          <w:lang w:eastAsia="ko-KR"/>
        </w:rPr>
        <w:t>설치</w:t>
      </w:r>
      <w:r w:rsidRPr="00E62BCC">
        <w:rPr>
          <w:rFonts w:eastAsia="Gulim" w:cs="Arial"/>
          <w:b/>
          <w:lang w:eastAsia="ko-KR"/>
        </w:rPr>
        <w:t xml:space="preserve"> </w:t>
      </w:r>
      <w:r w:rsidRPr="00E62BCC">
        <w:rPr>
          <w:rFonts w:eastAsia="Gulim" w:cs="Arial"/>
          <w:b/>
          <w:lang w:eastAsia="ko-KR"/>
        </w:rPr>
        <w:t>프로그램</w:t>
      </w:r>
      <w:r w:rsidRPr="00E62BCC">
        <w:rPr>
          <w:rFonts w:eastAsia="Gulim" w:cs="Arial"/>
          <w:b/>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프로그램의</w:t>
      </w:r>
      <w:r w:rsidRPr="00E62BCC">
        <w:rPr>
          <w:rFonts w:eastAsia="Gulim" w:cs="Arial"/>
          <w:lang w:eastAsia="ko-KR"/>
        </w:rPr>
        <w:t xml:space="preserve"> </w:t>
      </w:r>
      <w:r w:rsidRPr="00E62BCC">
        <w:rPr>
          <w:rFonts w:eastAsia="Gulim" w:cs="Arial"/>
          <w:lang w:eastAsia="ko-KR"/>
        </w:rPr>
        <w:t>일부로만</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7A" w14:textId="77777777" w:rsidR="000A570B" w:rsidRPr="00E62BCC" w:rsidRDefault="000A570B" w:rsidP="00302612">
      <w:pPr>
        <w:pStyle w:val="PURBullet-Indented"/>
        <w:spacing w:line="230" w:lineRule="exact"/>
        <w:ind w:left="490"/>
        <w:rPr>
          <w:rFonts w:eastAsia="Gulim" w:cs="Arial"/>
        </w:rPr>
      </w:pPr>
      <w:r w:rsidRPr="00E62BCC">
        <w:rPr>
          <w:rFonts w:eastAsia="Gulim" w:cs="Arial"/>
          <w:b/>
        </w:rPr>
        <w:t xml:space="preserve">Microsoft Commerce Server 2009 Standard </w:t>
      </w:r>
      <w:r w:rsidRPr="00E62BCC">
        <w:rPr>
          <w:rFonts w:eastAsia="Gulim" w:cs="Arial"/>
          <w:b/>
        </w:rPr>
        <w:t>및</w:t>
      </w:r>
      <w:r w:rsidRPr="00E62BCC">
        <w:rPr>
          <w:rFonts w:eastAsia="Gulim" w:cs="Arial"/>
          <w:b/>
        </w:rPr>
        <w:t xml:space="preserve"> Enterprise Edition</w:t>
      </w:r>
      <w:r w:rsidRPr="00E62BCC">
        <w:rPr>
          <w:rFonts w:eastAsia="Gulim" w:cs="Arial"/>
          <w:b/>
        </w:rPr>
        <w:t>용</w:t>
      </w:r>
      <w:r w:rsidRPr="00E62BCC">
        <w:rPr>
          <w:rFonts w:eastAsia="Gulim" w:cs="Arial"/>
          <w:b/>
        </w:rPr>
        <w:t xml:space="preserve"> </w:t>
      </w:r>
      <w:r w:rsidRPr="00E62BCC">
        <w:rPr>
          <w:rFonts w:eastAsia="Gulim" w:cs="Arial"/>
          <w:b/>
        </w:rPr>
        <w:t>확장</w:t>
      </w:r>
      <w:r w:rsidRPr="00E62BCC">
        <w:rPr>
          <w:rFonts w:eastAsia="Gulim" w:cs="Arial"/>
          <w:b/>
        </w:rPr>
        <w:t xml:space="preserve"> </w:t>
      </w:r>
      <w:r w:rsidRPr="00E62BCC">
        <w:rPr>
          <w:rFonts w:eastAsia="Gulim" w:cs="Arial"/>
          <w:b/>
        </w:rPr>
        <w:t>키트</w:t>
      </w:r>
      <w:r w:rsidRPr="00E62BCC">
        <w:rPr>
          <w:rFonts w:eastAsia="Gulim" w:cs="Arial"/>
          <w:b/>
        </w:rPr>
        <w:t xml:space="preserve"> </w:t>
      </w:r>
      <w:r w:rsidRPr="00E62BCC">
        <w:rPr>
          <w:rFonts w:eastAsia="Gulim" w:cs="Arial"/>
          <w:b/>
        </w:rPr>
        <w:t>파일</w:t>
      </w:r>
      <w:r w:rsidRPr="00E62BCC">
        <w:rPr>
          <w:rFonts w:eastAsia="Gulim" w:cs="Arial"/>
          <w:b/>
        </w:rPr>
        <w:t>:</w:t>
      </w:r>
      <w:r w:rsidRPr="00E62BCC">
        <w:rPr>
          <w:rFonts w:eastAsia="Gulim" w:cs="Arial"/>
        </w:rPr>
        <w:t xml:space="preserve"> </w:t>
      </w:r>
      <w:r w:rsidRPr="000F398E">
        <w:rPr>
          <w:rFonts w:ascii="Gulim" w:eastAsia="Gulim" w:hAnsi="Gulim" w:cs="Arial"/>
        </w:rPr>
        <w:t>"</w:t>
      </w:r>
      <w:r w:rsidRPr="00E62BCC">
        <w:rPr>
          <w:rFonts w:eastAsia="Gulim" w:cs="Arial"/>
        </w:rPr>
        <w:t>확장</w:t>
      </w:r>
      <w:r w:rsidRPr="00E62BCC">
        <w:rPr>
          <w:rFonts w:eastAsia="Gulim" w:cs="Arial"/>
        </w:rPr>
        <w:t xml:space="preserve"> </w:t>
      </w:r>
      <w:r w:rsidRPr="00E62BCC">
        <w:rPr>
          <w:rFonts w:eastAsia="Gulim" w:cs="Arial"/>
        </w:rPr>
        <w:t>키트</w:t>
      </w:r>
      <w:r w:rsidRPr="000F398E">
        <w:rPr>
          <w:rFonts w:ascii="Gulim" w:eastAsia="Gulim" w:hAnsi="Gulim" w:cs="Arial"/>
        </w:rPr>
        <w:t>"</w:t>
      </w:r>
      <w:r w:rsidRPr="00E62BCC">
        <w:rPr>
          <w:rFonts w:eastAsia="Gulim" w:cs="Arial"/>
        </w:rPr>
        <w:t>라고</w:t>
      </w:r>
      <w:r w:rsidRPr="00E62BCC">
        <w:rPr>
          <w:rFonts w:eastAsia="Gulim" w:cs="Arial"/>
        </w:rPr>
        <w:t xml:space="preserve"> </w:t>
      </w:r>
      <w:r w:rsidRPr="00E62BCC">
        <w:rPr>
          <w:rFonts w:eastAsia="Gulim" w:cs="Arial"/>
        </w:rPr>
        <w:t>표시된</w:t>
      </w:r>
      <w:r w:rsidRPr="00E62BCC">
        <w:rPr>
          <w:rFonts w:eastAsia="Gulim" w:cs="Arial"/>
        </w:rPr>
        <w:t xml:space="preserve"> </w:t>
      </w:r>
      <w:r w:rsidRPr="00E62BCC">
        <w:rPr>
          <w:rFonts w:eastAsia="Gulim" w:cs="Arial"/>
        </w:rPr>
        <w:t>코드의</w:t>
      </w:r>
      <w:r w:rsidRPr="00E62BCC">
        <w:rPr>
          <w:rFonts w:eastAsia="Gulim" w:cs="Arial"/>
        </w:rPr>
        <w:t xml:space="preserve"> </w:t>
      </w:r>
      <w:r w:rsidRPr="00E62BCC">
        <w:rPr>
          <w:rFonts w:eastAsia="Gulim" w:cs="Arial"/>
        </w:rPr>
        <w:t>소스</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개체</w:t>
      </w:r>
      <w:r w:rsidRPr="00E62BCC">
        <w:rPr>
          <w:rFonts w:eastAsia="Gulim" w:cs="Arial"/>
        </w:rPr>
        <w:t xml:space="preserve"> </w:t>
      </w:r>
      <w:r w:rsidRPr="00E62BCC">
        <w:rPr>
          <w:rFonts w:eastAsia="Gulim" w:cs="Arial"/>
        </w:rPr>
        <w:t>코드</w:t>
      </w:r>
      <w:r w:rsidRPr="00E62BCC">
        <w:rPr>
          <w:rFonts w:eastAsia="Gulim" w:cs="Arial"/>
        </w:rPr>
        <w:t xml:space="preserve"> </w:t>
      </w:r>
      <w:r w:rsidRPr="00E62BCC">
        <w:rPr>
          <w:rFonts w:eastAsia="Gulim" w:cs="Arial"/>
        </w:rPr>
        <w:t>형태를</w:t>
      </w:r>
      <w:r w:rsidRPr="00E62BCC">
        <w:rPr>
          <w:rFonts w:eastAsia="Gulim" w:cs="Arial"/>
        </w:rPr>
        <w:t xml:space="preserve"> </w:t>
      </w:r>
      <w:r w:rsidRPr="00E62BCC">
        <w:rPr>
          <w:rFonts w:eastAsia="Gulim" w:cs="Arial"/>
        </w:rPr>
        <w:t>복사</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57B" w14:textId="77777777" w:rsidR="000A570B" w:rsidRPr="00E62BCC" w:rsidRDefault="000A570B" w:rsidP="00302612">
      <w:pPr>
        <w:pStyle w:val="PURBullet-Indented"/>
        <w:spacing w:line="230" w:lineRule="exact"/>
        <w:ind w:left="490"/>
        <w:rPr>
          <w:rFonts w:eastAsia="Gulim" w:cs="Arial"/>
          <w:lang w:eastAsia="ko-KR"/>
        </w:rPr>
      </w:pPr>
      <w:r w:rsidRPr="00E62BCC">
        <w:rPr>
          <w:rFonts w:eastAsia="Gulim" w:cs="Arial"/>
          <w:b/>
          <w:lang w:eastAsia="ko-KR"/>
        </w:rPr>
        <w:t>액세스</w:t>
      </w:r>
      <w:r w:rsidRPr="00E62BCC">
        <w:rPr>
          <w:rFonts w:eastAsia="Gulim" w:cs="Arial"/>
          <w:b/>
          <w:lang w:eastAsia="ko-KR"/>
        </w:rPr>
        <w:t xml:space="preserve"> </w:t>
      </w:r>
      <w:r w:rsidRPr="00E62BCC">
        <w:rPr>
          <w:rFonts w:eastAsia="Gulim" w:cs="Arial"/>
          <w:b/>
          <w:lang w:eastAsia="ko-KR"/>
        </w:rPr>
        <w:t>런타임</w:t>
      </w:r>
      <w:r w:rsidRPr="00E62BCC">
        <w:rPr>
          <w:rFonts w:eastAsia="Gulim" w:cs="Arial"/>
          <w:b/>
          <w:lang w:eastAsia="ko-KR"/>
        </w:rPr>
        <w:t xml:space="preserve"> </w:t>
      </w:r>
      <w:r w:rsidRPr="00E62BCC">
        <w:rPr>
          <w:rFonts w:eastAsia="Gulim" w:cs="Arial"/>
          <w:b/>
          <w:lang w:eastAsia="ko-KR"/>
        </w:rPr>
        <w:t>파일</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Microsoft Office Professional Plus 2013 </w:t>
      </w:r>
      <w:r w:rsidRPr="00E62BCC">
        <w:rPr>
          <w:rFonts w:eastAsia="Gulim" w:cs="Arial"/>
          <w:lang w:eastAsia="ko-KR"/>
        </w:rPr>
        <w:t>또는</w:t>
      </w:r>
      <w:r w:rsidRPr="00E62BCC">
        <w:rPr>
          <w:rFonts w:eastAsia="Gulim" w:cs="Arial"/>
          <w:lang w:eastAsia="ko-KR"/>
        </w:rPr>
        <w:t xml:space="preserve"> Microsoft Office Access 2013 </w:t>
      </w:r>
      <w:r w:rsidRPr="00E62BCC">
        <w:rPr>
          <w:rFonts w:eastAsia="Gulim" w:cs="Arial"/>
          <w:lang w:eastAsia="ko-KR"/>
        </w:rPr>
        <w:t>소프트웨어의</w:t>
      </w:r>
      <w:r w:rsidRPr="00E62BCC">
        <w:rPr>
          <w:rFonts w:eastAsia="Gulim" w:cs="Arial"/>
          <w:lang w:eastAsia="ko-KR"/>
        </w:rPr>
        <w:t xml:space="preserve"> SETUP.EXE, ACCESSRT.MSI </w:t>
      </w:r>
      <w:r w:rsidRPr="00E62BCC">
        <w:rPr>
          <w:rFonts w:eastAsia="Gulim" w:cs="Arial"/>
          <w:lang w:eastAsia="ko-KR"/>
        </w:rPr>
        <w:t>및</w:t>
      </w:r>
      <w:r w:rsidRPr="00E62BCC">
        <w:rPr>
          <w:rFonts w:eastAsia="Gulim" w:cs="Arial"/>
          <w:lang w:eastAsia="ko-KR"/>
        </w:rPr>
        <w:t xml:space="preserve"> ACCESSRT.CAB </w:t>
      </w:r>
      <w:r w:rsidRPr="00E62BCC">
        <w:rPr>
          <w:rFonts w:eastAsia="Gulim" w:cs="Arial"/>
          <w:lang w:eastAsia="ko-KR"/>
        </w:rPr>
        <w:t>파일의</w:t>
      </w:r>
      <w:r w:rsidRPr="00E62BCC">
        <w:rPr>
          <w:rFonts w:eastAsia="Gulim" w:cs="Arial"/>
          <w:lang w:eastAsia="ko-KR"/>
        </w:rPr>
        <w:t xml:space="preserve"> </w:t>
      </w:r>
      <w:r w:rsidRPr="00E62BCC">
        <w:rPr>
          <w:rFonts w:eastAsia="Gulim" w:cs="Arial"/>
          <w:lang w:eastAsia="ko-KR"/>
        </w:rPr>
        <w:t>객체</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형태를</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귀하와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사용자는</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비</w:t>
      </w:r>
      <w:r w:rsidRPr="00E62BCC">
        <w:rPr>
          <w:rFonts w:eastAsia="Gulim" w:cs="Arial"/>
          <w:lang w:eastAsia="ko-KR"/>
        </w:rPr>
        <w:t xml:space="preserve"> </w:t>
      </w:r>
      <w:r w:rsidRPr="00E62BCC">
        <w:rPr>
          <w:rFonts w:eastAsia="Gulim" w:cs="Arial"/>
          <w:lang w:eastAsia="ko-KR"/>
        </w:rPr>
        <w:t>데이터베이스</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데이터베이스</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목적으로만</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파일을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7C" w14:textId="77777777" w:rsidR="00B0332A" w:rsidRPr="00E62BCC" w:rsidRDefault="00B0332A" w:rsidP="00B0332A">
      <w:pPr>
        <w:pStyle w:val="PURBlueStrong-Indented"/>
        <w:rPr>
          <w:rFonts w:eastAsia="Gulim" w:cs="Arial"/>
          <w:lang w:eastAsia="ko-KR"/>
        </w:rPr>
      </w:pP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조건</w:t>
      </w:r>
    </w:p>
    <w:p w14:paraId="6888657D" w14:textId="77777777" w:rsidR="00B0332A" w:rsidRPr="00E62BCC" w:rsidRDefault="00B0332A" w:rsidP="00B0332A">
      <w:pPr>
        <w:pStyle w:val="PURBody-Indented"/>
        <w:rPr>
          <w:rFonts w:eastAsia="Gulim" w:cs="Arial"/>
          <w:lang w:eastAsia="ko-KR"/>
        </w:rPr>
      </w:pP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배포하려면</w:t>
      </w:r>
    </w:p>
    <w:p w14:paraId="6888657E" w14:textId="77777777" w:rsidR="00B0332A" w:rsidRPr="00E62BCC" w:rsidRDefault="00B0332A" w:rsidP="00302612">
      <w:pPr>
        <w:pStyle w:val="PURBullet-Indented"/>
        <w:numPr>
          <w:ilvl w:val="0"/>
          <w:numId w:val="5"/>
        </w:numPr>
        <w:spacing w:line="220" w:lineRule="exact"/>
        <w:rPr>
          <w:rFonts w:eastAsia="Gulim" w:cs="Arial"/>
          <w:lang w:eastAsia="ko-KR"/>
        </w:rPr>
      </w:pP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내에서</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코드에</w:t>
      </w:r>
      <w:r w:rsidRPr="00E62BCC">
        <w:rPr>
          <w:rFonts w:eastAsia="Gulim" w:cs="Arial"/>
          <w:lang w:eastAsia="ko-KR"/>
        </w:rPr>
        <w:t xml:space="preserve"> </w:t>
      </w:r>
      <w:r w:rsidRPr="00E62BCC">
        <w:rPr>
          <w:rFonts w:eastAsia="Gulim" w:cs="Arial"/>
          <w:lang w:eastAsia="ko-KR"/>
        </w:rPr>
        <w:t>중요한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추가해야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7F" w14:textId="77777777" w:rsidR="00B0332A" w:rsidRPr="00E62BCC" w:rsidRDefault="00B0332A" w:rsidP="00302612">
      <w:pPr>
        <w:pStyle w:val="PURBullet-Indented"/>
        <w:numPr>
          <w:ilvl w:val="0"/>
          <w:numId w:val="5"/>
        </w:numPr>
        <w:spacing w:line="220" w:lineRule="exact"/>
        <w:rPr>
          <w:rFonts w:eastAsia="Gulim" w:cs="Arial"/>
          <w:lang w:eastAsia="ko-KR"/>
        </w:rPr>
      </w:pP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확장명이</w:t>
      </w:r>
      <w:r w:rsidRPr="00E62BCC">
        <w:rPr>
          <w:rFonts w:eastAsia="Gulim" w:cs="Arial"/>
          <w:lang w:eastAsia="ko-KR"/>
        </w:rPr>
        <w:t xml:space="preserve"> .lib</w:t>
      </w:r>
      <w:r w:rsidRPr="00E62BCC">
        <w:rPr>
          <w:rFonts w:eastAsia="Gulim" w:cs="Arial"/>
          <w:lang w:eastAsia="ko-KR"/>
        </w:rPr>
        <w:t>인</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프로그램의</w:t>
      </w:r>
      <w:r w:rsidRPr="00E62BCC">
        <w:rPr>
          <w:rFonts w:eastAsia="Gulim" w:cs="Arial"/>
          <w:lang w:eastAsia="ko-KR"/>
        </w:rPr>
        <w:t xml:space="preserve"> </w:t>
      </w:r>
      <w:r w:rsidRPr="00E62BCC">
        <w:rPr>
          <w:rFonts w:eastAsia="Gulim" w:cs="Arial"/>
          <w:lang w:eastAsia="ko-KR"/>
        </w:rPr>
        <w:t>링커를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실행한</w:t>
      </w:r>
      <w:r w:rsidRPr="00E62BCC">
        <w:rPr>
          <w:rFonts w:eastAsia="Gulim" w:cs="Arial"/>
          <w:lang w:eastAsia="ko-KR"/>
        </w:rPr>
        <w:t xml:space="preserve"> </w:t>
      </w:r>
      <w:r w:rsidRPr="00E62BCC">
        <w:rPr>
          <w:rFonts w:eastAsia="Gulim" w:cs="Arial"/>
          <w:lang w:eastAsia="ko-KR"/>
        </w:rPr>
        <w:t>결과만</w:t>
      </w:r>
      <w:r w:rsidRPr="00E62BCC">
        <w:rPr>
          <w:rFonts w:eastAsia="Gulim" w:cs="Arial"/>
          <w:lang w:eastAsia="ko-KR"/>
        </w:rPr>
        <w:t xml:space="preserve"> </w:t>
      </w:r>
      <w:r w:rsidRPr="00E62BCC">
        <w:rPr>
          <w:rFonts w:eastAsia="Gulim" w:cs="Arial"/>
          <w:lang w:eastAsia="ko-KR"/>
        </w:rPr>
        <w:t>배포해야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80" w14:textId="77777777" w:rsidR="00B0332A" w:rsidRPr="00E62BCC" w:rsidRDefault="00B0332A" w:rsidP="00302612">
      <w:pPr>
        <w:pStyle w:val="PURBullet-Indented"/>
        <w:numPr>
          <w:ilvl w:val="0"/>
          <w:numId w:val="5"/>
        </w:numPr>
        <w:spacing w:line="220" w:lineRule="exact"/>
        <w:rPr>
          <w:rFonts w:eastAsia="Gulim" w:cs="Arial"/>
          <w:lang w:eastAsia="ko-KR"/>
        </w:rPr>
      </w:pP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w:t>
      </w:r>
      <w:r w:rsidRPr="00E62BCC">
        <w:rPr>
          <w:rFonts w:eastAsia="Gulim" w:cs="Arial"/>
          <w:lang w:eastAsia="ko-KR"/>
        </w:rPr>
        <w:t>수정</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프로그램의</w:t>
      </w:r>
      <w:r w:rsidRPr="00E62BCC">
        <w:rPr>
          <w:rFonts w:eastAsia="Gulim" w:cs="Arial"/>
          <w:lang w:eastAsia="ko-KR"/>
        </w:rPr>
        <w:t xml:space="preserve"> </w:t>
      </w:r>
      <w:r w:rsidRPr="00E62BCC">
        <w:rPr>
          <w:rFonts w:eastAsia="Gulim" w:cs="Arial"/>
          <w:lang w:eastAsia="ko-KR"/>
        </w:rPr>
        <w:t>일부로만</w:t>
      </w:r>
      <w:r w:rsidRPr="00E62BCC">
        <w:rPr>
          <w:rFonts w:eastAsia="Gulim" w:cs="Arial"/>
          <w:lang w:eastAsia="ko-KR"/>
        </w:rPr>
        <w:t xml:space="preserve"> </w:t>
      </w:r>
      <w:r w:rsidRPr="00E62BCC">
        <w:rPr>
          <w:rFonts w:eastAsia="Gulim" w:cs="Arial"/>
          <w:lang w:eastAsia="ko-KR"/>
        </w:rPr>
        <w:t>배포해야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81" w14:textId="77777777" w:rsidR="008D4FD8" w:rsidRPr="00E62BCC" w:rsidRDefault="008D4FD8" w:rsidP="00302612">
      <w:pPr>
        <w:pStyle w:val="PURBullet-Indented"/>
        <w:numPr>
          <w:ilvl w:val="0"/>
          <w:numId w:val="5"/>
        </w:numPr>
        <w:spacing w:line="220" w:lineRule="exact"/>
        <w:rPr>
          <w:rFonts w:eastAsia="Gulim" w:cs="Arial"/>
          <w:lang w:eastAsia="ko-KR"/>
        </w:rPr>
      </w:pPr>
      <w:r w:rsidRPr="00E62BCC">
        <w:rPr>
          <w:rFonts w:eastAsia="Gulim" w:cs="Arial"/>
          <w:lang w:eastAsia="ko-KR"/>
        </w:rPr>
        <w:t>최소한</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준하는</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보호</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배포자와</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동의하도록</w:t>
      </w:r>
      <w:r w:rsidRPr="00E62BCC">
        <w:rPr>
          <w:rFonts w:eastAsia="Gulim" w:cs="Arial"/>
          <w:lang w:eastAsia="ko-KR"/>
        </w:rPr>
        <w:t xml:space="preserve"> </w:t>
      </w:r>
      <w:r w:rsidRPr="00E62BCC">
        <w:rPr>
          <w:rFonts w:eastAsia="Gulim" w:cs="Arial"/>
          <w:lang w:eastAsia="ko-KR"/>
        </w:rPr>
        <w:t>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p>
    <w:p w14:paraId="68886582" w14:textId="77777777" w:rsidR="00B0332A" w:rsidRPr="00E62BCC" w:rsidRDefault="00B0332A" w:rsidP="00302612">
      <w:pPr>
        <w:pStyle w:val="PURBullet-Indented"/>
        <w:numPr>
          <w:ilvl w:val="0"/>
          <w:numId w:val="5"/>
        </w:numPr>
        <w:spacing w:line="220" w:lineRule="exact"/>
        <w:rPr>
          <w:rFonts w:eastAsia="Gulim" w:cs="Arial"/>
          <w:lang w:eastAsia="ko-KR"/>
        </w:rPr>
      </w:pP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적절한</w:t>
      </w:r>
      <w:r w:rsidRPr="00E62BCC">
        <w:rPr>
          <w:rFonts w:eastAsia="Gulim" w:cs="Arial"/>
          <w:lang w:eastAsia="ko-KR"/>
        </w:rPr>
        <w:t xml:space="preserve"> </w:t>
      </w:r>
      <w:r w:rsidRPr="00E62BCC">
        <w:rPr>
          <w:rFonts w:eastAsia="Gulim" w:cs="Arial"/>
          <w:lang w:eastAsia="ko-KR"/>
        </w:rPr>
        <w:t>저작권</w:t>
      </w:r>
      <w:r w:rsidRPr="00E62BCC">
        <w:rPr>
          <w:rFonts w:eastAsia="Gulim" w:cs="Arial"/>
          <w:lang w:eastAsia="ko-KR"/>
        </w:rPr>
        <w:t xml:space="preserve"> </w:t>
      </w:r>
      <w:r w:rsidRPr="00E62BCC">
        <w:rPr>
          <w:rFonts w:eastAsia="Gulim" w:cs="Arial"/>
          <w:lang w:eastAsia="ko-KR"/>
        </w:rPr>
        <w:t>표시를</w:t>
      </w:r>
      <w:r w:rsidRPr="00E62BCC">
        <w:rPr>
          <w:rFonts w:eastAsia="Gulim" w:cs="Arial"/>
          <w:lang w:eastAsia="ko-KR"/>
        </w:rPr>
        <w:t xml:space="preserve"> </w:t>
      </w:r>
      <w:r w:rsidRPr="00E62BCC">
        <w:rPr>
          <w:rFonts w:eastAsia="Gulim" w:cs="Arial"/>
          <w:lang w:eastAsia="ko-KR"/>
        </w:rPr>
        <w:t>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83" w14:textId="77777777" w:rsidR="00B0332A" w:rsidRPr="00E62BCC" w:rsidRDefault="00B0332A" w:rsidP="00302612">
      <w:pPr>
        <w:pStyle w:val="PURBullet-Indented"/>
        <w:numPr>
          <w:ilvl w:val="0"/>
          <w:numId w:val="5"/>
        </w:numPr>
        <w:spacing w:line="220" w:lineRule="exact"/>
        <w:rPr>
          <w:rFonts w:eastAsia="Gulim" w:cs="Arial"/>
          <w:lang w:eastAsia="ko-KR"/>
        </w:rPr>
      </w:pP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사용과</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청구</w:t>
      </w:r>
      <w:r w:rsidRPr="00E62BCC">
        <w:rPr>
          <w:rFonts w:eastAsia="Gulim" w:cs="Arial"/>
          <w:lang w:eastAsia="ko-KR"/>
        </w:rPr>
        <w:t>(</w:t>
      </w:r>
      <w:r w:rsidRPr="00E62BCC">
        <w:rPr>
          <w:rFonts w:eastAsia="Gulim" w:cs="Arial"/>
          <w:lang w:eastAsia="ko-KR"/>
        </w:rPr>
        <w:t>변호사</w:t>
      </w:r>
      <w:r w:rsidRPr="00E62BCC">
        <w:rPr>
          <w:rFonts w:eastAsia="Gulim" w:cs="Arial"/>
          <w:lang w:eastAsia="ko-KR"/>
        </w:rPr>
        <w:t xml:space="preserve"> </w:t>
      </w:r>
      <w:r w:rsidRPr="00E62BCC">
        <w:rPr>
          <w:rFonts w:eastAsia="Gulim" w:cs="Arial"/>
          <w:lang w:eastAsia="ko-KR"/>
        </w:rPr>
        <w:t>비용</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w:t>
      </w:r>
      <w:r w:rsidRPr="00E62BCC">
        <w:rPr>
          <w:rFonts w:eastAsia="Gulim" w:cs="Arial"/>
          <w:lang w:eastAsia="ko-KR"/>
        </w:rPr>
        <w:t>로부터</w:t>
      </w:r>
      <w:r w:rsidRPr="00E62BCC">
        <w:rPr>
          <w:rFonts w:eastAsia="Gulim" w:cs="Arial"/>
          <w:lang w:eastAsia="ko-KR"/>
        </w:rPr>
        <w:t xml:space="preserve"> Microsoft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면책하고</w:t>
      </w:r>
      <w:r w:rsidRPr="00E62BCC">
        <w:rPr>
          <w:rFonts w:eastAsia="Gulim" w:cs="Arial"/>
          <w:lang w:eastAsia="ko-KR"/>
        </w:rPr>
        <w:t xml:space="preserve"> </w:t>
      </w:r>
      <w:r w:rsidRPr="00E62BCC">
        <w:rPr>
          <w:rFonts w:eastAsia="Gulim" w:cs="Arial"/>
          <w:lang w:eastAsia="ko-KR"/>
        </w:rPr>
        <w:t>해를</w:t>
      </w:r>
      <w:r w:rsidRPr="00E62BCC">
        <w:rPr>
          <w:rFonts w:eastAsia="Gulim" w:cs="Arial"/>
          <w:lang w:eastAsia="ko-KR"/>
        </w:rPr>
        <w:t xml:space="preserve"> </w:t>
      </w:r>
      <w:r w:rsidRPr="00E62BCC">
        <w:rPr>
          <w:rFonts w:eastAsia="Gulim" w:cs="Arial"/>
          <w:lang w:eastAsia="ko-KR"/>
        </w:rPr>
        <w:t>입히지</w:t>
      </w:r>
      <w:r w:rsidRPr="00E62BCC">
        <w:rPr>
          <w:rFonts w:eastAsia="Gulim" w:cs="Arial"/>
          <w:lang w:eastAsia="ko-KR"/>
        </w:rPr>
        <w:t xml:space="preserve"> </w:t>
      </w:r>
      <w:r w:rsidRPr="00E62BCC">
        <w:rPr>
          <w:rFonts w:eastAsia="Gulim" w:cs="Arial"/>
          <w:lang w:eastAsia="ko-KR"/>
        </w:rPr>
        <w:t>않으며</w:t>
      </w:r>
      <w:r w:rsidRPr="00E62BCC">
        <w:rPr>
          <w:rFonts w:eastAsia="Gulim" w:cs="Arial"/>
          <w:lang w:eastAsia="ko-KR"/>
        </w:rPr>
        <w:t xml:space="preserve"> </w:t>
      </w:r>
      <w:r w:rsidRPr="00E62BCC">
        <w:rPr>
          <w:rFonts w:eastAsia="Gulim" w:cs="Arial"/>
          <w:lang w:eastAsia="ko-KR"/>
        </w:rPr>
        <w:t>방어해야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84" w14:textId="77777777" w:rsidR="00B0332A" w:rsidRPr="00E62BCC" w:rsidRDefault="00B0332A" w:rsidP="00B0332A">
      <w:pPr>
        <w:pStyle w:val="PURBlueStrong-Indented"/>
        <w:rPr>
          <w:rFonts w:eastAsia="Gulim" w:cs="Arial"/>
          <w:lang w:eastAsia="ko-KR"/>
        </w:rPr>
      </w:pP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제한</w:t>
      </w:r>
    </w:p>
    <w:p w14:paraId="68886585" w14:textId="77777777" w:rsidR="00B0332A" w:rsidRPr="00E62BCC" w:rsidRDefault="00B0332A" w:rsidP="00B0332A">
      <w:pPr>
        <w:pStyle w:val="PURBody-Indented"/>
        <w:rPr>
          <w:rFonts w:eastAsia="Gulim" w:cs="Arial"/>
          <w:lang w:eastAsia="ko-KR"/>
        </w:rPr>
      </w:pP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행위는</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86" w14:textId="77777777" w:rsidR="00B0332A" w:rsidRPr="00E62BCC" w:rsidRDefault="00B0332A" w:rsidP="00302612">
      <w:pPr>
        <w:pStyle w:val="PURBullet-Indented"/>
        <w:numPr>
          <w:ilvl w:val="0"/>
          <w:numId w:val="6"/>
        </w:numPr>
        <w:spacing w:line="220" w:lineRule="exact"/>
        <w:rPr>
          <w:rFonts w:eastAsia="Gulim" w:cs="Arial"/>
          <w:lang w:eastAsia="ko-KR"/>
        </w:rPr>
      </w:pP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저작권</w:t>
      </w:r>
      <w:r w:rsidRPr="00E62BCC">
        <w:rPr>
          <w:rFonts w:eastAsia="Gulim" w:cs="Arial"/>
          <w:lang w:eastAsia="ko-KR"/>
        </w:rPr>
        <w:t xml:space="preserve">, </w:t>
      </w:r>
      <w:r w:rsidRPr="00E62BCC">
        <w:rPr>
          <w:rFonts w:eastAsia="Gulim" w:cs="Arial"/>
          <w:lang w:eastAsia="ko-KR"/>
        </w:rPr>
        <w:t>상표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특허</w:t>
      </w:r>
      <w:r w:rsidRPr="00E62BCC">
        <w:rPr>
          <w:rFonts w:eastAsia="Gulim" w:cs="Arial"/>
          <w:lang w:eastAsia="ko-KR"/>
        </w:rPr>
        <w:t xml:space="preserve"> </w:t>
      </w:r>
      <w:r w:rsidRPr="00E62BCC">
        <w:rPr>
          <w:rFonts w:eastAsia="Gulim" w:cs="Arial"/>
          <w:lang w:eastAsia="ko-KR"/>
        </w:rPr>
        <w:t>표시를</w:t>
      </w:r>
      <w:r w:rsidRPr="00E62BCC">
        <w:rPr>
          <w:rFonts w:eastAsia="Gulim" w:cs="Arial"/>
          <w:lang w:eastAsia="ko-KR"/>
        </w:rPr>
        <w:t xml:space="preserve"> </w:t>
      </w:r>
      <w:r w:rsidRPr="00E62BCC">
        <w:rPr>
          <w:rFonts w:eastAsia="Gulim" w:cs="Arial"/>
          <w:lang w:eastAsia="ko-KR"/>
        </w:rPr>
        <w:t>변경하는</w:t>
      </w:r>
      <w:r w:rsidRPr="00E62BCC">
        <w:rPr>
          <w:rFonts w:eastAsia="Gulim" w:cs="Arial"/>
          <w:lang w:eastAsia="ko-KR"/>
        </w:rPr>
        <w:t xml:space="preserve"> </w:t>
      </w:r>
      <w:r w:rsidRPr="00E62BCC">
        <w:rPr>
          <w:rFonts w:eastAsia="Gulim" w:cs="Arial"/>
          <w:lang w:eastAsia="ko-KR"/>
        </w:rPr>
        <w:t>행위</w:t>
      </w:r>
    </w:p>
    <w:p w14:paraId="68886587" w14:textId="77777777" w:rsidR="00B0332A" w:rsidRPr="00E62BCC" w:rsidRDefault="00B0332A" w:rsidP="00302612">
      <w:pPr>
        <w:pStyle w:val="PURBullet-Indented"/>
        <w:numPr>
          <w:ilvl w:val="0"/>
          <w:numId w:val="6"/>
        </w:numPr>
        <w:spacing w:line="220" w:lineRule="exact"/>
        <w:rPr>
          <w:rFonts w:eastAsia="Gulim" w:cs="Arial"/>
          <w:lang w:eastAsia="ko-KR"/>
        </w:rPr>
      </w:pPr>
      <w:r w:rsidRPr="00E62BCC">
        <w:rPr>
          <w:rFonts w:eastAsia="Gulim" w:cs="Arial"/>
          <w:lang w:eastAsia="ko-KR"/>
        </w:rPr>
        <w:t>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상표를</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이름에</w:t>
      </w:r>
      <w:r w:rsidRPr="00E62BCC">
        <w:rPr>
          <w:rFonts w:eastAsia="Gulim" w:cs="Arial"/>
          <w:lang w:eastAsia="ko-KR"/>
        </w:rPr>
        <w:t xml:space="preserve"> </w:t>
      </w:r>
      <w:r w:rsidRPr="00E62BCC">
        <w:rPr>
          <w:rFonts w:eastAsia="Gulim" w:cs="Arial"/>
          <w:lang w:eastAsia="ko-KR"/>
        </w:rPr>
        <w:t>사용하거나</w:t>
      </w:r>
      <w:r w:rsidRPr="00E62BCC">
        <w:rPr>
          <w:rFonts w:eastAsia="Gulim" w:cs="Arial"/>
          <w:lang w:eastAsia="ko-KR"/>
        </w:rPr>
        <w:t xml:space="preserve"> Microsoft</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만들거나</w:t>
      </w:r>
      <w:r w:rsidRPr="00E62BCC">
        <w:rPr>
          <w:rFonts w:eastAsia="Gulim" w:cs="Arial"/>
          <w:lang w:eastAsia="ko-KR"/>
        </w:rPr>
        <w:t xml:space="preserve"> </w:t>
      </w:r>
      <w:r w:rsidRPr="00E62BCC">
        <w:rPr>
          <w:rFonts w:eastAsia="Gulim" w:cs="Arial"/>
          <w:lang w:eastAsia="ko-KR"/>
        </w:rPr>
        <w:t>보증한다고</w:t>
      </w:r>
      <w:r w:rsidRPr="00E62BCC">
        <w:rPr>
          <w:rFonts w:eastAsia="Gulim" w:cs="Arial"/>
          <w:lang w:eastAsia="ko-KR"/>
        </w:rPr>
        <w:t xml:space="preserve"> </w:t>
      </w:r>
      <w:r w:rsidRPr="00E62BCC">
        <w:rPr>
          <w:rFonts w:eastAsia="Gulim" w:cs="Arial"/>
          <w:lang w:eastAsia="ko-KR"/>
        </w:rPr>
        <w:t>광고하는</w:t>
      </w:r>
      <w:r w:rsidRPr="00E62BCC">
        <w:rPr>
          <w:rFonts w:eastAsia="Gulim" w:cs="Arial"/>
          <w:lang w:eastAsia="ko-KR"/>
        </w:rPr>
        <w:t xml:space="preserve"> </w:t>
      </w:r>
      <w:r w:rsidRPr="00E62BCC">
        <w:rPr>
          <w:rFonts w:eastAsia="Gulim" w:cs="Arial"/>
          <w:lang w:eastAsia="ko-KR"/>
        </w:rPr>
        <w:t>행위</w:t>
      </w:r>
    </w:p>
    <w:p w14:paraId="68886588" w14:textId="77777777" w:rsidR="00B0332A" w:rsidRPr="00E62BCC" w:rsidRDefault="00B0332A" w:rsidP="00302612">
      <w:pPr>
        <w:pStyle w:val="PURBullet-Indented"/>
        <w:numPr>
          <w:ilvl w:val="0"/>
          <w:numId w:val="6"/>
        </w:numPr>
        <w:spacing w:line="220" w:lineRule="exact"/>
        <w:rPr>
          <w:rFonts w:eastAsia="Gulim" w:cs="Arial"/>
          <w:lang w:eastAsia="ko-KR"/>
        </w:rPr>
      </w:pP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배포하여</w:t>
      </w:r>
      <w:r w:rsidRPr="00E62BCC">
        <w:rPr>
          <w:rFonts w:eastAsia="Gulim" w:cs="Arial"/>
          <w:lang w:eastAsia="ko-KR"/>
        </w:rPr>
        <w:t xml:space="preserv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(Windows Library for JavaScript </w:t>
      </w:r>
      <w:r w:rsidRPr="00E62BCC">
        <w:rPr>
          <w:rFonts w:eastAsia="Gulim" w:cs="Arial"/>
          <w:lang w:eastAsia="ko-KR"/>
        </w:rPr>
        <w:t>파일과는</w:t>
      </w:r>
      <w:r w:rsidRPr="00E62BCC">
        <w:rPr>
          <w:rFonts w:eastAsia="Gulim" w:cs="Arial"/>
          <w:lang w:eastAsia="ko-KR"/>
        </w:rPr>
        <w:t xml:space="preserve"> </w:t>
      </w:r>
      <w:r w:rsidRPr="00E62BCC">
        <w:rPr>
          <w:rFonts w:eastAsia="Gulim" w:cs="Arial"/>
          <w:lang w:eastAsia="ko-KR"/>
        </w:rPr>
        <w:t>상대적</w:t>
      </w:r>
      <w:r w:rsidRPr="00E62BCC">
        <w:rPr>
          <w:rFonts w:eastAsia="Gulim" w:cs="Arial"/>
          <w:lang w:eastAsia="ko-KR"/>
        </w:rPr>
        <w:t xml:space="preserve"> </w:t>
      </w:r>
      <w:r w:rsidRPr="00E62BCC">
        <w:rPr>
          <w:rFonts w:eastAsia="Gulim" w:cs="Arial"/>
          <w:lang w:eastAsia="ko-KR"/>
        </w:rPr>
        <w:t>의미</w:t>
      </w:r>
      <w:r w:rsidRPr="00E62BCC">
        <w:rPr>
          <w:rFonts w:eastAsia="Gulim" w:cs="Arial"/>
          <w:lang w:eastAsia="ko-KR"/>
        </w:rPr>
        <w:t>)</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JavaScript, CSS </w:t>
      </w:r>
      <w:r w:rsidRPr="00E62BCC">
        <w:rPr>
          <w:rFonts w:eastAsia="Gulim" w:cs="Arial"/>
          <w:lang w:eastAsia="ko-KR"/>
        </w:rPr>
        <w:t>및</w:t>
      </w:r>
      <w:r w:rsidRPr="00E62BCC">
        <w:rPr>
          <w:rFonts w:eastAsia="Gulim" w:cs="Arial"/>
          <w:lang w:eastAsia="ko-KR"/>
        </w:rPr>
        <w:t xml:space="preserve"> HTML </w:t>
      </w:r>
      <w:r w:rsidRPr="00E62BCC">
        <w:rPr>
          <w:rFonts w:eastAsia="Gulim" w:cs="Arial"/>
          <w:lang w:eastAsia="ko-KR"/>
        </w:rPr>
        <w:t>파일을</w:t>
      </w:r>
      <w:r w:rsidRPr="00E62BCC">
        <w:rPr>
          <w:rFonts w:eastAsia="Gulim" w:cs="Arial"/>
          <w:lang w:eastAsia="ko-KR"/>
        </w:rPr>
        <w:t xml:space="preserve"> </w:t>
      </w:r>
      <w:r w:rsidRPr="00E62BCC">
        <w:rPr>
          <w:rFonts w:eastAsia="Gulim" w:cs="Arial"/>
          <w:lang w:eastAsia="ko-KR"/>
        </w:rPr>
        <w:t>제외한</w:t>
      </w:r>
      <w:r w:rsidRPr="00E62BCC">
        <w:rPr>
          <w:rFonts w:eastAsia="Gulim" w:cs="Arial"/>
          <w:lang w:eastAsia="ko-KR"/>
        </w:rPr>
        <w:t xml:space="preserve"> Microsoft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체제가</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플랫폼</w:t>
      </w:r>
      <w:r w:rsidRPr="00E62BCC">
        <w:rPr>
          <w:rFonts w:eastAsia="Gulim" w:cs="Arial"/>
          <w:lang w:eastAsia="ko-KR"/>
        </w:rPr>
        <w:t xml:space="preserve">, </w:t>
      </w:r>
      <w:r w:rsidRPr="00E62BCC">
        <w:rPr>
          <w:rFonts w:eastAsia="Gulim" w:cs="Arial"/>
          <w:lang w:eastAsia="ko-KR"/>
        </w:rPr>
        <w:t>런타임</w:t>
      </w:r>
      <w:r w:rsidRPr="00E62BCC">
        <w:rPr>
          <w:rFonts w:eastAsia="Gulim" w:cs="Arial"/>
          <w:lang w:eastAsia="ko-KR"/>
        </w:rPr>
        <w:t xml:space="preserve"> </w:t>
      </w:r>
      <w:r w:rsidRPr="00E62BCC">
        <w:rPr>
          <w:rFonts w:eastAsia="Gulim" w:cs="Arial"/>
          <w:lang w:eastAsia="ko-KR"/>
        </w:rPr>
        <w:t>기술</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플랫폼에서</w:t>
      </w:r>
      <w:r w:rsidRPr="00E62BCC">
        <w:rPr>
          <w:rFonts w:eastAsia="Gulim" w:cs="Arial"/>
          <w:lang w:eastAsia="ko-KR"/>
        </w:rPr>
        <w:t xml:space="preserve"> </w:t>
      </w:r>
      <w:r w:rsidRPr="00E62BCC">
        <w:rPr>
          <w:rFonts w:eastAsia="Gulim" w:cs="Arial"/>
          <w:lang w:eastAsia="ko-KR"/>
        </w:rPr>
        <w:t>실행하여</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플랫폼에서</w:t>
      </w:r>
      <w:r w:rsidRPr="00E62BCC">
        <w:rPr>
          <w:rFonts w:eastAsia="Gulim" w:cs="Arial"/>
          <w:lang w:eastAsia="ko-KR"/>
        </w:rPr>
        <w:t xml:space="preserve"> </w:t>
      </w:r>
      <w:r w:rsidRPr="00E62BCC">
        <w:rPr>
          <w:rFonts w:eastAsia="Gulim" w:cs="Arial"/>
          <w:lang w:eastAsia="ko-KR"/>
        </w:rPr>
        <w:t>실행하여</w:t>
      </w:r>
      <w:r w:rsidRPr="00E62BCC">
        <w:rPr>
          <w:rFonts w:eastAsia="Gulim" w:cs="Arial"/>
          <w:lang w:eastAsia="ko-KR"/>
        </w:rPr>
        <w:t xml:space="preserve"> </w:t>
      </w:r>
      <w:r w:rsidRPr="00E62BCC">
        <w:rPr>
          <w:rFonts w:eastAsia="Gulim" w:cs="Arial"/>
          <w:lang w:eastAsia="ko-KR"/>
        </w:rPr>
        <w:t>배포될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있다고</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행위</w:t>
      </w:r>
    </w:p>
    <w:p w14:paraId="68886589" w14:textId="77777777" w:rsidR="00B0332A" w:rsidRPr="00E62BCC" w:rsidRDefault="00B0332A" w:rsidP="00302612">
      <w:pPr>
        <w:pStyle w:val="PURBullet-Indented"/>
        <w:numPr>
          <w:ilvl w:val="0"/>
          <w:numId w:val="6"/>
        </w:numPr>
        <w:spacing w:line="220" w:lineRule="exact"/>
        <w:rPr>
          <w:rFonts w:eastAsia="Gulim" w:cs="Arial"/>
          <w:lang w:eastAsia="ko-KR"/>
        </w:rPr>
      </w:pP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기만적인</w:t>
      </w:r>
      <w:r w:rsidRPr="00E62BCC">
        <w:rPr>
          <w:rFonts w:eastAsia="Gulim" w:cs="Arial"/>
          <w:lang w:eastAsia="ko-KR"/>
        </w:rPr>
        <w:t xml:space="preserve"> </w:t>
      </w:r>
      <w:r w:rsidRPr="00E62BCC">
        <w:rPr>
          <w:rFonts w:eastAsia="Gulim" w:cs="Arial"/>
          <w:lang w:eastAsia="ko-KR"/>
        </w:rPr>
        <w:t>악성</w:t>
      </w:r>
      <w:r w:rsidRPr="00E62BCC">
        <w:rPr>
          <w:rFonts w:eastAsia="Gulim" w:cs="Arial"/>
          <w:lang w:eastAsia="ko-KR"/>
        </w:rPr>
        <w:t xml:space="preserve"> </w:t>
      </w:r>
      <w:r w:rsidRPr="00E62BCC">
        <w:rPr>
          <w:rFonts w:eastAsia="Gulim" w:cs="Arial"/>
          <w:lang w:eastAsia="ko-KR"/>
        </w:rPr>
        <w:t>불법</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포함하는</w:t>
      </w:r>
      <w:r w:rsidRPr="00E62BCC">
        <w:rPr>
          <w:rFonts w:eastAsia="Gulim" w:cs="Arial"/>
          <w:lang w:eastAsia="ko-KR"/>
        </w:rPr>
        <w:t xml:space="preserve"> </w:t>
      </w:r>
      <w:r w:rsidRPr="00E62BCC">
        <w:rPr>
          <w:rFonts w:eastAsia="Gulim" w:cs="Arial"/>
          <w:lang w:eastAsia="ko-KR"/>
        </w:rPr>
        <w:t>행위</w:t>
      </w:r>
      <w:r w:rsidRPr="00E62BCC">
        <w:rPr>
          <w:rFonts w:eastAsia="Gulim" w:cs="Arial"/>
          <w:lang w:eastAsia="ko-KR"/>
        </w:rPr>
        <w:t xml:space="preserve"> </w:t>
      </w:r>
      <w:r w:rsidRPr="00E62BCC">
        <w:rPr>
          <w:rFonts w:eastAsia="Gulim" w:cs="Arial"/>
          <w:lang w:eastAsia="ko-KR"/>
        </w:rPr>
        <w:t>또는</w:t>
      </w:r>
    </w:p>
    <w:p w14:paraId="6888658A" w14:textId="77777777" w:rsidR="00B0332A" w:rsidRPr="00E62BCC" w:rsidRDefault="00B0332A" w:rsidP="00302612">
      <w:pPr>
        <w:pStyle w:val="PURBullet-Indented"/>
        <w:numPr>
          <w:ilvl w:val="0"/>
          <w:numId w:val="6"/>
        </w:numPr>
        <w:spacing w:line="220" w:lineRule="exact"/>
        <w:rPr>
          <w:rFonts w:eastAsia="Gulim" w:cs="Arial"/>
          <w:lang w:eastAsia="ko-KR"/>
        </w:rPr>
      </w:pP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일부분이</w:t>
      </w:r>
      <w:r w:rsidRPr="00E62BCC">
        <w:rPr>
          <w:rFonts w:eastAsia="Gulim" w:cs="Arial"/>
          <w:lang w:eastAsia="ko-KR"/>
        </w:rPr>
        <w:t xml:space="preserve"> </w:t>
      </w:r>
      <w:r w:rsidRPr="00E62BCC">
        <w:rPr>
          <w:rFonts w:eastAsia="Gulim" w:cs="Arial"/>
          <w:lang w:eastAsia="ko-KR"/>
        </w:rPr>
        <w:t>예외적</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적용되도록</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코드의</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수정하거나</w:t>
      </w:r>
      <w:r w:rsidRPr="00E62BCC">
        <w:rPr>
          <w:rFonts w:eastAsia="Gulim" w:cs="Arial"/>
          <w:lang w:eastAsia="ko-KR"/>
        </w:rPr>
        <w:t xml:space="preserve"> </w:t>
      </w:r>
      <w:r w:rsidRPr="00E62BCC">
        <w:rPr>
          <w:rFonts w:eastAsia="Gulim" w:cs="Arial"/>
          <w:lang w:eastAsia="ko-KR"/>
        </w:rPr>
        <w:t>배포하는</w:t>
      </w:r>
      <w:r w:rsidRPr="00E62BCC">
        <w:rPr>
          <w:rFonts w:eastAsia="Gulim" w:cs="Arial"/>
          <w:lang w:eastAsia="ko-KR"/>
        </w:rPr>
        <w:t xml:space="preserve"> </w:t>
      </w:r>
      <w:r w:rsidRPr="00E62BCC">
        <w:rPr>
          <w:rFonts w:eastAsia="Gulim" w:cs="Arial"/>
          <w:lang w:eastAsia="ko-KR"/>
        </w:rPr>
        <w:t>행위</w:t>
      </w:r>
      <w:r w:rsidRPr="00E62BCC">
        <w:rPr>
          <w:rFonts w:eastAsia="Gulim" w:cs="Arial"/>
          <w:lang w:eastAsia="ko-KR"/>
        </w:rPr>
        <w:t xml:space="preserve"> </w:t>
      </w:r>
      <w:r w:rsidRPr="00E62BCC">
        <w:rPr>
          <w:rFonts w:eastAsia="Gulim" w:cs="Arial"/>
          <w:lang w:eastAsia="ko-KR"/>
        </w:rPr>
        <w:t>예외적</w:t>
      </w:r>
      <w:r w:rsidRPr="00E62BCC">
        <w:rPr>
          <w:rFonts w:eastAsia="Gulim" w:cs="Arial"/>
          <w:lang w:eastAsia="ko-KR"/>
        </w:rPr>
        <w:t xml:space="preserve"> </w:t>
      </w:r>
      <w:r w:rsidRPr="00E62BCC">
        <w:rPr>
          <w:rFonts w:eastAsia="Gulim" w:cs="Arial"/>
          <w:lang w:eastAsia="ko-KR"/>
        </w:rPr>
        <w:t>라이선스란</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수정</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배포의</w:t>
      </w:r>
      <w:r w:rsidRPr="00E62BCC">
        <w:rPr>
          <w:rFonts w:eastAsia="Gulim" w:cs="Arial"/>
          <w:lang w:eastAsia="ko-KR"/>
        </w:rPr>
        <w:t xml:space="preserve"> </w:t>
      </w:r>
      <w:r w:rsidRPr="00E62BCC">
        <w:rPr>
          <w:rFonts w:eastAsia="Gulim" w:cs="Arial"/>
          <w:lang w:eastAsia="ko-KR"/>
        </w:rPr>
        <w:t>조건으로</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형태로</w:t>
      </w:r>
      <w:r w:rsidRPr="00E62BCC">
        <w:rPr>
          <w:rFonts w:eastAsia="Gulim" w:cs="Arial"/>
          <w:lang w:eastAsia="ko-KR"/>
        </w:rPr>
        <w:t xml:space="preserve"> </w:t>
      </w:r>
      <w:r w:rsidRPr="00E62BCC">
        <w:rPr>
          <w:rFonts w:eastAsia="Gulim" w:cs="Arial"/>
          <w:lang w:eastAsia="ko-KR"/>
        </w:rPr>
        <w:t>공개해야</w:t>
      </w:r>
      <w:r w:rsidRPr="00E62BCC">
        <w:rPr>
          <w:rFonts w:eastAsia="Gulim" w:cs="Arial"/>
          <w:lang w:eastAsia="ko-KR"/>
        </w:rPr>
        <w:t xml:space="preserve"> </w:t>
      </w:r>
      <w:r w:rsidRPr="00E62BCC">
        <w:rPr>
          <w:rFonts w:eastAsia="Gulim" w:cs="Arial"/>
          <w:lang w:eastAsia="ko-KR"/>
        </w:rPr>
        <w:t>하거나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사람이</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가져야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라이선스입니다</w:t>
      </w:r>
      <w:r w:rsidRPr="00E62BCC">
        <w:rPr>
          <w:rFonts w:eastAsia="Gulim" w:cs="Arial"/>
          <w:lang w:eastAsia="ko-KR"/>
        </w:rPr>
        <w:t>.</w:t>
      </w:r>
    </w:p>
    <w:bookmarkEnd w:id="20"/>
    <w:p w14:paraId="6888658B" w14:textId="77777777" w:rsidR="000A570B" w:rsidRPr="00E62BCC" w:rsidRDefault="00E637CB" w:rsidP="00302612">
      <w:pPr>
        <w:pStyle w:val="PURBreadcrumb"/>
        <w:keepNext w:val="0"/>
        <w:spacing w:before="220" w:after="220"/>
        <w:rPr>
          <w:rFonts w:eastAsia="Gulim" w:cs="Arial"/>
          <w:lang w:eastAsia="ko-KR"/>
        </w:rPr>
      </w:pPr>
      <w:r>
        <w:rPr>
          <w:rFonts w:eastAsia="Gulim" w:cs="Arial"/>
          <w:sz w:val="16"/>
        </w:rPr>
        <w:fldChar w:fldCharType="begin"/>
      </w:r>
      <w:r>
        <w:rPr>
          <w:rFonts w:eastAsia="Gulim" w:cs="Arial"/>
          <w:sz w:val="16"/>
          <w:lang w:eastAsia="ko-KR"/>
        </w:rPr>
        <w:instrText xml:space="preserve"> HYPERLINK  \l "TOC" </w:instrText>
      </w:r>
      <w:r>
        <w:rPr>
          <w:rFonts w:eastAsia="Gulim" w:cs="Arial"/>
          <w:sz w:val="16"/>
        </w:rPr>
        <w:fldChar w:fldCharType="separate"/>
      </w:r>
      <w:r w:rsidR="00BE6B24" w:rsidRPr="00E637CB">
        <w:rPr>
          <w:rStyle w:val="Hyperlink"/>
          <w:rFonts w:eastAsia="Gulim" w:cs="Arial"/>
          <w:sz w:val="16"/>
          <w:lang w:eastAsia="ko-KR"/>
        </w:rPr>
        <w:t>목차</w:t>
      </w:r>
      <w:r>
        <w:rPr>
          <w:rFonts w:eastAsia="Gulim" w:cs="Arial"/>
          <w:sz w:val="16"/>
        </w:rPr>
        <w:fldChar w:fldCharType="end"/>
      </w:r>
      <w:r w:rsidR="00BE6B24" w:rsidRPr="00E62BCC">
        <w:rPr>
          <w:rFonts w:eastAsia="Gulim" w:cs="Arial"/>
          <w:sz w:val="16"/>
          <w:lang w:eastAsia="ko-KR"/>
        </w:rPr>
        <w:t xml:space="preserve"> / </w:t>
      </w:r>
      <w:hyperlink w:anchor="UniversalTerms" w:history="1">
        <w:r w:rsidR="00BE6B24" w:rsidRPr="00E62BCC">
          <w:rPr>
            <w:rStyle w:val="Hyperlink"/>
            <w:rFonts w:eastAsia="Gulim" w:cs="Arial"/>
            <w:sz w:val="16"/>
            <w:lang w:eastAsia="ko-KR"/>
          </w:rPr>
          <w:t>공통</w:t>
        </w:r>
        <w:r w:rsidR="00BE6B24" w:rsidRPr="00E62BCC">
          <w:rPr>
            <w:rStyle w:val="Hyperlink"/>
            <w:rFonts w:eastAsia="Gulim" w:cs="Arial"/>
            <w:sz w:val="16"/>
            <w:lang w:eastAsia="ko-KR"/>
          </w:rPr>
          <w:t xml:space="preserve"> </w:t>
        </w:r>
        <w:r w:rsidR="00BE6B24" w:rsidRPr="00E62BCC">
          <w:rPr>
            <w:rStyle w:val="Hyperlink"/>
            <w:rFonts w:eastAsia="Gulim" w:cs="Arial"/>
            <w:sz w:val="16"/>
            <w:lang w:eastAsia="ko-KR"/>
          </w:rPr>
          <w:t>라이선스</w:t>
        </w:r>
        <w:r w:rsidR="00BE6B24" w:rsidRPr="00E62BCC">
          <w:rPr>
            <w:rStyle w:val="Hyperlink"/>
            <w:rFonts w:eastAsia="Gulim" w:cs="Arial"/>
            <w:sz w:val="16"/>
            <w:lang w:eastAsia="ko-KR"/>
          </w:rPr>
          <w:t xml:space="preserve"> </w:t>
        </w:r>
        <w:r w:rsidR="00BE6B24" w:rsidRPr="00E62BCC">
          <w:rPr>
            <w:rStyle w:val="Hyperlink"/>
            <w:rFonts w:eastAsia="Gulim" w:cs="Arial"/>
            <w:sz w:val="16"/>
            <w:lang w:eastAsia="ko-KR"/>
          </w:rPr>
          <w:t>조건</w:t>
        </w:r>
      </w:hyperlink>
    </w:p>
    <w:p w14:paraId="6888658C" w14:textId="77777777" w:rsidR="009950B2" w:rsidRPr="00E62BCC" w:rsidRDefault="009950B2" w:rsidP="00CD6E9D">
      <w:pPr>
        <w:pStyle w:val="PURBreadcrumb"/>
        <w:keepNext w:val="0"/>
        <w:rPr>
          <w:rFonts w:eastAsia="Gulim" w:cs="Arial"/>
          <w:sz w:val="16"/>
          <w:lang w:eastAsia="ko-KR"/>
        </w:rPr>
        <w:sectPr w:rsidR="009950B2" w:rsidRPr="00E62BCC" w:rsidSect="00762C85">
          <w:footerReference w:type="default" r:id="rId113"/>
          <w:pgSz w:w="12240" w:h="15840" w:code="1"/>
          <w:pgMar w:top="1166" w:right="720" w:bottom="720" w:left="720" w:header="432" w:footer="288" w:gutter="0"/>
          <w:cols w:space="360"/>
          <w:docGrid w:linePitch="360"/>
        </w:sectPr>
      </w:pPr>
    </w:p>
    <w:p w14:paraId="6888658D" w14:textId="77777777" w:rsidR="005E0251" w:rsidRPr="00E62BCC" w:rsidRDefault="000A570B" w:rsidP="000A570B">
      <w:pPr>
        <w:pStyle w:val="PURSectionHeading"/>
        <w:rPr>
          <w:rFonts w:eastAsia="Gulim" w:cs="Arial"/>
          <w:lang w:eastAsia="ko-KR"/>
        </w:rPr>
      </w:pPr>
      <w:bookmarkStart w:id="36" w:name="_Toc299519080"/>
      <w:bookmarkStart w:id="37" w:name="_Toc299524944"/>
      <w:bookmarkStart w:id="38" w:name="_Toc299531295"/>
      <w:bookmarkStart w:id="39" w:name="_Toc299531403"/>
      <w:bookmarkStart w:id="40" w:name="_Toc299531511"/>
      <w:bookmarkStart w:id="41" w:name="_Toc299957120"/>
      <w:bookmarkStart w:id="42" w:name="_Toc346536831"/>
      <w:bookmarkStart w:id="43" w:name="_Toc339280298"/>
      <w:bookmarkStart w:id="44" w:name="_Toc363552768"/>
      <w:bookmarkStart w:id="45" w:name="_Toc378682233"/>
      <w:bookmarkStart w:id="46" w:name="_Toc371268245"/>
      <w:bookmarkStart w:id="47" w:name="_Toc381961109"/>
      <w:bookmarkStart w:id="48" w:name="Per_Processor"/>
      <w:bookmarkEnd w:id="33"/>
      <w:r w:rsidRPr="00E62BCC">
        <w:rPr>
          <w:rFonts w:eastAsia="Gulim" w:cs="Arial"/>
          <w:lang w:eastAsia="ko-KR"/>
        </w:rPr>
        <w:lastRenderedPageBreak/>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bookmarkEnd w:id="36"/>
      <w:bookmarkEnd w:id="37"/>
      <w:bookmarkEnd w:id="38"/>
      <w:bookmarkEnd w:id="39"/>
      <w:bookmarkEnd w:id="40"/>
      <w:bookmarkEnd w:id="41"/>
      <w:bookmarkEnd w:id="42"/>
      <w:bookmarkEnd w:id="43"/>
      <w:bookmarkEnd w:id="44"/>
      <w:bookmarkEnd w:id="45"/>
      <w:bookmarkEnd w:id="46"/>
      <w:bookmarkEnd w:id="47"/>
    </w:p>
    <w:p w14:paraId="6888658E" w14:textId="77777777" w:rsidR="009950B2" w:rsidRPr="00E62BCC" w:rsidRDefault="009950B2" w:rsidP="000A570B">
      <w:pPr>
        <w:pStyle w:val="PURSectionHeading"/>
        <w:rPr>
          <w:rFonts w:eastAsia="Gulim" w:cs="Arial"/>
          <w:lang w:eastAsia="ko-KR"/>
        </w:rPr>
        <w:sectPr w:rsidR="009950B2" w:rsidRPr="00E62BCC" w:rsidSect="00762C85">
          <w:footerReference w:type="default" r:id="rId114"/>
          <w:pgSz w:w="12240" w:h="15840" w:code="1"/>
          <w:pgMar w:top="1166" w:right="720" w:bottom="720" w:left="720" w:header="432" w:footer="288" w:gutter="0"/>
          <w:cols w:space="360"/>
          <w:docGrid w:linePitch="360"/>
        </w:sectPr>
      </w:pPr>
    </w:p>
    <w:p w14:paraId="6888658F" w14:textId="77777777" w:rsidR="00302612" w:rsidRDefault="00BE6B24">
      <w:pPr>
        <w:pStyle w:val="TOC2"/>
        <w:rPr>
          <w:noProof/>
          <w:color w:val="auto"/>
          <w:sz w:val="22"/>
          <w:lang w:eastAsia="zh-TW"/>
        </w:rPr>
      </w:pPr>
      <w:r w:rsidRPr="00E62BCC">
        <w:rPr>
          <w:rFonts w:ascii="Arial" w:eastAsia="Gulim" w:hAnsi="Arial" w:cs="Arial"/>
          <w:szCs w:val="16"/>
        </w:rPr>
        <w:lastRenderedPageBreak/>
        <w:fldChar w:fldCharType="begin"/>
      </w:r>
      <w:r w:rsidR="0006656D" w:rsidRPr="00E62BCC">
        <w:rPr>
          <w:rFonts w:ascii="Arial" w:eastAsia="Gulim" w:hAnsi="Arial" w:cs="Arial"/>
          <w:szCs w:val="16"/>
        </w:rPr>
        <w:instrText xml:space="preserve"> TOC \b Per_Processor \h \z \t "PUR Product Name,2" </w:instrText>
      </w:r>
      <w:r w:rsidRPr="00E62BCC">
        <w:rPr>
          <w:rFonts w:ascii="Arial" w:eastAsia="Gulim" w:hAnsi="Arial" w:cs="Arial"/>
          <w:szCs w:val="16"/>
        </w:rPr>
        <w:fldChar w:fldCharType="separate"/>
      </w:r>
      <w:hyperlink w:anchor="_Toc379899884" w:history="1">
        <w:r w:rsidR="00302612" w:rsidRPr="007C667B">
          <w:rPr>
            <w:rStyle w:val="Hyperlink"/>
            <w:rFonts w:eastAsia="Gulim" w:cs="Arial"/>
            <w:noProof/>
          </w:rPr>
          <w:t>BizTalk RFID 2010</w:t>
        </w:r>
        <w:r w:rsidR="00302612">
          <w:rPr>
            <w:noProof/>
            <w:webHidden/>
          </w:rPr>
          <w:tab/>
        </w:r>
        <w:r w:rsidR="00302612">
          <w:rPr>
            <w:noProof/>
            <w:webHidden/>
          </w:rPr>
          <w:fldChar w:fldCharType="begin"/>
        </w:r>
        <w:r w:rsidR="00302612">
          <w:rPr>
            <w:noProof/>
            <w:webHidden/>
          </w:rPr>
          <w:instrText xml:space="preserve"> PAGEREF _Toc379899884 \h </w:instrText>
        </w:r>
        <w:r w:rsidR="00302612">
          <w:rPr>
            <w:noProof/>
            <w:webHidden/>
          </w:rPr>
        </w:r>
        <w:r w:rsidR="00302612">
          <w:rPr>
            <w:noProof/>
            <w:webHidden/>
          </w:rPr>
          <w:fldChar w:fldCharType="separate"/>
        </w:r>
        <w:r w:rsidR="00762C85">
          <w:rPr>
            <w:noProof/>
            <w:webHidden/>
          </w:rPr>
          <w:t>12</w:t>
        </w:r>
        <w:r w:rsidR="00302612">
          <w:rPr>
            <w:noProof/>
            <w:webHidden/>
          </w:rPr>
          <w:fldChar w:fldCharType="end"/>
        </w:r>
      </w:hyperlink>
    </w:p>
    <w:p w14:paraId="68886590" w14:textId="77777777" w:rsidR="00302612" w:rsidRDefault="00AD3685">
      <w:pPr>
        <w:pStyle w:val="TOC2"/>
        <w:rPr>
          <w:noProof/>
          <w:color w:val="auto"/>
          <w:sz w:val="22"/>
          <w:lang w:eastAsia="zh-TW"/>
        </w:rPr>
      </w:pPr>
      <w:hyperlink w:anchor="_Toc379899885" w:history="1">
        <w:r w:rsidR="00302612" w:rsidRPr="007C667B">
          <w:rPr>
            <w:rStyle w:val="Hyperlink"/>
            <w:rFonts w:eastAsia="Gulim" w:cs="Arial"/>
            <w:noProof/>
          </w:rPr>
          <w:t>Core Infrastructure Server Suite Datacenter</w:t>
        </w:r>
        <w:r w:rsidR="00302612">
          <w:rPr>
            <w:noProof/>
            <w:webHidden/>
          </w:rPr>
          <w:tab/>
        </w:r>
        <w:r w:rsidR="00302612">
          <w:rPr>
            <w:noProof/>
            <w:webHidden/>
          </w:rPr>
          <w:fldChar w:fldCharType="begin"/>
        </w:r>
        <w:r w:rsidR="00302612">
          <w:rPr>
            <w:noProof/>
            <w:webHidden/>
          </w:rPr>
          <w:instrText xml:space="preserve"> PAGEREF _Toc379899885 \h </w:instrText>
        </w:r>
        <w:r w:rsidR="00302612">
          <w:rPr>
            <w:noProof/>
            <w:webHidden/>
          </w:rPr>
        </w:r>
        <w:r w:rsidR="00302612">
          <w:rPr>
            <w:noProof/>
            <w:webHidden/>
          </w:rPr>
          <w:fldChar w:fldCharType="separate"/>
        </w:r>
        <w:r w:rsidR="00762C85">
          <w:rPr>
            <w:noProof/>
            <w:webHidden/>
          </w:rPr>
          <w:t>12</w:t>
        </w:r>
        <w:r w:rsidR="00302612">
          <w:rPr>
            <w:noProof/>
            <w:webHidden/>
          </w:rPr>
          <w:fldChar w:fldCharType="end"/>
        </w:r>
      </w:hyperlink>
    </w:p>
    <w:p w14:paraId="68886591" w14:textId="77777777" w:rsidR="00302612" w:rsidRDefault="00AD3685">
      <w:pPr>
        <w:pStyle w:val="TOC2"/>
        <w:rPr>
          <w:noProof/>
          <w:color w:val="auto"/>
          <w:sz w:val="22"/>
          <w:lang w:eastAsia="zh-TW"/>
        </w:rPr>
      </w:pPr>
      <w:hyperlink w:anchor="_Toc379899886" w:history="1">
        <w:r w:rsidR="00302612" w:rsidRPr="007C667B">
          <w:rPr>
            <w:rStyle w:val="Hyperlink"/>
            <w:rFonts w:eastAsia="Gulim" w:cs="Arial"/>
            <w:noProof/>
          </w:rPr>
          <w:t>Core Infrastructure Server Suite Standard</w:t>
        </w:r>
        <w:r w:rsidR="00302612">
          <w:rPr>
            <w:noProof/>
            <w:webHidden/>
          </w:rPr>
          <w:tab/>
        </w:r>
        <w:r w:rsidR="00302612">
          <w:rPr>
            <w:noProof/>
            <w:webHidden/>
          </w:rPr>
          <w:fldChar w:fldCharType="begin"/>
        </w:r>
        <w:r w:rsidR="00302612">
          <w:rPr>
            <w:noProof/>
            <w:webHidden/>
          </w:rPr>
          <w:instrText xml:space="preserve"> PAGEREF _Toc379899886 \h </w:instrText>
        </w:r>
        <w:r w:rsidR="00302612">
          <w:rPr>
            <w:noProof/>
            <w:webHidden/>
          </w:rPr>
        </w:r>
        <w:r w:rsidR="00302612">
          <w:rPr>
            <w:noProof/>
            <w:webHidden/>
          </w:rPr>
          <w:fldChar w:fldCharType="separate"/>
        </w:r>
        <w:r w:rsidR="00762C85">
          <w:rPr>
            <w:noProof/>
            <w:webHidden/>
          </w:rPr>
          <w:t>13</w:t>
        </w:r>
        <w:r w:rsidR="00302612">
          <w:rPr>
            <w:noProof/>
            <w:webHidden/>
          </w:rPr>
          <w:fldChar w:fldCharType="end"/>
        </w:r>
      </w:hyperlink>
    </w:p>
    <w:p w14:paraId="68886592" w14:textId="77777777" w:rsidR="00302612" w:rsidRDefault="00AD3685">
      <w:pPr>
        <w:pStyle w:val="TOC2"/>
        <w:rPr>
          <w:noProof/>
          <w:color w:val="auto"/>
          <w:sz w:val="22"/>
          <w:lang w:eastAsia="zh-TW"/>
        </w:rPr>
      </w:pPr>
      <w:hyperlink w:anchor="_Toc379899887" w:history="1">
        <w:r w:rsidR="00302612" w:rsidRPr="007C667B">
          <w:rPr>
            <w:rStyle w:val="Hyperlink"/>
            <w:rFonts w:eastAsia="Gulim" w:cs="Arial"/>
            <w:noProof/>
          </w:rPr>
          <w:t>Hosting 2010 R2</w:t>
        </w:r>
        <w:r w:rsidR="00302612" w:rsidRPr="007C667B">
          <w:rPr>
            <w:rStyle w:val="Hyperlink"/>
            <w:rFonts w:eastAsia="Gulim" w:cs="Arial" w:hint="eastAsia"/>
            <w:noProof/>
          </w:rPr>
          <w:t>용</w:t>
        </w:r>
        <w:r w:rsidR="00302612" w:rsidRPr="007C667B">
          <w:rPr>
            <w:rStyle w:val="Hyperlink"/>
            <w:rFonts w:eastAsia="Gulim" w:cs="Arial"/>
            <w:noProof/>
          </w:rPr>
          <w:t xml:space="preserve"> Forefront Identity Manager </w:t>
        </w:r>
        <w:r w:rsidR="00302612" w:rsidRPr="007C667B">
          <w:rPr>
            <w:rStyle w:val="Hyperlink"/>
            <w:rFonts w:eastAsia="Gulim" w:cs="Arial" w:hint="eastAsia"/>
            <w:noProof/>
          </w:rPr>
          <w:t>동기화</w:t>
        </w:r>
        <w:r w:rsidR="00302612" w:rsidRPr="007C667B">
          <w:rPr>
            <w:rStyle w:val="Hyperlink"/>
            <w:rFonts w:eastAsia="Gulim" w:cs="Arial"/>
            <w:noProof/>
          </w:rPr>
          <w:t xml:space="preserve"> </w:t>
        </w:r>
        <w:r w:rsidR="00302612" w:rsidRPr="007C667B">
          <w:rPr>
            <w:rStyle w:val="Hyperlink"/>
            <w:rFonts w:eastAsia="Gulim" w:cs="Arial" w:hint="eastAsia"/>
            <w:noProof/>
          </w:rPr>
          <w:t>서비스</w:t>
        </w:r>
        <w:r w:rsidR="00302612">
          <w:rPr>
            <w:noProof/>
            <w:webHidden/>
          </w:rPr>
          <w:tab/>
        </w:r>
        <w:r w:rsidR="00302612">
          <w:rPr>
            <w:noProof/>
            <w:webHidden/>
          </w:rPr>
          <w:fldChar w:fldCharType="begin"/>
        </w:r>
        <w:r w:rsidR="00302612">
          <w:rPr>
            <w:noProof/>
            <w:webHidden/>
          </w:rPr>
          <w:instrText xml:space="preserve"> PAGEREF _Toc379899887 \h </w:instrText>
        </w:r>
        <w:r w:rsidR="00302612">
          <w:rPr>
            <w:noProof/>
            <w:webHidden/>
          </w:rPr>
        </w:r>
        <w:r w:rsidR="00302612">
          <w:rPr>
            <w:noProof/>
            <w:webHidden/>
          </w:rPr>
          <w:fldChar w:fldCharType="separate"/>
        </w:r>
        <w:r w:rsidR="00762C85">
          <w:rPr>
            <w:noProof/>
            <w:webHidden/>
          </w:rPr>
          <w:t>14</w:t>
        </w:r>
        <w:r w:rsidR="00302612">
          <w:rPr>
            <w:noProof/>
            <w:webHidden/>
          </w:rPr>
          <w:fldChar w:fldCharType="end"/>
        </w:r>
      </w:hyperlink>
    </w:p>
    <w:p w14:paraId="68886593" w14:textId="77777777" w:rsidR="00302612" w:rsidRDefault="00AD3685">
      <w:pPr>
        <w:pStyle w:val="TOC2"/>
        <w:rPr>
          <w:noProof/>
          <w:color w:val="auto"/>
          <w:sz w:val="22"/>
          <w:lang w:eastAsia="zh-TW"/>
        </w:rPr>
      </w:pPr>
      <w:hyperlink w:anchor="_Toc379899888" w:history="1">
        <w:r w:rsidR="00302612" w:rsidRPr="007C667B">
          <w:rPr>
            <w:rStyle w:val="Hyperlink"/>
            <w:rFonts w:eastAsia="Gulim" w:cs="Arial"/>
            <w:noProof/>
          </w:rPr>
          <w:t>Microsoft Dynamics C5 2012</w:t>
        </w:r>
        <w:r w:rsidR="00302612">
          <w:rPr>
            <w:noProof/>
            <w:webHidden/>
          </w:rPr>
          <w:tab/>
        </w:r>
        <w:r w:rsidR="00302612">
          <w:rPr>
            <w:noProof/>
            <w:webHidden/>
          </w:rPr>
          <w:fldChar w:fldCharType="begin"/>
        </w:r>
        <w:r w:rsidR="00302612">
          <w:rPr>
            <w:noProof/>
            <w:webHidden/>
          </w:rPr>
          <w:instrText xml:space="preserve"> PAGEREF _Toc379899888 \h </w:instrText>
        </w:r>
        <w:r w:rsidR="00302612">
          <w:rPr>
            <w:noProof/>
            <w:webHidden/>
          </w:rPr>
        </w:r>
        <w:r w:rsidR="00302612">
          <w:rPr>
            <w:noProof/>
            <w:webHidden/>
          </w:rPr>
          <w:fldChar w:fldCharType="separate"/>
        </w:r>
        <w:r w:rsidR="00762C85">
          <w:rPr>
            <w:noProof/>
            <w:webHidden/>
          </w:rPr>
          <w:t>14</w:t>
        </w:r>
        <w:r w:rsidR="00302612">
          <w:rPr>
            <w:noProof/>
            <w:webHidden/>
          </w:rPr>
          <w:fldChar w:fldCharType="end"/>
        </w:r>
      </w:hyperlink>
    </w:p>
    <w:p w14:paraId="68886594" w14:textId="77777777" w:rsidR="00302612" w:rsidRDefault="00AD3685">
      <w:pPr>
        <w:pStyle w:val="TOC2"/>
        <w:rPr>
          <w:noProof/>
          <w:color w:val="auto"/>
          <w:sz w:val="22"/>
          <w:lang w:eastAsia="zh-TW"/>
        </w:rPr>
      </w:pPr>
      <w:hyperlink w:anchor="_Toc379899889" w:history="1">
        <w:r w:rsidR="00302612" w:rsidRPr="007C667B">
          <w:rPr>
            <w:rStyle w:val="Hyperlink"/>
            <w:rFonts w:eastAsia="Gulim" w:cs="Arial"/>
            <w:noProof/>
          </w:rPr>
          <w:t>Microsoft Dynamics GP 2013</w:t>
        </w:r>
        <w:r w:rsidR="00302612">
          <w:rPr>
            <w:noProof/>
            <w:webHidden/>
          </w:rPr>
          <w:tab/>
        </w:r>
        <w:r w:rsidR="00302612">
          <w:rPr>
            <w:noProof/>
            <w:webHidden/>
          </w:rPr>
          <w:fldChar w:fldCharType="begin"/>
        </w:r>
        <w:r w:rsidR="00302612">
          <w:rPr>
            <w:noProof/>
            <w:webHidden/>
          </w:rPr>
          <w:instrText xml:space="preserve"> PAGEREF _Toc379899889 \h </w:instrText>
        </w:r>
        <w:r w:rsidR="00302612">
          <w:rPr>
            <w:noProof/>
            <w:webHidden/>
          </w:rPr>
        </w:r>
        <w:r w:rsidR="00302612">
          <w:rPr>
            <w:noProof/>
            <w:webHidden/>
          </w:rPr>
          <w:fldChar w:fldCharType="separate"/>
        </w:r>
        <w:r w:rsidR="00762C85">
          <w:rPr>
            <w:noProof/>
            <w:webHidden/>
          </w:rPr>
          <w:t>15</w:t>
        </w:r>
        <w:r w:rsidR="00302612">
          <w:rPr>
            <w:noProof/>
            <w:webHidden/>
          </w:rPr>
          <w:fldChar w:fldCharType="end"/>
        </w:r>
      </w:hyperlink>
    </w:p>
    <w:p w14:paraId="68886595" w14:textId="77777777" w:rsidR="00302612" w:rsidRDefault="00AD3685">
      <w:pPr>
        <w:pStyle w:val="TOC2"/>
        <w:rPr>
          <w:noProof/>
          <w:color w:val="auto"/>
          <w:sz w:val="22"/>
          <w:lang w:eastAsia="zh-TW"/>
        </w:rPr>
      </w:pPr>
      <w:hyperlink w:anchor="_Toc379899890" w:history="1">
        <w:r w:rsidR="00302612" w:rsidRPr="007C667B">
          <w:rPr>
            <w:rStyle w:val="Hyperlink"/>
            <w:rFonts w:eastAsia="Gulim" w:cs="Arial"/>
            <w:noProof/>
          </w:rPr>
          <w:t>Microsoft Dynamics NAV 2013 R2</w:t>
        </w:r>
        <w:r w:rsidR="00302612">
          <w:rPr>
            <w:noProof/>
            <w:webHidden/>
          </w:rPr>
          <w:tab/>
        </w:r>
        <w:r w:rsidR="00302612">
          <w:rPr>
            <w:noProof/>
            <w:webHidden/>
          </w:rPr>
          <w:fldChar w:fldCharType="begin"/>
        </w:r>
        <w:r w:rsidR="00302612">
          <w:rPr>
            <w:noProof/>
            <w:webHidden/>
          </w:rPr>
          <w:instrText xml:space="preserve"> PAGEREF _Toc379899890 \h </w:instrText>
        </w:r>
        <w:r w:rsidR="00302612">
          <w:rPr>
            <w:noProof/>
            <w:webHidden/>
          </w:rPr>
        </w:r>
        <w:r w:rsidR="00302612">
          <w:rPr>
            <w:noProof/>
            <w:webHidden/>
          </w:rPr>
          <w:fldChar w:fldCharType="separate"/>
        </w:r>
        <w:r w:rsidR="00762C85">
          <w:rPr>
            <w:noProof/>
            <w:webHidden/>
          </w:rPr>
          <w:t>15</w:t>
        </w:r>
        <w:r w:rsidR="00302612">
          <w:rPr>
            <w:noProof/>
            <w:webHidden/>
          </w:rPr>
          <w:fldChar w:fldCharType="end"/>
        </w:r>
      </w:hyperlink>
    </w:p>
    <w:p w14:paraId="68886596" w14:textId="77777777" w:rsidR="00302612" w:rsidRDefault="00AD3685">
      <w:pPr>
        <w:pStyle w:val="TOC2"/>
        <w:rPr>
          <w:noProof/>
          <w:color w:val="auto"/>
          <w:sz w:val="22"/>
          <w:lang w:eastAsia="zh-TW"/>
        </w:rPr>
      </w:pPr>
      <w:hyperlink w:anchor="_Toc379899891" w:history="1">
        <w:r w:rsidR="00302612" w:rsidRPr="007C667B">
          <w:rPr>
            <w:rStyle w:val="Hyperlink"/>
            <w:rFonts w:eastAsia="Gulim" w:cs="Arial"/>
            <w:noProof/>
          </w:rPr>
          <w:t>Microsoft Dynamics SL 2011</w:t>
        </w:r>
        <w:r w:rsidR="00302612">
          <w:rPr>
            <w:noProof/>
            <w:webHidden/>
          </w:rPr>
          <w:tab/>
        </w:r>
        <w:r w:rsidR="00302612">
          <w:rPr>
            <w:noProof/>
            <w:webHidden/>
          </w:rPr>
          <w:fldChar w:fldCharType="begin"/>
        </w:r>
        <w:r w:rsidR="00302612">
          <w:rPr>
            <w:noProof/>
            <w:webHidden/>
          </w:rPr>
          <w:instrText xml:space="preserve"> PAGEREF _Toc379899891 \h </w:instrText>
        </w:r>
        <w:r w:rsidR="00302612">
          <w:rPr>
            <w:noProof/>
            <w:webHidden/>
          </w:rPr>
        </w:r>
        <w:r w:rsidR="00302612">
          <w:rPr>
            <w:noProof/>
            <w:webHidden/>
          </w:rPr>
          <w:fldChar w:fldCharType="separate"/>
        </w:r>
        <w:r w:rsidR="00762C85">
          <w:rPr>
            <w:noProof/>
            <w:webHidden/>
          </w:rPr>
          <w:t>16</w:t>
        </w:r>
        <w:r w:rsidR="00302612">
          <w:rPr>
            <w:noProof/>
            <w:webHidden/>
          </w:rPr>
          <w:fldChar w:fldCharType="end"/>
        </w:r>
      </w:hyperlink>
    </w:p>
    <w:p w14:paraId="68886597" w14:textId="77777777" w:rsidR="00302612" w:rsidRDefault="00AD3685">
      <w:pPr>
        <w:pStyle w:val="TOC2"/>
        <w:rPr>
          <w:noProof/>
          <w:color w:val="auto"/>
          <w:sz w:val="22"/>
          <w:lang w:eastAsia="zh-TW"/>
        </w:rPr>
      </w:pPr>
      <w:hyperlink w:anchor="_Toc379899892" w:history="1">
        <w:r w:rsidR="00302612" w:rsidRPr="007C667B">
          <w:rPr>
            <w:rStyle w:val="Hyperlink"/>
            <w:rFonts w:eastAsia="Gulim" w:cs="Arial"/>
            <w:noProof/>
          </w:rPr>
          <w:t>Provisioning System</w:t>
        </w:r>
        <w:r w:rsidR="00302612">
          <w:rPr>
            <w:noProof/>
            <w:webHidden/>
          </w:rPr>
          <w:tab/>
        </w:r>
        <w:r w:rsidR="00302612">
          <w:rPr>
            <w:noProof/>
            <w:webHidden/>
          </w:rPr>
          <w:fldChar w:fldCharType="begin"/>
        </w:r>
        <w:r w:rsidR="00302612">
          <w:rPr>
            <w:noProof/>
            <w:webHidden/>
          </w:rPr>
          <w:instrText xml:space="preserve"> PAGEREF _Toc379899892 \h </w:instrText>
        </w:r>
        <w:r w:rsidR="00302612">
          <w:rPr>
            <w:noProof/>
            <w:webHidden/>
          </w:rPr>
        </w:r>
        <w:r w:rsidR="00302612">
          <w:rPr>
            <w:noProof/>
            <w:webHidden/>
          </w:rPr>
          <w:fldChar w:fldCharType="separate"/>
        </w:r>
        <w:r w:rsidR="00762C85">
          <w:rPr>
            <w:noProof/>
            <w:webHidden/>
          </w:rPr>
          <w:t>16</w:t>
        </w:r>
        <w:r w:rsidR="00302612">
          <w:rPr>
            <w:noProof/>
            <w:webHidden/>
          </w:rPr>
          <w:fldChar w:fldCharType="end"/>
        </w:r>
      </w:hyperlink>
    </w:p>
    <w:p w14:paraId="68886598" w14:textId="77777777" w:rsidR="00302612" w:rsidRDefault="00AD3685">
      <w:pPr>
        <w:pStyle w:val="TOC2"/>
        <w:rPr>
          <w:noProof/>
          <w:color w:val="auto"/>
          <w:sz w:val="22"/>
          <w:lang w:eastAsia="zh-TW"/>
        </w:rPr>
      </w:pPr>
      <w:hyperlink w:anchor="_Toc379899893" w:history="1">
        <w:r w:rsidR="00302612" w:rsidRPr="007C667B">
          <w:rPr>
            <w:rStyle w:val="Hyperlink"/>
            <w:rFonts w:eastAsia="Gulim" w:cs="Arial"/>
            <w:noProof/>
          </w:rPr>
          <w:t xml:space="preserve">SharePoint 2013 </w:t>
        </w:r>
        <w:r w:rsidR="00302612" w:rsidRPr="007C667B">
          <w:rPr>
            <w:rStyle w:val="Hyperlink"/>
            <w:rFonts w:eastAsia="Gulim" w:cs="Arial" w:hint="eastAsia"/>
            <w:noProof/>
          </w:rPr>
          <w:t>호스팅</w:t>
        </w:r>
        <w:r w:rsidR="00302612">
          <w:rPr>
            <w:noProof/>
            <w:webHidden/>
          </w:rPr>
          <w:tab/>
        </w:r>
        <w:r w:rsidR="00302612">
          <w:rPr>
            <w:noProof/>
            <w:webHidden/>
          </w:rPr>
          <w:fldChar w:fldCharType="begin"/>
        </w:r>
        <w:r w:rsidR="00302612">
          <w:rPr>
            <w:noProof/>
            <w:webHidden/>
          </w:rPr>
          <w:instrText xml:space="preserve"> PAGEREF _Toc379899893 \h </w:instrText>
        </w:r>
        <w:r w:rsidR="00302612">
          <w:rPr>
            <w:noProof/>
            <w:webHidden/>
          </w:rPr>
        </w:r>
        <w:r w:rsidR="00302612">
          <w:rPr>
            <w:noProof/>
            <w:webHidden/>
          </w:rPr>
          <w:fldChar w:fldCharType="separate"/>
        </w:r>
        <w:r w:rsidR="00762C85">
          <w:rPr>
            <w:noProof/>
            <w:webHidden/>
          </w:rPr>
          <w:t>17</w:t>
        </w:r>
        <w:r w:rsidR="00302612">
          <w:rPr>
            <w:noProof/>
            <w:webHidden/>
          </w:rPr>
          <w:fldChar w:fldCharType="end"/>
        </w:r>
      </w:hyperlink>
    </w:p>
    <w:p w14:paraId="68886599" w14:textId="77777777" w:rsidR="00302612" w:rsidRDefault="00AD3685">
      <w:pPr>
        <w:pStyle w:val="TOC2"/>
        <w:rPr>
          <w:noProof/>
          <w:color w:val="auto"/>
          <w:sz w:val="22"/>
          <w:lang w:eastAsia="zh-TW"/>
        </w:rPr>
      </w:pPr>
      <w:hyperlink w:anchor="_Toc379899894" w:history="1">
        <w:r w:rsidR="00302612" w:rsidRPr="007C667B">
          <w:rPr>
            <w:rStyle w:val="Hyperlink"/>
            <w:rFonts w:eastAsia="Gulim" w:cs="Arial"/>
            <w:noProof/>
          </w:rPr>
          <w:t>System Center 2012 R2 Datacenter</w:t>
        </w:r>
        <w:r w:rsidR="00302612">
          <w:rPr>
            <w:noProof/>
            <w:webHidden/>
          </w:rPr>
          <w:tab/>
        </w:r>
        <w:r w:rsidR="00302612">
          <w:rPr>
            <w:noProof/>
            <w:webHidden/>
          </w:rPr>
          <w:fldChar w:fldCharType="begin"/>
        </w:r>
        <w:r w:rsidR="00302612">
          <w:rPr>
            <w:noProof/>
            <w:webHidden/>
          </w:rPr>
          <w:instrText xml:space="preserve"> PAGEREF _Toc379899894 \h </w:instrText>
        </w:r>
        <w:r w:rsidR="00302612">
          <w:rPr>
            <w:noProof/>
            <w:webHidden/>
          </w:rPr>
        </w:r>
        <w:r w:rsidR="00302612">
          <w:rPr>
            <w:noProof/>
            <w:webHidden/>
          </w:rPr>
          <w:fldChar w:fldCharType="separate"/>
        </w:r>
        <w:r w:rsidR="00762C85">
          <w:rPr>
            <w:noProof/>
            <w:webHidden/>
          </w:rPr>
          <w:t>17</w:t>
        </w:r>
        <w:r w:rsidR="00302612">
          <w:rPr>
            <w:noProof/>
            <w:webHidden/>
          </w:rPr>
          <w:fldChar w:fldCharType="end"/>
        </w:r>
      </w:hyperlink>
    </w:p>
    <w:p w14:paraId="6888659A" w14:textId="77777777" w:rsidR="00302612" w:rsidRDefault="00AD3685">
      <w:pPr>
        <w:pStyle w:val="TOC2"/>
        <w:rPr>
          <w:noProof/>
          <w:color w:val="auto"/>
          <w:sz w:val="22"/>
          <w:lang w:eastAsia="zh-TW"/>
        </w:rPr>
      </w:pPr>
      <w:hyperlink w:anchor="_Toc379899895" w:history="1">
        <w:r w:rsidR="00302612" w:rsidRPr="007C667B">
          <w:rPr>
            <w:rStyle w:val="Hyperlink"/>
            <w:rFonts w:eastAsia="Gulim" w:cs="Arial"/>
            <w:noProof/>
          </w:rPr>
          <w:t>System Center 2012 R2 Standard</w:t>
        </w:r>
        <w:r w:rsidR="00302612">
          <w:rPr>
            <w:noProof/>
            <w:webHidden/>
          </w:rPr>
          <w:tab/>
        </w:r>
        <w:r w:rsidR="00302612">
          <w:rPr>
            <w:noProof/>
            <w:webHidden/>
          </w:rPr>
          <w:fldChar w:fldCharType="begin"/>
        </w:r>
        <w:r w:rsidR="00302612">
          <w:rPr>
            <w:noProof/>
            <w:webHidden/>
          </w:rPr>
          <w:instrText xml:space="preserve"> PAGEREF _Toc379899895 \h </w:instrText>
        </w:r>
        <w:r w:rsidR="00302612">
          <w:rPr>
            <w:noProof/>
            <w:webHidden/>
          </w:rPr>
        </w:r>
        <w:r w:rsidR="00302612">
          <w:rPr>
            <w:noProof/>
            <w:webHidden/>
          </w:rPr>
          <w:fldChar w:fldCharType="separate"/>
        </w:r>
        <w:r w:rsidR="00762C85">
          <w:rPr>
            <w:noProof/>
            <w:webHidden/>
          </w:rPr>
          <w:t>18</w:t>
        </w:r>
        <w:r w:rsidR="00302612">
          <w:rPr>
            <w:noProof/>
            <w:webHidden/>
          </w:rPr>
          <w:fldChar w:fldCharType="end"/>
        </w:r>
      </w:hyperlink>
    </w:p>
    <w:p w14:paraId="6888659B" w14:textId="77777777" w:rsidR="00302612" w:rsidRDefault="00AD3685">
      <w:pPr>
        <w:pStyle w:val="TOC2"/>
        <w:rPr>
          <w:noProof/>
          <w:color w:val="auto"/>
          <w:sz w:val="22"/>
          <w:lang w:eastAsia="zh-TW"/>
        </w:rPr>
      </w:pPr>
      <w:hyperlink w:anchor="_Toc379899896" w:history="1">
        <w:r w:rsidR="00302612" w:rsidRPr="007C667B">
          <w:rPr>
            <w:rStyle w:val="Hyperlink"/>
            <w:rFonts w:eastAsia="Gulim" w:cs="Arial"/>
            <w:noProof/>
          </w:rPr>
          <w:t>Windows Server 2012 R2 Datacenter</w:t>
        </w:r>
        <w:r w:rsidR="00302612">
          <w:rPr>
            <w:noProof/>
            <w:webHidden/>
          </w:rPr>
          <w:tab/>
        </w:r>
        <w:r w:rsidR="00302612">
          <w:rPr>
            <w:noProof/>
            <w:webHidden/>
          </w:rPr>
          <w:fldChar w:fldCharType="begin"/>
        </w:r>
        <w:r w:rsidR="00302612">
          <w:rPr>
            <w:noProof/>
            <w:webHidden/>
          </w:rPr>
          <w:instrText xml:space="preserve"> PAGEREF _Toc379899896 \h </w:instrText>
        </w:r>
        <w:r w:rsidR="00302612">
          <w:rPr>
            <w:noProof/>
            <w:webHidden/>
          </w:rPr>
        </w:r>
        <w:r w:rsidR="00302612">
          <w:rPr>
            <w:noProof/>
            <w:webHidden/>
          </w:rPr>
          <w:fldChar w:fldCharType="separate"/>
        </w:r>
        <w:r w:rsidR="00762C85">
          <w:rPr>
            <w:noProof/>
            <w:webHidden/>
          </w:rPr>
          <w:t>19</w:t>
        </w:r>
        <w:r w:rsidR="00302612">
          <w:rPr>
            <w:noProof/>
            <w:webHidden/>
          </w:rPr>
          <w:fldChar w:fldCharType="end"/>
        </w:r>
      </w:hyperlink>
    </w:p>
    <w:p w14:paraId="6888659C" w14:textId="77777777" w:rsidR="00302612" w:rsidRDefault="00AD3685">
      <w:pPr>
        <w:pStyle w:val="TOC2"/>
        <w:rPr>
          <w:noProof/>
          <w:color w:val="auto"/>
          <w:sz w:val="22"/>
          <w:lang w:eastAsia="zh-TW"/>
        </w:rPr>
      </w:pPr>
      <w:hyperlink w:anchor="_Toc379899897" w:history="1">
        <w:r w:rsidR="00302612" w:rsidRPr="007C667B">
          <w:rPr>
            <w:rStyle w:val="Hyperlink"/>
            <w:rFonts w:eastAsia="Gulim" w:cs="Arial"/>
            <w:noProof/>
          </w:rPr>
          <w:t>Windows Server 2012 R2 Standard</w:t>
        </w:r>
        <w:r w:rsidR="00302612">
          <w:rPr>
            <w:noProof/>
            <w:webHidden/>
          </w:rPr>
          <w:tab/>
        </w:r>
        <w:r w:rsidR="00302612">
          <w:rPr>
            <w:noProof/>
            <w:webHidden/>
          </w:rPr>
          <w:fldChar w:fldCharType="begin"/>
        </w:r>
        <w:r w:rsidR="00302612">
          <w:rPr>
            <w:noProof/>
            <w:webHidden/>
          </w:rPr>
          <w:instrText xml:space="preserve"> PAGEREF _Toc379899897 \h </w:instrText>
        </w:r>
        <w:r w:rsidR="00302612">
          <w:rPr>
            <w:noProof/>
            <w:webHidden/>
          </w:rPr>
        </w:r>
        <w:r w:rsidR="00302612">
          <w:rPr>
            <w:noProof/>
            <w:webHidden/>
          </w:rPr>
          <w:fldChar w:fldCharType="separate"/>
        </w:r>
        <w:r w:rsidR="00762C85">
          <w:rPr>
            <w:noProof/>
            <w:webHidden/>
          </w:rPr>
          <w:t>20</w:t>
        </w:r>
        <w:r w:rsidR="00302612">
          <w:rPr>
            <w:noProof/>
            <w:webHidden/>
          </w:rPr>
          <w:fldChar w:fldCharType="end"/>
        </w:r>
      </w:hyperlink>
    </w:p>
    <w:p w14:paraId="6888659D" w14:textId="77777777" w:rsidR="00302612" w:rsidRDefault="00AD3685">
      <w:pPr>
        <w:pStyle w:val="TOC2"/>
        <w:rPr>
          <w:noProof/>
          <w:color w:val="auto"/>
          <w:sz w:val="22"/>
          <w:lang w:eastAsia="zh-TW"/>
        </w:rPr>
      </w:pPr>
      <w:hyperlink w:anchor="_Toc379899898" w:history="1">
        <w:r w:rsidR="00302612" w:rsidRPr="007C667B">
          <w:rPr>
            <w:rStyle w:val="Hyperlink"/>
            <w:rFonts w:eastAsia="Gulim" w:cs="Arial"/>
            <w:noProof/>
          </w:rPr>
          <w:t>Windows Server 2012 R2 Essentials</w:t>
        </w:r>
        <w:r w:rsidR="00302612">
          <w:rPr>
            <w:noProof/>
            <w:webHidden/>
          </w:rPr>
          <w:tab/>
        </w:r>
        <w:r w:rsidR="00302612">
          <w:rPr>
            <w:noProof/>
            <w:webHidden/>
          </w:rPr>
          <w:fldChar w:fldCharType="begin"/>
        </w:r>
        <w:r w:rsidR="00302612">
          <w:rPr>
            <w:noProof/>
            <w:webHidden/>
          </w:rPr>
          <w:instrText xml:space="preserve"> PAGEREF _Toc379899898 \h </w:instrText>
        </w:r>
        <w:r w:rsidR="00302612">
          <w:rPr>
            <w:noProof/>
            <w:webHidden/>
          </w:rPr>
        </w:r>
        <w:r w:rsidR="00302612">
          <w:rPr>
            <w:noProof/>
            <w:webHidden/>
          </w:rPr>
          <w:fldChar w:fldCharType="separate"/>
        </w:r>
        <w:r w:rsidR="00762C85">
          <w:rPr>
            <w:noProof/>
            <w:webHidden/>
          </w:rPr>
          <w:t>21</w:t>
        </w:r>
        <w:r w:rsidR="00302612">
          <w:rPr>
            <w:noProof/>
            <w:webHidden/>
          </w:rPr>
          <w:fldChar w:fldCharType="end"/>
        </w:r>
      </w:hyperlink>
    </w:p>
    <w:p w14:paraId="6888659E" w14:textId="77777777" w:rsidR="009950B2" w:rsidRPr="00E62BCC" w:rsidRDefault="00BE6B24" w:rsidP="00071E61">
      <w:pPr>
        <w:pStyle w:val="TOC2"/>
        <w:rPr>
          <w:rFonts w:ascii="Arial" w:eastAsia="Gulim" w:hAnsi="Arial" w:cs="Arial"/>
        </w:rPr>
        <w:sectPr w:rsidR="009950B2" w:rsidRPr="00E62BCC" w:rsidSect="00762C85">
          <w:footerReference w:type="default" r:id="rId115"/>
          <w:type w:val="continuous"/>
          <w:pgSz w:w="12240" w:h="15840" w:code="1"/>
          <w:pgMar w:top="1166" w:right="720" w:bottom="720" w:left="720" w:header="432" w:footer="288" w:gutter="0"/>
          <w:cols w:num="2" w:space="360"/>
          <w:docGrid w:linePitch="360"/>
        </w:sectPr>
      </w:pPr>
      <w:r w:rsidRPr="00E62BCC">
        <w:rPr>
          <w:rFonts w:ascii="Arial" w:eastAsia="Gulim" w:hAnsi="Arial" w:cs="Arial"/>
        </w:rPr>
        <w:fldChar w:fldCharType="end"/>
      </w:r>
    </w:p>
    <w:p w14:paraId="6888659F" w14:textId="77777777" w:rsidR="000A570B" w:rsidRPr="00E62BCC" w:rsidRDefault="00F81C03" w:rsidP="000A570B">
      <w:pPr>
        <w:pStyle w:val="PURHeading1"/>
        <w:rPr>
          <w:rFonts w:eastAsia="Gulim" w:cs="Arial"/>
          <w:lang w:eastAsia="ko-KR"/>
        </w:rPr>
      </w:pPr>
      <w:r w:rsidRPr="00E62BCC">
        <w:rPr>
          <w:rFonts w:eastAsia="Gulim" w:cs="Arial"/>
          <w:lang w:eastAsia="ko-KR"/>
        </w:rPr>
        <w:lastRenderedPageBreak/>
        <w:t>일반</w:t>
      </w:r>
      <w:r w:rsidRPr="00E62BCC">
        <w:rPr>
          <w:rFonts w:eastAsia="Gulim" w:cs="Arial"/>
          <w:lang w:eastAsia="ko-KR"/>
        </w:rPr>
        <w:t xml:space="preserve"> </w:t>
      </w:r>
      <w:r w:rsidRPr="00E62BCC">
        <w:rPr>
          <w:rFonts w:eastAsia="Gulim" w:cs="Arial"/>
          <w:lang w:eastAsia="ko-KR"/>
        </w:rPr>
        <w:t>조항</w:t>
      </w:r>
    </w:p>
    <w:p w14:paraId="688865A0" w14:textId="77777777" w:rsidR="000A570B" w:rsidRPr="00302612" w:rsidRDefault="000A570B" w:rsidP="000A570B">
      <w:pPr>
        <w:pStyle w:val="PURHeading2"/>
        <w:rPr>
          <w:rFonts w:ascii="Arial" w:eastAsia="Gulim" w:hAnsi="Arial" w:cs="Arial"/>
          <w:b/>
          <w:bCs/>
          <w:lang w:eastAsia="ko-KR"/>
        </w:rPr>
      </w:pPr>
      <w:r w:rsidRPr="00302612">
        <w:rPr>
          <w:rFonts w:ascii="Arial" w:eastAsia="Gulim" w:hAnsi="Arial" w:cs="Arial"/>
          <w:b/>
          <w:bCs/>
          <w:lang w:eastAsia="ko-KR"/>
        </w:rPr>
        <w:t>서버</w:t>
      </w:r>
      <w:r w:rsidRPr="00302612">
        <w:rPr>
          <w:rFonts w:ascii="Arial" w:eastAsia="Gulim" w:hAnsi="Arial" w:cs="Arial"/>
          <w:b/>
          <w:bCs/>
          <w:lang w:eastAsia="ko-KR"/>
        </w:rPr>
        <w:t xml:space="preserve"> </w:t>
      </w:r>
      <w:r w:rsidRPr="00302612">
        <w:rPr>
          <w:rFonts w:ascii="Arial" w:eastAsia="Gulim" w:hAnsi="Arial" w:cs="Arial"/>
          <w:b/>
          <w:bCs/>
          <w:lang w:eastAsia="ko-KR"/>
        </w:rPr>
        <w:t>라이선스</w:t>
      </w:r>
      <w:r w:rsidRPr="00302612">
        <w:rPr>
          <w:rFonts w:ascii="Arial" w:eastAsia="Gulim" w:hAnsi="Arial" w:cs="Arial"/>
          <w:b/>
          <w:bCs/>
          <w:lang w:eastAsia="ko-KR"/>
        </w:rPr>
        <w:t xml:space="preserve"> </w:t>
      </w:r>
      <w:r w:rsidRPr="00302612">
        <w:rPr>
          <w:rFonts w:ascii="Arial" w:eastAsia="Gulim" w:hAnsi="Arial" w:cs="Arial"/>
          <w:b/>
          <w:bCs/>
          <w:lang w:eastAsia="ko-KR"/>
        </w:rPr>
        <w:t>허여</w:t>
      </w:r>
    </w:p>
    <w:p w14:paraId="688865A1" w14:textId="77777777" w:rsidR="000A570B" w:rsidRPr="00E62BCC" w:rsidRDefault="000A570B" w:rsidP="000A570B">
      <w:pPr>
        <w:pStyle w:val="PURBody"/>
        <w:rPr>
          <w:rFonts w:eastAsia="Gulim" w:cs="Arial"/>
          <w:lang w:eastAsia="ko-KR"/>
        </w:rPr>
      </w:pP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실행하기</w:t>
      </w:r>
      <w:r w:rsidRPr="00E62BCC">
        <w:rPr>
          <w:rFonts w:eastAsia="Gulim" w:cs="Arial"/>
          <w:lang w:eastAsia="ko-KR"/>
        </w:rPr>
        <w:t xml:space="preserve"> </w:t>
      </w:r>
      <w:r w:rsidRPr="00E62BCC">
        <w:rPr>
          <w:rFonts w:eastAsia="Gulim" w:cs="Arial"/>
          <w:lang w:eastAsia="ko-KR"/>
        </w:rPr>
        <w:t>전에</w:t>
      </w:r>
      <w:r w:rsidRPr="00E62BCC">
        <w:rPr>
          <w:rFonts w:eastAsia="Gulim" w:cs="Arial"/>
          <w:lang w:eastAsia="ko-KR"/>
        </w:rPr>
        <w:t xml:space="preserve"> </w:t>
      </w:r>
      <w:r w:rsidRPr="00E62BCC">
        <w:rPr>
          <w:rFonts w:eastAsia="Gulim" w:cs="Arial"/>
          <w:lang w:eastAsia="ko-KR"/>
        </w:rPr>
        <w:t>반드시</w:t>
      </w:r>
      <w:r w:rsidRPr="00E62BCC">
        <w:rPr>
          <w:rFonts w:eastAsia="Gulim" w:cs="Arial"/>
          <w:lang w:eastAsia="ko-KR"/>
        </w:rPr>
        <w:t xml:space="preserve"> </w:t>
      </w:r>
      <w:r w:rsidRPr="00E62BCC">
        <w:rPr>
          <w:rFonts w:eastAsia="Gulim" w:cs="Arial"/>
          <w:lang w:eastAsia="ko-KR"/>
        </w:rPr>
        <w:t>요구되는</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확인하고</w:t>
      </w:r>
      <w:r w:rsidRPr="00E62BCC">
        <w:rPr>
          <w:rFonts w:eastAsia="Gulim" w:cs="Arial"/>
          <w:lang w:eastAsia="ko-KR"/>
        </w:rPr>
        <w:t xml:space="preserve"> </w:t>
      </w:r>
      <w:r w:rsidRPr="00E62BCC">
        <w:rPr>
          <w:rFonts w:eastAsia="Gulim" w:cs="Arial"/>
          <w:lang w:eastAsia="ko-KR"/>
        </w:rPr>
        <w:t>아래</w:t>
      </w:r>
      <w:r w:rsidRPr="00E62BCC">
        <w:rPr>
          <w:rFonts w:eastAsia="Gulim" w:cs="Arial"/>
          <w:lang w:eastAsia="ko-KR"/>
        </w:rPr>
        <w:t xml:space="preserve"> </w:t>
      </w:r>
      <w:r w:rsidRPr="00E62BCC">
        <w:rPr>
          <w:rFonts w:eastAsia="Gulim" w:cs="Arial"/>
          <w:lang w:eastAsia="ko-KR"/>
        </w:rPr>
        <w:t>명시한</w:t>
      </w:r>
      <w:r w:rsidRPr="00E62BCC">
        <w:rPr>
          <w:rFonts w:eastAsia="Gulim" w:cs="Arial"/>
          <w:lang w:eastAsia="ko-KR"/>
        </w:rPr>
        <w:t xml:space="preserve"> </w:t>
      </w:r>
      <w:r w:rsidRPr="00E62BCC">
        <w:rPr>
          <w:rFonts w:eastAsia="Gulim" w:cs="Arial"/>
          <w:lang w:eastAsia="ko-KR"/>
        </w:rPr>
        <w:t>방법에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p>
    <w:p w14:paraId="688865A2" w14:textId="77777777" w:rsidR="000A570B" w:rsidRPr="00E62BCC" w:rsidRDefault="000A570B" w:rsidP="000A570B">
      <w:pPr>
        <w:pStyle w:val="PURBlueStrong"/>
        <w:rPr>
          <w:rFonts w:eastAsia="Gulim" w:cs="Arial"/>
          <w:lang w:eastAsia="ko-KR"/>
        </w:rPr>
      </w:pP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확인</w:t>
      </w:r>
    </w:p>
    <w:p w14:paraId="688865A3" w14:textId="77777777" w:rsidR="000A570B" w:rsidRPr="00E62BCC" w:rsidRDefault="004173E6" w:rsidP="000A570B">
      <w:pPr>
        <w:pStyle w:val="PURBody-Indented"/>
        <w:rPr>
          <w:rFonts w:eastAsia="Gulim" w:cs="Arial"/>
          <w:lang w:eastAsia="ko-KR"/>
        </w:rPr>
      </w:pP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바를</w:t>
      </w:r>
      <w:r w:rsidRPr="00E62BCC">
        <w:rPr>
          <w:rFonts w:eastAsia="Gulim" w:cs="Arial"/>
          <w:lang w:eastAsia="ko-KR"/>
        </w:rPr>
        <w:t xml:space="preserve"> </w:t>
      </w:r>
      <w:r w:rsidRPr="00E62BCC">
        <w:rPr>
          <w:rFonts w:eastAsia="Gulim" w:cs="Arial"/>
          <w:lang w:eastAsia="ko-KR"/>
        </w:rPr>
        <w:t>제외하고</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총</w:t>
      </w:r>
      <w:r w:rsidRPr="00E62BCC">
        <w:rPr>
          <w:rFonts w:eastAsia="Gulim" w:cs="Arial"/>
          <w:lang w:eastAsia="ko-KR"/>
        </w:rPr>
        <w:t xml:space="preserve"> </w:t>
      </w:r>
      <w:r w:rsidRPr="00E62BCC">
        <w:rPr>
          <w:rFonts w:eastAsia="Gulim" w:cs="Arial"/>
          <w:lang w:eastAsia="ko-KR"/>
        </w:rPr>
        <w:t>개수</w:t>
      </w:r>
      <w:r w:rsidRPr="00E62BCC">
        <w:rPr>
          <w:rFonts w:eastAsia="Gulim" w:cs="Arial"/>
          <w:lang w:eastAsia="ko-KR"/>
        </w:rPr>
        <w:t>(</w:t>
      </w:r>
      <w:r w:rsidRPr="00E62BCC">
        <w:rPr>
          <w:rFonts w:eastAsia="Gulim" w:cs="Arial"/>
          <w:lang w:eastAsia="ko-KR"/>
        </w:rPr>
        <w:t>아래의</w:t>
      </w:r>
      <w:r w:rsidRPr="00E62BCC">
        <w:rPr>
          <w:rFonts w:eastAsia="Gulim" w:cs="Arial"/>
          <w:lang w:eastAsia="ko-KR"/>
        </w:rPr>
        <w:t xml:space="preserve"> </w:t>
      </w:r>
      <w:r w:rsidRPr="00E62BCC">
        <w:rPr>
          <w:rFonts w:eastAsia="Gulim" w:cs="Arial"/>
          <w:lang w:eastAsia="ko-KR"/>
        </w:rPr>
        <w:t>옵션</w:t>
      </w:r>
      <w:r w:rsidRPr="00E62BCC">
        <w:rPr>
          <w:rFonts w:eastAsia="Gulim" w:cs="Arial"/>
          <w:lang w:eastAsia="ko-KR"/>
        </w:rPr>
        <w:t xml:space="preserve"> 1</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설명됨</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w:t>
      </w:r>
      <w:r w:rsidRPr="00E62BCC">
        <w:rPr>
          <w:rFonts w:eastAsia="Gulim" w:cs="Arial"/>
          <w:lang w:eastAsia="ko-KR"/>
        </w:rPr>
        <w:t>아래의</w:t>
      </w:r>
      <w:r w:rsidRPr="00E62BCC">
        <w:rPr>
          <w:rFonts w:eastAsia="Gulim" w:cs="Arial"/>
          <w:lang w:eastAsia="ko-KR"/>
        </w:rPr>
        <w:t xml:space="preserve"> </w:t>
      </w:r>
      <w:r w:rsidRPr="00E62BCC">
        <w:rPr>
          <w:rFonts w:eastAsia="Gulim" w:cs="Arial"/>
          <w:lang w:eastAsia="ko-KR"/>
        </w:rPr>
        <w:t>옵션</w:t>
      </w:r>
      <w:r w:rsidRPr="00E62BCC">
        <w:rPr>
          <w:rFonts w:eastAsia="Gulim" w:cs="Arial"/>
          <w:lang w:eastAsia="ko-KR"/>
        </w:rPr>
        <w:t xml:space="preserve"> 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설명됨</w:t>
      </w:r>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결정됩니다</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Enterprise Edition</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가지</w:t>
      </w:r>
      <w:r w:rsidRPr="00E62BCC">
        <w:rPr>
          <w:rFonts w:eastAsia="Gulim" w:cs="Arial"/>
          <w:lang w:eastAsia="ko-KR"/>
        </w:rPr>
        <w:t xml:space="preserve"> </w:t>
      </w:r>
      <w:r w:rsidRPr="00E62BCC">
        <w:rPr>
          <w:rFonts w:eastAsia="Gulim" w:cs="Arial"/>
          <w:lang w:eastAsia="ko-KR"/>
        </w:rPr>
        <w:t>옵션을</w:t>
      </w:r>
      <w:r w:rsidRPr="00E62BCC">
        <w:rPr>
          <w:rFonts w:eastAsia="Gulim" w:cs="Arial"/>
          <w:lang w:eastAsia="ko-KR"/>
        </w:rPr>
        <w:t xml:space="preserve"> </w:t>
      </w:r>
      <w:r w:rsidRPr="00E62BCC">
        <w:rPr>
          <w:rFonts w:eastAsia="Gulim" w:cs="Arial"/>
          <w:lang w:eastAsia="ko-KR"/>
        </w:rPr>
        <w:t>따를</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외</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Edition</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번째</w:t>
      </w:r>
      <w:r w:rsidRPr="00E62BCC">
        <w:rPr>
          <w:rFonts w:eastAsia="Gulim" w:cs="Arial"/>
          <w:lang w:eastAsia="ko-KR"/>
        </w:rPr>
        <w:t xml:space="preserve"> </w:t>
      </w:r>
      <w:r w:rsidRPr="00E62BCC">
        <w:rPr>
          <w:rFonts w:eastAsia="Gulim" w:cs="Arial"/>
          <w:lang w:eastAsia="ko-KR"/>
        </w:rPr>
        <w:t>옵션을</w:t>
      </w:r>
      <w:r w:rsidRPr="00E62BCC">
        <w:rPr>
          <w:rFonts w:eastAsia="Gulim" w:cs="Arial"/>
          <w:lang w:eastAsia="ko-KR"/>
        </w:rPr>
        <w:t xml:space="preserve"> </w:t>
      </w:r>
      <w:r w:rsidRPr="00E62BCC">
        <w:rPr>
          <w:rFonts w:eastAsia="Gulim" w:cs="Arial"/>
          <w:lang w:eastAsia="ko-KR"/>
        </w:rPr>
        <w:t>따라야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A4" w14:textId="77777777" w:rsidR="00B70FA2" w:rsidRPr="00E62BCC" w:rsidRDefault="000A570B" w:rsidP="00165FFC">
      <w:pPr>
        <w:pStyle w:val="PURBody-Indented"/>
        <w:rPr>
          <w:rFonts w:eastAsia="Gulim" w:cs="Arial"/>
          <w:lang w:eastAsia="ko-KR"/>
        </w:rPr>
      </w:pPr>
      <w:r w:rsidRPr="00E62BCC">
        <w:rPr>
          <w:rStyle w:val="Strong"/>
          <w:rFonts w:eastAsia="Gulim" w:cs="Arial"/>
          <w:lang w:eastAsia="ko-KR"/>
        </w:rPr>
        <w:t>옵션</w:t>
      </w:r>
      <w:r w:rsidRPr="00E62BCC">
        <w:rPr>
          <w:rStyle w:val="Strong"/>
          <w:rFonts w:eastAsia="Gulim" w:cs="Arial"/>
          <w:lang w:eastAsia="ko-KR"/>
        </w:rPr>
        <w:t xml:space="preserve"> 1: </w:t>
      </w:r>
      <w:r w:rsidRPr="00E62BCC">
        <w:rPr>
          <w:rStyle w:val="Strong"/>
          <w:rFonts w:eastAsia="Gulim" w:cs="Arial"/>
          <w:lang w:eastAsia="ko-KR"/>
        </w:rPr>
        <w:t>무제한</w:t>
      </w:r>
      <w:r w:rsidRPr="00E62BCC">
        <w:rPr>
          <w:rStyle w:val="Strong"/>
          <w:rFonts w:eastAsia="Gulim" w:cs="Arial"/>
          <w:lang w:eastAsia="ko-KR"/>
        </w:rPr>
        <w:t xml:space="preserve"> </w:t>
      </w:r>
      <w:r w:rsidRPr="00E62BCC">
        <w:rPr>
          <w:rStyle w:val="Strong"/>
          <w:rFonts w:eastAsia="Gulim" w:cs="Arial"/>
          <w:lang w:eastAsia="ko-KR"/>
        </w:rPr>
        <w:t>가상화</w:t>
      </w:r>
      <w:r w:rsidRPr="00E62BCC">
        <w:rPr>
          <w:rStyle w:val="Strong"/>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옵션의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전체</w:t>
      </w:r>
      <w:r w:rsidRPr="00E62BCC">
        <w:rPr>
          <w:rFonts w:eastAsia="Gulim" w:cs="Arial"/>
          <w:lang w:eastAsia="ko-KR"/>
        </w:rPr>
        <w:t xml:space="preserve"> </w:t>
      </w:r>
      <w:r w:rsidRPr="00E62BCC">
        <w:rPr>
          <w:rFonts w:eastAsia="Gulim" w:cs="Arial"/>
          <w:lang w:eastAsia="ko-KR"/>
        </w:rPr>
        <w:t>개수와</w:t>
      </w:r>
      <w:r w:rsidRPr="00E62BCC">
        <w:rPr>
          <w:rFonts w:eastAsia="Gulim" w:cs="Arial"/>
          <w:lang w:eastAsia="ko-KR"/>
        </w:rPr>
        <w:t xml:space="preserve"> </w:t>
      </w:r>
      <w:r w:rsidRPr="00E62BCC">
        <w:rPr>
          <w:rFonts w:eastAsia="Gulim" w:cs="Arial"/>
          <w:lang w:eastAsia="ko-KR"/>
        </w:rPr>
        <w:t>동일합니다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옵션을</w:t>
      </w:r>
      <w:r w:rsidRPr="00E62BCC">
        <w:rPr>
          <w:rFonts w:eastAsia="Gulim" w:cs="Arial"/>
          <w:lang w:eastAsia="ko-KR"/>
        </w:rPr>
        <w:t xml:space="preserve"> </w:t>
      </w:r>
      <w:r w:rsidRPr="00E62BCC">
        <w:rPr>
          <w:rFonts w:eastAsia="Gulim" w:cs="Arial"/>
          <w:lang w:eastAsia="ko-KR"/>
        </w:rPr>
        <w:t>기준으로</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계산하고</w:t>
      </w:r>
      <w:r w:rsidRPr="00E62BCC">
        <w:rPr>
          <w:rFonts w:eastAsia="Gulim" w:cs="Arial"/>
          <w:lang w:eastAsia="ko-KR"/>
        </w:rPr>
        <w:t xml:space="preserve"> </w:t>
      </w:r>
      <w:r w:rsidRPr="00E62BCC">
        <w:rPr>
          <w:rFonts w:eastAsia="Gulim" w:cs="Arial"/>
          <w:lang w:eastAsia="ko-KR"/>
        </w:rPr>
        <w:t>할당하면</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원하는</w:t>
      </w:r>
      <w:r w:rsidRPr="00E62BCC">
        <w:rPr>
          <w:rFonts w:eastAsia="Gulim" w:cs="Arial"/>
          <w:lang w:eastAsia="ko-KR"/>
        </w:rPr>
        <w:t xml:space="preserve"> </w:t>
      </w:r>
      <w:r w:rsidRPr="00E62BCC">
        <w:rPr>
          <w:rFonts w:eastAsia="Gulim" w:cs="Arial"/>
          <w:lang w:eastAsia="ko-KR"/>
        </w:rPr>
        <w:t>수만큼의</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개수에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소프트웨어가</w:t>
      </w:r>
      <w:r w:rsidRPr="00E62BCC">
        <w:rPr>
          <w:rFonts w:eastAsia="Gulim" w:cs="Arial"/>
          <w:lang w:eastAsia="ko-KR"/>
        </w:rPr>
        <w:t xml:space="preserve"> Enterprise Edition</w:t>
      </w:r>
      <w:r w:rsidRPr="00E62BCC">
        <w:rPr>
          <w:rFonts w:eastAsia="Gulim" w:cs="Arial"/>
          <w:lang w:eastAsia="ko-KR"/>
        </w:rPr>
        <w:t>인</w:t>
      </w:r>
      <w:r w:rsidRPr="00E62BCC">
        <w:rPr>
          <w:rFonts w:eastAsia="Gulim" w:cs="Arial"/>
          <w:lang w:eastAsia="ko-KR"/>
        </w:rPr>
        <w:t xml:space="preserve"> </w:t>
      </w:r>
      <w:r w:rsidRPr="00E62BCC">
        <w:rPr>
          <w:rFonts w:eastAsia="Gulim" w:cs="Arial"/>
          <w:lang w:eastAsia="ko-KR"/>
        </w:rPr>
        <w:t>경우에만</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옵션을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A5" w14:textId="77777777" w:rsidR="000A570B" w:rsidRPr="00E62BCC" w:rsidRDefault="000A570B" w:rsidP="00165FFC">
      <w:pPr>
        <w:pStyle w:val="PURBody-Indented"/>
        <w:rPr>
          <w:rFonts w:eastAsia="Gulim" w:cs="Arial"/>
          <w:lang w:eastAsia="ko-KR"/>
        </w:rPr>
      </w:pPr>
      <w:r w:rsidRPr="00E62BCC">
        <w:rPr>
          <w:rStyle w:val="Strong"/>
          <w:rFonts w:eastAsia="Gulim" w:cs="Arial"/>
          <w:lang w:eastAsia="ko-KR"/>
        </w:rPr>
        <w:t>옵션</w:t>
      </w:r>
      <w:r w:rsidRPr="00E62BCC">
        <w:rPr>
          <w:rStyle w:val="Strong"/>
          <w:rFonts w:eastAsia="Gulim" w:cs="Arial"/>
          <w:lang w:eastAsia="ko-KR"/>
        </w:rPr>
        <w:t xml:space="preserve"> 2: </w:t>
      </w:r>
      <w:r w:rsidRPr="00E62BCC">
        <w:rPr>
          <w:rStyle w:val="Strong"/>
          <w:rFonts w:eastAsia="Gulim" w:cs="Arial"/>
          <w:lang w:eastAsia="ko-KR"/>
        </w:rPr>
        <w:t>사용되는</w:t>
      </w:r>
      <w:r w:rsidRPr="00E62BCC">
        <w:rPr>
          <w:rStyle w:val="Strong"/>
          <w:rFonts w:eastAsia="Gulim" w:cs="Arial"/>
          <w:lang w:eastAsia="ko-KR"/>
        </w:rPr>
        <w:t xml:space="preserve"> </w:t>
      </w:r>
      <w:r w:rsidRPr="00E62BCC">
        <w:rPr>
          <w:rStyle w:val="Strong"/>
          <w:rFonts w:eastAsia="Gulim" w:cs="Arial"/>
          <w:lang w:eastAsia="ko-KR"/>
        </w:rPr>
        <w:t>프로세서에</w:t>
      </w:r>
      <w:r w:rsidRPr="00E62BCC">
        <w:rPr>
          <w:rStyle w:val="Strong"/>
          <w:rFonts w:eastAsia="Gulim" w:cs="Arial"/>
          <w:lang w:eastAsia="ko-KR"/>
        </w:rPr>
        <w:t xml:space="preserve"> </w:t>
      </w:r>
      <w:r w:rsidRPr="00E62BCC">
        <w:rPr>
          <w:rStyle w:val="Strong"/>
          <w:rFonts w:eastAsia="Gulim" w:cs="Arial"/>
          <w:lang w:eastAsia="ko-KR"/>
        </w:rPr>
        <w:t>따른</w:t>
      </w:r>
      <w:r w:rsidRPr="00E62BCC">
        <w:rPr>
          <w:rStyle w:val="Strong"/>
          <w:rFonts w:eastAsia="Gulim" w:cs="Arial"/>
          <w:lang w:eastAsia="ko-KR"/>
        </w:rPr>
        <w:t xml:space="preserve"> </w:t>
      </w:r>
      <w:r w:rsidRPr="00E62BCC">
        <w:rPr>
          <w:rStyle w:val="Strong"/>
          <w:rFonts w:eastAsia="Gulim" w:cs="Arial"/>
          <w:lang w:eastAsia="ko-KR"/>
        </w:rPr>
        <w:t>라이선스</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옵션의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총</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아래</w:t>
      </w:r>
      <w:r w:rsidRPr="00E62BCC">
        <w:rPr>
          <w:rFonts w:eastAsia="Gulim" w:cs="Arial"/>
          <w:lang w:eastAsia="ko-KR"/>
        </w:rPr>
        <w:t xml:space="preserve"> (a)</w:t>
      </w:r>
      <w:r w:rsidRPr="00E62BCC">
        <w:rPr>
          <w:rFonts w:eastAsia="Gulim" w:cs="Arial"/>
          <w:lang w:eastAsia="ko-KR"/>
        </w:rPr>
        <w:t>와</w:t>
      </w:r>
      <w:r w:rsidRPr="00E62BCC">
        <w:rPr>
          <w:rFonts w:eastAsia="Gulim" w:cs="Arial"/>
          <w:lang w:eastAsia="ko-KR"/>
        </w:rPr>
        <w:t xml:space="preserve"> (b)</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개수를</w:t>
      </w:r>
      <w:r w:rsidRPr="00E62BCC">
        <w:rPr>
          <w:rFonts w:eastAsia="Gulim" w:cs="Arial"/>
          <w:lang w:eastAsia="ko-KR"/>
        </w:rPr>
        <w:t xml:space="preserve"> </w:t>
      </w:r>
      <w:r w:rsidRPr="00E62BCC">
        <w:rPr>
          <w:rFonts w:eastAsia="Gulim" w:cs="Arial"/>
          <w:lang w:eastAsia="ko-KR"/>
        </w:rPr>
        <w:t>합한</w:t>
      </w:r>
      <w:r w:rsidRPr="00E62BCC">
        <w:rPr>
          <w:rFonts w:eastAsia="Gulim" w:cs="Arial"/>
          <w:lang w:eastAsia="ko-KR"/>
        </w:rPr>
        <w:t xml:space="preserve"> </w:t>
      </w:r>
      <w:r w:rsidRPr="00E62BCC">
        <w:rPr>
          <w:rFonts w:eastAsia="Gulim" w:cs="Arial"/>
          <w:lang w:eastAsia="ko-KR"/>
        </w:rPr>
        <w:t>것과</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 xml:space="preserve">. Enterprise </w:t>
      </w:r>
      <w:r w:rsidRPr="00E62BCC">
        <w:rPr>
          <w:rFonts w:eastAsia="Gulim" w:cs="Arial"/>
          <w:lang w:eastAsia="ko-KR"/>
        </w:rPr>
        <w:t>이외의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Edition</w:t>
      </w:r>
      <w:r w:rsidRPr="00E62BCC">
        <w:rPr>
          <w:rFonts w:eastAsia="Gulim" w:cs="Arial"/>
          <w:lang w:eastAsia="ko-KR"/>
        </w:rPr>
        <w:t>에서는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옵션만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A6" w14:textId="77777777" w:rsidR="004C70E5" w:rsidRPr="00E62BCC" w:rsidRDefault="004C70E5" w:rsidP="00165FFC">
      <w:pPr>
        <w:pStyle w:val="PURBullet-Indented"/>
        <w:numPr>
          <w:ilvl w:val="0"/>
          <w:numId w:val="14"/>
        </w:numPr>
        <w:spacing w:line="240" w:lineRule="auto"/>
        <w:ind w:left="994"/>
        <w:contextualSpacing w:val="0"/>
        <w:rPr>
          <w:rFonts w:eastAsia="Gulim" w:cs="Arial"/>
          <w:lang w:eastAsia="ko-KR"/>
        </w:rPr>
      </w:pP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실행하기</w:t>
      </w:r>
      <w:r w:rsidRPr="00E62BCC">
        <w:rPr>
          <w:rFonts w:eastAsia="Gulim" w:cs="Arial"/>
          <w:lang w:eastAsia="ko-KR"/>
        </w:rPr>
        <w:t xml:space="preserve"> </w:t>
      </w:r>
      <w:r w:rsidRPr="00E62BCC">
        <w:rPr>
          <w:rFonts w:eastAsia="Gulim" w:cs="Arial"/>
          <w:lang w:eastAsia="ko-KR"/>
        </w:rPr>
        <w:t>위해서는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각각에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5A7" w14:textId="77777777" w:rsidR="000A570B" w:rsidRPr="00E62BCC" w:rsidRDefault="000A570B" w:rsidP="00165FFC">
      <w:pPr>
        <w:pStyle w:val="PURBullet-Indented"/>
        <w:numPr>
          <w:ilvl w:val="0"/>
          <w:numId w:val="14"/>
        </w:numPr>
        <w:spacing w:line="240" w:lineRule="auto"/>
        <w:rPr>
          <w:rFonts w:eastAsia="Gulim" w:cs="Arial"/>
          <w:lang w:eastAsia="ko-KR"/>
        </w:rPr>
      </w:pP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실행하기</w:t>
      </w:r>
      <w:r w:rsidRPr="00E62BCC">
        <w:rPr>
          <w:rFonts w:eastAsia="Gulim" w:cs="Arial"/>
          <w:lang w:eastAsia="ko-KR"/>
        </w:rPr>
        <w:t xml:space="preserve"> </w:t>
      </w:r>
      <w:r w:rsidRPr="00E62BCC">
        <w:rPr>
          <w:rFonts w:eastAsia="Gulim" w:cs="Arial"/>
          <w:lang w:eastAsia="ko-KR"/>
        </w:rPr>
        <w:t>위해서는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각각에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1</w:t>
      </w:r>
      <w:r w:rsidRPr="00E62BCC">
        <w:rPr>
          <w:rFonts w:eastAsia="Gulim" w:cs="Arial"/>
          <w:lang w:eastAsia="ko-KR"/>
        </w:rPr>
        <w:t>개</w:t>
      </w:r>
      <w:r w:rsidRPr="00E62BCC">
        <w:rPr>
          <w:rFonts w:eastAsia="Gulim" w:cs="Arial"/>
          <w:lang w:eastAsia="ko-KR"/>
        </w:rPr>
        <w:t xml:space="preserve"> </w:t>
      </w:r>
      <w:r w:rsidRPr="00E62BCC">
        <w:rPr>
          <w:rFonts w:eastAsia="Gulim" w:cs="Arial"/>
          <w:lang w:eastAsia="ko-KR"/>
        </w:rPr>
        <w:t>전체가</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일부만</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경우에도</w:t>
      </w:r>
      <w:r w:rsidRPr="00E62BCC">
        <w:rPr>
          <w:rFonts w:eastAsia="Gulim" w:cs="Arial"/>
          <w:lang w:eastAsia="ko-KR"/>
        </w:rPr>
        <w:t xml:space="preserve"> 1</w:t>
      </w:r>
      <w:r w:rsidRPr="00E62BCC">
        <w:rPr>
          <w:rFonts w:eastAsia="Gulim" w:cs="Arial"/>
          <w:lang w:eastAsia="ko-KR"/>
        </w:rPr>
        <w:t>개로</w:t>
      </w:r>
      <w:r w:rsidRPr="00E62BCC">
        <w:rPr>
          <w:rFonts w:eastAsia="Gulim" w:cs="Arial"/>
          <w:lang w:eastAsia="ko-KR"/>
        </w:rPr>
        <w:t xml:space="preserve"> </w:t>
      </w:r>
      <w:r w:rsidRPr="00E62BCC">
        <w:rPr>
          <w:rFonts w:eastAsia="Gulim" w:cs="Arial"/>
          <w:lang w:eastAsia="ko-KR"/>
        </w:rPr>
        <w:t>계산합니다</w:t>
      </w:r>
      <w:r w:rsidRPr="00E62BCC">
        <w:rPr>
          <w:rFonts w:eastAsia="Gulim" w:cs="Arial"/>
          <w:lang w:eastAsia="ko-KR"/>
        </w:rPr>
        <w:t>.</w:t>
      </w:r>
    </w:p>
    <w:p w14:paraId="688865A8" w14:textId="77777777" w:rsidR="000A570B" w:rsidRPr="00E62BCC" w:rsidRDefault="000A570B" w:rsidP="00165FFC">
      <w:pPr>
        <w:pStyle w:val="PURBody-Indented"/>
        <w:rPr>
          <w:rFonts w:eastAsia="Gulim" w:cs="Arial"/>
          <w:lang w:eastAsia="ko-KR"/>
        </w:rPr>
      </w:pPr>
      <w:r w:rsidRPr="00E62BCC">
        <w:rPr>
          <w:rFonts w:eastAsia="Gulim" w:cs="Arial"/>
          <w:lang w:eastAsia="ko-KR"/>
        </w:rPr>
        <w:t>*</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프로세서란</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에뮬레이트된</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프로세서를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프로세서를</w:t>
      </w:r>
      <w:r w:rsidRPr="00E62BCC">
        <w:rPr>
          <w:rFonts w:eastAsia="Gulim" w:cs="Arial"/>
          <w:lang w:eastAsia="ko-KR"/>
        </w:rPr>
        <w:t xml:space="preserve"> </w:t>
      </w:r>
      <w:r w:rsidRPr="00E62BCC">
        <w:rPr>
          <w:rFonts w:eastAsia="Gulim" w:cs="Arial"/>
          <w:lang w:eastAsia="ko-KR"/>
        </w:rPr>
        <w:t>사용합니다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허여</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프로세서는</w:t>
      </w:r>
      <w:r w:rsidRPr="00E62BCC">
        <w:rPr>
          <w:rFonts w:eastAsia="Gulim" w:cs="Arial"/>
          <w:lang w:eastAsia="ko-KR"/>
        </w:rPr>
        <w:t xml:space="preserve"> </w:t>
      </w:r>
      <w:r w:rsidRPr="00E62BCC">
        <w:rPr>
          <w:rFonts w:eastAsia="Gulim" w:cs="Arial"/>
          <w:lang w:eastAsia="ko-KR"/>
        </w:rPr>
        <w:t>기반이</w:t>
      </w:r>
      <w:r w:rsidRPr="00E62BCC">
        <w:rPr>
          <w:rFonts w:eastAsia="Gulim" w:cs="Arial"/>
          <w:lang w:eastAsia="ko-KR"/>
        </w:rPr>
        <w:t xml:space="preserve"> </w:t>
      </w:r>
      <w:r w:rsidRPr="00E62BCC">
        <w:rPr>
          <w:rFonts w:eastAsia="Gulim" w:cs="Arial"/>
          <w:lang w:eastAsia="ko-KR"/>
        </w:rPr>
        <w:t>되는</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시스템에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스레드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코어를</w:t>
      </w:r>
      <w:r w:rsidRPr="00E62BCC">
        <w:rPr>
          <w:rFonts w:eastAsia="Gulim" w:cs="Arial"/>
          <w:lang w:eastAsia="ko-KR"/>
        </w:rPr>
        <w:t xml:space="preserve"> </w:t>
      </w:r>
      <w:r w:rsidRPr="00E62BCC">
        <w:rPr>
          <w:rFonts w:eastAsia="Gulim" w:cs="Arial"/>
          <w:lang w:eastAsia="ko-KR"/>
        </w:rPr>
        <w:t>가지는</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간주됩니다</w:t>
      </w:r>
      <w:r w:rsidRPr="00E62BCC">
        <w:rPr>
          <w:rFonts w:eastAsia="Gulim" w:cs="Arial"/>
          <w:lang w:eastAsia="ko-KR"/>
        </w:rPr>
        <w:t xml:space="preserve">. </w:t>
      </w:r>
      <w:r w:rsidRPr="00E62BCC">
        <w:rPr>
          <w:rFonts w:eastAsia="Gulim" w:cs="Arial"/>
          <w:lang w:eastAsia="ko-KR"/>
        </w:rPr>
        <w:t>따라서</w:t>
      </w:r>
      <w:r w:rsidRPr="00E62BCC">
        <w:rPr>
          <w:rFonts w:eastAsia="Gulim" w:cs="Arial"/>
          <w:lang w:eastAsia="ko-KR"/>
        </w:rPr>
        <w:t xml:space="preserve"> </w:t>
      </w:r>
      <w:r w:rsidRPr="00E62BCC">
        <w:rPr>
          <w:rFonts w:eastAsia="Gulim" w:cs="Arial"/>
          <w:lang w:eastAsia="ko-KR"/>
        </w:rPr>
        <w:t>각각의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프로세서에서</w:t>
      </w:r>
      <w:r w:rsidRPr="00E62BCC">
        <w:rPr>
          <w:rFonts w:eastAsia="Gulim" w:cs="Arial"/>
          <w:lang w:eastAsia="ko-KR"/>
        </w:rPr>
        <w:t xml:space="preserve"> X</w:t>
      </w:r>
      <w:r w:rsidRPr="00E62BCC">
        <w:rPr>
          <w:rFonts w:eastAsia="Gulim" w:cs="Arial"/>
          <w:lang w:eastAsia="ko-KR"/>
        </w:rPr>
        <w:t>개의</w:t>
      </w:r>
      <w:r w:rsidRPr="00E62BCC">
        <w:rPr>
          <w:rFonts w:eastAsia="Gulim" w:cs="Arial"/>
          <w:lang w:eastAsia="ko-KR"/>
        </w:rPr>
        <w:t xml:space="preserve"> </w:t>
      </w:r>
      <w:r w:rsidRPr="00E62BCC">
        <w:rPr>
          <w:rFonts w:eastAsia="Gulim" w:cs="Arial"/>
          <w:lang w:eastAsia="ko-KR"/>
        </w:rPr>
        <w:t>논리적</w:t>
      </w:r>
      <w:r w:rsidRPr="00E62BCC">
        <w:rPr>
          <w:rFonts w:eastAsia="Gulim" w:cs="Arial"/>
          <w:lang w:eastAsia="ko-KR"/>
        </w:rPr>
        <w:t xml:space="preserve"> </w:t>
      </w:r>
      <w:r w:rsidRPr="00E62BCC">
        <w:rPr>
          <w:rFonts w:eastAsia="Gulim" w:cs="Arial"/>
          <w:lang w:eastAsia="ko-KR"/>
        </w:rPr>
        <w:t>프로세서를</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아래</w:t>
      </w:r>
      <w:r w:rsidRPr="00E62BCC">
        <w:rPr>
          <w:rFonts w:eastAsia="Gulim" w:cs="Arial"/>
          <w:lang w:eastAsia="ko-KR"/>
        </w:rPr>
        <w:t xml:space="preserve"> A) </w:t>
      </w:r>
      <w:r w:rsidRPr="00E62BCC">
        <w:rPr>
          <w:rFonts w:eastAsia="Gulim" w:cs="Arial"/>
          <w:lang w:eastAsia="ko-KR"/>
        </w:rPr>
        <w:t>및</w:t>
      </w:r>
      <w:r w:rsidRPr="00E62BCC">
        <w:rPr>
          <w:rFonts w:eastAsia="Gulim" w:cs="Arial"/>
          <w:lang w:eastAsia="ko-KR"/>
        </w:rPr>
        <w:t xml:space="preserve"> B) </w:t>
      </w:r>
      <w:r w:rsidRPr="00E62BCC">
        <w:rPr>
          <w:rFonts w:eastAsia="Gulim" w:cs="Arial"/>
          <w:lang w:eastAsia="ko-KR"/>
        </w:rPr>
        <w:t>항목의</w:t>
      </w:r>
      <w:r w:rsidRPr="00E62BCC">
        <w:rPr>
          <w:rFonts w:eastAsia="Gulim" w:cs="Arial"/>
          <w:lang w:eastAsia="ko-KR"/>
        </w:rPr>
        <w:t xml:space="preserve"> </w:t>
      </w:r>
      <w:r w:rsidRPr="00E62BCC">
        <w:rPr>
          <w:rFonts w:eastAsia="Gulim" w:cs="Arial"/>
          <w:lang w:eastAsia="ko-KR"/>
        </w:rPr>
        <w:t>합계가</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w:t>
      </w:r>
    </w:p>
    <w:p w14:paraId="688865A9" w14:textId="77777777" w:rsidR="000A570B" w:rsidRPr="00E62BCC" w:rsidRDefault="000A570B" w:rsidP="007331A1">
      <w:pPr>
        <w:pStyle w:val="PURBullet-Indented"/>
        <w:numPr>
          <w:ilvl w:val="0"/>
          <w:numId w:val="26"/>
        </w:numPr>
        <w:ind w:left="994"/>
        <w:contextualSpacing w:val="0"/>
        <w:rPr>
          <w:rFonts w:eastAsia="Gulim" w:cs="Arial"/>
          <w:lang w:eastAsia="ko-KR"/>
        </w:rPr>
      </w:pP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논리적</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X</w:t>
      </w:r>
      <w:r w:rsidRPr="00E62BCC">
        <w:rPr>
          <w:rFonts w:eastAsia="Gulim" w:cs="Arial"/>
          <w:lang w:eastAsia="ko-KR"/>
        </w:rPr>
        <w:t>개당</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1</w:t>
      </w:r>
      <w:r w:rsidRPr="00E62BCC">
        <w:rPr>
          <w:rFonts w:eastAsia="Gulim" w:cs="Arial"/>
          <w:lang w:eastAsia="ko-KR"/>
        </w:rPr>
        <w:t>개</w:t>
      </w:r>
    </w:p>
    <w:p w14:paraId="688865AA" w14:textId="77777777" w:rsidR="000A570B" w:rsidRPr="00E62BCC" w:rsidRDefault="000A570B" w:rsidP="007331A1">
      <w:pPr>
        <w:pStyle w:val="PURBullet-Indented"/>
        <w:numPr>
          <w:ilvl w:val="0"/>
          <w:numId w:val="26"/>
        </w:numPr>
        <w:rPr>
          <w:rFonts w:eastAsia="Gulim" w:cs="Arial"/>
          <w:lang w:eastAsia="ko-KR"/>
        </w:rPr>
      </w:pP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환경에서</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논리적</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수가</w:t>
      </w:r>
      <w:r w:rsidRPr="00E62BCC">
        <w:rPr>
          <w:rFonts w:eastAsia="Gulim" w:cs="Arial"/>
          <w:lang w:eastAsia="ko-KR"/>
        </w:rPr>
        <w:t xml:space="preserve"> X</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배수가</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1</w:t>
      </w:r>
      <w:r w:rsidRPr="00E62BCC">
        <w:rPr>
          <w:rFonts w:eastAsia="Gulim" w:cs="Arial"/>
          <w:lang w:eastAsia="ko-KR"/>
        </w:rPr>
        <w:t>개</w:t>
      </w:r>
    </w:p>
    <w:p w14:paraId="688865AB" w14:textId="77777777" w:rsidR="000A570B" w:rsidRPr="00E62BCC" w:rsidRDefault="000A570B" w:rsidP="000A570B">
      <w:pPr>
        <w:pStyle w:val="PURBody-Indented"/>
        <w:rPr>
          <w:rFonts w:eastAsia="Gulim" w:cs="Arial"/>
          <w:lang w:eastAsia="ko-KR"/>
        </w:rPr>
      </w:pPr>
      <w:r w:rsidRPr="00E62BCC">
        <w:rPr>
          <w:rFonts w:eastAsia="Gulim" w:cs="Arial"/>
          <w:lang w:eastAsia="ko-KR"/>
        </w:rPr>
        <w:t>여기서</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X</w:t>
      </w:r>
      <w:r w:rsidRPr="000F398E">
        <w:rPr>
          <w:rFonts w:ascii="Gulim" w:eastAsia="Gulim" w:hAnsi="Gulim" w:cs="Arial"/>
          <w:lang w:eastAsia="ko-KR"/>
        </w:rPr>
        <w: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코어의</w:t>
      </w:r>
      <w:r w:rsidRPr="00E62BCC">
        <w:rPr>
          <w:rFonts w:eastAsia="Gulim" w:cs="Arial"/>
          <w:lang w:eastAsia="ko-KR"/>
        </w:rPr>
        <w:t xml:space="preserve"> </w:t>
      </w:r>
      <w:r w:rsidRPr="00E62BCC">
        <w:rPr>
          <w:rFonts w:eastAsia="Gulim" w:cs="Arial"/>
          <w:lang w:eastAsia="ko-KR"/>
        </w:rPr>
        <w:t>수와</w:t>
      </w:r>
      <w:r w:rsidRPr="00E62BCC">
        <w:rPr>
          <w:rFonts w:eastAsia="Gulim" w:cs="Arial"/>
          <w:lang w:eastAsia="ko-KR"/>
        </w:rPr>
        <w:t xml:space="preserve"> </w:t>
      </w:r>
      <w:r w:rsidRPr="00E62BCC">
        <w:rPr>
          <w:rFonts w:eastAsia="Gulim" w:cs="Arial"/>
          <w:lang w:eastAsia="ko-KR"/>
        </w:rPr>
        <w:t>같으며</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스레드</w:t>
      </w:r>
      <w:r w:rsidRPr="00E62BCC">
        <w:rPr>
          <w:rFonts w:eastAsia="Gulim" w:cs="Arial"/>
          <w:lang w:eastAsia="ko-KR"/>
        </w:rPr>
        <w:t xml:space="preserve"> </w:t>
      </w:r>
      <w:r w:rsidRPr="00E62BCC">
        <w:rPr>
          <w:rFonts w:eastAsia="Gulim" w:cs="Arial"/>
          <w:lang w:eastAsia="ko-KR"/>
        </w:rPr>
        <w:t>수와</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w:t>
      </w:r>
    </w:p>
    <w:p w14:paraId="688865AC" w14:textId="77777777" w:rsidR="000A570B" w:rsidRPr="00302612" w:rsidRDefault="000A570B" w:rsidP="000A570B">
      <w:pPr>
        <w:pStyle w:val="PURHeading2"/>
        <w:rPr>
          <w:rFonts w:ascii="Arial" w:eastAsia="Gulim" w:hAnsi="Arial" w:cs="Arial"/>
          <w:b/>
          <w:bCs/>
          <w:lang w:eastAsia="ko-KR"/>
        </w:rPr>
      </w:pPr>
      <w:r w:rsidRPr="00302612">
        <w:rPr>
          <w:rFonts w:ascii="Arial" w:eastAsia="Gulim" w:hAnsi="Arial" w:cs="Arial"/>
          <w:b/>
          <w:bCs/>
          <w:lang w:eastAsia="ko-KR"/>
        </w:rPr>
        <w:t>서버에</w:t>
      </w:r>
      <w:r w:rsidRPr="00302612">
        <w:rPr>
          <w:rFonts w:ascii="Arial" w:eastAsia="Gulim" w:hAnsi="Arial" w:cs="Arial"/>
          <w:b/>
          <w:bCs/>
          <w:lang w:eastAsia="ko-KR"/>
        </w:rPr>
        <w:t xml:space="preserve"> </w:t>
      </w:r>
      <w:r w:rsidRPr="00302612">
        <w:rPr>
          <w:rFonts w:ascii="Arial" w:eastAsia="Gulim" w:hAnsi="Arial" w:cs="Arial"/>
          <w:b/>
          <w:bCs/>
          <w:lang w:eastAsia="ko-KR"/>
        </w:rPr>
        <w:t>필요한</w:t>
      </w:r>
      <w:r w:rsidRPr="00302612">
        <w:rPr>
          <w:rFonts w:ascii="Arial" w:eastAsia="Gulim" w:hAnsi="Arial" w:cs="Arial"/>
          <w:b/>
          <w:bCs/>
          <w:lang w:eastAsia="ko-KR"/>
        </w:rPr>
        <w:t xml:space="preserve"> </w:t>
      </w:r>
      <w:r w:rsidRPr="00302612">
        <w:rPr>
          <w:rFonts w:ascii="Arial" w:eastAsia="Gulim" w:hAnsi="Arial" w:cs="Arial"/>
          <w:b/>
          <w:bCs/>
          <w:lang w:eastAsia="ko-KR"/>
        </w:rPr>
        <w:t>수의</w:t>
      </w:r>
      <w:r w:rsidRPr="00302612">
        <w:rPr>
          <w:rFonts w:ascii="Arial" w:eastAsia="Gulim" w:hAnsi="Arial" w:cs="Arial"/>
          <w:b/>
          <w:bCs/>
          <w:lang w:eastAsia="ko-KR"/>
        </w:rPr>
        <w:t xml:space="preserve"> </w:t>
      </w:r>
      <w:r w:rsidRPr="00302612">
        <w:rPr>
          <w:rFonts w:ascii="Arial" w:eastAsia="Gulim" w:hAnsi="Arial" w:cs="Arial"/>
          <w:b/>
          <w:bCs/>
          <w:lang w:eastAsia="ko-KR"/>
        </w:rPr>
        <w:t>라이선스</w:t>
      </w:r>
      <w:r w:rsidRPr="00302612">
        <w:rPr>
          <w:rFonts w:ascii="Arial" w:eastAsia="Gulim" w:hAnsi="Arial" w:cs="Arial"/>
          <w:b/>
          <w:bCs/>
          <w:lang w:eastAsia="ko-KR"/>
        </w:rPr>
        <w:t xml:space="preserve"> </w:t>
      </w:r>
      <w:r w:rsidRPr="00302612">
        <w:rPr>
          <w:rFonts w:ascii="Arial" w:eastAsia="Gulim" w:hAnsi="Arial" w:cs="Arial"/>
          <w:b/>
          <w:bCs/>
          <w:lang w:eastAsia="ko-KR"/>
        </w:rPr>
        <w:t>할당</w:t>
      </w:r>
    </w:p>
    <w:p w14:paraId="688865AD" w14:textId="77777777" w:rsidR="000A570B" w:rsidRPr="00E62BCC" w:rsidRDefault="000A570B" w:rsidP="000A570B">
      <w:pPr>
        <w:pStyle w:val="PURBody-Indented"/>
        <w:rPr>
          <w:rFonts w:eastAsia="Gulim" w:cs="Arial"/>
          <w:lang w:eastAsia="ko-KR"/>
        </w:rPr>
      </w:pP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확인한</w:t>
      </w:r>
      <w:r w:rsidRPr="00E62BCC">
        <w:rPr>
          <w:rFonts w:eastAsia="Gulim" w:cs="Arial"/>
          <w:lang w:eastAsia="ko-KR"/>
        </w:rPr>
        <w:t xml:space="preserve"> </w:t>
      </w:r>
      <w:r w:rsidRPr="00E62BCC">
        <w:rPr>
          <w:rFonts w:eastAsia="Gulim" w:cs="Arial"/>
          <w:lang w:eastAsia="ko-KR"/>
        </w:rPr>
        <w:t>후에는</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수만큼</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서버는</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w:t>
      </w:r>
      <w:r w:rsidRPr="00E62BCC">
        <w:rPr>
          <w:rFonts w:eastAsia="Gulim" w:cs="Arial"/>
          <w:lang w:eastAsia="ko-KR"/>
        </w:rPr>
        <w:t xml:space="preserve"> </w:t>
      </w:r>
      <w:r w:rsidRPr="00E62BCC">
        <w:rPr>
          <w:rFonts w:eastAsia="Gulim" w:cs="Arial"/>
          <w:lang w:eastAsia="ko-KR"/>
        </w:rPr>
        <w:t>받게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개</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파티션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블레이드는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서버로</w:t>
      </w:r>
      <w:r w:rsidRPr="00E62BCC">
        <w:rPr>
          <w:rFonts w:eastAsia="Gulim" w:cs="Arial"/>
          <w:lang w:eastAsia="ko-KR"/>
        </w:rPr>
        <w:t xml:space="preserve"> </w:t>
      </w:r>
      <w:r w:rsidRPr="00E62BCC">
        <w:rPr>
          <w:rFonts w:eastAsia="Gulim" w:cs="Arial"/>
          <w:lang w:eastAsia="ko-KR"/>
        </w:rPr>
        <w:t>간주합니다</w:t>
      </w:r>
      <w:r w:rsidRPr="00E62BCC">
        <w:rPr>
          <w:rFonts w:eastAsia="Gulim" w:cs="Arial"/>
          <w:lang w:eastAsia="ko-KR"/>
        </w:rPr>
        <w:t>.</w:t>
      </w:r>
    </w:p>
    <w:p w14:paraId="688865AE" w14:textId="77777777" w:rsidR="000A570B" w:rsidRPr="00E62BCC" w:rsidRDefault="000A570B" w:rsidP="000A570B">
      <w:pPr>
        <w:pStyle w:val="PURBody-Indented"/>
        <w:rPr>
          <w:rFonts w:eastAsia="Gulim" w:cs="Arial"/>
          <w:lang w:eastAsia="ko-KR"/>
        </w:rPr>
      </w:pP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있지만</w:t>
      </w:r>
      <w:r w:rsidRPr="00E62BCC">
        <w:rPr>
          <w:rFonts w:eastAsia="Gulim" w:cs="Arial"/>
          <w:lang w:eastAsia="ko-KR"/>
        </w:rPr>
        <w:t xml:space="preserve"> </w:t>
      </w:r>
      <w:r w:rsidRPr="00E62BCC">
        <w:rPr>
          <w:rFonts w:eastAsia="Gulim" w:cs="Arial"/>
          <w:color w:val="404040"/>
          <w:szCs w:val="18"/>
          <w:lang w:eastAsia="ko-KR"/>
        </w:rPr>
        <w:t>하드웨어의</w:t>
      </w:r>
      <w:r w:rsidRPr="00E62BCC">
        <w:rPr>
          <w:rFonts w:eastAsia="Gulim" w:cs="Arial"/>
          <w:color w:val="404040"/>
          <w:szCs w:val="18"/>
          <w:lang w:eastAsia="ko-KR"/>
        </w:rPr>
        <w:t xml:space="preserve"> </w:t>
      </w:r>
      <w:r w:rsidRPr="00E62BCC">
        <w:rPr>
          <w:rFonts w:eastAsia="Gulim" w:cs="Arial"/>
          <w:color w:val="404040"/>
          <w:szCs w:val="18"/>
          <w:lang w:eastAsia="ko-KR"/>
        </w:rPr>
        <w:t>영구적인</w:t>
      </w:r>
      <w:r w:rsidRPr="00E62BCC">
        <w:rPr>
          <w:rFonts w:eastAsia="Gulim" w:cs="Arial"/>
          <w:color w:val="404040"/>
          <w:szCs w:val="18"/>
          <w:lang w:eastAsia="ko-KR"/>
        </w:rPr>
        <w:t xml:space="preserve"> </w:t>
      </w:r>
      <w:r w:rsidRPr="00E62BCC">
        <w:rPr>
          <w:rFonts w:eastAsia="Gulim" w:cs="Arial"/>
          <w:color w:val="404040"/>
          <w:szCs w:val="18"/>
          <w:lang w:eastAsia="ko-KR"/>
        </w:rPr>
        <w:t>오류로</w:t>
      </w:r>
      <w:r w:rsidRPr="00E62BCC">
        <w:rPr>
          <w:rFonts w:eastAsia="Gulim" w:cs="Arial"/>
          <w:color w:val="404040"/>
          <w:szCs w:val="18"/>
          <w:lang w:eastAsia="ko-KR"/>
        </w:rPr>
        <w:t xml:space="preserve"> </w:t>
      </w:r>
      <w:r w:rsidRPr="00E62BCC">
        <w:rPr>
          <w:rFonts w:eastAsia="Gulim" w:cs="Arial"/>
          <w:color w:val="404040"/>
          <w:szCs w:val="18"/>
          <w:lang w:eastAsia="ko-KR"/>
        </w:rPr>
        <w:t>인해</w:t>
      </w:r>
      <w:r w:rsidRPr="00E62BCC">
        <w:rPr>
          <w:rFonts w:eastAsia="Gulim" w:cs="Arial"/>
          <w:color w:val="404040"/>
          <w:szCs w:val="18"/>
          <w:lang w:eastAsia="ko-KR"/>
        </w:rPr>
        <w:t xml:space="preserve"> </w:t>
      </w:r>
      <w:r w:rsidRPr="00E62BCC">
        <w:rPr>
          <w:rFonts w:eastAsia="Gulim" w:cs="Arial"/>
          <w:color w:val="404040"/>
          <w:szCs w:val="18"/>
          <w:lang w:eastAsia="ko-KR"/>
        </w:rPr>
        <w:t>라이선스가</w:t>
      </w:r>
      <w:r w:rsidRPr="00E62BCC">
        <w:rPr>
          <w:rFonts w:eastAsia="Gulim" w:cs="Arial"/>
          <w:color w:val="404040"/>
          <w:szCs w:val="18"/>
          <w:lang w:eastAsia="ko-KR"/>
        </w:rPr>
        <w:t xml:space="preserve"> </w:t>
      </w:r>
      <w:r w:rsidRPr="00E62BCC">
        <w:rPr>
          <w:rFonts w:eastAsia="Gulim" w:cs="Arial"/>
          <w:color w:val="404040"/>
          <w:szCs w:val="18"/>
          <w:lang w:eastAsia="ko-KR"/>
        </w:rPr>
        <w:t>허여된</w:t>
      </w:r>
      <w:r w:rsidRPr="00E62BCC">
        <w:rPr>
          <w:rFonts w:eastAsia="Gulim" w:cs="Arial"/>
          <w:color w:val="404040"/>
          <w:szCs w:val="18"/>
          <w:lang w:eastAsia="ko-KR"/>
        </w:rPr>
        <w:t xml:space="preserve"> </w:t>
      </w:r>
      <w:r w:rsidRPr="00E62BCC">
        <w:rPr>
          <w:rFonts w:eastAsia="Gulim" w:cs="Arial"/>
          <w:color w:val="404040"/>
          <w:szCs w:val="18"/>
          <w:lang w:eastAsia="ko-KR"/>
        </w:rPr>
        <w:t>서버를</w:t>
      </w:r>
      <w:r w:rsidRPr="00E62BCC">
        <w:rPr>
          <w:rFonts w:eastAsia="Gulim" w:cs="Arial"/>
          <w:color w:val="404040"/>
          <w:szCs w:val="18"/>
          <w:lang w:eastAsia="ko-KR"/>
        </w:rPr>
        <w:t xml:space="preserve"> </w:t>
      </w:r>
      <w:r w:rsidRPr="00E62BCC">
        <w:rPr>
          <w:rFonts w:eastAsia="Gulim" w:cs="Arial"/>
          <w:color w:val="404040"/>
          <w:szCs w:val="18"/>
          <w:lang w:eastAsia="ko-KR"/>
        </w:rPr>
        <w:t>교체하는</w:t>
      </w:r>
      <w:r w:rsidRPr="00E62BCC">
        <w:rPr>
          <w:rFonts w:eastAsia="Gulim" w:cs="Arial"/>
          <w:color w:val="404040"/>
          <w:szCs w:val="18"/>
          <w:lang w:eastAsia="ko-KR"/>
        </w:rPr>
        <w:t xml:space="preserve"> </w:t>
      </w:r>
      <w:r w:rsidRPr="00E62BCC">
        <w:rPr>
          <w:rFonts w:eastAsia="Gulim" w:cs="Arial"/>
          <w:color w:val="404040"/>
          <w:szCs w:val="18"/>
          <w:lang w:eastAsia="ko-KR"/>
        </w:rPr>
        <w:t>경우가</w:t>
      </w:r>
      <w:r w:rsidRPr="00E62BCC">
        <w:rPr>
          <w:rFonts w:eastAsia="Gulim" w:cs="Arial"/>
          <w:color w:val="404040"/>
          <w:szCs w:val="18"/>
          <w:lang w:eastAsia="ko-KR"/>
        </w:rPr>
        <w:t xml:space="preserve"> </w:t>
      </w:r>
      <w:r w:rsidRPr="00E62BCC">
        <w:rPr>
          <w:rFonts w:eastAsia="Gulim" w:cs="Arial"/>
          <w:color w:val="404040"/>
          <w:szCs w:val="18"/>
          <w:lang w:eastAsia="ko-KR"/>
        </w:rPr>
        <w:t>아닌</w:t>
      </w:r>
      <w:r w:rsidRPr="00E62BCC">
        <w:rPr>
          <w:rFonts w:eastAsia="Gulim" w:cs="Arial"/>
          <w:color w:val="404040"/>
          <w:szCs w:val="18"/>
          <w:lang w:eastAsia="ko-KR"/>
        </w:rPr>
        <w:t xml:space="preserve"> </w:t>
      </w:r>
      <w:r w:rsidRPr="00E62BCC">
        <w:rPr>
          <w:rFonts w:eastAsia="Gulim" w:cs="Arial"/>
          <w:color w:val="404040"/>
          <w:szCs w:val="18"/>
          <w:lang w:eastAsia="ko-KR"/>
        </w:rPr>
        <w:t>한</w:t>
      </w:r>
      <w:r w:rsidRPr="00E62BCC">
        <w:rPr>
          <w:rFonts w:eastAsia="Gulim" w:cs="Arial"/>
          <w:color w:val="404040"/>
          <w:szCs w:val="18"/>
          <w:lang w:eastAsia="ko-KR"/>
        </w:rPr>
        <w:t xml:space="preserve"> </w:t>
      </w:r>
      <w:r w:rsidRPr="00E62BCC">
        <w:rPr>
          <w:rFonts w:eastAsia="Gulim" w:cs="Arial"/>
          <w:color w:val="404040"/>
          <w:szCs w:val="18"/>
          <w:lang w:eastAsia="ko-KR"/>
        </w:rPr>
        <w:t>동일한</w:t>
      </w:r>
      <w:r w:rsidRPr="00E62BCC">
        <w:rPr>
          <w:rFonts w:eastAsia="Gulim" w:cs="Arial"/>
          <w:color w:val="404040"/>
          <w:szCs w:val="18"/>
          <w:lang w:eastAsia="ko-KR"/>
        </w:rPr>
        <w:t xml:space="preserve"> </w:t>
      </w:r>
      <w:r w:rsidRPr="00E62BCC">
        <w:rPr>
          <w:rFonts w:eastAsia="Gulim" w:cs="Arial"/>
          <w:color w:val="404040"/>
          <w:szCs w:val="18"/>
          <w:lang w:eastAsia="ko-KR"/>
        </w:rPr>
        <w:t>달에</w:t>
      </w:r>
      <w:r w:rsidRPr="00E62BCC">
        <w:rPr>
          <w:rFonts w:eastAsia="Gulim" w:cs="Arial"/>
          <w:color w:val="404040"/>
          <w:szCs w:val="18"/>
          <w:lang w:eastAsia="ko-KR"/>
        </w:rPr>
        <w:t xml:space="preserve"> </w:t>
      </w:r>
      <w:r w:rsidRPr="00E62BCC">
        <w:rPr>
          <w:rFonts w:eastAsia="Gulim" w:cs="Arial"/>
          <w:color w:val="404040"/>
          <w:szCs w:val="18"/>
          <w:lang w:eastAsia="ko-KR"/>
        </w:rPr>
        <w:t>라이선스를</w:t>
      </w:r>
      <w:r w:rsidRPr="00E62BCC">
        <w:rPr>
          <w:rFonts w:eastAsia="Gulim" w:cs="Arial"/>
          <w:color w:val="404040"/>
          <w:szCs w:val="18"/>
          <w:lang w:eastAsia="ko-KR"/>
        </w:rPr>
        <w:t xml:space="preserve"> </w:t>
      </w:r>
      <w:r w:rsidRPr="00E62BCC">
        <w:rPr>
          <w:rFonts w:eastAsia="Gulim" w:cs="Arial"/>
          <w:color w:val="404040"/>
          <w:szCs w:val="18"/>
          <w:lang w:eastAsia="ko-KR"/>
        </w:rPr>
        <w:t>재할당할</w:t>
      </w:r>
      <w:r w:rsidRPr="00E62BCC">
        <w:rPr>
          <w:rFonts w:eastAsia="Gulim" w:cs="Arial"/>
          <w:color w:val="404040"/>
          <w:szCs w:val="18"/>
          <w:lang w:eastAsia="ko-KR"/>
        </w:rPr>
        <w:t xml:space="preserve"> </w:t>
      </w:r>
      <w:r w:rsidRPr="00E62BCC">
        <w:rPr>
          <w:rFonts w:eastAsia="Gulim" w:cs="Arial"/>
          <w:color w:val="404040"/>
          <w:szCs w:val="18"/>
          <w:lang w:eastAsia="ko-KR"/>
        </w:rPr>
        <w:t>수는</w:t>
      </w:r>
      <w:r w:rsidRPr="00E62BCC">
        <w:rPr>
          <w:rFonts w:eastAsia="Gulim" w:cs="Arial"/>
          <w:color w:val="404040"/>
          <w:szCs w:val="18"/>
          <w:lang w:eastAsia="ko-KR"/>
        </w:rPr>
        <w:t xml:space="preserve"> </w:t>
      </w:r>
      <w:r w:rsidRPr="00E62BCC">
        <w:rPr>
          <w:rFonts w:eastAsia="Gulim" w:cs="Arial"/>
          <w:color w:val="404040"/>
          <w:szCs w:val="18"/>
          <w:lang w:eastAsia="ko-KR"/>
        </w:rPr>
        <w:t>없습니다</w:t>
      </w:r>
      <w:r w:rsidRPr="00E62BCC">
        <w:rPr>
          <w:rFonts w:eastAsia="Gulim" w:cs="Arial"/>
          <w:color w:val="404040"/>
          <w:szCs w:val="18"/>
          <w:lang w:eastAsia="ko-KR"/>
        </w:rPr>
        <w:t xml:space="preserve">. </w:t>
      </w:r>
      <w:r w:rsidRPr="00E62BCC">
        <w:rPr>
          <w:rFonts w:eastAsia="Gulim" w:cs="Arial"/>
          <w:color w:val="404040"/>
          <w:szCs w:val="18"/>
          <w:lang w:eastAsia="ko-KR"/>
        </w:rPr>
        <w:t>라이선스를</w:t>
      </w:r>
      <w:r w:rsidRPr="00E62BCC">
        <w:rPr>
          <w:rFonts w:eastAsia="Gulim" w:cs="Arial"/>
          <w:color w:val="404040"/>
          <w:szCs w:val="18"/>
          <w:lang w:eastAsia="ko-KR"/>
        </w:rPr>
        <w:t xml:space="preserve"> </w:t>
      </w:r>
      <w:r w:rsidRPr="00E62BCC">
        <w:rPr>
          <w:rFonts w:eastAsia="Gulim" w:cs="Arial"/>
          <w:color w:val="404040"/>
          <w:szCs w:val="18"/>
          <w:lang w:eastAsia="ko-KR"/>
        </w:rPr>
        <w:t>재할당하면</w:t>
      </w:r>
      <w:r w:rsidRPr="00E62BCC">
        <w:rPr>
          <w:rFonts w:eastAsia="Gulim" w:cs="Arial"/>
          <w:color w:val="404040"/>
          <w:szCs w:val="18"/>
          <w:lang w:eastAsia="ko-KR"/>
        </w:rPr>
        <w:t xml:space="preserve"> </w:t>
      </w:r>
      <w:r w:rsidRPr="00E62BCC">
        <w:rPr>
          <w:rFonts w:eastAsia="Gulim" w:cs="Arial"/>
          <w:color w:val="404040"/>
          <w:szCs w:val="18"/>
          <w:lang w:eastAsia="ko-KR"/>
        </w:rPr>
        <w:t>라이선스를</w:t>
      </w:r>
      <w:r w:rsidRPr="00E62BCC">
        <w:rPr>
          <w:rFonts w:eastAsia="Gulim" w:cs="Arial"/>
          <w:color w:val="404040"/>
          <w:szCs w:val="18"/>
          <w:lang w:eastAsia="ko-KR"/>
        </w:rPr>
        <w:t xml:space="preserve"> </w:t>
      </w:r>
      <w:r w:rsidRPr="00E62BCC">
        <w:rPr>
          <w:rFonts w:eastAsia="Gulim" w:cs="Arial"/>
          <w:color w:val="404040"/>
          <w:szCs w:val="18"/>
          <w:lang w:eastAsia="ko-KR"/>
        </w:rPr>
        <w:t>새로</w:t>
      </w:r>
      <w:r w:rsidRPr="00E62BCC">
        <w:rPr>
          <w:rFonts w:eastAsia="Gulim" w:cs="Arial"/>
          <w:color w:val="404040"/>
          <w:szCs w:val="18"/>
          <w:lang w:eastAsia="ko-KR"/>
        </w:rPr>
        <w:t xml:space="preserve"> </w:t>
      </w:r>
      <w:r w:rsidRPr="00E62BCC">
        <w:rPr>
          <w:rFonts w:eastAsia="Gulim" w:cs="Arial"/>
          <w:color w:val="404040"/>
          <w:szCs w:val="18"/>
          <w:lang w:eastAsia="ko-KR"/>
        </w:rPr>
        <w:t>재할당</w:t>
      </w:r>
      <w:r w:rsidRPr="00E62BCC">
        <w:rPr>
          <w:rFonts w:eastAsia="Gulim" w:cs="Arial"/>
          <w:color w:val="404040"/>
          <w:szCs w:val="18"/>
          <w:lang w:eastAsia="ko-KR"/>
        </w:rPr>
        <w:t xml:space="preserve"> </w:t>
      </w:r>
      <w:r w:rsidRPr="00E62BCC">
        <w:rPr>
          <w:rFonts w:eastAsia="Gulim" w:cs="Arial"/>
          <w:color w:val="404040"/>
          <w:szCs w:val="18"/>
          <w:lang w:eastAsia="ko-KR"/>
        </w:rPr>
        <w:t>받은</w:t>
      </w:r>
      <w:r w:rsidRPr="00E62BCC">
        <w:rPr>
          <w:rFonts w:eastAsia="Gulim" w:cs="Arial"/>
          <w:color w:val="404040"/>
          <w:szCs w:val="18"/>
          <w:lang w:eastAsia="ko-KR"/>
        </w:rPr>
        <w:t xml:space="preserve"> </w:t>
      </w:r>
      <w:r w:rsidRPr="00E62BCC">
        <w:rPr>
          <w:rFonts w:eastAsia="Gulim" w:cs="Arial"/>
          <w:color w:val="404040"/>
          <w:szCs w:val="18"/>
          <w:lang w:eastAsia="ko-KR"/>
        </w:rPr>
        <w:t>서버가</w:t>
      </w:r>
      <w:r w:rsidRPr="00E62BCC">
        <w:rPr>
          <w:rFonts w:eastAsia="Gulim" w:cs="Arial"/>
          <w:color w:val="404040"/>
          <w:szCs w:val="18"/>
          <w:lang w:eastAsia="ko-KR"/>
        </w:rPr>
        <w:t xml:space="preserve"> </w:t>
      </w:r>
      <w:r w:rsidRPr="00E62BCC">
        <w:rPr>
          <w:rFonts w:eastAsia="Gulim" w:cs="Arial"/>
          <w:color w:val="404040"/>
          <w:szCs w:val="18"/>
          <w:lang w:eastAsia="ko-KR"/>
        </w:rPr>
        <w:t>해당</w:t>
      </w:r>
      <w:r w:rsidRPr="00E62BCC">
        <w:rPr>
          <w:rFonts w:eastAsia="Gulim" w:cs="Arial"/>
          <w:color w:val="404040"/>
          <w:szCs w:val="18"/>
          <w:lang w:eastAsia="ko-KR"/>
        </w:rPr>
        <w:t xml:space="preserve"> </w:t>
      </w:r>
      <w:r w:rsidRPr="00E62BCC">
        <w:rPr>
          <w:rFonts w:eastAsia="Gulim" w:cs="Arial"/>
          <w:color w:val="404040"/>
          <w:szCs w:val="18"/>
          <w:lang w:eastAsia="ko-KR"/>
        </w:rPr>
        <w:t>라이선스에</w:t>
      </w:r>
      <w:r w:rsidRPr="00E62BCC">
        <w:rPr>
          <w:rFonts w:eastAsia="Gulim" w:cs="Arial"/>
          <w:color w:val="404040"/>
          <w:szCs w:val="18"/>
          <w:lang w:eastAsia="ko-KR"/>
        </w:rPr>
        <w:t xml:space="preserve"> </w:t>
      </w:r>
      <w:r w:rsidRPr="00E62BCC">
        <w:rPr>
          <w:rFonts w:eastAsia="Gulim" w:cs="Arial"/>
          <w:color w:val="404040"/>
          <w:szCs w:val="18"/>
          <w:lang w:eastAsia="ko-KR"/>
        </w:rPr>
        <w:t>대해</w:t>
      </w:r>
      <w:r w:rsidRPr="00E62BCC">
        <w:rPr>
          <w:rFonts w:eastAsia="Gulim" w:cs="Arial"/>
          <w:color w:val="404040"/>
          <w:szCs w:val="18"/>
          <w:lang w:eastAsia="ko-KR"/>
        </w:rPr>
        <w:t xml:space="preserve"> </w:t>
      </w:r>
      <w:r w:rsidRPr="00E62BCC">
        <w:rPr>
          <w:rFonts w:eastAsia="Gulim" w:cs="Arial"/>
          <w:color w:val="404040"/>
          <w:szCs w:val="18"/>
          <w:lang w:eastAsia="ko-KR"/>
        </w:rPr>
        <w:t>라이선스가</w:t>
      </w:r>
      <w:r w:rsidRPr="00E62BCC">
        <w:rPr>
          <w:rFonts w:eastAsia="Gulim" w:cs="Arial"/>
          <w:color w:val="404040"/>
          <w:szCs w:val="18"/>
          <w:lang w:eastAsia="ko-KR"/>
        </w:rPr>
        <w:t xml:space="preserve"> </w:t>
      </w:r>
      <w:r w:rsidRPr="00E62BCC">
        <w:rPr>
          <w:rFonts w:eastAsia="Gulim" w:cs="Arial"/>
          <w:color w:val="404040"/>
          <w:szCs w:val="18"/>
          <w:lang w:eastAsia="ko-KR"/>
        </w:rPr>
        <w:t>허여된</w:t>
      </w:r>
      <w:r w:rsidRPr="00E62BCC">
        <w:rPr>
          <w:rFonts w:eastAsia="Gulim" w:cs="Arial"/>
          <w:color w:val="404040"/>
          <w:szCs w:val="18"/>
          <w:lang w:eastAsia="ko-KR"/>
        </w:rPr>
        <w:t xml:space="preserve"> </w:t>
      </w:r>
      <w:r w:rsidRPr="00E62BCC">
        <w:rPr>
          <w:rFonts w:eastAsia="Gulim" w:cs="Arial"/>
          <w:color w:val="404040"/>
          <w:szCs w:val="18"/>
          <w:lang w:eastAsia="ko-KR"/>
        </w:rPr>
        <w:t>서버로</w:t>
      </w:r>
      <w:r w:rsidRPr="00E62BCC">
        <w:rPr>
          <w:rFonts w:eastAsia="Gulim" w:cs="Arial"/>
          <w:color w:val="404040"/>
          <w:szCs w:val="18"/>
          <w:lang w:eastAsia="ko-KR"/>
        </w:rPr>
        <w:t xml:space="preserve"> </w:t>
      </w:r>
      <w:r w:rsidRPr="00E62BCC">
        <w:rPr>
          <w:rFonts w:eastAsia="Gulim" w:cs="Arial"/>
          <w:color w:val="404040"/>
          <w:szCs w:val="18"/>
          <w:lang w:eastAsia="ko-KR"/>
        </w:rPr>
        <w:t>지정됩니다</w:t>
      </w:r>
      <w:r w:rsidRPr="00E62BCC">
        <w:rPr>
          <w:rFonts w:eastAsia="Gulim" w:cs="Arial"/>
          <w:color w:val="404040"/>
          <w:szCs w:val="18"/>
          <w:lang w:eastAsia="ko-KR"/>
        </w:rPr>
        <w:t>.</w:t>
      </w:r>
    </w:p>
    <w:p w14:paraId="688865AF" w14:textId="77777777" w:rsidR="000A570B" w:rsidRPr="00302612" w:rsidRDefault="000A570B" w:rsidP="000A570B">
      <w:pPr>
        <w:pStyle w:val="PURHeading2"/>
        <w:rPr>
          <w:rFonts w:ascii="Arial" w:eastAsia="Gulim" w:hAnsi="Arial" w:cs="Arial"/>
          <w:b/>
          <w:bCs/>
          <w:lang w:eastAsia="ko-KR"/>
        </w:rPr>
      </w:pPr>
      <w:r w:rsidRPr="00302612">
        <w:rPr>
          <w:rFonts w:ascii="Arial" w:eastAsia="Gulim" w:hAnsi="Arial" w:cs="Arial"/>
          <w:b/>
          <w:bCs/>
          <w:lang w:eastAsia="ko-KR"/>
        </w:rPr>
        <w:t>서버</w:t>
      </w:r>
      <w:r w:rsidRPr="00302612">
        <w:rPr>
          <w:rFonts w:ascii="Arial" w:eastAsia="Gulim" w:hAnsi="Arial" w:cs="Arial"/>
          <w:b/>
          <w:bCs/>
          <w:lang w:eastAsia="ko-KR"/>
        </w:rPr>
        <w:t xml:space="preserve"> </w:t>
      </w:r>
      <w:r w:rsidRPr="00302612">
        <w:rPr>
          <w:rFonts w:ascii="Arial" w:eastAsia="Gulim" w:hAnsi="Arial" w:cs="Arial"/>
          <w:b/>
          <w:bCs/>
          <w:lang w:eastAsia="ko-KR"/>
        </w:rPr>
        <w:t>소프트웨어</w:t>
      </w:r>
      <w:r w:rsidRPr="00302612">
        <w:rPr>
          <w:rFonts w:ascii="Arial" w:eastAsia="Gulim" w:hAnsi="Arial" w:cs="Arial"/>
          <w:b/>
          <w:bCs/>
          <w:lang w:eastAsia="ko-KR"/>
        </w:rPr>
        <w:t xml:space="preserve"> </w:t>
      </w:r>
      <w:r w:rsidRPr="00302612">
        <w:rPr>
          <w:rFonts w:ascii="Arial" w:eastAsia="Gulim" w:hAnsi="Arial" w:cs="Arial"/>
          <w:b/>
          <w:bCs/>
          <w:lang w:eastAsia="ko-KR"/>
        </w:rPr>
        <w:t>인스턴스</w:t>
      </w:r>
      <w:r w:rsidRPr="00302612">
        <w:rPr>
          <w:rFonts w:ascii="Arial" w:eastAsia="Gulim" w:hAnsi="Arial" w:cs="Arial"/>
          <w:b/>
          <w:bCs/>
          <w:lang w:eastAsia="ko-KR"/>
        </w:rPr>
        <w:t xml:space="preserve"> </w:t>
      </w:r>
      <w:r w:rsidRPr="00302612">
        <w:rPr>
          <w:rFonts w:ascii="Arial" w:eastAsia="Gulim" w:hAnsi="Arial" w:cs="Arial"/>
          <w:b/>
          <w:bCs/>
          <w:lang w:eastAsia="ko-KR"/>
        </w:rPr>
        <w:t>실행</w:t>
      </w:r>
    </w:p>
    <w:p w14:paraId="688865B0" w14:textId="77777777" w:rsidR="000A570B" w:rsidRPr="00E62BCC" w:rsidRDefault="000A570B" w:rsidP="000A570B">
      <w:pPr>
        <w:pStyle w:val="PURBody-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실행</w:t>
      </w:r>
      <w:r w:rsidRPr="00E62BCC">
        <w:rPr>
          <w:rFonts w:eastAsia="Gulim" w:cs="Arial"/>
          <w:lang w:eastAsia="ko-KR"/>
        </w:rPr>
        <w:t xml:space="preserve"> </w:t>
      </w:r>
      <w:r w:rsidRPr="00E62BCC">
        <w:rPr>
          <w:rFonts w:eastAsia="Gulim" w:cs="Arial"/>
          <w:lang w:eastAsia="ko-KR"/>
        </w:rPr>
        <w:t>권한은</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개수를</w:t>
      </w:r>
      <w:r w:rsidRPr="00E62BCC">
        <w:rPr>
          <w:rFonts w:eastAsia="Gulim" w:cs="Arial"/>
          <w:lang w:eastAsia="ko-KR"/>
        </w:rPr>
        <w:t xml:space="preserve"> </w:t>
      </w:r>
      <w:r w:rsidRPr="00E62BCC">
        <w:rPr>
          <w:rFonts w:eastAsia="Gulim" w:cs="Arial"/>
          <w:lang w:eastAsia="ko-KR"/>
        </w:rPr>
        <w:t>판단하는</w:t>
      </w:r>
      <w:r w:rsidRPr="00E62BCC">
        <w:rPr>
          <w:rFonts w:eastAsia="Gulim" w:cs="Arial"/>
          <w:lang w:eastAsia="ko-KR"/>
        </w:rPr>
        <w:t xml:space="preserve"> </w:t>
      </w:r>
      <w:r w:rsidRPr="00E62BCC">
        <w:rPr>
          <w:rFonts w:eastAsia="Gulim" w:cs="Arial"/>
          <w:lang w:eastAsia="ko-KR"/>
        </w:rPr>
        <w:t>데</w:t>
      </w:r>
      <w:r w:rsidRPr="00E62BCC">
        <w:rPr>
          <w:rFonts w:eastAsia="Gulim" w:cs="Arial"/>
          <w:lang w:eastAsia="ko-KR"/>
        </w:rPr>
        <w:t xml:space="preserve"> </w:t>
      </w:r>
      <w:r w:rsidRPr="00E62BCC">
        <w:rPr>
          <w:rFonts w:eastAsia="Gulim" w:cs="Arial"/>
          <w:lang w:eastAsia="ko-KR"/>
        </w:rPr>
        <w:t>사용된</w:t>
      </w:r>
      <w:r w:rsidRPr="00E62BCC">
        <w:rPr>
          <w:rFonts w:eastAsia="Gulim" w:cs="Arial"/>
          <w:lang w:eastAsia="ko-KR"/>
        </w:rPr>
        <w:t xml:space="preserve"> </w:t>
      </w:r>
      <w:r w:rsidRPr="00E62BCC">
        <w:rPr>
          <w:rFonts w:eastAsia="Gulim" w:cs="Arial"/>
          <w:lang w:eastAsia="ko-KR"/>
        </w:rPr>
        <w:t>옵션에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달라집니다</w:t>
      </w:r>
      <w:r w:rsidRPr="00E62BCC">
        <w:rPr>
          <w:rFonts w:eastAsia="Gulim" w:cs="Arial"/>
          <w:lang w:eastAsia="ko-KR"/>
        </w:rPr>
        <w:t>.</w:t>
      </w:r>
    </w:p>
    <w:p w14:paraId="688865B1" w14:textId="77777777" w:rsidR="000A570B" w:rsidRPr="00E62BCC" w:rsidRDefault="000A570B" w:rsidP="000A570B">
      <w:pPr>
        <w:pStyle w:val="PURBody-Indented"/>
        <w:rPr>
          <w:rFonts w:eastAsia="Gulim" w:cs="Arial"/>
          <w:lang w:eastAsia="ko-KR"/>
        </w:rPr>
      </w:pPr>
      <w:r w:rsidRPr="00E62BCC">
        <w:rPr>
          <w:rStyle w:val="Strong"/>
          <w:rFonts w:eastAsia="Gulim" w:cs="Arial"/>
          <w:lang w:eastAsia="ko-KR"/>
        </w:rPr>
        <w:t>옵션</w:t>
      </w:r>
      <w:r w:rsidRPr="00E62BCC">
        <w:rPr>
          <w:rStyle w:val="Strong"/>
          <w:rFonts w:eastAsia="Gulim" w:cs="Arial"/>
          <w:lang w:eastAsia="ko-KR"/>
        </w:rPr>
        <w:t xml:space="preserve"> 1: </w:t>
      </w:r>
      <w:r w:rsidRPr="00E62BCC">
        <w:rPr>
          <w:rStyle w:val="Strong"/>
          <w:rFonts w:eastAsia="Gulim" w:cs="Arial"/>
          <w:lang w:eastAsia="ko-KR"/>
        </w:rPr>
        <w:t>무제한</w:t>
      </w:r>
      <w:r w:rsidRPr="00E62BCC">
        <w:rPr>
          <w:rStyle w:val="Strong"/>
          <w:rFonts w:eastAsia="Gulim" w:cs="Arial"/>
          <w:lang w:eastAsia="ko-KR"/>
        </w:rPr>
        <w:t xml:space="preserve"> </w:t>
      </w:r>
      <w:r w:rsidRPr="00E62BCC">
        <w:rPr>
          <w:rStyle w:val="Strong"/>
          <w:rFonts w:eastAsia="Gulim" w:cs="Arial"/>
          <w:lang w:eastAsia="ko-KR"/>
        </w:rPr>
        <w:t>가상화</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전체</w:t>
      </w:r>
      <w:r w:rsidRPr="00E62BCC">
        <w:rPr>
          <w:rFonts w:eastAsia="Gulim" w:cs="Arial"/>
          <w:lang w:eastAsia="ko-KR"/>
        </w:rPr>
        <w:t xml:space="preserve"> </w:t>
      </w:r>
      <w:r w:rsidRPr="00E62BCC">
        <w:rPr>
          <w:rFonts w:eastAsia="Gulim" w:cs="Arial"/>
          <w:lang w:eastAsia="ko-KR"/>
        </w:rPr>
        <w:t>개수와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w:t>
      </w:r>
    </w:p>
    <w:p w14:paraId="688865B2" w14:textId="77777777" w:rsidR="000A570B" w:rsidRPr="00E62BCC" w:rsidRDefault="000A570B" w:rsidP="00EC27E9">
      <w:pPr>
        <w:pStyle w:val="PURBullet-Indented"/>
        <w:rPr>
          <w:rFonts w:eastAsia="Gulim" w:cs="Arial"/>
          <w:lang w:eastAsia="ko-KR"/>
        </w:rPr>
      </w:pPr>
      <w:r w:rsidRPr="00E62BCC">
        <w:rPr>
          <w:rFonts w:eastAsia="Gulim" w:cs="Arial"/>
          <w:lang w:eastAsia="ko-KR"/>
        </w:rPr>
        <w:lastRenderedPageBreak/>
        <w:t>해당</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원하는</w:t>
      </w:r>
      <w:r w:rsidRPr="00E62BCC">
        <w:rPr>
          <w:rFonts w:eastAsia="Gulim" w:cs="Arial"/>
          <w:lang w:eastAsia="ko-KR"/>
        </w:rPr>
        <w:t xml:space="preserve"> </w:t>
      </w:r>
      <w:r w:rsidRPr="00E62BCC">
        <w:rPr>
          <w:rFonts w:eastAsia="Gulim" w:cs="Arial"/>
          <w:lang w:eastAsia="ko-KR"/>
        </w:rPr>
        <w:t>수만큼의</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수량</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언제든</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B3" w14:textId="77777777" w:rsidR="000A570B" w:rsidRPr="00E62BCC" w:rsidRDefault="000A570B" w:rsidP="00EC27E9">
      <w:pPr>
        <w:pStyle w:val="PURBullet-Indented"/>
        <w:rPr>
          <w:rFonts w:eastAsia="Gulim" w:cs="Arial"/>
          <w:lang w:eastAsia="ko-KR"/>
        </w:rPr>
      </w:pP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프로세서는</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취득할</w:t>
      </w:r>
      <w:r w:rsidRPr="00E62BCC">
        <w:rPr>
          <w:rFonts w:eastAsia="Gulim" w:cs="Arial"/>
          <w:lang w:eastAsia="ko-KR"/>
        </w:rPr>
        <w:t xml:space="preserve"> </w:t>
      </w:r>
      <w:r w:rsidRPr="00E62BCC">
        <w:rPr>
          <w:rFonts w:eastAsia="Gulim" w:cs="Arial"/>
          <w:lang w:eastAsia="ko-KR"/>
        </w:rPr>
        <w:t>필요가</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B4" w14:textId="77777777" w:rsidR="000A570B" w:rsidRPr="00E62BCC" w:rsidRDefault="000A570B" w:rsidP="000A570B">
      <w:pPr>
        <w:pStyle w:val="PURBody-Indented"/>
        <w:rPr>
          <w:rFonts w:eastAsia="Gulim" w:cs="Arial"/>
          <w:lang w:eastAsia="ko-KR"/>
        </w:rPr>
      </w:pPr>
      <w:r w:rsidRPr="00E62BCC">
        <w:rPr>
          <w:rStyle w:val="Strong"/>
          <w:rFonts w:eastAsia="Gulim" w:cs="Arial"/>
          <w:lang w:eastAsia="ko-KR"/>
        </w:rPr>
        <w:t>옵션</w:t>
      </w:r>
      <w:r w:rsidRPr="00E62BCC">
        <w:rPr>
          <w:rStyle w:val="Strong"/>
          <w:rFonts w:eastAsia="Gulim" w:cs="Arial"/>
          <w:lang w:eastAsia="ko-KR"/>
        </w:rPr>
        <w:t xml:space="preserve"> 2: </w:t>
      </w:r>
      <w:r w:rsidRPr="00E62BCC">
        <w:rPr>
          <w:rStyle w:val="Strong"/>
          <w:rFonts w:eastAsia="Gulim" w:cs="Arial"/>
          <w:lang w:eastAsia="ko-KR"/>
        </w:rPr>
        <w:t>사용되는</w:t>
      </w:r>
      <w:r w:rsidRPr="00E62BCC">
        <w:rPr>
          <w:rStyle w:val="Strong"/>
          <w:rFonts w:eastAsia="Gulim" w:cs="Arial"/>
          <w:lang w:eastAsia="ko-KR"/>
        </w:rPr>
        <w:t xml:space="preserve"> </w:t>
      </w:r>
      <w:r w:rsidRPr="00E62BCC">
        <w:rPr>
          <w:rStyle w:val="Strong"/>
          <w:rFonts w:eastAsia="Gulim" w:cs="Arial"/>
          <w:lang w:eastAsia="ko-KR"/>
        </w:rPr>
        <w:t>프로세서에</w:t>
      </w:r>
      <w:r w:rsidRPr="00E62BCC">
        <w:rPr>
          <w:rStyle w:val="Strong"/>
          <w:rFonts w:eastAsia="Gulim" w:cs="Arial"/>
          <w:lang w:eastAsia="ko-KR"/>
        </w:rPr>
        <w:t xml:space="preserve"> </w:t>
      </w:r>
      <w:r w:rsidRPr="00E62BCC">
        <w:rPr>
          <w:rStyle w:val="Strong"/>
          <w:rFonts w:eastAsia="Gulim" w:cs="Arial"/>
          <w:lang w:eastAsia="ko-KR"/>
        </w:rPr>
        <w:t>따른</w:t>
      </w:r>
      <w:r w:rsidRPr="00E62BCC">
        <w:rPr>
          <w:rStyle w:val="Strong"/>
          <w:rFonts w:eastAsia="Gulim" w:cs="Arial"/>
          <w:lang w:eastAsia="ko-KR"/>
        </w:rPr>
        <w:t xml:space="preserve"> </w:t>
      </w:r>
      <w:r w:rsidRPr="00E62BCC">
        <w:rPr>
          <w:rStyle w:val="Strong"/>
          <w:rFonts w:eastAsia="Gulim" w:cs="Arial"/>
          <w:lang w:eastAsia="ko-KR"/>
        </w:rPr>
        <w:t>라이선스</w:t>
      </w:r>
      <w:r w:rsidRPr="00E62BCC">
        <w:rPr>
          <w:rStyle w:val="Strong"/>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수량</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언제든</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그러나</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사용한</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총</w:t>
      </w:r>
      <w:r w:rsidRPr="00E62BCC">
        <w:rPr>
          <w:rFonts w:eastAsia="Gulim" w:cs="Arial"/>
          <w:lang w:eastAsia="ko-KR"/>
        </w:rPr>
        <w:t xml:space="preserve"> </w:t>
      </w:r>
      <w:r w:rsidRPr="00E62BCC">
        <w:rPr>
          <w:rFonts w:eastAsia="Gulim" w:cs="Arial"/>
          <w:lang w:eastAsia="ko-KR"/>
        </w:rPr>
        <w:t>개수는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초과할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B5" w14:textId="77777777" w:rsidR="000A570B" w:rsidRPr="00770030" w:rsidRDefault="000A570B" w:rsidP="000A570B">
      <w:pPr>
        <w:pStyle w:val="PURHeading2"/>
        <w:rPr>
          <w:rFonts w:ascii="Arial" w:eastAsia="Gulim" w:hAnsi="Arial" w:cs="Arial"/>
          <w:b/>
          <w:bCs/>
          <w:lang w:eastAsia="ko-KR"/>
        </w:rPr>
      </w:pPr>
      <w:r w:rsidRPr="00770030">
        <w:rPr>
          <w:rFonts w:ascii="Arial" w:eastAsia="Gulim" w:hAnsi="Arial" w:cs="Arial"/>
          <w:b/>
          <w:bCs/>
          <w:lang w:eastAsia="ko-KR"/>
        </w:rPr>
        <w:t>클라이언트</w:t>
      </w:r>
      <w:r w:rsidRPr="00770030">
        <w:rPr>
          <w:rFonts w:ascii="Arial" w:eastAsia="Gulim" w:hAnsi="Arial" w:cs="Arial"/>
          <w:b/>
          <w:bCs/>
          <w:lang w:eastAsia="ko-KR"/>
        </w:rPr>
        <w:t xml:space="preserve"> </w:t>
      </w:r>
      <w:r w:rsidRPr="00770030">
        <w:rPr>
          <w:rFonts w:ascii="Arial" w:eastAsia="Gulim" w:hAnsi="Arial" w:cs="Arial"/>
          <w:b/>
          <w:bCs/>
          <w:lang w:eastAsia="ko-KR"/>
        </w:rPr>
        <w:t>소프트웨어</w:t>
      </w:r>
      <w:r w:rsidRPr="00770030">
        <w:rPr>
          <w:rFonts w:ascii="Arial" w:eastAsia="Gulim" w:hAnsi="Arial" w:cs="Arial"/>
          <w:b/>
          <w:bCs/>
          <w:lang w:eastAsia="ko-KR"/>
        </w:rPr>
        <w:t xml:space="preserve"> </w:t>
      </w:r>
      <w:r w:rsidRPr="00770030">
        <w:rPr>
          <w:rFonts w:ascii="Arial" w:eastAsia="Gulim" w:hAnsi="Arial" w:cs="Arial"/>
          <w:b/>
          <w:bCs/>
          <w:lang w:eastAsia="ko-KR"/>
        </w:rPr>
        <w:t>인스턴스</w:t>
      </w:r>
      <w:r w:rsidRPr="00770030">
        <w:rPr>
          <w:rFonts w:ascii="Arial" w:eastAsia="Gulim" w:hAnsi="Arial" w:cs="Arial"/>
          <w:b/>
          <w:bCs/>
          <w:lang w:eastAsia="ko-KR"/>
        </w:rPr>
        <w:t xml:space="preserve"> </w:t>
      </w:r>
      <w:r w:rsidRPr="00770030">
        <w:rPr>
          <w:rFonts w:ascii="Arial" w:eastAsia="Gulim" w:hAnsi="Arial" w:cs="Arial"/>
          <w:b/>
          <w:bCs/>
          <w:lang w:eastAsia="ko-KR"/>
        </w:rPr>
        <w:t>실행</w:t>
      </w:r>
    </w:p>
    <w:p w14:paraId="688865B6" w14:textId="77777777" w:rsidR="000A570B" w:rsidRPr="00E62BCC" w:rsidRDefault="00AD3685" w:rsidP="000A570B">
      <w:pPr>
        <w:pStyle w:val="PURBody-Indented"/>
        <w:rPr>
          <w:rFonts w:eastAsia="Gulim" w:cs="Arial"/>
          <w:lang w:eastAsia="ko-KR"/>
        </w:rPr>
      </w:pPr>
      <w:hyperlink w:anchor="Appendix1" w:history="1">
        <w:r w:rsidR="000A570B" w:rsidRPr="00E62BCC">
          <w:rPr>
            <w:rStyle w:val="Hyperlink"/>
            <w:rFonts w:eastAsia="Gulim" w:cs="Arial"/>
            <w:lang w:eastAsia="ko-KR"/>
          </w:rPr>
          <w:t>부록</w:t>
        </w:r>
        <w:r w:rsidR="000A570B" w:rsidRPr="00E62BCC">
          <w:rPr>
            <w:rStyle w:val="Hyperlink"/>
            <w:rFonts w:eastAsia="Gulim" w:cs="Arial"/>
            <w:lang w:eastAsia="ko-KR"/>
          </w:rPr>
          <w:t xml:space="preserve"> 1</w:t>
        </w:r>
      </w:hyperlink>
      <w:r w:rsidR="000A570B" w:rsidRPr="00E62BCC">
        <w:rPr>
          <w:rFonts w:eastAsia="Gulim" w:cs="Arial"/>
          <w:lang w:eastAsia="ko-KR"/>
        </w:rPr>
        <w:t>에</w:t>
      </w:r>
      <w:r w:rsidR="000A570B" w:rsidRPr="00E62BCC">
        <w:rPr>
          <w:rFonts w:eastAsia="Gulim" w:cs="Arial"/>
          <w:lang w:eastAsia="ko-KR"/>
        </w:rPr>
        <w:t xml:space="preserve"> </w:t>
      </w:r>
      <w:r w:rsidR="000A570B" w:rsidRPr="00E62BCC">
        <w:rPr>
          <w:rFonts w:eastAsia="Gulim" w:cs="Arial"/>
          <w:lang w:eastAsia="ko-KR"/>
        </w:rPr>
        <w:t>나열된</w:t>
      </w:r>
      <w:r w:rsidR="000A570B" w:rsidRPr="00E62BCC">
        <w:rPr>
          <w:rFonts w:eastAsia="Gulim" w:cs="Arial"/>
          <w:lang w:eastAsia="ko-KR"/>
        </w:rPr>
        <w:t xml:space="preserve"> </w:t>
      </w:r>
      <w:r w:rsidR="000A570B" w:rsidRPr="00E62BCC">
        <w:rPr>
          <w:rFonts w:eastAsia="Gulim" w:cs="Arial"/>
          <w:lang w:eastAsia="ko-KR"/>
        </w:rPr>
        <w:t>클라이언트</w:t>
      </w:r>
      <w:r w:rsidR="000A570B" w:rsidRPr="00E62BCC">
        <w:rPr>
          <w:rFonts w:eastAsia="Gulim" w:cs="Arial"/>
          <w:lang w:eastAsia="ko-KR"/>
        </w:rPr>
        <w:t xml:space="preserve"> </w:t>
      </w:r>
      <w:r w:rsidR="000A570B" w:rsidRPr="00E62BCC">
        <w:rPr>
          <w:rFonts w:eastAsia="Gulim" w:cs="Arial"/>
          <w:lang w:eastAsia="ko-KR"/>
        </w:rPr>
        <w:t>소프트웨어의</w:t>
      </w:r>
      <w:r w:rsidR="000A570B" w:rsidRPr="00E62BCC">
        <w:rPr>
          <w:rFonts w:eastAsia="Gulim" w:cs="Arial"/>
          <w:lang w:eastAsia="ko-KR"/>
        </w:rPr>
        <w:t xml:space="preserve"> </w:t>
      </w:r>
      <w:r w:rsidR="000A570B" w:rsidRPr="00E62BCC">
        <w:rPr>
          <w:rFonts w:eastAsia="Gulim" w:cs="Arial"/>
          <w:lang w:eastAsia="ko-KR"/>
        </w:rPr>
        <w:t>인스턴스는</w:t>
      </w:r>
      <w:r w:rsidR="000A570B" w:rsidRPr="00E62BCC">
        <w:rPr>
          <w:rFonts w:eastAsia="Gulim" w:cs="Arial"/>
          <w:lang w:eastAsia="ko-KR"/>
        </w:rPr>
        <w:t xml:space="preserve"> </w:t>
      </w:r>
      <w:r w:rsidR="000A570B" w:rsidRPr="00E62BCC">
        <w:rPr>
          <w:rFonts w:eastAsia="Gulim" w:cs="Arial"/>
          <w:lang w:eastAsia="ko-KR"/>
        </w:rPr>
        <w:t>수량</w:t>
      </w:r>
      <w:r w:rsidR="000A570B" w:rsidRPr="00E62BCC">
        <w:rPr>
          <w:rFonts w:eastAsia="Gulim" w:cs="Arial"/>
          <w:lang w:eastAsia="ko-KR"/>
        </w:rPr>
        <w:t xml:space="preserve"> </w:t>
      </w:r>
      <w:r w:rsidR="000A570B" w:rsidRPr="00E62BCC">
        <w:rPr>
          <w:rFonts w:eastAsia="Gulim" w:cs="Arial"/>
          <w:lang w:eastAsia="ko-KR"/>
        </w:rPr>
        <w:t>제한</w:t>
      </w:r>
      <w:r w:rsidR="000A570B" w:rsidRPr="00E62BCC">
        <w:rPr>
          <w:rFonts w:eastAsia="Gulim" w:cs="Arial"/>
          <w:lang w:eastAsia="ko-KR"/>
        </w:rPr>
        <w:t xml:space="preserve"> </w:t>
      </w:r>
      <w:r w:rsidR="000A570B" w:rsidRPr="00E62BCC">
        <w:rPr>
          <w:rFonts w:eastAsia="Gulim" w:cs="Arial"/>
          <w:lang w:eastAsia="ko-KR"/>
        </w:rPr>
        <w:t>없이</w:t>
      </w:r>
      <w:r w:rsidR="000A570B" w:rsidRPr="00E62BCC">
        <w:rPr>
          <w:rFonts w:eastAsia="Gulim" w:cs="Arial"/>
          <w:lang w:eastAsia="ko-KR"/>
        </w:rPr>
        <w:t xml:space="preserve"> </w:t>
      </w:r>
      <w:r w:rsidR="000A570B" w:rsidRPr="00E62BCC">
        <w:rPr>
          <w:rFonts w:eastAsia="Gulim" w:cs="Arial"/>
          <w:lang w:eastAsia="ko-KR"/>
        </w:rPr>
        <w:t>모든</w:t>
      </w:r>
      <w:r w:rsidR="000A570B" w:rsidRPr="00E62BCC">
        <w:rPr>
          <w:rFonts w:eastAsia="Gulim" w:cs="Arial"/>
          <w:lang w:eastAsia="ko-KR"/>
        </w:rPr>
        <w:t xml:space="preserve"> </w:t>
      </w:r>
      <w:r w:rsidR="000A570B" w:rsidRPr="00E62BCC">
        <w:rPr>
          <w:rFonts w:eastAsia="Gulim" w:cs="Arial"/>
          <w:lang w:eastAsia="ko-KR"/>
        </w:rPr>
        <w:t>장치</w:t>
      </w:r>
      <w:r w:rsidR="000A570B" w:rsidRPr="00E62BCC">
        <w:rPr>
          <w:rFonts w:eastAsia="Gulim" w:cs="Arial"/>
          <w:lang w:eastAsia="ko-KR"/>
        </w:rPr>
        <w:t xml:space="preserve"> </w:t>
      </w:r>
      <w:r w:rsidR="000A570B" w:rsidRPr="00E62BCC">
        <w:rPr>
          <w:rFonts w:eastAsia="Gulim" w:cs="Arial"/>
          <w:lang w:eastAsia="ko-KR"/>
        </w:rPr>
        <w:t>또는</w:t>
      </w:r>
      <w:r w:rsidR="000A570B" w:rsidRPr="00E62BCC">
        <w:rPr>
          <w:rFonts w:eastAsia="Gulim" w:cs="Arial"/>
          <w:lang w:eastAsia="ko-KR"/>
        </w:rPr>
        <w:t xml:space="preserve"> </w:t>
      </w:r>
      <w:r w:rsidR="000A570B" w:rsidRPr="00E62BCC">
        <w:rPr>
          <w:rFonts w:eastAsia="Gulim" w:cs="Arial"/>
          <w:lang w:eastAsia="ko-KR"/>
        </w:rPr>
        <w:t>고객의</w:t>
      </w:r>
      <w:r w:rsidR="000A570B" w:rsidRPr="00E62BCC">
        <w:rPr>
          <w:rFonts w:eastAsia="Gulim" w:cs="Arial"/>
          <w:lang w:eastAsia="ko-KR"/>
        </w:rPr>
        <w:t xml:space="preserve"> </w:t>
      </w:r>
      <w:r w:rsidR="000A570B" w:rsidRPr="00E62BCC">
        <w:rPr>
          <w:rFonts w:eastAsia="Gulim" w:cs="Arial"/>
          <w:lang w:eastAsia="ko-KR"/>
        </w:rPr>
        <w:t>물리적</w:t>
      </w:r>
      <w:r w:rsidR="000A570B" w:rsidRPr="00E62BCC">
        <w:rPr>
          <w:rFonts w:eastAsia="Gulim" w:cs="Arial"/>
          <w:lang w:eastAsia="ko-KR"/>
        </w:rPr>
        <w:t xml:space="preserve"> </w:t>
      </w:r>
      <w:r w:rsidR="000A570B" w:rsidRPr="00E62BCC">
        <w:rPr>
          <w:rFonts w:eastAsia="Gulim" w:cs="Arial"/>
          <w:lang w:eastAsia="ko-KR"/>
        </w:rPr>
        <w:t>운영</w:t>
      </w:r>
      <w:r w:rsidR="000A570B" w:rsidRPr="00E62BCC">
        <w:rPr>
          <w:rFonts w:eastAsia="Gulim" w:cs="Arial"/>
          <w:lang w:eastAsia="ko-KR"/>
        </w:rPr>
        <w:t xml:space="preserve"> </w:t>
      </w:r>
      <w:r w:rsidR="000A570B" w:rsidRPr="00E62BCC">
        <w:rPr>
          <w:rFonts w:eastAsia="Gulim" w:cs="Arial"/>
          <w:lang w:eastAsia="ko-KR"/>
        </w:rPr>
        <w:t>체제</w:t>
      </w:r>
      <w:r w:rsidR="000A570B" w:rsidRPr="00E62BCC">
        <w:rPr>
          <w:rFonts w:eastAsia="Gulim" w:cs="Arial"/>
          <w:lang w:eastAsia="ko-KR"/>
        </w:rPr>
        <w:t xml:space="preserve"> </w:t>
      </w:r>
      <w:r w:rsidR="000A570B" w:rsidRPr="00E62BCC">
        <w:rPr>
          <w:rFonts w:eastAsia="Gulim" w:cs="Arial"/>
          <w:lang w:eastAsia="ko-KR"/>
        </w:rPr>
        <w:t>환경</w:t>
      </w:r>
      <w:r w:rsidR="000A570B" w:rsidRPr="00E62BCC">
        <w:rPr>
          <w:rFonts w:eastAsia="Gulim" w:cs="Arial"/>
          <w:lang w:eastAsia="ko-KR"/>
        </w:rPr>
        <w:t xml:space="preserve"> </w:t>
      </w:r>
      <w:r w:rsidR="000A570B" w:rsidRPr="00E62BCC">
        <w:rPr>
          <w:rFonts w:eastAsia="Gulim" w:cs="Arial"/>
          <w:lang w:eastAsia="ko-KR"/>
        </w:rPr>
        <w:t>또는</w:t>
      </w:r>
      <w:r w:rsidR="000A570B" w:rsidRPr="00E62BCC">
        <w:rPr>
          <w:rFonts w:eastAsia="Gulim" w:cs="Arial"/>
          <w:lang w:eastAsia="ko-KR"/>
        </w:rPr>
        <w:t xml:space="preserve"> </w:t>
      </w:r>
      <w:r w:rsidR="000A570B" w:rsidRPr="00E62BCC">
        <w:rPr>
          <w:rFonts w:eastAsia="Gulim" w:cs="Arial"/>
          <w:lang w:eastAsia="ko-KR"/>
        </w:rPr>
        <w:t>가상</w:t>
      </w:r>
      <w:r w:rsidR="000A570B" w:rsidRPr="00E62BCC">
        <w:rPr>
          <w:rFonts w:eastAsia="Gulim" w:cs="Arial"/>
          <w:lang w:eastAsia="ko-KR"/>
        </w:rPr>
        <w:t xml:space="preserve"> </w:t>
      </w:r>
      <w:r w:rsidR="000A570B" w:rsidRPr="00E62BCC">
        <w:rPr>
          <w:rFonts w:eastAsia="Gulim" w:cs="Arial"/>
          <w:lang w:eastAsia="ko-KR"/>
        </w:rPr>
        <w:t>운영</w:t>
      </w:r>
      <w:r w:rsidR="000A570B" w:rsidRPr="00E62BCC">
        <w:rPr>
          <w:rFonts w:eastAsia="Gulim" w:cs="Arial"/>
          <w:lang w:eastAsia="ko-KR"/>
        </w:rPr>
        <w:t xml:space="preserve"> </w:t>
      </w:r>
      <w:r w:rsidR="000A570B" w:rsidRPr="00E62BCC">
        <w:rPr>
          <w:rFonts w:eastAsia="Gulim" w:cs="Arial"/>
          <w:lang w:eastAsia="ko-KR"/>
        </w:rPr>
        <w:t>체제</w:t>
      </w:r>
      <w:r w:rsidR="000A570B" w:rsidRPr="00E62BCC">
        <w:rPr>
          <w:rFonts w:eastAsia="Gulim" w:cs="Arial"/>
          <w:lang w:eastAsia="ko-KR"/>
        </w:rPr>
        <w:t xml:space="preserve"> </w:t>
      </w:r>
      <w:r w:rsidR="000A570B" w:rsidRPr="00E62BCC">
        <w:rPr>
          <w:rFonts w:eastAsia="Gulim" w:cs="Arial"/>
          <w:lang w:eastAsia="ko-KR"/>
        </w:rPr>
        <w:t>환경</w:t>
      </w:r>
      <w:r w:rsidR="000A570B" w:rsidRPr="00E62BCC">
        <w:rPr>
          <w:rFonts w:eastAsia="Gulim" w:cs="Arial"/>
          <w:lang w:eastAsia="ko-KR"/>
        </w:rPr>
        <w:t>(</w:t>
      </w:r>
      <w:r w:rsidR="000A570B" w:rsidRPr="00E62BCC">
        <w:rPr>
          <w:rFonts w:eastAsia="Gulim" w:cs="Arial"/>
          <w:lang w:eastAsia="ko-KR"/>
        </w:rPr>
        <w:t>또는</w:t>
      </w:r>
      <w:r w:rsidR="000A570B" w:rsidRPr="00E62BCC">
        <w:rPr>
          <w:rFonts w:eastAsia="Gulim" w:cs="Arial"/>
          <w:lang w:eastAsia="ko-KR"/>
        </w:rPr>
        <w:t xml:space="preserve"> OSE)</w:t>
      </w:r>
      <w:r w:rsidR="000A570B" w:rsidRPr="00E62BCC">
        <w:rPr>
          <w:rFonts w:eastAsia="Gulim" w:cs="Arial"/>
          <w:lang w:eastAsia="ko-KR"/>
        </w:rPr>
        <w:t>에서</w:t>
      </w:r>
      <w:r w:rsidR="000A570B" w:rsidRPr="00E62BCC">
        <w:rPr>
          <w:rFonts w:eastAsia="Gulim" w:cs="Arial"/>
          <w:lang w:eastAsia="ko-KR"/>
        </w:rPr>
        <w:t xml:space="preserve"> </w:t>
      </w:r>
      <w:r w:rsidR="000A570B" w:rsidRPr="00E62BCC">
        <w:rPr>
          <w:rFonts w:eastAsia="Gulim" w:cs="Arial"/>
          <w:lang w:eastAsia="ko-KR"/>
        </w:rPr>
        <w:t>실행</w:t>
      </w:r>
      <w:r w:rsidR="000A570B" w:rsidRPr="00E62BCC">
        <w:rPr>
          <w:rFonts w:eastAsia="Gulim" w:cs="Arial"/>
          <w:lang w:eastAsia="ko-KR"/>
        </w:rPr>
        <w:t xml:space="preserve"> </w:t>
      </w:r>
      <w:r w:rsidR="000A570B" w:rsidRPr="00E62BCC">
        <w:rPr>
          <w:rFonts w:eastAsia="Gulim" w:cs="Arial"/>
          <w:lang w:eastAsia="ko-KR"/>
        </w:rPr>
        <w:t>또는</w:t>
      </w:r>
      <w:r w:rsidR="000A570B" w:rsidRPr="00E62BCC">
        <w:rPr>
          <w:rFonts w:eastAsia="Gulim" w:cs="Arial"/>
          <w:lang w:eastAsia="ko-KR"/>
        </w:rPr>
        <w:t xml:space="preserve"> </w:t>
      </w:r>
      <w:r w:rsidR="000A570B" w:rsidRPr="00E62BCC">
        <w:rPr>
          <w:rFonts w:eastAsia="Gulim" w:cs="Arial"/>
          <w:lang w:eastAsia="ko-KR"/>
        </w:rPr>
        <w:t>사용할</w:t>
      </w:r>
      <w:r w:rsidR="000A570B" w:rsidRPr="00E62BCC">
        <w:rPr>
          <w:rFonts w:eastAsia="Gulim" w:cs="Arial"/>
          <w:lang w:eastAsia="ko-KR"/>
        </w:rPr>
        <w:t xml:space="preserve"> </w:t>
      </w:r>
      <w:r w:rsidR="000A570B" w:rsidRPr="00E62BCC">
        <w:rPr>
          <w:rFonts w:eastAsia="Gulim" w:cs="Arial"/>
          <w:lang w:eastAsia="ko-KR"/>
        </w:rPr>
        <w:t>수</w:t>
      </w:r>
      <w:r w:rsidR="000A570B" w:rsidRPr="00E62BCC">
        <w:rPr>
          <w:rFonts w:eastAsia="Gulim" w:cs="Arial"/>
          <w:lang w:eastAsia="ko-KR"/>
        </w:rPr>
        <w:t xml:space="preserve"> </w:t>
      </w:r>
      <w:r w:rsidR="000A570B" w:rsidRPr="00E62BCC">
        <w:rPr>
          <w:rFonts w:eastAsia="Gulim" w:cs="Arial"/>
          <w:lang w:eastAsia="ko-KR"/>
        </w:rPr>
        <w:t>있으며</w:t>
      </w:r>
      <w:r w:rsidR="000A570B" w:rsidRPr="00E62BCC">
        <w:rPr>
          <w:rFonts w:eastAsia="Gulim" w:cs="Arial"/>
          <w:lang w:eastAsia="ko-KR"/>
        </w:rPr>
        <w:t xml:space="preserve"> </w:t>
      </w:r>
      <w:r w:rsidR="000A570B" w:rsidRPr="00E62BCC">
        <w:rPr>
          <w:rFonts w:eastAsia="Gulim" w:cs="Arial"/>
          <w:lang w:eastAsia="ko-KR"/>
        </w:rPr>
        <w:t>인스턴스의</w:t>
      </w:r>
      <w:r w:rsidR="000A570B" w:rsidRPr="00E62BCC">
        <w:rPr>
          <w:rFonts w:eastAsia="Gulim" w:cs="Arial"/>
          <w:lang w:eastAsia="ko-KR"/>
        </w:rPr>
        <w:t xml:space="preserve"> </w:t>
      </w:r>
      <w:r w:rsidR="000A570B" w:rsidRPr="00E62BCC">
        <w:rPr>
          <w:rFonts w:eastAsia="Gulim" w:cs="Arial"/>
          <w:lang w:eastAsia="ko-KR"/>
        </w:rPr>
        <w:t>수에는</w:t>
      </w:r>
      <w:r w:rsidR="000A570B" w:rsidRPr="00E62BCC">
        <w:rPr>
          <w:rFonts w:eastAsia="Gulim" w:cs="Arial"/>
          <w:lang w:eastAsia="ko-KR"/>
        </w:rPr>
        <w:t xml:space="preserve"> </w:t>
      </w:r>
      <w:r w:rsidR="000A570B" w:rsidRPr="00E62BCC">
        <w:rPr>
          <w:rFonts w:eastAsia="Gulim" w:cs="Arial"/>
          <w:lang w:eastAsia="ko-KR"/>
        </w:rPr>
        <w:t>제한이</w:t>
      </w:r>
      <w:r w:rsidR="000A570B" w:rsidRPr="00E62BCC">
        <w:rPr>
          <w:rFonts w:eastAsia="Gulim" w:cs="Arial"/>
          <w:lang w:eastAsia="ko-KR"/>
        </w:rPr>
        <w:t xml:space="preserve"> </w:t>
      </w:r>
      <w:r w:rsidR="000A570B" w:rsidRPr="00E62BCC">
        <w:rPr>
          <w:rFonts w:eastAsia="Gulim" w:cs="Arial"/>
          <w:lang w:eastAsia="ko-KR"/>
        </w:rPr>
        <w:t>없습니다</w:t>
      </w:r>
      <w:r w:rsidR="000A570B" w:rsidRPr="00E62BCC">
        <w:rPr>
          <w:rFonts w:eastAsia="Gulim" w:cs="Arial"/>
          <w:lang w:eastAsia="ko-KR"/>
        </w:rPr>
        <w:t xml:space="preserve">. </w:t>
      </w:r>
      <w:r w:rsidR="000A570B" w:rsidRPr="00E62BCC">
        <w:rPr>
          <w:rFonts w:eastAsia="Gulim" w:cs="Arial"/>
          <w:lang w:eastAsia="ko-KR"/>
        </w:rPr>
        <w:t>클라이언트</w:t>
      </w:r>
      <w:r w:rsidR="000A570B" w:rsidRPr="00E62BCC">
        <w:rPr>
          <w:rFonts w:eastAsia="Gulim" w:cs="Arial"/>
          <w:lang w:eastAsia="ko-KR"/>
        </w:rPr>
        <w:t xml:space="preserve"> </w:t>
      </w:r>
      <w:r w:rsidR="000A570B" w:rsidRPr="00E62BCC">
        <w:rPr>
          <w:rFonts w:eastAsia="Gulim" w:cs="Arial"/>
          <w:lang w:eastAsia="ko-KR"/>
        </w:rPr>
        <w:t>소프트웨어는</w:t>
      </w:r>
      <w:r w:rsidR="000A570B" w:rsidRPr="00E62BCC">
        <w:rPr>
          <w:rFonts w:eastAsia="Gulim" w:cs="Arial"/>
          <w:lang w:eastAsia="ko-KR"/>
        </w:rPr>
        <w:t xml:space="preserve"> </w:t>
      </w:r>
      <w:r w:rsidR="000A570B" w:rsidRPr="00E62BCC">
        <w:rPr>
          <w:rFonts w:eastAsia="Gulim" w:cs="Arial"/>
          <w:lang w:eastAsia="ko-KR"/>
        </w:rPr>
        <w:t>귀하</w:t>
      </w:r>
      <w:r w:rsidR="000A570B" w:rsidRPr="00E62BCC">
        <w:rPr>
          <w:rFonts w:eastAsia="Gulim" w:cs="Arial"/>
          <w:lang w:eastAsia="ko-KR"/>
        </w:rPr>
        <w:t xml:space="preserve"> </w:t>
      </w:r>
      <w:r w:rsidR="000A570B" w:rsidRPr="00E62BCC">
        <w:rPr>
          <w:rFonts w:eastAsia="Gulim" w:cs="Arial"/>
          <w:lang w:eastAsia="ko-KR"/>
        </w:rPr>
        <w:t>및</w:t>
      </w:r>
      <w:r w:rsidR="000A570B" w:rsidRPr="00E62BCC">
        <w:rPr>
          <w:rFonts w:eastAsia="Gulim" w:cs="Arial"/>
          <w:lang w:eastAsia="ko-KR"/>
        </w:rPr>
        <w:t xml:space="preserve"> </w:t>
      </w:r>
      <w:r w:rsidR="000A570B" w:rsidRPr="00E62BCC">
        <w:rPr>
          <w:rFonts w:eastAsia="Gulim" w:cs="Arial"/>
          <w:lang w:eastAsia="ko-KR"/>
        </w:rPr>
        <w:t>귀하의</w:t>
      </w:r>
      <w:r w:rsidR="000A570B" w:rsidRPr="00E62BCC">
        <w:rPr>
          <w:rFonts w:eastAsia="Gulim" w:cs="Arial"/>
          <w:lang w:eastAsia="ko-KR"/>
        </w:rPr>
        <w:t xml:space="preserve"> </w:t>
      </w:r>
      <w:r w:rsidR="000A570B" w:rsidRPr="00E62BCC">
        <w:rPr>
          <w:rFonts w:eastAsia="Gulim" w:cs="Arial"/>
          <w:lang w:eastAsia="ko-KR"/>
        </w:rPr>
        <w:t>고객이</w:t>
      </w:r>
      <w:r w:rsidR="000A570B" w:rsidRPr="00E62BCC">
        <w:rPr>
          <w:rFonts w:eastAsia="Gulim" w:cs="Arial"/>
          <w:lang w:eastAsia="ko-KR"/>
        </w:rPr>
        <w:t xml:space="preserve"> </w:t>
      </w:r>
      <w:r w:rsidR="000A570B" w:rsidRPr="00E62BCC">
        <w:rPr>
          <w:rFonts w:eastAsia="Gulim" w:cs="Arial"/>
          <w:lang w:eastAsia="ko-KR"/>
        </w:rPr>
        <w:t>서버</w:t>
      </w:r>
      <w:r w:rsidR="000A570B" w:rsidRPr="00E62BCC">
        <w:rPr>
          <w:rFonts w:eastAsia="Gulim" w:cs="Arial"/>
          <w:lang w:eastAsia="ko-KR"/>
        </w:rPr>
        <w:t xml:space="preserve"> </w:t>
      </w:r>
      <w:r w:rsidR="000A570B" w:rsidRPr="00E62BCC">
        <w:rPr>
          <w:rFonts w:eastAsia="Gulim" w:cs="Arial"/>
          <w:lang w:eastAsia="ko-KR"/>
        </w:rPr>
        <w:t>소프트웨어와</w:t>
      </w:r>
      <w:r w:rsidR="000A570B" w:rsidRPr="00E62BCC">
        <w:rPr>
          <w:rFonts w:eastAsia="Gulim" w:cs="Arial"/>
          <w:lang w:eastAsia="ko-KR"/>
        </w:rPr>
        <w:t xml:space="preserve"> </w:t>
      </w:r>
      <w:r w:rsidR="000A570B" w:rsidRPr="00E62BCC">
        <w:rPr>
          <w:rFonts w:eastAsia="Gulim" w:cs="Arial"/>
          <w:lang w:eastAsia="ko-KR"/>
        </w:rPr>
        <w:t>함께</w:t>
      </w:r>
      <w:r w:rsidR="000A570B" w:rsidRPr="00E62BCC">
        <w:rPr>
          <w:rFonts w:eastAsia="Gulim" w:cs="Arial"/>
          <w:lang w:eastAsia="ko-KR"/>
        </w:rPr>
        <w:t xml:space="preserve"> </w:t>
      </w:r>
      <w:r w:rsidR="000A570B" w:rsidRPr="00E62BCC">
        <w:rPr>
          <w:rFonts w:eastAsia="Gulim" w:cs="Arial"/>
          <w:lang w:eastAsia="ko-KR"/>
        </w:rPr>
        <w:t>직접</w:t>
      </w:r>
      <w:r w:rsidR="000A570B" w:rsidRPr="00E62BCC">
        <w:rPr>
          <w:rFonts w:eastAsia="Gulim" w:cs="Arial"/>
          <w:lang w:eastAsia="ko-KR"/>
        </w:rPr>
        <w:t xml:space="preserve"> </w:t>
      </w:r>
      <w:r w:rsidR="000A570B" w:rsidRPr="00E62BCC">
        <w:rPr>
          <w:rFonts w:eastAsia="Gulim" w:cs="Arial"/>
          <w:lang w:eastAsia="ko-KR"/>
        </w:rPr>
        <w:t>사용하거나</w:t>
      </w:r>
      <w:r w:rsidR="000A570B" w:rsidRPr="00E62BCC">
        <w:rPr>
          <w:rFonts w:eastAsia="Gulim" w:cs="Arial"/>
          <w:lang w:eastAsia="ko-KR"/>
        </w:rPr>
        <w:t xml:space="preserve"> </w:t>
      </w:r>
      <w:r w:rsidR="000A570B" w:rsidRPr="00E62BCC">
        <w:rPr>
          <w:rFonts w:eastAsia="Gulim" w:cs="Arial"/>
          <w:lang w:eastAsia="ko-KR"/>
        </w:rPr>
        <w:t>기타</w:t>
      </w:r>
      <w:r w:rsidR="000A570B" w:rsidRPr="00E62BCC">
        <w:rPr>
          <w:rFonts w:eastAsia="Gulim" w:cs="Arial"/>
          <w:lang w:eastAsia="ko-KR"/>
        </w:rPr>
        <w:t xml:space="preserve"> </w:t>
      </w:r>
      <w:r w:rsidR="000A570B" w:rsidRPr="00E62BCC">
        <w:rPr>
          <w:rFonts w:eastAsia="Gulim" w:cs="Arial"/>
          <w:lang w:eastAsia="ko-KR"/>
        </w:rPr>
        <w:t>클라이언트</w:t>
      </w:r>
      <w:r w:rsidR="000A570B" w:rsidRPr="00E62BCC">
        <w:rPr>
          <w:rFonts w:eastAsia="Gulim" w:cs="Arial"/>
          <w:lang w:eastAsia="ko-KR"/>
        </w:rPr>
        <w:t xml:space="preserve"> </w:t>
      </w:r>
      <w:r w:rsidR="000A570B" w:rsidRPr="00E62BCC">
        <w:rPr>
          <w:rFonts w:eastAsia="Gulim" w:cs="Arial"/>
          <w:lang w:eastAsia="ko-KR"/>
        </w:rPr>
        <w:t>소프트웨어를</w:t>
      </w:r>
      <w:r w:rsidR="000A570B" w:rsidRPr="00E62BCC">
        <w:rPr>
          <w:rFonts w:eastAsia="Gulim" w:cs="Arial"/>
          <w:lang w:eastAsia="ko-KR"/>
        </w:rPr>
        <w:t xml:space="preserve"> </w:t>
      </w:r>
      <w:r w:rsidR="000A570B" w:rsidRPr="00E62BCC">
        <w:rPr>
          <w:rFonts w:eastAsia="Gulim" w:cs="Arial"/>
          <w:lang w:eastAsia="ko-KR"/>
        </w:rPr>
        <w:t>통해</w:t>
      </w:r>
      <w:r w:rsidR="000A570B" w:rsidRPr="00E62BCC">
        <w:rPr>
          <w:rFonts w:eastAsia="Gulim" w:cs="Arial"/>
          <w:lang w:eastAsia="ko-KR"/>
        </w:rPr>
        <w:t xml:space="preserve"> </w:t>
      </w:r>
      <w:r w:rsidR="000A570B" w:rsidRPr="00E62BCC">
        <w:rPr>
          <w:rFonts w:eastAsia="Gulim" w:cs="Arial"/>
          <w:lang w:eastAsia="ko-KR"/>
        </w:rPr>
        <w:t>간접적으로</w:t>
      </w:r>
      <w:r w:rsidR="000A570B" w:rsidRPr="00E62BCC">
        <w:rPr>
          <w:rFonts w:eastAsia="Gulim" w:cs="Arial"/>
          <w:lang w:eastAsia="ko-KR"/>
        </w:rPr>
        <w:t xml:space="preserve"> </w:t>
      </w:r>
      <w:r w:rsidR="000A570B" w:rsidRPr="00E62BCC">
        <w:rPr>
          <w:rFonts w:eastAsia="Gulim" w:cs="Arial"/>
          <w:lang w:eastAsia="ko-KR"/>
        </w:rPr>
        <w:t>사용할</w:t>
      </w:r>
      <w:r w:rsidR="000A570B" w:rsidRPr="00E62BCC">
        <w:rPr>
          <w:rFonts w:eastAsia="Gulim" w:cs="Arial"/>
          <w:lang w:eastAsia="ko-KR"/>
        </w:rPr>
        <w:t xml:space="preserve"> </w:t>
      </w:r>
      <w:r w:rsidR="000A570B" w:rsidRPr="00E62BCC">
        <w:rPr>
          <w:rFonts w:eastAsia="Gulim" w:cs="Arial"/>
          <w:lang w:eastAsia="ko-KR"/>
        </w:rPr>
        <w:t>수</w:t>
      </w:r>
      <w:r w:rsidR="000A570B" w:rsidRPr="00E62BCC">
        <w:rPr>
          <w:rFonts w:eastAsia="Gulim" w:cs="Arial"/>
          <w:lang w:eastAsia="ko-KR"/>
        </w:rPr>
        <w:t xml:space="preserve"> </w:t>
      </w:r>
      <w:r w:rsidR="000A570B" w:rsidRPr="00E62BCC">
        <w:rPr>
          <w:rFonts w:eastAsia="Gulim" w:cs="Arial"/>
          <w:lang w:eastAsia="ko-KR"/>
        </w:rPr>
        <w:t>있습니다</w:t>
      </w:r>
      <w:r w:rsidR="000A570B" w:rsidRPr="00E62BCC">
        <w:rPr>
          <w:rFonts w:eastAsia="Gulim" w:cs="Arial"/>
          <w:lang w:eastAsia="ko-KR"/>
        </w:rPr>
        <w:t>.</w:t>
      </w:r>
    </w:p>
    <w:p w14:paraId="688865B7" w14:textId="77777777" w:rsidR="000A570B" w:rsidRPr="00770030" w:rsidRDefault="000A570B" w:rsidP="000A570B">
      <w:pPr>
        <w:pStyle w:val="PURHeading2"/>
        <w:rPr>
          <w:rFonts w:ascii="Arial" w:eastAsia="Gulim" w:hAnsi="Arial" w:cs="Arial"/>
          <w:b/>
          <w:bCs/>
          <w:lang w:eastAsia="ko-KR"/>
        </w:rPr>
      </w:pPr>
      <w:r w:rsidRPr="00770030">
        <w:rPr>
          <w:rFonts w:ascii="Arial" w:eastAsia="Gulim" w:hAnsi="Arial" w:cs="Arial"/>
          <w:b/>
          <w:bCs/>
          <w:lang w:eastAsia="ko-KR"/>
        </w:rPr>
        <w:t>서버</w:t>
      </w:r>
      <w:r w:rsidRPr="00770030">
        <w:rPr>
          <w:rFonts w:ascii="Arial" w:eastAsia="Gulim" w:hAnsi="Arial" w:cs="Arial"/>
          <w:b/>
          <w:bCs/>
          <w:lang w:eastAsia="ko-KR"/>
        </w:rPr>
        <w:t xml:space="preserve"> </w:t>
      </w:r>
      <w:r w:rsidRPr="00770030">
        <w:rPr>
          <w:rFonts w:ascii="Arial" w:eastAsia="Gulim" w:hAnsi="Arial" w:cs="Arial"/>
          <w:b/>
          <w:bCs/>
          <w:lang w:eastAsia="ko-KR"/>
        </w:rPr>
        <w:t>또는</w:t>
      </w:r>
      <w:r w:rsidRPr="00770030">
        <w:rPr>
          <w:rFonts w:ascii="Arial" w:eastAsia="Gulim" w:hAnsi="Arial" w:cs="Arial"/>
          <w:b/>
          <w:bCs/>
          <w:lang w:eastAsia="ko-KR"/>
        </w:rPr>
        <w:t xml:space="preserve"> </w:t>
      </w:r>
      <w:r w:rsidRPr="00770030">
        <w:rPr>
          <w:rFonts w:ascii="Arial" w:eastAsia="Gulim" w:hAnsi="Arial" w:cs="Arial"/>
          <w:b/>
          <w:bCs/>
          <w:lang w:eastAsia="ko-KR"/>
        </w:rPr>
        <w:t>저장</w:t>
      </w:r>
      <w:r w:rsidRPr="00770030">
        <w:rPr>
          <w:rFonts w:ascii="Arial" w:eastAsia="Gulim" w:hAnsi="Arial" w:cs="Arial"/>
          <w:b/>
          <w:bCs/>
          <w:lang w:eastAsia="ko-KR"/>
        </w:rPr>
        <w:t xml:space="preserve"> </w:t>
      </w:r>
      <w:r w:rsidRPr="00770030">
        <w:rPr>
          <w:rFonts w:ascii="Arial" w:eastAsia="Gulim" w:hAnsi="Arial" w:cs="Arial"/>
          <w:b/>
          <w:bCs/>
          <w:lang w:eastAsia="ko-KR"/>
        </w:rPr>
        <w:t>매체에</w:t>
      </w:r>
      <w:r w:rsidRPr="00770030">
        <w:rPr>
          <w:rFonts w:ascii="Arial" w:eastAsia="Gulim" w:hAnsi="Arial" w:cs="Arial"/>
          <w:b/>
          <w:bCs/>
          <w:lang w:eastAsia="ko-KR"/>
        </w:rPr>
        <w:t xml:space="preserve"> </w:t>
      </w:r>
      <w:r w:rsidRPr="00770030">
        <w:rPr>
          <w:rFonts w:ascii="Arial" w:eastAsia="Gulim" w:hAnsi="Arial" w:cs="Arial"/>
          <w:b/>
          <w:bCs/>
          <w:lang w:eastAsia="ko-KR"/>
        </w:rPr>
        <w:t>인스턴스</w:t>
      </w:r>
      <w:r w:rsidRPr="00770030">
        <w:rPr>
          <w:rFonts w:ascii="Arial" w:eastAsia="Gulim" w:hAnsi="Arial" w:cs="Arial"/>
          <w:b/>
          <w:bCs/>
          <w:lang w:eastAsia="ko-KR"/>
        </w:rPr>
        <w:t xml:space="preserve"> </w:t>
      </w:r>
      <w:r w:rsidRPr="00770030">
        <w:rPr>
          <w:rFonts w:ascii="Arial" w:eastAsia="Gulim" w:hAnsi="Arial" w:cs="Arial"/>
          <w:b/>
          <w:bCs/>
          <w:lang w:eastAsia="ko-KR"/>
        </w:rPr>
        <w:t>생성</w:t>
      </w:r>
      <w:r w:rsidRPr="00770030">
        <w:rPr>
          <w:rFonts w:ascii="Arial" w:eastAsia="Gulim" w:hAnsi="Arial" w:cs="Arial"/>
          <w:b/>
          <w:bCs/>
          <w:lang w:eastAsia="ko-KR"/>
        </w:rPr>
        <w:t xml:space="preserve"> </w:t>
      </w:r>
      <w:r w:rsidRPr="00770030">
        <w:rPr>
          <w:rFonts w:ascii="Arial" w:eastAsia="Gulim" w:hAnsi="Arial" w:cs="Arial"/>
          <w:b/>
          <w:bCs/>
          <w:lang w:eastAsia="ko-KR"/>
        </w:rPr>
        <w:t>및</w:t>
      </w:r>
      <w:r w:rsidRPr="00770030">
        <w:rPr>
          <w:rFonts w:ascii="Arial" w:eastAsia="Gulim" w:hAnsi="Arial" w:cs="Arial"/>
          <w:b/>
          <w:bCs/>
          <w:lang w:eastAsia="ko-KR"/>
        </w:rPr>
        <w:t xml:space="preserve"> </w:t>
      </w:r>
      <w:r w:rsidRPr="00770030">
        <w:rPr>
          <w:rFonts w:ascii="Arial" w:eastAsia="Gulim" w:hAnsi="Arial" w:cs="Arial"/>
          <w:b/>
          <w:bCs/>
          <w:lang w:eastAsia="ko-KR"/>
        </w:rPr>
        <w:t>저장</w:t>
      </w:r>
    </w:p>
    <w:p w14:paraId="688865B8" w14:textId="77777777" w:rsidR="000A570B" w:rsidRPr="00E62BCC" w:rsidRDefault="000A570B" w:rsidP="000A570B">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아래와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권리를</w:t>
      </w:r>
      <w:r w:rsidRPr="00E62BCC">
        <w:rPr>
          <w:rFonts w:eastAsia="Gulim" w:cs="Arial"/>
          <w:lang w:eastAsia="ko-KR"/>
        </w:rPr>
        <w:t xml:space="preserve"> </w:t>
      </w:r>
      <w:r w:rsidRPr="00E62BCC">
        <w:rPr>
          <w:rFonts w:eastAsia="Gulim" w:cs="Arial"/>
          <w:lang w:eastAsia="ko-KR"/>
        </w:rPr>
        <w:t>행사할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B9" w14:textId="77777777" w:rsidR="000A570B" w:rsidRPr="00E62BCC" w:rsidRDefault="000A570B" w:rsidP="00EC27E9">
      <w:pPr>
        <w:pStyle w:val="PURBullet-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원하는</w:t>
      </w:r>
      <w:r w:rsidRPr="00E62BCC">
        <w:rPr>
          <w:rFonts w:eastAsia="Gulim" w:cs="Arial"/>
          <w:lang w:eastAsia="ko-KR"/>
        </w:rPr>
        <w:t xml:space="preserve"> </w:t>
      </w:r>
      <w:r w:rsidRPr="00E62BCC">
        <w:rPr>
          <w:rFonts w:eastAsia="Gulim" w:cs="Arial"/>
          <w:lang w:eastAsia="ko-KR"/>
        </w:rPr>
        <w:t>개수만큼</w:t>
      </w:r>
      <w:r w:rsidRPr="00E62BCC">
        <w:rPr>
          <w:rFonts w:eastAsia="Gulim" w:cs="Arial"/>
          <w:lang w:eastAsia="ko-KR"/>
        </w:rPr>
        <w:t xml:space="preserve"> </w:t>
      </w:r>
      <w:r w:rsidRPr="00E62BCC">
        <w:rPr>
          <w:rFonts w:eastAsia="Gulim" w:cs="Arial"/>
          <w:lang w:eastAsia="ko-KR"/>
        </w:rPr>
        <w:t>생성할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BA" w14:textId="77777777" w:rsidR="000A570B" w:rsidRPr="00E62BCC" w:rsidRDefault="000A570B" w:rsidP="00EC27E9">
      <w:pPr>
        <w:pStyle w:val="PURBullet-Indented"/>
        <w:rPr>
          <w:rFonts w:eastAsia="Gulim" w:cs="Arial"/>
          <w:lang w:eastAsia="ko-KR"/>
        </w:rPr>
      </w:pP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매체에</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저장할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BB" w14:textId="77777777" w:rsidR="000A570B" w:rsidRPr="00E62BCC" w:rsidRDefault="000A570B" w:rsidP="00D6363C">
      <w:pPr>
        <w:pStyle w:val="PURBullet-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인스턴스는</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행사하기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목적으로만</w:t>
      </w:r>
      <w:r w:rsidRPr="00E62BCC">
        <w:rPr>
          <w:rFonts w:eastAsia="Gulim" w:cs="Arial"/>
          <w:lang w:eastAsia="ko-KR"/>
        </w:rPr>
        <w:t xml:space="preserve"> </w:t>
      </w:r>
      <w:r w:rsidRPr="00E62BCC">
        <w:rPr>
          <w:rFonts w:eastAsia="Gulim" w:cs="Arial"/>
          <w:lang w:eastAsia="ko-KR"/>
        </w:rPr>
        <w:t>만들고</w:t>
      </w:r>
      <w:r w:rsidRPr="00E62BCC">
        <w:rPr>
          <w:rFonts w:eastAsia="Gulim" w:cs="Arial"/>
          <w:lang w:eastAsia="ko-KR"/>
        </w:rPr>
        <w:t xml:space="preserve"> </w:t>
      </w:r>
      <w:r w:rsidRPr="00E62BCC">
        <w:rPr>
          <w:rFonts w:eastAsia="Gulim" w:cs="Arial"/>
          <w:lang w:eastAsia="ko-KR"/>
        </w:rPr>
        <w:t>저장할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BC" w14:textId="77777777" w:rsidR="000A570B" w:rsidRPr="00770030" w:rsidRDefault="000A570B" w:rsidP="000A570B">
      <w:pPr>
        <w:pStyle w:val="PURHeading2"/>
        <w:rPr>
          <w:rFonts w:ascii="Arial" w:eastAsia="Gulim" w:hAnsi="Arial" w:cs="Arial"/>
          <w:b/>
          <w:bCs/>
          <w:highlight w:val="yellow"/>
          <w:lang w:eastAsia="ko-KR"/>
        </w:rPr>
      </w:pPr>
      <w:r w:rsidRPr="00770030">
        <w:rPr>
          <w:rFonts w:ascii="Arial" w:eastAsia="Gulim" w:hAnsi="Arial" w:cs="Arial"/>
          <w:b/>
          <w:bCs/>
          <w:lang w:eastAsia="ko-KR"/>
        </w:rPr>
        <w:t>추가</w:t>
      </w:r>
      <w:r w:rsidRPr="00770030">
        <w:rPr>
          <w:rFonts w:ascii="Arial" w:eastAsia="Gulim" w:hAnsi="Arial" w:cs="Arial"/>
          <w:b/>
          <w:bCs/>
          <w:lang w:eastAsia="ko-KR"/>
        </w:rPr>
        <w:t xml:space="preserve"> </w:t>
      </w:r>
      <w:r w:rsidRPr="00770030">
        <w:rPr>
          <w:rFonts w:ascii="Arial" w:eastAsia="Gulim" w:hAnsi="Arial" w:cs="Arial"/>
          <w:b/>
          <w:bCs/>
          <w:lang w:eastAsia="ko-KR"/>
        </w:rPr>
        <w:t>라이선스</w:t>
      </w:r>
      <w:r w:rsidRPr="00770030">
        <w:rPr>
          <w:rFonts w:ascii="Arial" w:eastAsia="Gulim" w:hAnsi="Arial" w:cs="Arial"/>
          <w:b/>
          <w:bCs/>
          <w:lang w:eastAsia="ko-KR"/>
        </w:rPr>
        <w:t xml:space="preserve"> </w:t>
      </w:r>
      <w:r w:rsidRPr="00770030">
        <w:rPr>
          <w:rFonts w:ascii="Arial" w:eastAsia="Gulim" w:hAnsi="Arial" w:cs="Arial"/>
          <w:b/>
          <w:bCs/>
          <w:lang w:eastAsia="ko-KR"/>
        </w:rPr>
        <w:t>요구</w:t>
      </w:r>
      <w:r w:rsidRPr="00770030">
        <w:rPr>
          <w:rFonts w:ascii="Arial" w:eastAsia="Gulim" w:hAnsi="Arial" w:cs="Arial"/>
          <w:b/>
          <w:bCs/>
          <w:lang w:eastAsia="ko-KR"/>
        </w:rPr>
        <w:t xml:space="preserve"> </w:t>
      </w:r>
      <w:r w:rsidRPr="00770030">
        <w:rPr>
          <w:rFonts w:ascii="Arial" w:eastAsia="Gulim" w:hAnsi="Arial" w:cs="Arial"/>
          <w:b/>
          <w:bCs/>
          <w:lang w:eastAsia="ko-KR"/>
        </w:rPr>
        <w:t>사항</w:t>
      </w:r>
      <w:r w:rsidRPr="00770030">
        <w:rPr>
          <w:rFonts w:ascii="Arial" w:eastAsia="Gulim" w:hAnsi="Arial" w:cs="Arial"/>
          <w:b/>
          <w:bCs/>
          <w:lang w:eastAsia="ko-KR"/>
        </w:rPr>
        <w:t xml:space="preserve"> </w:t>
      </w:r>
      <w:r w:rsidRPr="00770030">
        <w:rPr>
          <w:rFonts w:ascii="Arial" w:eastAsia="Gulim" w:hAnsi="Arial" w:cs="Arial"/>
          <w:b/>
          <w:bCs/>
          <w:lang w:eastAsia="ko-KR"/>
        </w:rPr>
        <w:t>및</w:t>
      </w:r>
      <w:r w:rsidRPr="00770030">
        <w:rPr>
          <w:rFonts w:ascii="Arial" w:eastAsia="Gulim" w:hAnsi="Arial" w:cs="Arial"/>
          <w:b/>
          <w:bCs/>
          <w:lang w:eastAsia="ko-KR"/>
        </w:rPr>
        <w:t>/</w:t>
      </w:r>
      <w:r w:rsidRPr="00770030">
        <w:rPr>
          <w:rFonts w:ascii="Arial" w:eastAsia="Gulim" w:hAnsi="Arial" w:cs="Arial"/>
          <w:b/>
          <w:bCs/>
          <w:lang w:eastAsia="ko-KR"/>
        </w:rPr>
        <w:t>또는</w:t>
      </w:r>
      <w:r w:rsidRPr="00770030">
        <w:rPr>
          <w:rFonts w:ascii="Arial" w:eastAsia="Gulim" w:hAnsi="Arial" w:cs="Arial"/>
          <w:b/>
          <w:bCs/>
          <w:lang w:eastAsia="ko-KR"/>
        </w:rPr>
        <w:t xml:space="preserve"> </w:t>
      </w:r>
      <w:r w:rsidRPr="00770030">
        <w:rPr>
          <w:rFonts w:ascii="Arial" w:eastAsia="Gulim" w:hAnsi="Arial" w:cs="Arial"/>
          <w:b/>
          <w:bCs/>
          <w:lang w:eastAsia="ko-KR"/>
        </w:rPr>
        <w:t>사용</w:t>
      </w:r>
      <w:r w:rsidRPr="00770030">
        <w:rPr>
          <w:rFonts w:ascii="Arial" w:eastAsia="Gulim" w:hAnsi="Arial" w:cs="Arial"/>
          <w:b/>
          <w:bCs/>
          <w:lang w:eastAsia="ko-KR"/>
        </w:rPr>
        <w:t xml:space="preserve"> </w:t>
      </w:r>
      <w:r w:rsidRPr="00770030">
        <w:rPr>
          <w:rFonts w:ascii="Arial" w:eastAsia="Gulim" w:hAnsi="Arial" w:cs="Arial"/>
          <w:b/>
          <w:bCs/>
          <w:lang w:eastAsia="ko-KR"/>
        </w:rPr>
        <w:t>권한</w:t>
      </w:r>
    </w:p>
    <w:p w14:paraId="688865BD" w14:textId="77777777" w:rsidR="000A570B" w:rsidRPr="00E62BCC" w:rsidRDefault="000A570B" w:rsidP="000A570B">
      <w:pPr>
        <w:pStyle w:val="PURBlueStrong"/>
        <w:rPr>
          <w:rFonts w:eastAsia="Gulim" w:cs="Arial"/>
          <w:lang w:eastAsia="ko-KR"/>
        </w:rPr>
      </w:pPr>
      <w:r w:rsidRPr="00E62BCC">
        <w:rPr>
          <w:rFonts w:eastAsia="Gulim" w:cs="Arial"/>
          <w:lang w:eastAsia="ko-KR"/>
        </w:rPr>
        <w:t>액세스를</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(SAL) </w:t>
      </w:r>
      <w:r w:rsidRPr="00E62BCC">
        <w:rPr>
          <w:rFonts w:eastAsia="Gulim" w:cs="Arial"/>
          <w:lang w:eastAsia="ko-KR"/>
        </w:rPr>
        <w:t>불필요</w:t>
      </w:r>
    </w:p>
    <w:p w14:paraId="688865BE" w14:textId="77777777" w:rsidR="000A570B" w:rsidRPr="00E62BCC" w:rsidRDefault="00094CB3" w:rsidP="000A570B">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경우를</w:t>
      </w:r>
      <w:r w:rsidRPr="00E62BCC">
        <w:rPr>
          <w:rFonts w:eastAsia="Gulim" w:cs="Arial"/>
          <w:lang w:eastAsia="ko-KR"/>
        </w:rPr>
        <w:t xml:space="preserve"> </w:t>
      </w:r>
      <w:r w:rsidRPr="00E62BCC">
        <w:rPr>
          <w:rFonts w:eastAsia="Gulim" w:cs="Arial"/>
          <w:lang w:eastAsia="ko-KR"/>
        </w:rPr>
        <w:t>제외하고</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액세스하기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SAL</w:t>
      </w:r>
      <w:r w:rsidRPr="00E62BCC">
        <w:rPr>
          <w:rFonts w:eastAsia="Gulim" w:cs="Arial"/>
          <w:lang w:eastAsia="ko-KR"/>
        </w:rPr>
        <w:t>은</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5BF" w14:textId="77777777" w:rsidR="000A570B" w:rsidRPr="00E62BCC" w:rsidRDefault="000A570B" w:rsidP="000A570B">
      <w:pPr>
        <w:pStyle w:val="PURBlueStrong"/>
        <w:rPr>
          <w:rFonts w:eastAsia="Gulim" w:cs="Arial"/>
          <w:lang w:eastAsia="ko-KR"/>
        </w:rPr>
      </w:pP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w:t>
      </w:r>
    </w:p>
    <w:p w14:paraId="688865C0" w14:textId="77777777" w:rsidR="000A570B" w:rsidRPr="00E62BCC" w:rsidRDefault="000A570B" w:rsidP="000A570B">
      <w:pPr>
        <w:pStyle w:val="PURBody-Indented"/>
        <w:rPr>
          <w:rFonts w:eastAsia="Gulim" w:cs="Arial"/>
          <w:lang w:eastAsia="ko-KR"/>
        </w:rPr>
      </w:pP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바와</w:t>
      </w:r>
      <w:r w:rsidRPr="00E62BCC">
        <w:rPr>
          <w:rFonts w:eastAsia="Gulim" w:cs="Arial"/>
          <w:lang w:eastAsia="ko-KR"/>
        </w:rPr>
        <w:t xml:space="preserve"> </w:t>
      </w:r>
      <w:r w:rsidRPr="00E62BCC">
        <w:rPr>
          <w:rFonts w:eastAsia="Gulim" w:cs="Arial"/>
          <w:lang w:eastAsia="ko-KR"/>
        </w:rPr>
        <w:t>같이</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C1" w14:textId="77777777" w:rsidR="000A570B" w:rsidRPr="00E62BCC" w:rsidRDefault="00400E31" w:rsidP="000A570B">
      <w:pPr>
        <w:pStyle w:val="PURBlueStrong"/>
        <w:rPr>
          <w:rFonts w:eastAsia="Gulim" w:cs="Arial"/>
          <w:lang w:eastAsia="ko-KR"/>
        </w:rPr>
      </w:pPr>
      <w:r w:rsidRPr="00E62BCC">
        <w:rPr>
          <w:rFonts w:eastAsia="Gulim" w:cs="Arial"/>
          <w:lang w:eastAsia="ko-KR"/>
        </w:rPr>
        <w:t xml:space="preserve">System Center </w:t>
      </w:r>
      <w:r w:rsidRPr="00E62BCC">
        <w:rPr>
          <w:rFonts w:eastAsia="Gulim" w:cs="Arial"/>
          <w:lang w:eastAsia="ko-KR"/>
        </w:rPr>
        <w:t>팩</w:t>
      </w:r>
    </w:p>
    <w:p w14:paraId="688865C2" w14:textId="77777777" w:rsidR="000A570B" w:rsidRPr="00E62BCC" w:rsidRDefault="00400E31" w:rsidP="000A570B">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r w:rsidRPr="00E62BCC">
        <w:rPr>
          <w:rFonts w:eastAsia="Gulim" w:cs="Arial"/>
          <w:lang w:eastAsia="ko-KR"/>
        </w:rPr>
        <w:t>프로세스</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통합</w:t>
      </w:r>
      <w:r w:rsidRPr="00E62BCC">
        <w:rPr>
          <w:rFonts w:eastAsia="Gulim" w:cs="Arial"/>
          <w:lang w:eastAsia="ko-KR"/>
        </w:rPr>
        <w:t xml:space="preserve"> </w:t>
      </w:r>
      <w:r w:rsidRPr="00E62BCC">
        <w:rPr>
          <w:rFonts w:eastAsia="Gulim" w:cs="Arial"/>
          <w:lang w:eastAsia="ko-KR"/>
        </w:rPr>
        <w:t>팩을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적용</w:t>
      </w:r>
      <w:r w:rsidRPr="00E62BCC">
        <w:rPr>
          <w:rFonts w:eastAsia="Gulim" w:cs="Arial"/>
          <w:lang w:eastAsia="ko-KR"/>
        </w:rPr>
        <w:t xml:space="preserve"> </w:t>
      </w:r>
      <w:r w:rsidRPr="00E62BCC">
        <w:rPr>
          <w:rFonts w:eastAsia="Gulim" w:cs="Arial"/>
          <w:lang w:eastAsia="ko-KR"/>
        </w:rPr>
        <w:t>가능한</w:t>
      </w:r>
      <w:r w:rsidRPr="00E62BCC">
        <w:rPr>
          <w:rFonts w:eastAsia="Gulim" w:cs="Arial"/>
          <w:lang w:eastAsia="ko-KR"/>
        </w:rPr>
        <w:t xml:space="preserve"> System Center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5C3" w14:textId="77777777" w:rsidR="000A570B" w:rsidRPr="00770030" w:rsidRDefault="000A570B" w:rsidP="000A570B">
      <w:pPr>
        <w:pStyle w:val="PURHeading2"/>
        <w:rPr>
          <w:rFonts w:ascii="Arial" w:eastAsia="Gulim" w:hAnsi="Arial" w:cs="Arial"/>
          <w:b/>
          <w:bCs/>
          <w:lang w:eastAsia="ko-KR"/>
        </w:rPr>
      </w:pPr>
      <w:bookmarkStart w:id="49" w:name="General_Terms"/>
      <w:bookmarkEnd w:id="49"/>
      <w:r w:rsidRPr="00770030">
        <w:rPr>
          <w:rFonts w:ascii="Arial" w:eastAsia="Gulim" w:hAnsi="Arial" w:cs="Arial"/>
          <w:b/>
          <w:bCs/>
          <w:lang w:eastAsia="ko-KR"/>
        </w:rPr>
        <w:t>서버</w:t>
      </w:r>
      <w:r w:rsidRPr="00770030">
        <w:rPr>
          <w:rFonts w:ascii="Arial" w:eastAsia="Gulim" w:hAnsi="Arial" w:cs="Arial"/>
          <w:b/>
          <w:bCs/>
          <w:lang w:eastAsia="ko-KR"/>
        </w:rPr>
        <w:t xml:space="preserve"> </w:t>
      </w:r>
      <w:r w:rsidRPr="00770030">
        <w:rPr>
          <w:rFonts w:ascii="Arial" w:eastAsia="Gulim" w:hAnsi="Arial" w:cs="Arial"/>
          <w:b/>
          <w:bCs/>
          <w:lang w:eastAsia="ko-KR"/>
        </w:rPr>
        <w:t>팜의</w:t>
      </w:r>
      <w:r w:rsidRPr="00770030">
        <w:rPr>
          <w:rFonts w:ascii="Arial" w:eastAsia="Gulim" w:hAnsi="Arial" w:cs="Arial"/>
          <w:b/>
          <w:bCs/>
          <w:lang w:eastAsia="ko-KR"/>
        </w:rPr>
        <w:t xml:space="preserve"> </w:t>
      </w:r>
      <w:r w:rsidRPr="00770030">
        <w:rPr>
          <w:rFonts w:ascii="Arial" w:eastAsia="Gulim" w:hAnsi="Arial" w:cs="Arial"/>
          <w:b/>
          <w:bCs/>
          <w:lang w:eastAsia="ko-KR"/>
        </w:rPr>
        <w:t>라이선스</w:t>
      </w:r>
      <w:r w:rsidRPr="00770030">
        <w:rPr>
          <w:rFonts w:ascii="Arial" w:eastAsia="Gulim" w:hAnsi="Arial" w:cs="Arial"/>
          <w:b/>
          <w:bCs/>
          <w:lang w:eastAsia="ko-KR"/>
        </w:rPr>
        <w:t xml:space="preserve"> </w:t>
      </w:r>
      <w:r w:rsidRPr="00770030">
        <w:rPr>
          <w:rFonts w:ascii="Arial" w:eastAsia="Gulim" w:hAnsi="Arial" w:cs="Arial"/>
          <w:b/>
          <w:bCs/>
          <w:lang w:eastAsia="ko-KR"/>
        </w:rPr>
        <w:t>이동성</w:t>
      </w:r>
    </w:p>
    <w:p w14:paraId="688865C4" w14:textId="77777777" w:rsidR="000A570B" w:rsidRPr="00E62BCC" w:rsidRDefault="000A570B" w:rsidP="000A570B">
      <w:pPr>
        <w:pStyle w:val="PURBody-Indented"/>
        <w:rPr>
          <w:rFonts w:eastAsia="Gulim" w:cs="Arial"/>
          <w:lang w:eastAsia="ko-KR"/>
        </w:rPr>
      </w:pPr>
      <w:r w:rsidRPr="00E62BCC">
        <w:rPr>
          <w:rFonts w:eastAsia="Gulim" w:cs="Arial"/>
          <w:lang w:eastAsia="ko-KR"/>
        </w:rPr>
        <w:t>참고</w:t>
      </w:r>
      <w:r w:rsidRPr="00E62BCC">
        <w:rPr>
          <w:rFonts w:eastAsia="Gulim" w:cs="Arial"/>
          <w:lang w:eastAsia="ko-KR"/>
        </w:rPr>
        <w:t xml:space="preserve">: </w:t>
      </w:r>
      <w:r w:rsidRPr="00E62BCC">
        <w:rPr>
          <w:rFonts w:eastAsia="Gulim" w:cs="Arial"/>
          <w:lang w:eastAsia="ko-KR"/>
        </w:rPr>
        <w:t>아래의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이동성</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갖는</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지정된</w:t>
      </w:r>
      <w:r w:rsidRPr="00E62BCC">
        <w:rPr>
          <w:rFonts w:eastAsia="Gulim" w:cs="Arial"/>
          <w:lang w:eastAsia="ko-KR"/>
        </w:rPr>
        <w:t xml:space="preserve"> </w:t>
      </w:r>
      <w:r w:rsidRPr="00E62BCC">
        <w:rPr>
          <w:rFonts w:eastAsia="Gulim" w:cs="Arial"/>
          <w:lang w:eastAsia="ko-KR"/>
        </w:rPr>
        <w:t>제품에만</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5C5" w14:textId="77777777" w:rsidR="000A570B" w:rsidRPr="00E62BCC" w:rsidRDefault="000A570B" w:rsidP="000A570B">
      <w:pPr>
        <w:pStyle w:val="PURBlueStrong"/>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할당</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사용</w:t>
      </w:r>
    </w:p>
    <w:p w14:paraId="688865C6" w14:textId="77777777" w:rsidR="000A570B" w:rsidRPr="00E62BCC" w:rsidRDefault="000A570B" w:rsidP="000A570B">
      <w:pPr>
        <w:pStyle w:val="PURBody-Indented"/>
        <w:rPr>
          <w:rFonts w:eastAsia="Gulim" w:cs="Arial"/>
          <w:lang w:eastAsia="ko-KR"/>
        </w:rPr>
      </w:pP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목록에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확인하여</w:t>
      </w:r>
      <w:r w:rsidRPr="00E62BCC">
        <w:rPr>
          <w:rFonts w:eastAsia="Gulim" w:cs="Arial"/>
          <w:lang w:eastAsia="ko-KR"/>
        </w:rPr>
        <w:t xml:space="preserve"> </w:t>
      </w:r>
      <w:r w:rsidRPr="00E62BCC">
        <w:rPr>
          <w:rFonts w:eastAsia="Gulim" w:cs="Arial"/>
          <w:lang w:eastAsia="ko-KR"/>
        </w:rPr>
        <w:t>할당하고</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아래</w:t>
      </w:r>
      <w:r w:rsidRPr="00E62BCC">
        <w:rPr>
          <w:rFonts w:eastAsia="Gulim" w:cs="Arial"/>
          <w:lang w:eastAsia="ko-KR"/>
        </w:rPr>
        <w:t xml:space="preserve"> </w:t>
      </w:r>
      <w:r w:rsidRPr="00E62BCC">
        <w:rPr>
          <w:rFonts w:eastAsia="Gulim" w:cs="Arial"/>
          <w:lang w:eastAsia="ko-KR"/>
        </w:rPr>
        <w:t>사용권을</w:t>
      </w:r>
      <w:r w:rsidRPr="00E62BCC">
        <w:rPr>
          <w:rFonts w:eastAsia="Gulim" w:cs="Arial"/>
          <w:lang w:eastAsia="ko-KR"/>
        </w:rPr>
        <w:t xml:space="preserve"> </w:t>
      </w:r>
      <w:r w:rsidRPr="00E62BCC">
        <w:rPr>
          <w:rFonts w:eastAsia="Gulim" w:cs="Arial"/>
          <w:lang w:eastAsia="ko-KR"/>
        </w:rPr>
        <w:t>적용할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C7" w14:textId="77777777" w:rsidR="000A570B" w:rsidRPr="00E62BCC" w:rsidRDefault="000A570B" w:rsidP="000A570B">
      <w:pPr>
        <w:pStyle w:val="PURBody-Indented"/>
        <w:rPr>
          <w:rFonts w:eastAsia="Gulim" w:cs="Arial"/>
        </w:rPr>
      </w:pPr>
      <w:r w:rsidRPr="00E62BCC">
        <w:rPr>
          <w:rStyle w:val="Strong"/>
          <w:rFonts w:eastAsia="Gulim" w:cs="Arial"/>
        </w:rPr>
        <w:t>서버</w:t>
      </w:r>
      <w:r w:rsidRPr="00E62BCC">
        <w:rPr>
          <w:rStyle w:val="Strong"/>
          <w:rFonts w:eastAsia="Gulim" w:cs="Arial"/>
        </w:rPr>
        <w:t xml:space="preserve"> </w:t>
      </w:r>
      <w:r w:rsidRPr="00E62BCC">
        <w:rPr>
          <w:rStyle w:val="Strong"/>
          <w:rFonts w:eastAsia="Gulim" w:cs="Arial"/>
        </w:rPr>
        <w:t>팜</w:t>
      </w:r>
      <w:r w:rsidRPr="00E62BCC">
        <w:rPr>
          <w:rStyle w:val="Strong"/>
          <w:rFonts w:eastAsia="Gulim" w:cs="Arial"/>
        </w:rPr>
        <w:t>.</w:t>
      </w:r>
      <w:r w:rsidRPr="00E62BCC">
        <w:rPr>
          <w:rStyle w:val="PURBlueStrongChar"/>
          <w:rFonts w:eastAsia="Gulim" w:cs="Arial"/>
        </w:rPr>
        <w:t xml:space="preserve"> </w:t>
      </w:r>
      <w:r w:rsidRPr="00E62BCC">
        <w:rPr>
          <w:rFonts w:eastAsia="Gulim" w:cs="Arial"/>
        </w:rPr>
        <w:t>서버</w:t>
      </w:r>
      <w:r w:rsidRPr="00E62BCC">
        <w:rPr>
          <w:rFonts w:eastAsia="Gulim" w:cs="Arial"/>
        </w:rPr>
        <w:t xml:space="preserve"> </w:t>
      </w:r>
      <w:r w:rsidRPr="00E62BCC">
        <w:rPr>
          <w:rFonts w:eastAsia="Gulim" w:cs="Arial"/>
        </w:rPr>
        <w:t>팜은</w:t>
      </w:r>
    </w:p>
    <w:p w14:paraId="688865C8" w14:textId="77777777" w:rsidR="000A570B" w:rsidRPr="00E62BCC" w:rsidRDefault="000A570B" w:rsidP="00EC27E9">
      <w:pPr>
        <w:pStyle w:val="PURBullet-Indented"/>
        <w:rPr>
          <w:rFonts w:eastAsia="Gulim" w:cs="Arial"/>
        </w:rPr>
      </w:pPr>
      <w:r w:rsidRPr="00E62BCC">
        <w:rPr>
          <w:rFonts w:eastAsia="Gulim" w:cs="Arial"/>
        </w:rPr>
        <w:t>지역</w:t>
      </w:r>
      <w:r w:rsidRPr="00E62BCC">
        <w:rPr>
          <w:rFonts w:eastAsia="Gulim" w:cs="Arial"/>
        </w:rPr>
        <w:t xml:space="preserve"> </w:t>
      </w:r>
      <w:r w:rsidRPr="00E62BCC">
        <w:rPr>
          <w:rFonts w:eastAsia="Gulim" w:cs="Arial"/>
        </w:rPr>
        <w:t>시간대의</w:t>
      </w:r>
      <w:r w:rsidRPr="00E62BCC">
        <w:rPr>
          <w:rFonts w:eastAsia="Gulim" w:cs="Arial"/>
        </w:rPr>
        <w:t xml:space="preserve"> 4</w:t>
      </w:r>
      <w:r w:rsidRPr="00E62BCC">
        <w:rPr>
          <w:rFonts w:eastAsia="Gulim" w:cs="Arial"/>
        </w:rPr>
        <w:t>시간</w:t>
      </w:r>
      <w:r w:rsidRPr="00E62BCC">
        <w:rPr>
          <w:rFonts w:eastAsia="Gulim" w:cs="Arial"/>
        </w:rPr>
        <w:t xml:space="preserve"> </w:t>
      </w:r>
      <w:r w:rsidRPr="00E62BCC">
        <w:rPr>
          <w:rFonts w:eastAsia="Gulim" w:cs="Arial"/>
        </w:rPr>
        <w:t>이내에</w:t>
      </w:r>
      <w:r w:rsidRPr="00E62BCC">
        <w:rPr>
          <w:rFonts w:eastAsia="Gulim" w:cs="Arial"/>
        </w:rPr>
        <w:t xml:space="preserve"> </w:t>
      </w:r>
      <w:r w:rsidRPr="00E62BCC">
        <w:rPr>
          <w:rFonts w:eastAsia="Gulim" w:cs="Arial"/>
        </w:rPr>
        <w:t>있는</w:t>
      </w:r>
      <w:r w:rsidRPr="00E62BCC">
        <w:rPr>
          <w:rFonts w:eastAsia="Gulim" w:cs="Arial"/>
        </w:rPr>
        <w:t xml:space="preserve"> </w:t>
      </w:r>
      <w:r w:rsidRPr="00E62BCC">
        <w:rPr>
          <w:rFonts w:eastAsia="Gulim" w:cs="Arial"/>
        </w:rPr>
        <w:t>표준</w:t>
      </w:r>
      <w:r w:rsidRPr="00E62BCC">
        <w:rPr>
          <w:rFonts w:eastAsia="Gulim" w:cs="Arial"/>
        </w:rPr>
        <w:t xml:space="preserve"> </w:t>
      </w:r>
      <w:r w:rsidRPr="00E62BCC">
        <w:rPr>
          <w:rFonts w:eastAsia="Gulim" w:cs="Arial"/>
        </w:rPr>
        <w:t>시간대</w:t>
      </w:r>
      <w:r w:rsidRPr="00E62BCC">
        <w:rPr>
          <w:rFonts w:eastAsia="Gulim" w:cs="Arial"/>
        </w:rPr>
        <w:t>(DST</w:t>
      </w:r>
      <w:r w:rsidRPr="00E62BCC">
        <w:rPr>
          <w:rFonts w:eastAsia="Gulim" w:cs="Arial"/>
        </w:rPr>
        <w:t>가</w:t>
      </w:r>
      <w:r w:rsidRPr="00E62BCC">
        <w:rPr>
          <w:rFonts w:eastAsia="Gulim" w:cs="Arial"/>
        </w:rPr>
        <w:t xml:space="preserve"> </w:t>
      </w:r>
      <w:r w:rsidRPr="00E62BCC">
        <w:rPr>
          <w:rFonts w:eastAsia="Gulim" w:cs="Arial"/>
        </w:rPr>
        <w:t>아닌</w:t>
      </w:r>
      <w:r w:rsidRPr="00E62BCC">
        <w:rPr>
          <w:rFonts w:eastAsia="Gulim" w:cs="Arial"/>
        </w:rPr>
        <w:t xml:space="preserve"> UTC(Coordinated Universal Time) </w:t>
      </w:r>
      <w:r w:rsidRPr="00E62BCC">
        <w:rPr>
          <w:rFonts w:eastAsia="Gulim" w:cs="Arial"/>
        </w:rPr>
        <w:t>기준</w:t>
      </w:r>
      <w:r w:rsidRPr="00E62BCC">
        <w:rPr>
          <w:rFonts w:eastAsia="Gulim" w:cs="Arial"/>
        </w:rPr>
        <w:t xml:space="preserve">) </w:t>
      </w:r>
      <w:r w:rsidRPr="00E62BCC">
        <w:rPr>
          <w:rFonts w:eastAsia="Gulim" w:cs="Arial"/>
        </w:rPr>
        <w:t>및</w:t>
      </w:r>
      <w:r w:rsidRPr="00E62BCC">
        <w:rPr>
          <w:rFonts w:eastAsia="Gulim" w:cs="Arial"/>
        </w:rPr>
        <w:t>/</w:t>
      </w:r>
      <w:r w:rsidRPr="00E62BCC">
        <w:rPr>
          <w:rFonts w:eastAsia="Gulim" w:cs="Arial"/>
        </w:rPr>
        <w:t>또는</w:t>
      </w:r>
    </w:p>
    <w:p w14:paraId="688865C9" w14:textId="77777777" w:rsidR="000A570B" w:rsidRPr="00E62BCC" w:rsidRDefault="000A570B" w:rsidP="00EC27E9">
      <w:pPr>
        <w:pStyle w:val="PURBullet-Indented"/>
        <w:rPr>
          <w:rFonts w:eastAsia="Gulim" w:cs="Arial"/>
          <w:lang w:eastAsia="ko-KR"/>
        </w:rPr>
      </w:pPr>
      <w:r w:rsidRPr="00E62BCC">
        <w:rPr>
          <w:rFonts w:eastAsia="Gulim" w:cs="Arial"/>
          <w:lang w:eastAsia="ko-KR"/>
        </w:rPr>
        <w:t>EU(</w:t>
      </w:r>
      <w:r w:rsidRPr="00E62BCC">
        <w:rPr>
          <w:rFonts w:eastAsia="Gulim" w:cs="Arial"/>
          <w:lang w:eastAsia="ko-KR"/>
        </w:rPr>
        <w:t>유럽</w:t>
      </w:r>
      <w:r w:rsidRPr="00E62BCC">
        <w:rPr>
          <w:rFonts w:eastAsia="Gulim" w:cs="Arial"/>
          <w:lang w:eastAsia="ko-KR"/>
        </w:rPr>
        <w:t xml:space="preserve"> </w:t>
      </w:r>
      <w:r w:rsidRPr="00E62BCC">
        <w:rPr>
          <w:rFonts w:eastAsia="Gulim" w:cs="Arial"/>
          <w:lang w:eastAsia="ko-KR"/>
        </w:rPr>
        <w:t>연합</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EFTA(</w:t>
      </w:r>
      <w:r w:rsidRPr="00E62BCC">
        <w:rPr>
          <w:rFonts w:eastAsia="Gulim" w:cs="Arial"/>
          <w:lang w:eastAsia="ko-KR"/>
        </w:rPr>
        <w:t>유럽</w:t>
      </w:r>
      <w:r w:rsidRPr="00E62BCC">
        <w:rPr>
          <w:rFonts w:eastAsia="Gulim" w:cs="Arial"/>
          <w:lang w:eastAsia="ko-KR"/>
        </w:rPr>
        <w:t xml:space="preserve"> </w:t>
      </w:r>
      <w:r w:rsidRPr="00E62BCC">
        <w:rPr>
          <w:rFonts w:eastAsia="Gulim" w:cs="Arial"/>
          <w:lang w:eastAsia="ko-KR"/>
        </w:rPr>
        <w:t>자유</w:t>
      </w:r>
      <w:r w:rsidRPr="00E62BCC">
        <w:rPr>
          <w:rFonts w:eastAsia="Gulim" w:cs="Arial"/>
          <w:lang w:eastAsia="ko-KR"/>
        </w:rPr>
        <w:t xml:space="preserve"> </w:t>
      </w:r>
      <w:r w:rsidRPr="00E62BCC">
        <w:rPr>
          <w:rFonts w:eastAsia="Gulim" w:cs="Arial"/>
          <w:lang w:eastAsia="ko-KR"/>
        </w:rPr>
        <w:t>무역</w:t>
      </w:r>
      <w:r w:rsidRPr="00E62BCC">
        <w:rPr>
          <w:rFonts w:eastAsia="Gulim" w:cs="Arial"/>
          <w:lang w:eastAsia="ko-KR"/>
        </w:rPr>
        <w:t xml:space="preserve"> </w:t>
      </w:r>
      <w:r w:rsidRPr="00E62BCC">
        <w:rPr>
          <w:rFonts w:eastAsia="Gulim" w:cs="Arial"/>
          <w:lang w:eastAsia="ko-KR"/>
        </w:rPr>
        <w:t>연합</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각각</w:t>
      </w:r>
      <w:r w:rsidRPr="00E62BCC">
        <w:rPr>
          <w:rFonts w:eastAsia="Gulim" w:cs="Arial"/>
          <w:lang w:eastAsia="ko-KR"/>
        </w:rPr>
        <w:t xml:space="preserve"> </w:t>
      </w:r>
      <w:r w:rsidRPr="00E62BCC">
        <w:rPr>
          <w:rFonts w:eastAsia="Gulim" w:cs="Arial"/>
          <w:lang w:eastAsia="ko-KR"/>
        </w:rPr>
        <w:t>실제로</w:t>
      </w:r>
      <w:r w:rsidRPr="00E62BCC">
        <w:rPr>
          <w:rFonts w:eastAsia="Gulim" w:cs="Arial"/>
          <w:lang w:eastAsia="ko-KR"/>
        </w:rPr>
        <w:t xml:space="preserve"> </w:t>
      </w:r>
      <w:r w:rsidRPr="00E62BCC">
        <w:rPr>
          <w:rFonts w:eastAsia="Gulim" w:cs="Arial"/>
          <w:lang w:eastAsia="ko-KR"/>
        </w:rPr>
        <w:t>위치하고</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최대</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개의</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센터로</w:t>
      </w:r>
      <w:r w:rsidRPr="00E62BCC">
        <w:rPr>
          <w:rFonts w:eastAsia="Gulim" w:cs="Arial"/>
          <w:lang w:eastAsia="ko-KR"/>
        </w:rPr>
        <w:t xml:space="preserve"> </w:t>
      </w:r>
      <w:r w:rsidRPr="00E62BCC">
        <w:rPr>
          <w:rFonts w:eastAsia="Gulim" w:cs="Arial"/>
          <w:lang w:eastAsia="ko-KR"/>
        </w:rPr>
        <w:t>구성됩니다</w:t>
      </w:r>
      <w:r w:rsidRPr="00E62BCC">
        <w:rPr>
          <w:rFonts w:eastAsia="Gulim" w:cs="Arial"/>
          <w:lang w:eastAsia="ko-KR"/>
        </w:rPr>
        <w:t>.</w:t>
      </w:r>
    </w:p>
    <w:p w14:paraId="688865CA" w14:textId="77777777" w:rsidR="000A570B" w:rsidRPr="00E62BCC" w:rsidRDefault="000A570B" w:rsidP="000A570B">
      <w:pPr>
        <w:pStyle w:val="PURBody-Indented"/>
        <w:rPr>
          <w:rFonts w:eastAsia="Gulim" w:cs="Arial"/>
          <w:lang w:eastAsia="ko-KR"/>
        </w:rPr>
      </w:pP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센터는</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팜의</w:t>
      </w:r>
      <w:r w:rsidRPr="00E62BCC">
        <w:rPr>
          <w:rFonts w:eastAsia="Gulim" w:cs="Arial"/>
          <w:lang w:eastAsia="ko-KR"/>
        </w:rPr>
        <w:t xml:space="preserve"> </w:t>
      </w:r>
      <w:r w:rsidRPr="00E62BCC">
        <w:rPr>
          <w:rFonts w:eastAsia="Gulim" w:cs="Arial"/>
          <w:lang w:eastAsia="ko-KR"/>
        </w:rPr>
        <w:t>일부일</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서로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w:t>
      </w:r>
      <w:r w:rsidRPr="00E62BCC">
        <w:rPr>
          <w:rFonts w:eastAsia="Gulim" w:cs="Arial"/>
          <w:lang w:eastAsia="ko-KR"/>
        </w:rPr>
        <w:t xml:space="preserve"> </w:t>
      </w:r>
      <w:r w:rsidRPr="00E62BCC">
        <w:rPr>
          <w:rFonts w:eastAsia="Gulim" w:cs="Arial"/>
          <w:lang w:eastAsia="ko-KR"/>
        </w:rPr>
        <w:t>간에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센터를</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가능하지만</w:t>
      </w:r>
      <w:r w:rsidRPr="00E62BCC">
        <w:rPr>
          <w:rFonts w:eastAsia="Gulim" w:cs="Arial"/>
          <w:lang w:eastAsia="ko-KR"/>
        </w:rPr>
        <w:t xml:space="preserve"> </w:t>
      </w:r>
      <w:r w:rsidRPr="00E62BCC">
        <w:rPr>
          <w:rFonts w:eastAsia="Gulim" w:cs="Arial"/>
          <w:lang w:eastAsia="ko-KR"/>
        </w:rPr>
        <w:t>단기적인</w:t>
      </w:r>
      <w:r w:rsidRPr="00E62BCC">
        <w:rPr>
          <w:rFonts w:eastAsia="Gulim" w:cs="Arial"/>
          <w:lang w:eastAsia="ko-KR"/>
        </w:rPr>
        <w:t xml:space="preserve"> </w:t>
      </w:r>
      <w:r w:rsidRPr="00E62BCC">
        <w:rPr>
          <w:rFonts w:eastAsia="Gulim" w:cs="Arial"/>
          <w:lang w:eastAsia="ko-KR"/>
        </w:rPr>
        <w:t>기간</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마지막</w:t>
      </w:r>
      <w:r w:rsidRPr="00E62BCC">
        <w:rPr>
          <w:rFonts w:eastAsia="Gulim" w:cs="Arial"/>
          <w:lang w:eastAsia="ko-KR"/>
        </w:rPr>
        <w:t xml:space="preserve"> </w:t>
      </w:r>
      <w:r w:rsidRPr="00E62BCC">
        <w:rPr>
          <w:rFonts w:eastAsia="Gulim" w:cs="Arial"/>
          <w:lang w:eastAsia="ko-KR"/>
        </w:rPr>
        <w:t>할당</w:t>
      </w:r>
      <w:r w:rsidRPr="00E62BCC">
        <w:rPr>
          <w:rFonts w:eastAsia="Gulim" w:cs="Arial"/>
          <w:lang w:eastAsia="ko-KR"/>
        </w:rPr>
        <w:t xml:space="preserve"> </w:t>
      </w:r>
      <w:r w:rsidRPr="00E62BCC">
        <w:rPr>
          <w:rFonts w:eastAsia="Gulim" w:cs="Arial"/>
          <w:lang w:eastAsia="ko-KR"/>
        </w:rPr>
        <w:t>시점으로부터</w:t>
      </w:r>
      <w:r w:rsidRPr="00E62BCC">
        <w:rPr>
          <w:rFonts w:eastAsia="Gulim" w:cs="Arial"/>
          <w:lang w:eastAsia="ko-KR"/>
        </w:rPr>
        <w:t xml:space="preserve"> 30</w:t>
      </w:r>
      <w:r w:rsidRPr="00E62BCC">
        <w:rPr>
          <w:rFonts w:eastAsia="Gulim" w:cs="Arial"/>
          <w:lang w:eastAsia="ko-KR"/>
        </w:rPr>
        <w:t>일</w:t>
      </w:r>
      <w:r w:rsidRPr="00E62BCC">
        <w:rPr>
          <w:rFonts w:eastAsia="Gulim" w:cs="Arial"/>
          <w:lang w:eastAsia="ko-KR"/>
        </w:rPr>
        <w:t xml:space="preserve"> </w:t>
      </w:r>
      <w:r w:rsidRPr="00E62BCC">
        <w:rPr>
          <w:rFonts w:eastAsia="Gulim" w:cs="Arial"/>
          <w:lang w:eastAsia="ko-KR"/>
        </w:rPr>
        <w:t>이내에는</w:t>
      </w:r>
      <w:r w:rsidRPr="00E62BCC">
        <w:rPr>
          <w:rFonts w:eastAsia="Gulim" w:cs="Arial"/>
          <w:lang w:eastAsia="ko-KR"/>
        </w:rPr>
        <w:t xml:space="preserve"> </w:t>
      </w:r>
      <w:r w:rsidRPr="00E62BCC">
        <w:rPr>
          <w:rFonts w:eastAsia="Gulim" w:cs="Arial"/>
          <w:lang w:eastAsia="ko-KR"/>
        </w:rPr>
        <w:t>불가함</w:t>
      </w:r>
      <w:r w:rsidRPr="00E62BCC">
        <w:rPr>
          <w:rFonts w:eastAsia="Gulim" w:cs="Arial"/>
          <w:lang w:eastAsia="ko-KR"/>
        </w:rPr>
        <w:t>).</w:t>
      </w:r>
    </w:p>
    <w:p w14:paraId="688865CB" w14:textId="77777777" w:rsidR="000A570B" w:rsidRPr="00E62BCC" w:rsidRDefault="000A570B" w:rsidP="000A570B">
      <w:pPr>
        <w:pStyle w:val="PURBlueStrong"/>
        <w:rPr>
          <w:rFonts w:eastAsia="Gulim" w:cs="Arial"/>
          <w:lang w:eastAsia="ko-KR"/>
        </w:rPr>
      </w:pP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재할당</w:t>
      </w:r>
    </w:p>
    <w:p w14:paraId="688865CC" w14:textId="77777777" w:rsidR="000A570B" w:rsidRPr="00E62BCC" w:rsidRDefault="000A570B" w:rsidP="000A570B">
      <w:pPr>
        <w:pStyle w:val="PURBody-Indented"/>
        <w:rPr>
          <w:rFonts w:eastAsia="Gulim" w:cs="Arial"/>
          <w:lang w:eastAsia="ko-KR"/>
        </w:rPr>
      </w:pPr>
      <w:r w:rsidRPr="00E62BCC">
        <w:rPr>
          <w:rStyle w:val="Strong"/>
          <w:rFonts w:eastAsia="Gulim" w:cs="Arial"/>
          <w:lang w:eastAsia="ko-KR"/>
        </w:rPr>
        <w:t>서버</w:t>
      </w:r>
      <w:r w:rsidRPr="00E62BCC">
        <w:rPr>
          <w:rStyle w:val="Strong"/>
          <w:rFonts w:eastAsia="Gulim" w:cs="Arial"/>
          <w:lang w:eastAsia="ko-KR"/>
        </w:rPr>
        <w:t xml:space="preserve"> </w:t>
      </w:r>
      <w:r w:rsidRPr="00E62BCC">
        <w:rPr>
          <w:rStyle w:val="Strong"/>
          <w:rFonts w:eastAsia="Gulim" w:cs="Arial"/>
          <w:lang w:eastAsia="ko-KR"/>
        </w:rPr>
        <w:t>팜</w:t>
      </w:r>
      <w:r w:rsidRPr="00E62BCC">
        <w:rPr>
          <w:rStyle w:val="Strong"/>
          <w:rFonts w:eastAsia="Gulim" w:cs="Arial"/>
          <w:lang w:eastAsia="ko-KR"/>
        </w:rPr>
        <w:t xml:space="preserve"> </w:t>
      </w:r>
      <w:r w:rsidRPr="00E62BCC">
        <w:rPr>
          <w:rStyle w:val="Strong"/>
          <w:rFonts w:eastAsia="Gulim" w:cs="Arial"/>
          <w:lang w:eastAsia="ko-KR"/>
        </w:rPr>
        <w:t>내부</w:t>
      </w:r>
      <w:r w:rsidRPr="00E62BCC">
        <w:rPr>
          <w:rStyle w:val="Strong"/>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필요할</w:t>
      </w:r>
      <w:r w:rsidRPr="00E62BCC">
        <w:rPr>
          <w:rFonts w:eastAsia="Gulim" w:cs="Arial"/>
          <w:lang w:eastAsia="ko-KR"/>
        </w:rPr>
        <w:t xml:space="preserve"> </w:t>
      </w:r>
      <w:r w:rsidRPr="00E62BCC">
        <w:rPr>
          <w:rFonts w:eastAsia="Gulim" w:cs="Arial"/>
          <w:lang w:eastAsia="ko-KR"/>
        </w:rPr>
        <w:t>때마다</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달에</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없다는</w:t>
      </w:r>
      <w:r w:rsidRPr="00E62BCC">
        <w:rPr>
          <w:rFonts w:eastAsia="Gulim" w:cs="Arial"/>
          <w:lang w:eastAsia="ko-KR"/>
        </w:rPr>
        <w:t xml:space="preserve"> </w:t>
      </w:r>
      <w:r w:rsidRPr="00E62BCC">
        <w:rPr>
          <w:rFonts w:eastAsia="Gulim" w:cs="Arial"/>
          <w:lang w:eastAsia="ko-KR"/>
        </w:rPr>
        <w:t>제한은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할당된</w:t>
      </w:r>
      <w:r w:rsidRPr="00E62BCC">
        <w:rPr>
          <w:rFonts w:eastAsia="Gulim" w:cs="Arial"/>
          <w:lang w:eastAsia="ko-KR"/>
        </w:rPr>
        <w:t xml:space="preserve"> </w:t>
      </w:r>
      <w:r w:rsidRPr="00E62BCC">
        <w:rPr>
          <w:rFonts w:eastAsia="Gulim" w:cs="Arial"/>
          <w:lang w:eastAsia="ko-KR"/>
        </w:rPr>
        <w:t>라이선스에는</w:t>
      </w:r>
      <w:r w:rsidRPr="00E62BCC">
        <w:rPr>
          <w:rFonts w:eastAsia="Gulim" w:cs="Arial"/>
          <w:lang w:eastAsia="ko-KR"/>
        </w:rPr>
        <w:t xml:space="preserve"> </w:t>
      </w:r>
      <w:r w:rsidRPr="00E62BCC">
        <w:rPr>
          <w:rFonts w:eastAsia="Gulim" w:cs="Arial"/>
          <w:lang w:eastAsia="ko-KR"/>
        </w:rPr>
        <w:t>적용되지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CD" w14:textId="77777777" w:rsidR="000A570B" w:rsidRPr="00E62BCC" w:rsidRDefault="000A570B" w:rsidP="00DA43B1">
      <w:pPr>
        <w:pStyle w:val="PURBody-Indented"/>
        <w:rPr>
          <w:rFonts w:eastAsia="Gulim" w:cs="Arial"/>
          <w:lang w:eastAsia="ko-KR"/>
        </w:rPr>
      </w:pPr>
      <w:r w:rsidRPr="00E62BCC">
        <w:rPr>
          <w:rStyle w:val="Strong"/>
          <w:rFonts w:eastAsia="Gulim" w:cs="Arial"/>
          <w:lang w:eastAsia="ko-KR"/>
        </w:rPr>
        <w:t>서버</w:t>
      </w:r>
      <w:r w:rsidRPr="00E62BCC">
        <w:rPr>
          <w:rStyle w:val="Strong"/>
          <w:rFonts w:eastAsia="Gulim" w:cs="Arial"/>
          <w:lang w:eastAsia="ko-KR"/>
        </w:rPr>
        <w:t xml:space="preserve"> </w:t>
      </w:r>
      <w:r w:rsidRPr="00E62BCC">
        <w:rPr>
          <w:rStyle w:val="Strong"/>
          <w:rFonts w:eastAsia="Gulim" w:cs="Arial"/>
          <w:lang w:eastAsia="ko-KR"/>
        </w:rPr>
        <w:t>팜</w:t>
      </w:r>
      <w:r w:rsidRPr="00E62BCC">
        <w:rPr>
          <w:rStyle w:val="Strong"/>
          <w:rFonts w:eastAsia="Gulim" w:cs="Arial"/>
          <w:lang w:eastAsia="ko-KR"/>
        </w:rPr>
        <w:t xml:space="preserve"> </w:t>
      </w:r>
      <w:r w:rsidRPr="00E62BCC">
        <w:rPr>
          <w:rStyle w:val="Strong"/>
          <w:rFonts w:eastAsia="Gulim" w:cs="Arial"/>
          <w:lang w:eastAsia="ko-KR"/>
        </w:rPr>
        <w:t>간</w:t>
      </w:r>
      <w:r w:rsidRPr="00E62BCC">
        <w:rPr>
          <w:rStyle w:val="Strong"/>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가능하지만</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달에</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5CE" w14:textId="77777777" w:rsidR="000A570B" w:rsidRPr="00E62BCC" w:rsidRDefault="000A570B" w:rsidP="000A570B">
      <w:pPr>
        <w:pStyle w:val="PURBlueStrong"/>
        <w:rPr>
          <w:rFonts w:eastAsia="Gulim" w:cs="Arial"/>
          <w:lang w:eastAsia="ko-KR"/>
        </w:rPr>
      </w:pP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확인</w:t>
      </w:r>
    </w:p>
    <w:p w14:paraId="688865CF" w14:textId="77777777" w:rsidR="000A570B" w:rsidRPr="00E62BCC" w:rsidRDefault="000A570B" w:rsidP="000A570B">
      <w:pPr>
        <w:pStyle w:val="PURBody-Indented"/>
        <w:rPr>
          <w:rFonts w:eastAsia="Gulim" w:cs="Arial"/>
          <w:lang w:eastAsia="ko-KR"/>
        </w:rPr>
      </w:pP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프로세서를</w:t>
      </w:r>
      <w:r w:rsidRPr="00E62BCC">
        <w:rPr>
          <w:rFonts w:eastAsia="Gulim" w:cs="Arial"/>
          <w:lang w:eastAsia="ko-KR"/>
        </w:rPr>
        <w:t xml:space="preserve"> </w:t>
      </w:r>
      <w:r w:rsidRPr="00E62BCC">
        <w:rPr>
          <w:rFonts w:eastAsia="Gulim" w:cs="Arial"/>
          <w:lang w:eastAsia="ko-KR"/>
        </w:rPr>
        <w:t>계산하는</w:t>
      </w:r>
      <w:r w:rsidRPr="00E62BCC">
        <w:rPr>
          <w:rFonts w:eastAsia="Gulim" w:cs="Arial"/>
          <w:lang w:eastAsia="ko-KR"/>
        </w:rPr>
        <w:t xml:space="preserve"> </w:t>
      </w:r>
      <w:r w:rsidRPr="00E62BCC">
        <w:rPr>
          <w:rFonts w:eastAsia="Gulim" w:cs="Arial"/>
          <w:lang w:eastAsia="ko-KR"/>
        </w:rPr>
        <w:t>방법에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상반되는</w:t>
      </w:r>
      <w:r w:rsidRPr="00E62BCC">
        <w:rPr>
          <w:rFonts w:eastAsia="Gulim" w:cs="Arial"/>
          <w:lang w:eastAsia="ko-KR"/>
        </w:rPr>
        <w:t xml:space="preserve"> </w:t>
      </w:r>
      <w:r w:rsidRPr="00E62BCC">
        <w:rPr>
          <w:rFonts w:eastAsia="Gulim" w:cs="Arial"/>
          <w:lang w:eastAsia="ko-KR"/>
        </w:rPr>
        <w:t>내용이</w:t>
      </w:r>
      <w:r w:rsidRPr="00E62BCC">
        <w:rPr>
          <w:rFonts w:eastAsia="Gulim" w:cs="Arial"/>
          <w:lang w:eastAsia="ko-KR"/>
        </w:rPr>
        <w:t xml:space="preserve"> </w:t>
      </w:r>
      <w:r w:rsidRPr="00E62BCC">
        <w:rPr>
          <w:rFonts w:eastAsia="Gulim" w:cs="Arial"/>
          <w:lang w:eastAsia="ko-KR"/>
        </w:rPr>
        <w:t>있더라도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인스턴스가</w:t>
      </w:r>
      <w:r w:rsidRPr="00E62BCC">
        <w:rPr>
          <w:rFonts w:eastAsia="Gulim" w:cs="Arial"/>
          <w:lang w:eastAsia="ko-KR"/>
        </w:rPr>
        <w:t xml:space="preserve"> </w:t>
      </w:r>
      <w:r w:rsidRPr="00E62BCC">
        <w:rPr>
          <w:rFonts w:eastAsia="Gulim" w:cs="Arial"/>
          <w:lang w:eastAsia="ko-KR"/>
        </w:rPr>
        <w:t>실행</w:t>
      </w:r>
      <w:r w:rsidRPr="00E62BCC">
        <w:rPr>
          <w:rFonts w:eastAsia="Gulim" w:cs="Arial"/>
          <w:lang w:eastAsia="ko-KR"/>
        </w:rPr>
        <w:t xml:space="preserve"> </w:t>
      </w:r>
      <w:r w:rsidRPr="00E62BCC">
        <w:rPr>
          <w:rFonts w:eastAsia="Gulim" w:cs="Arial"/>
          <w:lang w:eastAsia="ko-KR"/>
        </w:rPr>
        <w:t>중인</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지원하거나</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개수와</w:t>
      </w:r>
      <w:r w:rsidRPr="00E62BCC">
        <w:rPr>
          <w:rFonts w:eastAsia="Gulim" w:cs="Arial"/>
          <w:lang w:eastAsia="ko-KR"/>
        </w:rPr>
        <w:t xml:space="preserve"> </w:t>
      </w:r>
      <w:r w:rsidRPr="00E62BCC">
        <w:rPr>
          <w:rFonts w:eastAsia="Gulim" w:cs="Arial"/>
          <w:lang w:eastAsia="ko-KR"/>
        </w:rPr>
        <w:t>동일하거나</w:t>
      </w:r>
      <w:r w:rsidRPr="00E62BCC">
        <w:rPr>
          <w:rFonts w:eastAsia="Gulim" w:cs="Arial"/>
          <w:lang w:eastAsia="ko-KR"/>
        </w:rPr>
        <w:t xml:space="preserve"> </w:t>
      </w:r>
      <w:r w:rsidRPr="00E62BCC">
        <w:rPr>
          <w:rFonts w:eastAsia="Gulim" w:cs="Arial"/>
          <w:lang w:eastAsia="ko-KR"/>
        </w:rPr>
        <w:t>그보다</w:t>
      </w:r>
      <w:r w:rsidRPr="00E62BCC">
        <w:rPr>
          <w:rFonts w:eastAsia="Gulim" w:cs="Arial"/>
          <w:lang w:eastAsia="ko-KR"/>
        </w:rPr>
        <w:t xml:space="preserve"> </w:t>
      </w:r>
      <w:r w:rsidRPr="00E62BCC">
        <w:rPr>
          <w:rFonts w:eastAsia="Gulim" w:cs="Arial"/>
          <w:lang w:eastAsia="ko-KR"/>
        </w:rPr>
        <w:t>많은</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언제든</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5D0" w14:textId="77777777" w:rsidR="000A570B" w:rsidRPr="00E62BCC" w:rsidRDefault="000A570B" w:rsidP="000A570B">
      <w:pPr>
        <w:pStyle w:val="PURBlueStrong"/>
        <w:rPr>
          <w:rFonts w:eastAsia="Gulim" w:cs="Arial"/>
          <w:lang w:eastAsia="ko-KR"/>
        </w:rPr>
      </w:pPr>
      <w:r w:rsidRPr="00E62BCC">
        <w:rPr>
          <w:rFonts w:eastAsia="Gulim" w:cs="Arial"/>
          <w:lang w:eastAsia="ko-KR"/>
        </w:rPr>
        <w:lastRenderedPageBreak/>
        <w:t>서버</w:t>
      </w:r>
      <w:r w:rsidRPr="00E62BCC">
        <w:rPr>
          <w:rFonts w:eastAsia="Gulim" w:cs="Arial"/>
          <w:lang w:eastAsia="ko-KR"/>
        </w:rPr>
        <w:t xml:space="preserve"> </w:t>
      </w:r>
      <w:r w:rsidRPr="00E62BCC">
        <w:rPr>
          <w:rFonts w:eastAsia="Gulim" w:cs="Arial"/>
          <w:lang w:eastAsia="ko-KR"/>
        </w:rPr>
        <w:t>팜에서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실행</w:t>
      </w:r>
    </w:p>
    <w:p w14:paraId="688865D1" w14:textId="77777777" w:rsidR="00156D47" w:rsidRPr="00E62BCC" w:rsidRDefault="00156D47" w:rsidP="00156D47">
      <w:pPr>
        <w:pStyle w:val="PURBody-Indented"/>
        <w:rPr>
          <w:rFonts w:eastAsia="Gulim" w:cs="Arial"/>
          <w:lang w:eastAsia="ko-KR"/>
        </w:rPr>
      </w:pPr>
      <w:r w:rsidRPr="00E62BCC">
        <w:rPr>
          <w:rFonts w:eastAsia="Gulim" w:cs="Arial"/>
          <w:b/>
          <w:lang w:eastAsia="ko-KR"/>
        </w:rPr>
        <w:t>라이선스</w:t>
      </w:r>
      <w:r w:rsidRPr="00E62BCC">
        <w:rPr>
          <w:rFonts w:eastAsia="Gulim" w:cs="Arial"/>
          <w:b/>
          <w:lang w:eastAsia="ko-KR"/>
        </w:rPr>
        <w:t xml:space="preserve"> </w:t>
      </w:r>
      <w:r w:rsidRPr="00E62BCC">
        <w:rPr>
          <w:rFonts w:eastAsia="Gulim" w:cs="Arial"/>
          <w:b/>
          <w:lang w:eastAsia="ko-KR"/>
        </w:rPr>
        <w:t>이동성이</w:t>
      </w:r>
      <w:r w:rsidRPr="00E62BCC">
        <w:rPr>
          <w:rFonts w:eastAsia="Gulim" w:cs="Arial"/>
          <w:b/>
          <w:lang w:eastAsia="ko-KR"/>
        </w:rPr>
        <w:t xml:space="preserve"> </w:t>
      </w:r>
      <w:r w:rsidRPr="00E62BCC">
        <w:rPr>
          <w:rFonts w:eastAsia="Gulim" w:cs="Arial"/>
          <w:b/>
          <w:lang w:eastAsia="ko-KR"/>
        </w:rPr>
        <w:t>적용되는</w:t>
      </w:r>
      <w:r w:rsidRPr="00E62BCC">
        <w:rPr>
          <w:rFonts w:eastAsia="Gulim" w:cs="Arial"/>
          <w:b/>
          <w:lang w:eastAsia="ko-KR"/>
        </w:rPr>
        <w:t xml:space="preserve"> </w:t>
      </w:r>
      <w:r w:rsidRPr="00E62BCC">
        <w:rPr>
          <w:rFonts w:eastAsia="Gulim" w:cs="Arial"/>
          <w:b/>
          <w:lang w:eastAsia="ko-KR"/>
        </w:rPr>
        <w:t>모든</w:t>
      </w:r>
      <w:r w:rsidRPr="00E62BCC">
        <w:rPr>
          <w:rFonts w:eastAsia="Gulim" w:cs="Arial"/>
          <w:b/>
          <w:lang w:eastAsia="ko-KR"/>
        </w:rPr>
        <w:t xml:space="preserve"> </w:t>
      </w:r>
      <w:r w:rsidRPr="00E62BCC">
        <w:rPr>
          <w:rFonts w:eastAsia="Gulim" w:cs="Arial"/>
          <w:b/>
          <w:lang w:eastAsia="ko-KR"/>
        </w:rPr>
        <w:t>서버</w:t>
      </w:r>
      <w:r w:rsidRPr="00E62BCC">
        <w:rPr>
          <w:rFonts w:eastAsia="Gulim" w:cs="Arial"/>
          <w:b/>
          <w:lang w:eastAsia="ko-KR"/>
        </w:rPr>
        <w:t xml:space="preserve"> </w:t>
      </w:r>
      <w:r w:rsidRPr="00E62BCC">
        <w:rPr>
          <w:rFonts w:eastAsia="Gulim" w:cs="Arial"/>
          <w:b/>
          <w:lang w:eastAsia="ko-KR"/>
        </w:rPr>
        <w:t>소프트웨어</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수만큼의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허용되었으므로</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충족할</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팜에서</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항상</w:t>
      </w:r>
      <w:r w:rsidRPr="00E62BCC">
        <w:rPr>
          <w:rFonts w:eastAsia="Gulim" w:cs="Arial"/>
          <w:lang w:eastAsia="ko-KR"/>
        </w:rPr>
        <w:t xml:space="preserve"> </w:t>
      </w:r>
      <w:r w:rsidRPr="00E62BCC">
        <w:rPr>
          <w:rFonts w:eastAsia="Gulim" w:cs="Arial"/>
          <w:lang w:eastAsia="ko-KR"/>
        </w:rPr>
        <w:t>지원하거나</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개수는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팜의</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양도된</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수와</w:t>
      </w:r>
      <w:r w:rsidRPr="00E62BCC">
        <w:rPr>
          <w:rFonts w:eastAsia="Gulim" w:cs="Arial"/>
          <w:lang w:eastAsia="ko-KR"/>
        </w:rPr>
        <w:t xml:space="preserve"> </w:t>
      </w:r>
      <w:r w:rsidRPr="00E62BCC">
        <w:rPr>
          <w:rFonts w:eastAsia="Gulim" w:cs="Arial"/>
          <w:lang w:eastAsia="ko-KR"/>
        </w:rPr>
        <w:t>동일하거나</w:t>
      </w:r>
      <w:r w:rsidRPr="00E62BCC">
        <w:rPr>
          <w:rFonts w:eastAsia="Gulim" w:cs="Arial"/>
          <w:lang w:eastAsia="ko-KR"/>
        </w:rPr>
        <w:t xml:space="preserve"> </w:t>
      </w:r>
      <w:r w:rsidRPr="00E62BCC">
        <w:rPr>
          <w:rFonts w:eastAsia="Gulim" w:cs="Arial"/>
          <w:lang w:eastAsia="ko-KR"/>
        </w:rPr>
        <w:t>적어야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D2" w14:textId="77777777" w:rsidR="000A570B" w:rsidRPr="00E62BCC" w:rsidRDefault="000A570B" w:rsidP="000A570B">
      <w:pPr>
        <w:pStyle w:val="PURBlueStrong"/>
        <w:rPr>
          <w:rFonts w:eastAsia="Gulim" w:cs="Arial"/>
          <w:lang w:eastAsia="ko-KR"/>
        </w:rPr>
      </w:pPr>
      <w:r w:rsidRPr="00E62BCC">
        <w:rPr>
          <w:rStyle w:val="PURBlueStrong-IndentedChar"/>
          <w:rFonts w:eastAsia="Gulim" w:cs="Arial"/>
          <w:smallCaps/>
          <w:lang w:eastAsia="ko-KR"/>
        </w:rPr>
        <w:t>라이선스를</w:t>
      </w:r>
      <w:r w:rsidRPr="00E62BCC">
        <w:rPr>
          <w:rStyle w:val="PURBlueStrong-IndentedChar"/>
          <w:rFonts w:eastAsia="Gulim" w:cs="Arial"/>
          <w:smallCaps/>
          <w:lang w:eastAsia="ko-KR"/>
        </w:rPr>
        <w:t xml:space="preserve"> </w:t>
      </w:r>
      <w:r w:rsidRPr="00E62BCC">
        <w:rPr>
          <w:rStyle w:val="PURBlueStrong-IndentedChar"/>
          <w:rFonts w:eastAsia="Gulim" w:cs="Arial"/>
          <w:smallCaps/>
          <w:lang w:eastAsia="ko-KR"/>
        </w:rPr>
        <w:t>계산하는</w:t>
      </w:r>
      <w:r w:rsidRPr="00E62BCC">
        <w:rPr>
          <w:rStyle w:val="PURBlueStrong-IndentedChar"/>
          <w:rFonts w:eastAsia="Gulim" w:cs="Arial"/>
          <w:smallCaps/>
          <w:lang w:eastAsia="ko-KR"/>
        </w:rPr>
        <w:t xml:space="preserve"> </w:t>
      </w:r>
      <w:r w:rsidRPr="00E62BCC">
        <w:rPr>
          <w:rStyle w:val="PURBlueStrong-IndentedChar"/>
          <w:rFonts w:eastAsia="Gulim" w:cs="Arial"/>
          <w:smallCaps/>
          <w:lang w:eastAsia="ko-KR"/>
        </w:rPr>
        <w:t>다른</w:t>
      </w:r>
      <w:r w:rsidRPr="00E62BCC">
        <w:rPr>
          <w:rStyle w:val="PURBlueStrong-IndentedChar"/>
          <w:rFonts w:eastAsia="Gulim" w:cs="Arial"/>
          <w:smallCaps/>
          <w:lang w:eastAsia="ko-KR"/>
        </w:rPr>
        <w:t xml:space="preserve"> </w:t>
      </w:r>
      <w:r w:rsidRPr="00E62BCC">
        <w:rPr>
          <w:rStyle w:val="PURBlueStrong-IndentedChar"/>
          <w:rFonts w:eastAsia="Gulim" w:cs="Arial"/>
          <w:smallCaps/>
          <w:lang w:eastAsia="ko-KR"/>
        </w:rPr>
        <w:t>방법</w:t>
      </w:r>
    </w:p>
    <w:p w14:paraId="688865D3" w14:textId="77777777" w:rsidR="000A570B" w:rsidRPr="00E62BCC" w:rsidRDefault="000A570B" w:rsidP="000A570B">
      <w:pPr>
        <w:pStyle w:val="PURBody-Indented"/>
        <w:rPr>
          <w:rFonts w:eastAsia="Gulim" w:cs="Arial"/>
          <w:lang w:eastAsia="ko-KR"/>
        </w:rPr>
      </w:pP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지원하는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개수를</w:t>
      </w:r>
      <w:r w:rsidRPr="00E62BCC">
        <w:rPr>
          <w:rFonts w:eastAsia="Gulim" w:cs="Arial"/>
          <w:lang w:eastAsia="ko-KR"/>
        </w:rPr>
        <w:t xml:space="preserve"> </w:t>
      </w:r>
      <w:r w:rsidRPr="00E62BCC">
        <w:rPr>
          <w:rFonts w:eastAsia="Gulim" w:cs="Arial"/>
          <w:lang w:eastAsia="ko-KR"/>
        </w:rPr>
        <w:t>계산하는</w:t>
      </w:r>
      <w:r w:rsidRPr="00E62BCC">
        <w:rPr>
          <w:rFonts w:eastAsia="Gulim" w:cs="Arial"/>
          <w:lang w:eastAsia="ko-KR"/>
        </w:rPr>
        <w:t xml:space="preserve"> </w:t>
      </w:r>
      <w:r w:rsidRPr="00E62BCC">
        <w:rPr>
          <w:rFonts w:eastAsia="Gulim" w:cs="Arial"/>
          <w:lang w:eastAsia="ko-KR"/>
        </w:rPr>
        <w:t>대신</w:t>
      </w:r>
      <w:r w:rsidRPr="00E62BCC">
        <w:rPr>
          <w:rFonts w:eastAsia="Gulim" w:cs="Arial"/>
          <w:lang w:eastAsia="ko-KR"/>
        </w:rPr>
        <w:t xml:space="preserve"> </w:t>
      </w:r>
      <w:r w:rsidRPr="00E62BCC">
        <w:rPr>
          <w:rFonts w:eastAsia="Gulim" w:cs="Arial"/>
          <w:lang w:eastAsia="ko-KR"/>
        </w:rPr>
        <w:t>인스턴스가</w:t>
      </w:r>
      <w:r w:rsidRPr="00E62BCC">
        <w:rPr>
          <w:rFonts w:eastAsia="Gulim" w:cs="Arial"/>
          <w:lang w:eastAsia="ko-KR"/>
        </w:rPr>
        <w:t xml:space="preserve"> </w:t>
      </w:r>
      <w:r w:rsidRPr="00E62BCC">
        <w:rPr>
          <w:rFonts w:eastAsia="Gulim" w:cs="Arial"/>
          <w:lang w:eastAsia="ko-KR"/>
        </w:rPr>
        <w:t>실행</w:t>
      </w:r>
      <w:r w:rsidRPr="00E62BCC">
        <w:rPr>
          <w:rFonts w:eastAsia="Gulim" w:cs="Arial"/>
          <w:lang w:eastAsia="ko-KR"/>
        </w:rPr>
        <w:t xml:space="preserve"> </w:t>
      </w:r>
      <w:r w:rsidRPr="00E62BCC">
        <w:rPr>
          <w:rFonts w:eastAsia="Gulim" w:cs="Arial"/>
          <w:lang w:eastAsia="ko-KR"/>
        </w:rPr>
        <w:t>중인</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개수를</w:t>
      </w:r>
      <w:r w:rsidRPr="00E62BCC">
        <w:rPr>
          <w:rFonts w:eastAsia="Gulim" w:cs="Arial"/>
          <w:lang w:eastAsia="ko-KR"/>
        </w:rPr>
        <w:t xml:space="preserve"> </w:t>
      </w:r>
      <w:r w:rsidRPr="00E62BCC">
        <w:rPr>
          <w:rFonts w:eastAsia="Gulim" w:cs="Arial"/>
          <w:lang w:eastAsia="ko-KR"/>
        </w:rPr>
        <w:t>계산할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계산</w:t>
      </w:r>
      <w:r w:rsidRPr="00E62BCC">
        <w:rPr>
          <w:rFonts w:eastAsia="Gulim" w:cs="Arial"/>
          <w:lang w:eastAsia="ko-KR"/>
        </w:rPr>
        <w:t xml:space="preserve"> </w:t>
      </w:r>
      <w:r w:rsidRPr="00E62BCC">
        <w:rPr>
          <w:rFonts w:eastAsia="Gulim" w:cs="Arial"/>
          <w:lang w:eastAsia="ko-KR"/>
        </w:rPr>
        <w:t>방법에서</w:t>
      </w:r>
      <w:r w:rsidRPr="00E62BCC">
        <w:rPr>
          <w:rFonts w:eastAsia="Gulim" w:cs="Arial"/>
          <w:lang w:eastAsia="ko-KR"/>
        </w:rPr>
        <w:t xml:space="preserve"> </w:t>
      </w:r>
      <w:r w:rsidRPr="00E62BCC">
        <w:rPr>
          <w:rFonts w:eastAsia="Gulim" w:cs="Arial"/>
          <w:lang w:eastAsia="ko-KR"/>
        </w:rPr>
        <w:t>기반이</w:t>
      </w:r>
      <w:r w:rsidRPr="00E62BCC">
        <w:rPr>
          <w:rFonts w:eastAsia="Gulim" w:cs="Arial"/>
          <w:lang w:eastAsia="ko-KR"/>
        </w:rPr>
        <w:t xml:space="preserve"> </w:t>
      </w:r>
      <w:r w:rsidRPr="00E62BCC">
        <w:rPr>
          <w:rFonts w:eastAsia="Gulim" w:cs="Arial"/>
          <w:lang w:eastAsia="ko-KR"/>
        </w:rPr>
        <w:t>되는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스레드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코어가</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간주되는</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조건의</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r w:rsidRPr="00E62BCC">
        <w:rPr>
          <w:rFonts w:eastAsia="Gulim" w:cs="Arial"/>
          <w:lang w:eastAsia="ko-KR"/>
        </w:rPr>
        <w:t>무시됩니다</w:t>
      </w:r>
      <w:r w:rsidRPr="00E62BCC">
        <w:rPr>
          <w:rFonts w:eastAsia="Gulim" w:cs="Arial"/>
          <w:lang w:eastAsia="ko-KR"/>
        </w:rPr>
        <w:t xml:space="preserve">. </w:t>
      </w:r>
      <w:r w:rsidRPr="00E62BCC">
        <w:rPr>
          <w:rFonts w:eastAsia="Gulim" w:cs="Arial"/>
          <w:lang w:eastAsia="ko-KR"/>
        </w:rPr>
        <w:t>귀하는</w:t>
      </w:r>
    </w:p>
    <w:p w14:paraId="688865D4" w14:textId="77777777" w:rsidR="000A570B" w:rsidRPr="00E62BCC" w:rsidRDefault="000A570B" w:rsidP="00EC27E9">
      <w:pPr>
        <w:pStyle w:val="PURBullet-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인스턴스가</w:t>
      </w:r>
      <w:r w:rsidRPr="00E62BCC">
        <w:rPr>
          <w:rFonts w:eastAsia="Gulim" w:cs="Arial"/>
          <w:lang w:eastAsia="ko-KR"/>
        </w:rPr>
        <w:t xml:space="preserve"> </w:t>
      </w:r>
      <w:r w:rsidRPr="00E62BCC">
        <w:rPr>
          <w:rFonts w:eastAsia="Gulim" w:cs="Arial"/>
          <w:lang w:eastAsia="ko-KR"/>
        </w:rPr>
        <w:t>실행</w:t>
      </w:r>
      <w:r w:rsidRPr="00E62BCC">
        <w:rPr>
          <w:rFonts w:eastAsia="Gulim" w:cs="Arial"/>
          <w:lang w:eastAsia="ko-KR"/>
        </w:rPr>
        <w:t xml:space="preserve"> </w:t>
      </w:r>
      <w:r w:rsidRPr="00E62BCC">
        <w:rPr>
          <w:rFonts w:eastAsia="Gulim" w:cs="Arial"/>
          <w:lang w:eastAsia="ko-KR"/>
        </w:rPr>
        <w:t>중인</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언제든</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최대</w:t>
      </w:r>
      <w:r w:rsidRPr="00E62BCC">
        <w:rPr>
          <w:rFonts w:eastAsia="Gulim" w:cs="Arial"/>
          <w:lang w:eastAsia="ko-KR"/>
        </w:rPr>
        <w:t xml:space="preserve"> </w:t>
      </w:r>
      <w:r w:rsidRPr="00E62BCC">
        <w:rPr>
          <w:rFonts w:eastAsia="Gulim" w:cs="Arial"/>
          <w:lang w:eastAsia="ko-KR"/>
        </w:rPr>
        <w:t>개수</w:t>
      </w:r>
      <w:r w:rsidRPr="00E62BCC">
        <w:rPr>
          <w:rFonts w:eastAsia="Gulim" w:cs="Arial"/>
          <w:lang w:eastAsia="ko-KR"/>
        </w:rPr>
        <w:t xml:space="preserve"> </w:t>
      </w:r>
      <w:r w:rsidRPr="00E62BCC">
        <w:rPr>
          <w:rFonts w:eastAsia="Gulim" w:cs="Arial"/>
          <w:lang w:eastAsia="ko-KR"/>
        </w:rPr>
        <w:t>및</w:t>
      </w:r>
    </w:p>
    <w:p w14:paraId="688865D5" w14:textId="77777777" w:rsidR="000A570B" w:rsidRPr="00E62BCC" w:rsidRDefault="000A570B" w:rsidP="00EC27E9">
      <w:pPr>
        <w:pStyle w:val="PURBullet-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인스턴스가</w:t>
      </w:r>
      <w:r w:rsidRPr="00E62BCC">
        <w:rPr>
          <w:rFonts w:eastAsia="Gulim" w:cs="Arial"/>
          <w:lang w:eastAsia="ko-KR"/>
        </w:rPr>
        <w:t xml:space="preserve"> </w:t>
      </w:r>
      <w:r w:rsidRPr="00E62BCC">
        <w:rPr>
          <w:rFonts w:eastAsia="Gulim" w:cs="Arial"/>
          <w:lang w:eastAsia="ko-KR"/>
        </w:rPr>
        <w:t>실행</w:t>
      </w:r>
      <w:r w:rsidRPr="00E62BCC">
        <w:rPr>
          <w:rFonts w:eastAsia="Gulim" w:cs="Arial"/>
          <w:lang w:eastAsia="ko-KR"/>
        </w:rPr>
        <w:t xml:space="preserve"> </w:t>
      </w:r>
      <w:r w:rsidRPr="00E62BCC">
        <w:rPr>
          <w:rFonts w:eastAsia="Gulim" w:cs="Arial"/>
          <w:lang w:eastAsia="ko-KR"/>
        </w:rPr>
        <w:t>중인</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언제든</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프로세서의</w:t>
      </w:r>
      <w:r w:rsidRPr="00E62BCC">
        <w:rPr>
          <w:rFonts w:eastAsia="Gulim" w:cs="Arial"/>
          <w:lang w:eastAsia="ko-KR"/>
        </w:rPr>
        <w:t xml:space="preserve"> </w:t>
      </w:r>
      <w:r w:rsidRPr="00E62BCC">
        <w:rPr>
          <w:rFonts w:eastAsia="Gulim" w:cs="Arial"/>
          <w:lang w:eastAsia="ko-KR"/>
        </w:rPr>
        <w:t>최대</w:t>
      </w:r>
      <w:r w:rsidRPr="00E62BCC">
        <w:rPr>
          <w:rFonts w:eastAsia="Gulim" w:cs="Arial"/>
          <w:lang w:eastAsia="ko-KR"/>
        </w:rPr>
        <w:t xml:space="preserve"> </w:t>
      </w:r>
      <w:r w:rsidRPr="00E62BCC">
        <w:rPr>
          <w:rFonts w:eastAsia="Gulim" w:cs="Arial"/>
          <w:lang w:eastAsia="ko-KR"/>
        </w:rPr>
        <w:t>개수를</w:t>
      </w:r>
      <w:r w:rsidRPr="00E62BCC">
        <w:rPr>
          <w:rFonts w:eastAsia="Gulim" w:cs="Arial"/>
          <w:lang w:eastAsia="ko-KR"/>
        </w:rPr>
        <w:t xml:space="preserve"> </w:t>
      </w:r>
      <w:r w:rsidRPr="00E62BCC">
        <w:rPr>
          <w:rFonts w:eastAsia="Gulim" w:cs="Arial"/>
          <w:lang w:eastAsia="ko-KR"/>
        </w:rPr>
        <w:t>합한</w:t>
      </w:r>
      <w:r w:rsidRPr="00E62BCC">
        <w:rPr>
          <w:rFonts w:eastAsia="Gulim" w:cs="Arial"/>
          <w:lang w:eastAsia="ko-KR"/>
        </w:rPr>
        <w:t xml:space="preserve"> </w:t>
      </w:r>
      <w:r w:rsidRPr="00E62BCC">
        <w:rPr>
          <w:rFonts w:eastAsia="Gulim" w:cs="Arial"/>
          <w:lang w:eastAsia="ko-KR"/>
        </w:rPr>
        <w:t>것과</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D6" w14:textId="77777777" w:rsidR="000A570B" w:rsidRPr="009B070E" w:rsidRDefault="00AD3685" w:rsidP="000A570B">
      <w:pPr>
        <w:pStyle w:val="PURBullet"/>
        <w:numPr>
          <w:ilvl w:val="0"/>
          <w:numId w:val="0"/>
        </w:numPr>
        <w:jc w:val="right"/>
        <w:rPr>
          <w:rStyle w:val="Hyperlink"/>
          <w:rFonts w:eastAsia="Gulim" w:cs="Arial"/>
          <w:lang w:eastAsia="ko-KR"/>
        </w:rPr>
      </w:pPr>
      <w:hyperlink w:anchor="TOC" w:history="1">
        <w:r w:rsidR="00BE6B24" w:rsidRPr="00E62BCC">
          <w:rPr>
            <w:rStyle w:val="Hyperlink"/>
            <w:rFonts w:eastAsia="Gulim" w:cs="Arial"/>
            <w:sz w:val="16"/>
            <w:lang w:eastAsia="ko-KR"/>
          </w:rPr>
          <w:t>목차</w:t>
        </w:r>
      </w:hyperlink>
      <w:r w:rsidR="00BE6B24" w:rsidRPr="00E62BCC">
        <w:rPr>
          <w:rFonts w:eastAsia="Gulim" w:cs="Arial"/>
          <w:lang w:eastAsia="ko-KR"/>
        </w:rPr>
        <w:t xml:space="preserve"> / </w:t>
      </w:r>
      <w:r w:rsidR="009B070E">
        <w:rPr>
          <w:rFonts w:eastAsia="Gulim" w:cs="Arial"/>
          <w:sz w:val="16"/>
        </w:rPr>
        <w:fldChar w:fldCharType="begin"/>
      </w:r>
      <w:r w:rsidR="00E637CB">
        <w:rPr>
          <w:rFonts w:eastAsia="Gulim" w:cs="Arial"/>
          <w:sz w:val="16"/>
          <w:lang w:eastAsia="ko-KR"/>
        </w:rPr>
        <w:instrText>HYPERLINK  \l "UniversalTerms"</w:instrText>
      </w:r>
      <w:r w:rsidR="009B070E">
        <w:rPr>
          <w:rFonts w:eastAsia="Gulim" w:cs="Arial"/>
          <w:sz w:val="16"/>
        </w:rPr>
        <w:fldChar w:fldCharType="separate"/>
      </w:r>
      <w:r w:rsidR="00BE6B24" w:rsidRPr="009B070E">
        <w:rPr>
          <w:rStyle w:val="Hyperlink"/>
          <w:rFonts w:eastAsia="Gulim" w:cs="Arial"/>
          <w:sz w:val="16"/>
          <w:lang w:eastAsia="ko-KR"/>
        </w:rPr>
        <w:t>공통</w:t>
      </w:r>
      <w:r w:rsidR="00BE6B24" w:rsidRPr="009B070E">
        <w:rPr>
          <w:rStyle w:val="Hyperlink"/>
          <w:rFonts w:eastAsia="Gulim" w:cs="Arial"/>
          <w:sz w:val="16"/>
          <w:lang w:eastAsia="ko-KR"/>
        </w:rPr>
        <w:t xml:space="preserve"> </w:t>
      </w:r>
      <w:r w:rsidR="00BE6B24" w:rsidRPr="009B070E">
        <w:rPr>
          <w:rStyle w:val="Hyperlink"/>
          <w:rFonts w:eastAsia="Gulim" w:cs="Arial"/>
          <w:sz w:val="16"/>
          <w:lang w:eastAsia="ko-KR"/>
        </w:rPr>
        <w:t>라이선스</w:t>
      </w:r>
      <w:r w:rsidR="00BE6B24" w:rsidRPr="009B070E">
        <w:rPr>
          <w:rStyle w:val="Hyperlink"/>
          <w:rFonts w:eastAsia="Gulim" w:cs="Arial"/>
          <w:sz w:val="16"/>
          <w:lang w:eastAsia="ko-KR"/>
        </w:rPr>
        <w:t xml:space="preserve"> </w:t>
      </w:r>
      <w:r w:rsidR="00BE6B24" w:rsidRPr="009B070E">
        <w:rPr>
          <w:rStyle w:val="Hyperlink"/>
          <w:rFonts w:eastAsia="Gulim" w:cs="Arial"/>
          <w:sz w:val="16"/>
          <w:lang w:eastAsia="ko-KR"/>
        </w:rPr>
        <w:t>조건</w:t>
      </w:r>
    </w:p>
    <w:p w14:paraId="688865D7" w14:textId="77777777" w:rsidR="000A570B" w:rsidRPr="00E62BCC" w:rsidRDefault="009B070E" w:rsidP="000A570B">
      <w:pPr>
        <w:pStyle w:val="PURHeading1"/>
        <w:rPr>
          <w:rFonts w:eastAsia="Gulim" w:cs="Arial"/>
          <w:lang w:eastAsia="ko-KR"/>
        </w:rPr>
      </w:pPr>
      <w:r>
        <w:rPr>
          <w:rFonts w:eastAsia="Gulim" w:cs="Arial"/>
          <w:smallCaps w:val="0"/>
          <w:noProof w:val="0"/>
          <w:color w:val="404040" w:themeColor="text1" w:themeTint="BF"/>
          <w:sz w:val="16"/>
          <w:szCs w:val="20"/>
        </w:rPr>
        <w:fldChar w:fldCharType="end"/>
      </w:r>
      <w:r w:rsidR="005F6596" w:rsidRPr="00E62BCC">
        <w:rPr>
          <w:rFonts w:eastAsia="Gulim" w:cs="Arial"/>
          <w:lang w:eastAsia="ko-KR"/>
        </w:rPr>
        <w:t>제품별</w:t>
      </w:r>
      <w:r w:rsidR="005F6596" w:rsidRPr="00E62BCC">
        <w:rPr>
          <w:rFonts w:eastAsia="Gulim" w:cs="Arial"/>
          <w:lang w:eastAsia="ko-KR"/>
        </w:rPr>
        <w:t xml:space="preserve"> </w:t>
      </w:r>
      <w:r w:rsidR="005F6596" w:rsidRPr="00E62BCC">
        <w:rPr>
          <w:rFonts w:eastAsia="Gulim" w:cs="Arial"/>
          <w:lang w:eastAsia="ko-KR"/>
        </w:rPr>
        <w:t>라이선스</w:t>
      </w:r>
      <w:r w:rsidR="005F6596" w:rsidRPr="00E62BCC">
        <w:rPr>
          <w:rFonts w:eastAsia="Gulim" w:cs="Arial"/>
          <w:lang w:eastAsia="ko-KR"/>
        </w:rPr>
        <w:t xml:space="preserve"> </w:t>
      </w:r>
      <w:r w:rsidR="005F6596" w:rsidRPr="00E62BCC">
        <w:rPr>
          <w:rFonts w:eastAsia="Gulim" w:cs="Arial"/>
          <w:lang w:eastAsia="ko-KR"/>
        </w:rPr>
        <w:t>조건</w:t>
      </w:r>
    </w:p>
    <w:p w14:paraId="688865D8" w14:textId="77777777" w:rsidR="00E964A3" w:rsidRPr="00E62BCC" w:rsidRDefault="00E964A3" w:rsidP="00E964A3">
      <w:pPr>
        <w:pStyle w:val="PURProductName"/>
        <w:rPr>
          <w:rFonts w:eastAsia="Gulim" w:cs="Arial"/>
          <w:lang w:eastAsia="ko-KR"/>
        </w:rPr>
      </w:pPr>
      <w:bookmarkStart w:id="50" w:name="_Toc363552769"/>
      <w:bookmarkStart w:id="51" w:name="_Toc363552834"/>
      <w:bookmarkStart w:id="52" w:name="_Toc378682214"/>
      <w:bookmarkStart w:id="53" w:name="_Toc378682234"/>
      <w:bookmarkStart w:id="54" w:name="_Toc371268246"/>
      <w:bookmarkStart w:id="55" w:name="_Toc371268313"/>
      <w:bookmarkStart w:id="56" w:name="_Toc379899884"/>
      <w:bookmarkStart w:id="57" w:name="_Toc381961110"/>
      <w:bookmarkStart w:id="58" w:name="_Toc299524945"/>
      <w:bookmarkStart w:id="59" w:name="_Toc299531296"/>
      <w:bookmarkStart w:id="60" w:name="_Toc299531404"/>
      <w:bookmarkStart w:id="61" w:name="_Toc299531512"/>
      <w:bookmarkStart w:id="62" w:name="_Toc299957121"/>
      <w:bookmarkStart w:id="63" w:name="_Toc346536832"/>
      <w:bookmarkStart w:id="64" w:name="_Toc339280299"/>
      <w:bookmarkStart w:id="65" w:name="_Toc339280361"/>
      <w:r w:rsidRPr="00E62BCC">
        <w:rPr>
          <w:rFonts w:eastAsia="Gulim" w:cs="Arial"/>
          <w:lang w:eastAsia="ko-KR"/>
        </w:rPr>
        <w:t>BizTalk RFID 2010</w:t>
      </w:r>
      <w:bookmarkEnd w:id="50"/>
      <w:bookmarkEnd w:id="51"/>
      <w:bookmarkEnd w:id="52"/>
      <w:bookmarkEnd w:id="53"/>
      <w:bookmarkEnd w:id="54"/>
      <w:bookmarkEnd w:id="55"/>
      <w:bookmarkEnd w:id="56"/>
      <w:bookmarkEnd w:id="57"/>
      <w:r w:rsidRPr="00E62BCC">
        <w:rPr>
          <w:rFonts w:eastAsia="Gulim" w:cs="Arial"/>
        </w:rPr>
        <w:fldChar w:fldCharType="begin"/>
      </w:r>
      <w:r w:rsidRPr="00E62BCC">
        <w:rPr>
          <w:rFonts w:eastAsia="Gulim" w:cs="Arial"/>
          <w:lang w:eastAsia="ko-KR"/>
        </w:rPr>
        <w:instrText>XE "BizTalk RFID 2010"</w:instrText>
      </w:r>
      <w:r w:rsidRPr="00E62BCC">
        <w:rPr>
          <w:rFonts w:eastAsia="Gulim" w:cs="Arial"/>
        </w:rPr>
        <w:fldChar w:fldCharType="end"/>
      </w:r>
    </w:p>
    <w:p w14:paraId="688865D9" w14:textId="77777777" w:rsidR="00E964A3" w:rsidRPr="00E62BCC" w:rsidRDefault="00E964A3" w:rsidP="00E964A3">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964A3" w:rsidRPr="00236093" w14:paraId="688865DC" w14:textId="77777777" w:rsidTr="00E964A3">
        <w:tc>
          <w:tcPr>
            <w:tcW w:w="2477" w:type="pct"/>
          </w:tcPr>
          <w:p w14:paraId="688865DA" w14:textId="77777777" w:rsidR="00E964A3" w:rsidRPr="00236093" w:rsidRDefault="00E964A3" w:rsidP="00E964A3">
            <w:pPr>
              <w:pStyle w:val="PURLMSH"/>
              <w:rPr>
                <w:rFonts w:eastAsia="Gulim" w:cs="Arial"/>
                <w:lang w:eastAsia="ko-KR"/>
              </w:rPr>
            </w:pPr>
            <w:r w:rsidRPr="00236093">
              <w:rPr>
                <w:rFonts w:eastAsia="Gulim" w:cs="Arial"/>
                <w:lang w:eastAsia="ko-KR"/>
              </w:rPr>
              <w:t>서버</w:t>
            </w:r>
            <w:r w:rsidRPr="00236093">
              <w:rPr>
                <w:rFonts w:eastAsia="Gulim" w:cs="Arial"/>
                <w:lang w:eastAsia="ko-KR"/>
              </w:rPr>
              <w:t xml:space="preserve"> </w:t>
            </w:r>
            <w:r w:rsidRPr="00236093">
              <w:rPr>
                <w:rFonts w:eastAsia="Gulim" w:cs="Arial"/>
                <w:lang w:eastAsia="ko-KR"/>
              </w:rPr>
              <w:t>팜의</w:t>
            </w:r>
            <w:r w:rsidRPr="00236093">
              <w:rPr>
                <w:rFonts w:eastAsia="Gulim" w:cs="Arial"/>
                <w:lang w:eastAsia="ko-KR"/>
              </w:rPr>
              <w:t xml:space="preserve"> </w:t>
            </w:r>
            <w:r w:rsidRPr="00236093">
              <w:rPr>
                <w:rFonts w:eastAsia="Gulim" w:cs="Arial"/>
                <w:lang w:eastAsia="ko-KR"/>
              </w:rPr>
              <w:t>라이선스</w:t>
            </w:r>
            <w:r w:rsidRPr="00236093">
              <w:rPr>
                <w:rFonts w:eastAsia="Gulim" w:cs="Arial"/>
                <w:lang w:eastAsia="ko-KR"/>
              </w:rPr>
              <w:t xml:space="preserve"> </w:t>
            </w:r>
            <w:r w:rsidRPr="00236093">
              <w:rPr>
                <w:rFonts w:eastAsia="Gulim" w:cs="Arial"/>
                <w:lang w:eastAsia="ko-KR"/>
              </w:rPr>
              <w:t>이동성</w:t>
            </w:r>
            <w:r w:rsidRPr="00236093">
              <w:rPr>
                <w:rFonts w:eastAsia="Gulim" w:cs="Arial"/>
                <w:lang w:eastAsia="ko-KR"/>
              </w:rPr>
              <w:t xml:space="preserve">: </w:t>
            </w:r>
            <w:r w:rsidRPr="00236093">
              <w:rPr>
                <w:rFonts w:eastAsia="Gulim" w:cs="Arial"/>
                <w:b/>
                <w:lang w:eastAsia="ko-KR"/>
              </w:rPr>
              <w:t>없음</w:t>
            </w:r>
            <w:r w:rsidRPr="00236093">
              <w:rPr>
                <w:rFonts w:eastAsia="Gulim" w:cs="Arial"/>
                <w:i/>
                <w:lang w:eastAsia="ko-KR"/>
              </w:rPr>
              <w:t>(</w:t>
            </w:r>
            <w:hyperlink w:anchor="General_Terms" w:history="1">
              <w:r w:rsidRPr="00236093">
                <w:rPr>
                  <w:rStyle w:val="Hyperlink"/>
                  <w:rFonts w:eastAsia="Gulim" w:cs="Arial"/>
                  <w:i/>
                  <w:lang w:eastAsia="ko-KR"/>
                </w:rPr>
                <w:t>일반</w:t>
              </w:r>
              <w:r w:rsidRPr="00236093">
                <w:rPr>
                  <w:rStyle w:val="Hyperlink"/>
                  <w:rFonts w:eastAsia="Gulim" w:cs="Arial"/>
                  <w:i/>
                  <w:lang w:eastAsia="ko-KR"/>
                </w:rPr>
                <w:t xml:space="preserve"> </w:t>
              </w:r>
              <w:r w:rsidRPr="00236093">
                <w:rPr>
                  <w:rStyle w:val="Hyperlink"/>
                  <w:rFonts w:eastAsia="Gulim" w:cs="Arial"/>
                  <w:i/>
                  <w:lang w:eastAsia="ko-KR"/>
                </w:rPr>
                <w:t>조건</w:t>
              </w:r>
            </w:hyperlink>
            <w:r w:rsidRPr="00236093">
              <w:rPr>
                <w:rFonts w:eastAsia="Gulim" w:cs="Arial"/>
                <w:i/>
                <w:lang w:eastAsia="ko-KR"/>
              </w:rPr>
              <w:t xml:space="preserve"> </w:t>
            </w:r>
            <w:r w:rsidRPr="00236093">
              <w:rPr>
                <w:rFonts w:eastAsia="Gulim" w:cs="Arial"/>
                <w:i/>
                <w:lang w:eastAsia="ko-KR"/>
              </w:rPr>
              <w:t>참조</w:t>
            </w:r>
            <w:r w:rsidRPr="00236093">
              <w:rPr>
                <w:rFonts w:eastAsia="Gulim" w:cs="Arial"/>
                <w:i/>
                <w:lang w:eastAsia="ko-KR"/>
              </w:rPr>
              <w:t>)</w:t>
            </w:r>
            <w:r w:rsidRPr="00236093">
              <w:rPr>
                <w:rFonts w:eastAsia="Gulim" w:cs="Arial"/>
                <w:lang w:eastAsia="ko-KR"/>
              </w:rPr>
              <w:t xml:space="preserve"> </w:t>
            </w:r>
          </w:p>
        </w:tc>
        <w:tc>
          <w:tcPr>
            <w:tcW w:w="2523" w:type="pct"/>
          </w:tcPr>
          <w:p w14:paraId="688865DB" w14:textId="77777777" w:rsidR="00E964A3" w:rsidRPr="00236093" w:rsidRDefault="00E964A3" w:rsidP="00E964A3">
            <w:pPr>
              <w:pStyle w:val="PURLMSH"/>
              <w:rPr>
                <w:rFonts w:eastAsia="Gulim" w:cs="Arial"/>
              </w:rPr>
            </w:pPr>
            <w:r w:rsidRPr="00236093">
              <w:rPr>
                <w:rFonts w:eastAsia="Gulim" w:cs="Arial"/>
              </w:rPr>
              <w:t>해당</w:t>
            </w:r>
            <w:r w:rsidRPr="00236093">
              <w:rPr>
                <w:rFonts w:eastAsia="Gulim" w:cs="Arial"/>
              </w:rPr>
              <w:t xml:space="preserve"> </w:t>
            </w:r>
            <w:r w:rsidRPr="00236093">
              <w:rPr>
                <w:rFonts w:eastAsia="Gulim" w:cs="Arial"/>
              </w:rPr>
              <w:t>통지</w:t>
            </w:r>
            <w:r w:rsidRPr="00236093">
              <w:rPr>
                <w:rFonts w:eastAsia="Gulim" w:cs="Arial"/>
              </w:rPr>
              <w:t xml:space="preserve"> </w:t>
            </w:r>
            <w:r w:rsidRPr="00236093">
              <w:rPr>
                <w:rFonts w:eastAsia="Gulim" w:cs="Arial"/>
              </w:rPr>
              <w:t>참조</w:t>
            </w:r>
            <w:r w:rsidRPr="00236093">
              <w:rPr>
                <w:rFonts w:eastAsia="Gulim" w:cs="Arial"/>
              </w:rPr>
              <w:t xml:space="preserve">: </w:t>
            </w:r>
            <w:r w:rsidRPr="00236093">
              <w:rPr>
                <w:rFonts w:eastAsia="Gulim" w:cs="Arial"/>
                <w:b/>
              </w:rPr>
              <w:t>없음</w:t>
            </w:r>
          </w:p>
        </w:tc>
      </w:tr>
      <w:tr w:rsidR="00E964A3" w:rsidRPr="00236093" w14:paraId="688865DF" w14:textId="77777777" w:rsidTr="00E964A3">
        <w:tc>
          <w:tcPr>
            <w:tcW w:w="2477" w:type="pct"/>
          </w:tcPr>
          <w:p w14:paraId="688865DD" w14:textId="77777777" w:rsidR="00E964A3" w:rsidRPr="00236093" w:rsidRDefault="00E964A3" w:rsidP="00E964A3">
            <w:pPr>
              <w:pStyle w:val="PURLMSH"/>
              <w:rPr>
                <w:rFonts w:eastAsia="Gulim" w:cs="Arial"/>
                <w:lang w:eastAsia="ko-KR"/>
              </w:rPr>
            </w:pPr>
            <w:r w:rsidRPr="00236093">
              <w:rPr>
                <w:rFonts w:eastAsia="Gulim" w:cs="Arial"/>
                <w:lang w:eastAsia="ko-KR"/>
              </w:rPr>
              <w:t>클라이언트</w:t>
            </w:r>
            <w:r w:rsidRPr="00236093">
              <w:rPr>
                <w:rFonts w:eastAsia="Gulim" w:cs="Arial"/>
                <w:lang w:eastAsia="ko-KR"/>
              </w:rPr>
              <w:t>/</w:t>
            </w:r>
            <w:r w:rsidRPr="00236093">
              <w:rPr>
                <w:rFonts w:eastAsia="Gulim" w:cs="Arial"/>
                <w:lang w:eastAsia="ko-KR"/>
              </w:rPr>
              <w:t>추가</w:t>
            </w:r>
            <w:r w:rsidRPr="00236093">
              <w:rPr>
                <w:rFonts w:eastAsia="Gulim" w:cs="Arial"/>
                <w:lang w:eastAsia="ko-KR"/>
              </w:rPr>
              <w:t xml:space="preserve"> </w:t>
            </w:r>
            <w:r w:rsidRPr="00236093">
              <w:rPr>
                <w:rFonts w:eastAsia="Gulim" w:cs="Arial"/>
                <w:lang w:eastAsia="ko-KR"/>
              </w:rPr>
              <w:t>소프트웨어</w:t>
            </w:r>
            <w:r w:rsidRPr="00236093">
              <w:rPr>
                <w:rFonts w:eastAsia="Gulim" w:cs="Arial"/>
                <w:lang w:eastAsia="ko-KR"/>
              </w:rPr>
              <w:t xml:space="preserve">: </w:t>
            </w:r>
            <w:r w:rsidRPr="00236093">
              <w:rPr>
                <w:rFonts w:eastAsia="Gulim" w:cs="Arial"/>
                <w:b/>
                <w:lang w:eastAsia="ko-KR"/>
              </w:rPr>
              <w:t>있음</w:t>
            </w:r>
            <w:r w:rsidRPr="00236093">
              <w:rPr>
                <w:rFonts w:eastAsia="Gulim" w:cs="Arial"/>
                <w:i/>
                <w:lang w:eastAsia="ko-KR"/>
              </w:rPr>
              <w:t>(</w:t>
            </w:r>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r w:rsidRPr="00236093">
              <w:rPr>
                <w:rFonts w:eastAsia="Gulim" w:cs="Arial"/>
                <w:i/>
                <w:lang w:eastAsia="ko-KR"/>
              </w:rPr>
              <w:t xml:space="preserve"> </w:t>
            </w:r>
            <w:r w:rsidRPr="00236093">
              <w:rPr>
                <w:rFonts w:eastAsia="Gulim" w:cs="Arial"/>
                <w:i/>
                <w:lang w:eastAsia="ko-KR"/>
              </w:rPr>
              <w:t>참조</w:t>
            </w:r>
            <w:r w:rsidRPr="00236093">
              <w:rPr>
                <w:rFonts w:eastAsia="Gulim" w:cs="Arial"/>
                <w:i/>
                <w:lang w:eastAsia="ko-KR"/>
              </w:rPr>
              <w:t>)</w:t>
            </w:r>
          </w:p>
        </w:tc>
        <w:tc>
          <w:tcPr>
            <w:tcW w:w="2523" w:type="pct"/>
          </w:tcPr>
          <w:p w14:paraId="688865DE" w14:textId="77777777" w:rsidR="00E964A3" w:rsidRPr="00236093" w:rsidRDefault="00E964A3" w:rsidP="00E964A3">
            <w:pPr>
              <w:pStyle w:val="PURLMSH"/>
              <w:rPr>
                <w:rFonts w:eastAsia="Gulim" w:cs="Arial"/>
                <w:lang w:eastAsia="ko-KR"/>
              </w:rPr>
            </w:pPr>
          </w:p>
        </w:tc>
      </w:tr>
    </w:tbl>
    <w:p w14:paraId="688865E0" w14:textId="77777777" w:rsidR="00E964A3" w:rsidRPr="00E62BCC" w:rsidRDefault="00E964A3" w:rsidP="00E964A3">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5E1" w14:textId="77777777" w:rsidR="00E964A3" w:rsidRPr="00E62BCC" w:rsidRDefault="00E964A3" w:rsidP="00E964A3">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5E2" w14:textId="77777777" w:rsidR="00E964A3" w:rsidRPr="00E62BCC" w:rsidRDefault="00E964A3" w:rsidP="00E964A3">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bookmarkStart w:id="66" w:name="_Toc297828693"/>
    <w:bookmarkStart w:id="67" w:name="_Toc297883448"/>
    <w:bookmarkStart w:id="68" w:name="_Toc299531301"/>
    <w:bookmarkStart w:id="69" w:name="_Toc299531409"/>
    <w:bookmarkStart w:id="70" w:name="_Toc299531517"/>
    <w:bookmarkStart w:id="71" w:name="_Toc299957126"/>
    <w:bookmarkStart w:id="72" w:name="_Toc346536835"/>
    <w:bookmarkStart w:id="73" w:name="_Toc339280302"/>
    <w:bookmarkStart w:id="74" w:name="_Toc339280364"/>
    <w:bookmarkStart w:id="75" w:name="_Toc363552773"/>
    <w:bookmarkStart w:id="76" w:name="_Toc363552838"/>
    <w:bookmarkStart w:id="77" w:name="_Toc378682218"/>
    <w:bookmarkStart w:id="78" w:name="_Toc378682238"/>
    <w:bookmarkStart w:id="79" w:name="_Toc371268250"/>
    <w:bookmarkStart w:id="80" w:name="_Toc371268317"/>
    <w:bookmarkStart w:id="81" w:name="_Toc379899885"/>
    <w:bookmarkEnd w:id="58"/>
    <w:bookmarkEnd w:id="59"/>
    <w:bookmarkEnd w:id="60"/>
    <w:bookmarkEnd w:id="61"/>
    <w:bookmarkEnd w:id="62"/>
    <w:bookmarkEnd w:id="63"/>
    <w:bookmarkEnd w:id="64"/>
    <w:bookmarkEnd w:id="65"/>
    <w:p w14:paraId="688865E3" w14:textId="77777777" w:rsidR="00E637CB" w:rsidRPr="009B070E" w:rsidRDefault="00E637CB" w:rsidP="00E637CB">
      <w:pPr>
        <w:pStyle w:val="PURBullet"/>
        <w:numPr>
          <w:ilvl w:val="0"/>
          <w:numId w:val="0"/>
        </w:numPr>
        <w:jc w:val="right"/>
        <w:rPr>
          <w:rStyle w:val="Hyperlink"/>
          <w:rFonts w:eastAsia="Gulim" w:cs="Arial"/>
          <w:lang w:eastAsia="ko-KR"/>
        </w:rPr>
      </w:pPr>
      <w:r>
        <w:fldChar w:fldCharType="begin"/>
      </w:r>
      <w:r>
        <w:rPr>
          <w:lang w:eastAsia="ko-KR"/>
        </w:rPr>
        <w:instrText>HYPERLINK  \l "TOC"</w:instrText>
      </w:r>
      <w:r>
        <w:fldChar w:fldCharType="separate"/>
      </w:r>
      <w:r w:rsidRPr="00E62BCC">
        <w:rPr>
          <w:rStyle w:val="Hyperlink"/>
          <w:rFonts w:eastAsia="Gulim" w:cs="Arial"/>
          <w:sz w:val="16"/>
          <w:lang w:eastAsia="ko-KR"/>
        </w:rPr>
        <w:t>목차</w:t>
      </w:r>
      <w:r>
        <w:rPr>
          <w:rStyle w:val="Hyperlink"/>
          <w:rFonts w:eastAsia="Gulim" w:cs="Arial"/>
          <w:sz w:val="16"/>
        </w:rPr>
        <w:fldChar w:fldCharType="end"/>
      </w:r>
      <w:r w:rsidRPr="00E62BCC">
        <w:rPr>
          <w:rFonts w:eastAsia="Gulim" w:cs="Arial"/>
          <w:lang w:eastAsia="ko-KR"/>
        </w:rPr>
        <w:t xml:space="preserve"> / </w:t>
      </w:r>
      <w:r>
        <w:rPr>
          <w:rFonts w:eastAsia="Gulim" w:cs="Arial"/>
          <w:sz w:val="16"/>
        </w:rPr>
        <w:fldChar w:fldCharType="begin"/>
      </w:r>
      <w:r>
        <w:rPr>
          <w:rFonts w:eastAsia="Gulim" w:cs="Arial"/>
          <w:sz w:val="16"/>
          <w:lang w:eastAsia="ko-KR"/>
        </w:rPr>
        <w:instrText>HYPERLINK  \l "UniversalTerms"</w:instrText>
      </w:r>
      <w:r>
        <w:rPr>
          <w:rFonts w:eastAsia="Gulim" w:cs="Arial"/>
          <w:sz w:val="16"/>
        </w:rPr>
        <w:fldChar w:fldCharType="separate"/>
      </w:r>
      <w:r w:rsidRPr="009B070E">
        <w:rPr>
          <w:rStyle w:val="Hyperlink"/>
          <w:rFonts w:eastAsia="Gulim" w:cs="Arial"/>
          <w:sz w:val="16"/>
          <w:lang w:eastAsia="ko-KR"/>
        </w:rPr>
        <w:t>공통</w:t>
      </w:r>
      <w:r w:rsidRPr="009B070E">
        <w:rPr>
          <w:rStyle w:val="Hyperlink"/>
          <w:rFonts w:eastAsia="Gulim" w:cs="Arial"/>
          <w:sz w:val="16"/>
          <w:lang w:eastAsia="ko-KR"/>
        </w:rPr>
        <w:t xml:space="preserve"> </w:t>
      </w:r>
      <w:r w:rsidRPr="009B070E">
        <w:rPr>
          <w:rStyle w:val="Hyperlink"/>
          <w:rFonts w:eastAsia="Gulim" w:cs="Arial"/>
          <w:sz w:val="16"/>
          <w:lang w:eastAsia="ko-KR"/>
        </w:rPr>
        <w:t>라이선스</w:t>
      </w:r>
      <w:r w:rsidRPr="009B070E">
        <w:rPr>
          <w:rStyle w:val="Hyperlink"/>
          <w:rFonts w:eastAsia="Gulim" w:cs="Arial"/>
          <w:sz w:val="16"/>
          <w:lang w:eastAsia="ko-KR"/>
        </w:rPr>
        <w:t xml:space="preserve"> </w:t>
      </w:r>
      <w:r w:rsidRPr="009B070E">
        <w:rPr>
          <w:rStyle w:val="Hyperlink"/>
          <w:rFonts w:eastAsia="Gulim" w:cs="Arial"/>
          <w:sz w:val="16"/>
          <w:lang w:eastAsia="ko-KR"/>
        </w:rPr>
        <w:t>조건</w:t>
      </w:r>
    </w:p>
    <w:p w14:paraId="688865E4" w14:textId="77777777" w:rsidR="000A570B" w:rsidRPr="00E62BCC" w:rsidRDefault="00E637CB" w:rsidP="00E637CB">
      <w:pPr>
        <w:pStyle w:val="PURProductName"/>
        <w:rPr>
          <w:rFonts w:eastAsia="Gulim" w:cs="Arial"/>
          <w:lang w:eastAsia="ko-KR"/>
        </w:rPr>
      </w:pPr>
      <w:r>
        <w:rPr>
          <w:rFonts w:eastAsia="Gulim" w:cs="Arial"/>
          <w:smallCaps/>
          <w:color w:val="404040" w:themeColor="text1" w:themeTint="BF"/>
          <w:sz w:val="16"/>
        </w:rPr>
        <w:fldChar w:fldCharType="end"/>
      </w:r>
      <w:bookmarkStart w:id="82" w:name="_Toc381961111"/>
      <w:r w:rsidR="000A570B" w:rsidRPr="00E62BCC">
        <w:rPr>
          <w:rFonts w:eastAsia="Gulim" w:cs="Arial"/>
          <w:lang w:eastAsia="ko-KR"/>
        </w:rPr>
        <w:t>Core Infrastructure Server Suite Datacenter</w:t>
      </w:r>
      <w:bookmarkEnd w:id="66"/>
      <w:bookmarkEnd w:id="67"/>
      <w:bookmarkEnd w:id="68"/>
      <w:bookmarkEnd w:id="69"/>
      <w:bookmarkEnd w:id="70"/>
      <w:bookmarkEnd w:id="71"/>
      <w:bookmarkEnd w:id="72"/>
      <w:bookmarkEnd w:id="73"/>
      <w:bookmarkEnd w:id="74"/>
      <w:bookmarkEnd w:id="75"/>
      <w:bookmarkEnd w:id="76"/>
      <w:bookmarkEnd w:id="77"/>
      <w:bookmarkEnd w:id="78"/>
      <w:bookmarkEnd w:id="79"/>
      <w:bookmarkEnd w:id="80"/>
      <w:bookmarkEnd w:id="81"/>
      <w:bookmarkEnd w:id="82"/>
      <w:r w:rsidR="000A570B" w:rsidRPr="00E62BCC">
        <w:rPr>
          <w:rFonts w:eastAsia="Gulim" w:cs="Arial"/>
        </w:rPr>
        <w:fldChar w:fldCharType="begin"/>
      </w:r>
      <w:r w:rsidR="000A570B" w:rsidRPr="00E62BCC">
        <w:rPr>
          <w:rFonts w:eastAsia="Gulim" w:cs="Arial"/>
          <w:lang w:eastAsia="ko-KR"/>
        </w:rPr>
        <w:instrText>XE "Core Infrastructure Server Suite Datacenter"</w:instrText>
      </w:r>
      <w:r w:rsidR="000A570B" w:rsidRPr="00E62BCC">
        <w:rPr>
          <w:rFonts w:eastAsia="Gulim" w:cs="Arial"/>
        </w:rPr>
        <w:fldChar w:fldCharType="end"/>
      </w:r>
    </w:p>
    <w:p w14:paraId="688865E5" w14:textId="77777777" w:rsidR="000A570B" w:rsidRPr="00E62BCC" w:rsidRDefault="000A570B" w:rsidP="000A570B">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A0C05" w14:paraId="688865E8" w14:textId="77777777" w:rsidTr="00AE7BEF">
        <w:tc>
          <w:tcPr>
            <w:tcW w:w="2477" w:type="pct"/>
          </w:tcPr>
          <w:p w14:paraId="688865E6" w14:textId="77777777" w:rsidR="000A570B" w:rsidRPr="003A0C05" w:rsidRDefault="005E52C7" w:rsidP="00AE7BEF">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서버</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팜의</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라이선스</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이동성</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r w:rsidRPr="003A0C05">
              <w:rPr>
                <w:rFonts w:ascii="Arial Narrow" w:eastAsia="Gulim" w:hAnsi="Arial Narrow" w:cs="Arial"/>
                <w:b/>
                <w:color w:val="404040" w:themeColor="text1" w:themeTint="BF"/>
                <w:sz w:val="18"/>
                <w:lang w:eastAsia="ko-KR"/>
              </w:rPr>
              <w:t xml:space="preserve"> </w:t>
            </w:r>
          </w:p>
        </w:tc>
        <w:tc>
          <w:tcPr>
            <w:tcW w:w="2523" w:type="pct"/>
          </w:tcPr>
          <w:p w14:paraId="688865E7" w14:textId="77777777" w:rsidR="000A570B" w:rsidRPr="003A0C05" w:rsidRDefault="000A570B" w:rsidP="00AE7BEF">
            <w:pPr>
              <w:spacing w:after="0"/>
              <w:rPr>
                <w:rFonts w:ascii="Arial Narrow" w:eastAsia="Gulim" w:hAnsi="Arial Narrow" w:cs="Arial"/>
                <w:color w:val="404040" w:themeColor="text1" w:themeTint="BF"/>
                <w:sz w:val="18"/>
              </w:rPr>
            </w:pPr>
            <w:r w:rsidRPr="003A0C05">
              <w:rPr>
                <w:rFonts w:ascii="Arial Narrow" w:eastAsia="Gulim" w:hAnsi="Arial Narrow" w:cs="Arial"/>
                <w:color w:val="404040" w:themeColor="text1" w:themeTint="BF"/>
                <w:sz w:val="18"/>
              </w:rPr>
              <w:t>해당</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통지</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참조</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b/>
                <w:color w:val="404040" w:themeColor="text1" w:themeTint="BF"/>
                <w:sz w:val="18"/>
              </w:rPr>
              <w:t>없음</w:t>
            </w:r>
          </w:p>
        </w:tc>
      </w:tr>
      <w:tr w:rsidR="000A570B" w:rsidRPr="003A0C05" w14:paraId="688865EB" w14:textId="77777777" w:rsidTr="00AE7BEF">
        <w:tc>
          <w:tcPr>
            <w:tcW w:w="2477" w:type="pct"/>
          </w:tcPr>
          <w:p w14:paraId="688865E9" w14:textId="77777777" w:rsidR="000A570B" w:rsidRPr="003A0C05" w:rsidRDefault="000A570B" w:rsidP="00AE7BEF">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클라이언트</w:t>
            </w:r>
            <w:r w:rsidRPr="003A0C05">
              <w:rPr>
                <w:rFonts w:ascii="Arial Narrow" w:eastAsia="Gulim" w:hAnsi="Arial Narrow" w:cs="Arial"/>
                <w:color w:val="404040" w:themeColor="text1" w:themeTint="BF"/>
                <w:sz w:val="18"/>
                <w:lang w:eastAsia="ko-KR"/>
              </w:rPr>
              <w:t>/</w:t>
            </w:r>
            <w:r w:rsidRPr="003A0C05">
              <w:rPr>
                <w:rFonts w:ascii="Arial Narrow" w:eastAsia="Gulim" w:hAnsi="Arial Narrow" w:cs="Arial"/>
                <w:color w:val="404040" w:themeColor="text1" w:themeTint="BF"/>
                <w:sz w:val="18"/>
                <w:lang w:eastAsia="ko-KR"/>
              </w:rPr>
              <w:t>추가</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소프트웨어</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p>
        </w:tc>
        <w:tc>
          <w:tcPr>
            <w:tcW w:w="2523" w:type="pct"/>
          </w:tcPr>
          <w:p w14:paraId="688865EA" w14:textId="77777777" w:rsidR="000A570B" w:rsidRPr="003A0C05" w:rsidRDefault="000A570B" w:rsidP="00AE7BEF">
            <w:pPr>
              <w:spacing w:after="0"/>
              <w:rPr>
                <w:rFonts w:ascii="Arial Narrow" w:eastAsia="Gulim" w:hAnsi="Arial Narrow" w:cs="Arial"/>
                <w:color w:val="404040" w:themeColor="text1" w:themeTint="BF"/>
                <w:sz w:val="18"/>
                <w:lang w:eastAsia="ko-KR"/>
              </w:rPr>
            </w:pPr>
          </w:p>
        </w:tc>
      </w:tr>
    </w:tbl>
    <w:p w14:paraId="688865EC" w14:textId="77777777" w:rsidR="000A570B" w:rsidRPr="00E62BCC" w:rsidRDefault="000A570B" w:rsidP="000A570B">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 xml:space="preserve">: </w:t>
      </w:r>
    </w:p>
    <w:p w14:paraId="688865ED" w14:textId="77777777" w:rsidR="000A570B" w:rsidRPr="00E62BCC" w:rsidRDefault="000A570B" w:rsidP="000A570B">
      <w:pPr>
        <w:pStyle w:val="PURBlueStrong"/>
        <w:rPr>
          <w:rFonts w:eastAsia="Gulim" w:cs="Arial"/>
          <w:lang w:eastAsia="ko-KR"/>
        </w:rPr>
      </w:pPr>
      <w:r w:rsidRPr="00E62BCC">
        <w:rPr>
          <w:rFonts w:eastAsia="Gulim" w:cs="Arial"/>
          <w:lang w:eastAsia="ko-KR"/>
        </w:rPr>
        <w:t>Product Suite</w:t>
      </w:r>
    </w:p>
    <w:p w14:paraId="688865EE" w14:textId="77777777" w:rsidR="000A570B" w:rsidRPr="00E62BCC" w:rsidRDefault="000A570B" w:rsidP="000A570B">
      <w:pPr>
        <w:pStyle w:val="PURBody-Indented"/>
        <w:rPr>
          <w:rFonts w:eastAsia="Gulim" w:cs="Arial"/>
          <w:lang w:eastAsia="ko-KR"/>
        </w:rPr>
      </w:pPr>
      <w:r w:rsidRPr="00E62BCC">
        <w:rPr>
          <w:rFonts w:eastAsia="Gulim" w:cs="Arial"/>
          <w:lang w:eastAsia="ko-KR"/>
        </w:rPr>
        <w:t>Core Infrastructure Server Suite Datacenter</w:t>
      </w:r>
      <w:r w:rsidRPr="00E62BCC">
        <w:rPr>
          <w:rFonts w:eastAsia="Gulim" w:cs="Arial"/>
          <w:lang w:eastAsia="ko-KR"/>
        </w:rPr>
        <w:t>에는</w:t>
      </w:r>
      <w:r w:rsidRPr="00E62BCC">
        <w:rPr>
          <w:rFonts w:eastAsia="Gulim" w:cs="Arial"/>
          <w:lang w:eastAsia="ko-KR"/>
        </w:rPr>
        <w:t xml:space="preserve"> </w:t>
      </w:r>
      <w:r w:rsidRPr="00E62BCC">
        <w:rPr>
          <w:rFonts w:eastAsia="Gulim" w:cs="Arial"/>
          <w:lang w:eastAsia="ko-KR"/>
        </w:rPr>
        <w:t>여러</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사용하고</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제공합니다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설명된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개별</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섹션에서</w:t>
      </w:r>
      <w:r w:rsidRPr="00E62BCC">
        <w:rPr>
          <w:rFonts w:eastAsia="Gulim" w:cs="Arial"/>
          <w:lang w:eastAsia="ko-KR"/>
        </w:rPr>
        <w:t xml:space="preserve"> </w:t>
      </w:r>
      <w:r w:rsidRPr="00E62BCC">
        <w:rPr>
          <w:rFonts w:eastAsia="Gulim" w:cs="Arial"/>
          <w:lang w:eastAsia="ko-KR"/>
        </w:rPr>
        <w:t>허용된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자격이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EF" w14:textId="77777777" w:rsidR="000A570B" w:rsidRPr="00E62BCC" w:rsidRDefault="000A570B" w:rsidP="000A570B">
      <w:pPr>
        <w:pStyle w:val="PURBody-Indented"/>
        <w:rPr>
          <w:rFonts w:eastAsia="Gulim" w:cs="Arial"/>
          <w:lang w:eastAsia="ko-KR"/>
        </w:rPr>
      </w:pPr>
      <w:r w:rsidRPr="00E62BCC">
        <w:rPr>
          <w:rFonts w:eastAsia="Gulim" w:cs="Arial"/>
          <w:lang w:eastAsia="ko-KR"/>
        </w:rPr>
        <w:t>Core Infrastructure Server Suite Datacenter</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취득하면</w:t>
      </w:r>
      <w:r w:rsidRPr="00E62BCC">
        <w:rPr>
          <w:rFonts w:eastAsia="Gulim" w:cs="Arial"/>
          <w:lang w:eastAsia="ko-KR"/>
        </w:rPr>
        <w:t xml:space="preserve"> </w:t>
      </w: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제품군에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일련의</w:t>
      </w:r>
      <w:r w:rsidRPr="00E62BCC">
        <w:rPr>
          <w:rFonts w:eastAsia="Gulim" w:cs="Arial"/>
          <w:lang w:eastAsia="ko-KR"/>
        </w:rPr>
        <w:t xml:space="preserve"> </w:t>
      </w:r>
      <w:r w:rsidRPr="00E62BCC">
        <w:rPr>
          <w:rFonts w:eastAsia="Gulim" w:cs="Arial"/>
          <w:lang w:eastAsia="ko-KR"/>
        </w:rPr>
        <w:t>개별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아닙니다</w:t>
      </w:r>
      <w:r w:rsidRPr="00E62BCC">
        <w:rPr>
          <w:rFonts w:eastAsia="Gulim" w:cs="Arial"/>
          <w:lang w:eastAsia="ko-KR"/>
        </w:rPr>
        <w:t>.</w:t>
      </w:r>
    </w:p>
    <w:p w14:paraId="688865F0" w14:textId="77777777" w:rsidR="000A570B" w:rsidRPr="00E62BCC" w:rsidRDefault="000A570B" w:rsidP="000A570B">
      <w:pPr>
        <w:pStyle w:val="PURBlueStrong"/>
        <w:rPr>
          <w:rFonts w:eastAsia="Gulim" w:cs="Arial"/>
        </w:rPr>
      </w:pPr>
      <w:r w:rsidRPr="00E62BCC">
        <w:rPr>
          <w:rFonts w:eastAsia="Gulim" w:cs="Arial"/>
        </w:rPr>
        <w:t>Core Infrastructure Server(CIS) Suite Datacenter</w:t>
      </w:r>
    </w:p>
    <w:p w14:paraId="688865F1" w14:textId="77777777" w:rsidR="000A570B" w:rsidRPr="00E62BCC" w:rsidRDefault="000A570B" w:rsidP="000A570B">
      <w:pPr>
        <w:ind w:left="270"/>
        <w:rPr>
          <w:rFonts w:eastAsia="Gulim" w:cs="Arial"/>
          <w:lang w:eastAsia="ko-KR"/>
        </w:rPr>
      </w:pPr>
      <w:r w:rsidRPr="00E62BCC">
        <w:rPr>
          <w:rFonts w:eastAsia="Gulim" w:cs="Arial"/>
          <w:b/>
          <w:color w:val="404040" w:themeColor="text1" w:themeTint="BF"/>
          <w:sz w:val="18"/>
        </w:rPr>
        <w:t>용어</w:t>
      </w:r>
      <w:r w:rsidRPr="00E62BCC">
        <w:rPr>
          <w:rFonts w:eastAsia="Gulim" w:cs="Arial"/>
          <w:b/>
          <w:color w:val="404040" w:themeColor="text1" w:themeTint="BF"/>
          <w:sz w:val="18"/>
        </w:rPr>
        <w:t xml:space="preserve"> </w:t>
      </w:r>
      <w:r w:rsidRPr="00E62BCC">
        <w:rPr>
          <w:rFonts w:eastAsia="Gulim" w:cs="Arial"/>
          <w:b/>
          <w:color w:val="404040" w:themeColor="text1" w:themeTint="BF"/>
          <w:sz w:val="18"/>
        </w:rPr>
        <w:t>정의</w:t>
      </w:r>
      <w:r w:rsidRPr="00E62BCC">
        <w:rPr>
          <w:rFonts w:eastAsia="Gulim" w:cs="Arial"/>
          <w:b/>
          <w:color w:val="404040" w:themeColor="text1" w:themeTint="BF"/>
          <w:sz w:val="18"/>
        </w:rPr>
        <w:t>.</w:t>
      </w:r>
      <w:r w:rsidRPr="00E62BCC">
        <w:rPr>
          <w:rFonts w:eastAsia="Gulim" w:cs="Arial"/>
          <w:color w:val="404040" w:themeColor="text1" w:themeTint="BF"/>
          <w:sz w:val="18"/>
        </w:rPr>
        <w:t xml:space="preserve"> CIS Suite Datacenter </w:t>
      </w:r>
      <w:r w:rsidRPr="00E62BCC">
        <w:rPr>
          <w:rFonts w:eastAsia="Gulim" w:cs="Arial"/>
          <w:color w:val="404040" w:themeColor="text1" w:themeTint="BF"/>
          <w:sz w:val="18"/>
        </w:rPr>
        <w:t>라이선스에서</w:t>
      </w:r>
      <w:r w:rsidRPr="00E62BCC">
        <w:rPr>
          <w:rFonts w:eastAsia="Gulim" w:cs="Arial"/>
          <w:color w:val="404040" w:themeColor="text1" w:themeTint="BF"/>
          <w:sz w:val="18"/>
        </w:rPr>
        <w:t xml:space="preserve"> </w:t>
      </w:r>
      <w:r w:rsidRPr="000F398E">
        <w:rPr>
          <w:rFonts w:ascii="Gulim" w:eastAsia="Gulim" w:hAnsi="Gulim" w:cs="Arial"/>
          <w:color w:val="404040" w:themeColor="text1" w:themeTint="BF"/>
          <w:sz w:val="18"/>
        </w:rPr>
        <w:t>"</w:t>
      </w:r>
      <w:r w:rsidRPr="00E62BCC">
        <w:rPr>
          <w:rFonts w:eastAsia="Gulim" w:cs="Arial"/>
          <w:color w:val="404040" w:themeColor="text1" w:themeTint="BF"/>
          <w:sz w:val="18"/>
        </w:rPr>
        <w:t>Core Infrastructure Server(</w:t>
      </w:r>
      <w:r w:rsidRPr="000F398E">
        <w:rPr>
          <w:rFonts w:ascii="Gulim" w:eastAsia="Gulim" w:hAnsi="Gulim" w:cs="Arial"/>
          <w:color w:val="404040" w:themeColor="text1" w:themeTint="BF"/>
          <w:sz w:val="18"/>
        </w:rPr>
        <w:t>"</w:t>
      </w:r>
      <w:r w:rsidRPr="00E62BCC">
        <w:rPr>
          <w:rFonts w:eastAsia="Gulim" w:cs="Arial"/>
          <w:color w:val="404040" w:themeColor="text1" w:themeTint="BF"/>
          <w:sz w:val="18"/>
        </w:rPr>
        <w:t>CIS</w:t>
      </w:r>
      <w:r w:rsidRPr="000F398E">
        <w:rPr>
          <w:rFonts w:ascii="Gulim" w:eastAsia="Gulim" w:hAnsi="Gulim" w:cs="Arial"/>
          <w:color w:val="404040" w:themeColor="text1" w:themeTint="BF"/>
          <w:sz w:val="18"/>
        </w:rPr>
        <w:t>"</w:t>
      </w:r>
      <w:r w:rsidRPr="00E62BCC">
        <w:rPr>
          <w:rFonts w:eastAsia="Gulim" w:cs="Arial"/>
          <w:color w:val="404040" w:themeColor="text1" w:themeTint="BF"/>
          <w:sz w:val="18"/>
        </w:rPr>
        <w:t xml:space="preserve">) </w:t>
      </w:r>
      <w:r w:rsidRPr="00E62BCC">
        <w:rPr>
          <w:rFonts w:eastAsia="Gulim" w:cs="Arial"/>
          <w:color w:val="404040" w:themeColor="text1" w:themeTint="BF"/>
          <w:sz w:val="18"/>
        </w:rPr>
        <w:t>소프트웨어</w:t>
      </w:r>
      <w:r w:rsidRPr="000F398E">
        <w:rPr>
          <w:rFonts w:ascii="Gulim" w:eastAsia="Gulim" w:hAnsi="Gulim" w:cs="Arial"/>
          <w:color w:val="404040" w:themeColor="text1" w:themeTint="BF"/>
          <w:sz w:val="18"/>
        </w:rPr>
        <w:t>"</w:t>
      </w:r>
      <w:r w:rsidRPr="00E62BCC">
        <w:rPr>
          <w:rFonts w:eastAsia="Gulim" w:cs="Arial"/>
          <w:color w:val="404040" w:themeColor="text1" w:themeTint="BF"/>
          <w:sz w:val="18"/>
        </w:rPr>
        <w:t>는</w:t>
      </w:r>
      <w:r w:rsidRPr="00E62BCC">
        <w:rPr>
          <w:rFonts w:eastAsia="Gulim" w:cs="Arial"/>
          <w:color w:val="404040" w:themeColor="text1" w:themeTint="BF"/>
          <w:sz w:val="18"/>
        </w:rPr>
        <w:t xml:space="preserve"> CIS Suite Datacenter </w:t>
      </w:r>
      <w:r w:rsidRPr="00E62BCC">
        <w:rPr>
          <w:rFonts w:eastAsia="Gulim" w:cs="Arial"/>
          <w:color w:val="404040" w:themeColor="text1" w:themeTint="BF"/>
          <w:sz w:val="18"/>
        </w:rPr>
        <w:t>라이선스에</w:t>
      </w:r>
      <w:r w:rsidRPr="00E62BCC">
        <w:rPr>
          <w:rFonts w:eastAsia="Gulim" w:cs="Arial"/>
          <w:color w:val="404040" w:themeColor="text1" w:themeTint="BF"/>
          <w:sz w:val="18"/>
        </w:rPr>
        <w:t xml:space="preserve"> </w:t>
      </w:r>
      <w:r w:rsidRPr="00E62BCC">
        <w:rPr>
          <w:rFonts w:eastAsia="Gulim" w:cs="Arial"/>
          <w:color w:val="404040" w:themeColor="text1" w:themeTint="BF"/>
          <w:sz w:val="18"/>
        </w:rPr>
        <w:t>따라</w:t>
      </w:r>
      <w:r w:rsidRPr="00E62BCC">
        <w:rPr>
          <w:rFonts w:eastAsia="Gulim" w:cs="Arial"/>
          <w:color w:val="404040" w:themeColor="text1" w:themeTint="BF"/>
          <w:sz w:val="18"/>
        </w:rPr>
        <w:t xml:space="preserve"> </w:t>
      </w:r>
      <w:r w:rsidRPr="00E62BCC">
        <w:rPr>
          <w:rFonts w:eastAsia="Gulim" w:cs="Arial"/>
          <w:color w:val="404040" w:themeColor="text1" w:themeTint="BF"/>
          <w:sz w:val="18"/>
        </w:rPr>
        <w:t>사용</w:t>
      </w:r>
      <w:r w:rsidRPr="00E62BCC">
        <w:rPr>
          <w:rFonts w:eastAsia="Gulim" w:cs="Arial"/>
          <w:color w:val="404040" w:themeColor="text1" w:themeTint="BF"/>
          <w:sz w:val="18"/>
        </w:rPr>
        <w:t xml:space="preserve">, </w:t>
      </w:r>
      <w:r w:rsidRPr="00E62BCC">
        <w:rPr>
          <w:rFonts w:eastAsia="Gulim" w:cs="Arial"/>
          <w:color w:val="404040" w:themeColor="text1" w:themeTint="BF"/>
          <w:sz w:val="18"/>
        </w:rPr>
        <w:t>액세스</w:t>
      </w:r>
      <w:r w:rsidRPr="00E62BCC">
        <w:rPr>
          <w:rFonts w:eastAsia="Gulim" w:cs="Arial"/>
          <w:color w:val="404040" w:themeColor="text1" w:themeTint="BF"/>
          <w:sz w:val="18"/>
        </w:rPr>
        <w:t xml:space="preserve"> </w:t>
      </w:r>
      <w:r w:rsidRPr="00E62BCC">
        <w:rPr>
          <w:rFonts w:eastAsia="Gulim" w:cs="Arial"/>
          <w:color w:val="404040" w:themeColor="text1" w:themeTint="BF"/>
          <w:sz w:val="18"/>
        </w:rPr>
        <w:t>또는</w:t>
      </w:r>
      <w:r w:rsidRPr="00E62BCC">
        <w:rPr>
          <w:rFonts w:eastAsia="Gulim" w:cs="Arial"/>
          <w:color w:val="404040" w:themeColor="text1" w:themeTint="BF"/>
          <w:sz w:val="18"/>
        </w:rPr>
        <w:t xml:space="preserve"> </w:t>
      </w:r>
      <w:r w:rsidRPr="00E62BCC">
        <w:rPr>
          <w:rFonts w:eastAsia="Gulim" w:cs="Arial"/>
          <w:color w:val="404040" w:themeColor="text1" w:themeTint="BF"/>
          <w:sz w:val="18"/>
        </w:rPr>
        <w:t>관리</w:t>
      </w:r>
      <w:r w:rsidRPr="00E62BCC">
        <w:rPr>
          <w:rFonts w:eastAsia="Gulim" w:cs="Arial"/>
          <w:color w:val="404040" w:themeColor="text1" w:themeTint="BF"/>
          <w:sz w:val="18"/>
        </w:rPr>
        <w:t xml:space="preserve"> </w:t>
      </w:r>
      <w:r w:rsidRPr="00E62BCC">
        <w:rPr>
          <w:rFonts w:eastAsia="Gulim" w:cs="Arial"/>
          <w:color w:val="404040" w:themeColor="text1" w:themeTint="BF"/>
          <w:sz w:val="18"/>
        </w:rPr>
        <w:t>권한이</w:t>
      </w:r>
      <w:r w:rsidRPr="00E62BCC">
        <w:rPr>
          <w:rFonts w:eastAsia="Gulim" w:cs="Arial"/>
          <w:color w:val="404040" w:themeColor="text1" w:themeTint="BF"/>
          <w:sz w:val="18"/>
        </w:rPr>
        <w:t xml:space="preserve"> </w:t>
      </w:r>
      <w:r w:rsidRPr="00E62BCC">
        <w:rPr>
          <w:rFonts w:eastAsia="Gulim" w:cs="Arial"/>
          <w:color w:val="404040" w:themeColor="text1" w:themeTint="BF"/>
          <w:sz w:val="18"/>
        </w:rPr>
        <w:t>허여된</w:t>
      </w:r>
      <w:r w:rsidRPr="00E62BCC">
        <w:rPr>
          <w:rFonts w:eastAsia="Gulim" w:cs="Arial"/>
          <w:color w:val="404040" w:themeColor="text1" w:themeTint="BF"/>
          <w:sz w:val="18"/>
        </w:rPr>
        <w:t xml:space="preserve"> Microsoft </w:t>
      </w:r>
      <w:r w:rsidRPr="00E62BCC">
        <w:rPr>
          <w:rFonts w:eastAsia="Gulim" w:cs="Arial"/>
          <w:color w:val="404040" w:themeColor="text1" w:themeTint="BF"/>
          <w:sz w:val="18"/>
        </w:rPr>
        <w:t>소프트웨어입니다</w:t>
      </w:r>
      <w:r w:rsidRPr="00E62BCC">
        <w:rPr>
          <w:rFonts w:eastAsia="Gulim" w:cs="Arial"/>
          <w:color w:val="404040" w:themeColor="text1" w:themeTint="BF"/>
          <w:sz w:val="18"/>
        </w:rPr>
        <w:t xml:space="preserve">. </w:t>
      </w:r>
      <w:r w:rsidRPr="00E62BCC">
        <w:rPr>
          <w:rFonts w:eastAsia="Gulim" w:cs="Arial"/>
          <w:color w:val="404040" w:themeColor="text1" w:themeTint="BF"/>
          <w:sz w:val="18"/>
          <w:lang w:eastAsia="ko-KR"/>
        </w:rPr>
        <w:t xml:space="preserve">CIS </w:t>
      </w:r>
      <w:r w:rsidRPr="00E62BCC">
        <w:rPr>
          <w:rFonts w:eastAsia="Gulim" w:cs="Arial"/>
          <w:color w:val="404040" w:themeColor="text1" w:themeTint="BF"/>
          <w:sz w:val="18"/>
          <w:lang w:eastAsia="ko-KR"/>
        </w:rPr>
        <w:t>소프트웨어에는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있는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최신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버전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및</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모든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이전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버전이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포함됩니다</w:t>
      </w:r>
      <w:r w:rsidRPr="00E62BCC">
        <w:rPr>
          <w:rFonts w:eastAsia="Gulim" w:cs="Arial"/>
          <w:color w:val="404040" w:themeColor="text1" w:themeTint="BF"/>
          <w:sz w:val="18"/>
          <w:lang w:eastAsia="ko-KR"/>
        </w:rPr>
        <w:t>.</w:t>
      </w:r>
    </w:p>
    <w:p w14:paraId="688865F2" w14:textId="77777777" w:rsidR="00570135" w:rsidRPr="00E62BCC" w:rsidRDefault="00570135" w:rsidP="00570135">
      <w:pPr>
        <w:pStyle w:val="PURBlueStrong-Indented"/>
        <w:rPr>
          <w:rFonts w:eastAsia="Gulim" w:cs="Arial"/>
          <w:lang w:eastAsia="ko-KR"/>
        </w:rPr>
      </w:pPr>
      <w:r w:rsidRPr="00E62BCC">
        <w:rPr>
          <w:rFonts w:eastAsia="Gulim" w:cs="Arial"/>
          <w:lang w:eastAsia="ko-KR"/>
        </w:rPr>
        <w:lastRenderedPageBreak/>
        <w:t>적용되는</w:t>
      </w:r>
      <w:r w:rsidRPr="00E62BCC">
        <w:rPr>
          <w:rFonts w:eastAsia="Gulim" w:cs="Arial"/>
          <w:lang w:eastAsia="ko-KR"/>
        </w:rPr>
        <w:t xml:space="preserve"> </w:t>
      </w:r>
      <w:r w:rsidRPr="00E62BCC">
        <w:rPr>
          <w:rFonts w:eastAsia="Gulim" w:cs="Arial"/>
          <w:lang w:eastAsia="ko-KR"/>
        </w:rPr>
        <w:t>사용권</w:t>
      </w:r>
    </w:p>
    <w:p w14:paraId="688865F3" w14:textId="77777777" w:rsidR="00570135" w:rsidRPr="00E62BCC" w:rsidRDefault="00570135" w:rsidP="002448BE">
      <w:pPr>
        <w:pStyle w:val="PURBody-Indented"/>
        <w:rPr>
          <w:rFonts w:eastAsia="Gulim" w:cs="Arial"/>
          <w:lang w:eastAsia="ko-KR"/>
        </w:rPr>
      </w:pPr>
      <w:r w:rsidRPr="00E62BCC">
        <w:rPr>
          <w:rFonts w:eastAsia="Gulim" w:cs="Arial"/>
          <w:lang w:eastAsia="ko-KR"/>
        </w:rPr>
        <w:t>귀하의</w:t>
      </w:r>
      <w:r w:rsidRPr="00E62BCC">
        <w:rPr>
          <w:rFonts w:eastAsia="Gulim" w:cs="Arial"/>
          <w:lang w:eastAsia="ko-KR"/>
        </w:rPr>
        <w:t xml:space="preserve"> CIS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사용에는</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수정된</w:t>
      </w:r>
      <w:r w:rsidRPr="00E62BCC">
        <w:rPr>
          <w:rFonts w:eastAsia="Gulim" w:cs="Arial"/>
          <w:lang w:eastAsia="ko-KR"/>
        </w:rPr>
        <w:t xml:space="preserve">, CIS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xml:space="preserve">. CIS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프로세서마다</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F4" w14:textId="77777777" w:rsidR="00570135" w:rsidRPr="00E62BCC" w:rsidRDefault="00570135" w:rsidP="00570135">
      <w:pPr>
        <w:pStyle w:val="PURBlueStrong-Indented"/>
        <w:rPr>
          <w:rFonts w:eastAsia="Gulim" w:cs="Arial"/>
          <w:lang w:eastAsia="ko-KR"/>
        </w:rPr>
      </w:pPr>
      <w:r w:rsidRPr="00E62BCC">
        <w:rPr>
          <w:rFonts w:eastAsia="Gulim" w:cs="Arial"/>
          <w:lang w:eastAsia="ko-KR"/>
        </w:rPr>
        <w:t xml:space="preserve">CIS </w:t>
      </w: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다음이</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w:t>
      </w:r>
    </w:p>
    <w:p w14:paraId="688865F5" w14:textId="77777777" w:rsidR="00570135" w:rsidRPr="00E62BCC" w:rsidRDefault="00830DCA" w:rsidP="003B5A77">
      <w:pPr>
        <w:pStyle w:val="PURBullet-Indented"/>
        <w:numPr>
          <w:ilvl w:val="0"/>
          <w:numId w:val="7"/>
        </w:numPr>
        <w:rPr>
          <w:rFonts w:eastAsia="Gulim" w:cs="Arial"/>
        </w:rPr>
      </w:pPr>
      <w:r w:rsidRPr="00E62BCC">
        <w:rPr>
          <w:rFonts w:eastAsia="Gulim" w:cs="Arial"/>
        </w:rPr>
        <w:t>Windows Server Datacenter</w:t>
      </w:r>
    </w:p>
    <w:p w14:paraId="688865F6" w14:textId="77777777" w:rsidR="00570135" w:rsidRPr="00E62BCC" w:rsidRDefault="00830DCA" w:rsidP="003B5A77">
      <w:pPr>
        <w:pStyle w:val="PURBullet-Indented"/>
        <w:numPr>
          <w:ilvl w:val="0"/>
          <w:numId w:val="7"/>
        </w:numPr>
        <w:rPr>
          <w:rFonts w:eastAsia="Gulim" w:cs="Arial"/>
        </w:rPr>
      </w:pPr>
      <w:r w:rsidRPr="00E62BCC">
        <w:rPr>
          <w:rFonts w:eastAsia="Gulim" w:cs="Arial"/>
        </w:rPr>
        <w:t>System Center Datacenter</w:t>
      </w:r>
    </w:p>
    <w:p w14:paraId="688865F7" w14:textId="77777777" w:rsidR="00570135" w:rsidRPr="00E62BCC" w:rsidRDefault="00570135" w:rsidP="00570135">
      <w:pPr>
        <w:pStyle w:val="PURBody-Indented"/>
        <w:rPr>
          <w:rFonts w:eastAsia="Gulim" w:cs="Arial"/>
          <w:lang w:eastAsia="ko-KR"/>
        </w:rPr>
      </w:pPr>
      <w:r w:rsidRPr="00E62BCC">
        <w:rPr>
          <w:rFonts w:eastAsia="Gulim" w:cs="Arial"/>
          <w:b/>
          <w:lang w:eastAsia="ko-KR"/>
        </w:rPr>
        <w:t xml:space="preserve">Windows Server Datacenter: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Windows Server Datacenter</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수량</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F8" w14:textId="77777777" w:rsidR="00570135" w:rsidRPr="00E62BCC" w:rsidRDefault="00570135" w:rsidP="00570135">
      <w:pPr>
        <w:pStyle w:val="PURBody-Indented"/>
        <w:rPr>
          <w:rFonts w:eastAsia="Gulim" w:cs="Arial"/>
          <w:lang w:eastAsia="ko-KR"/>
        </w:rPr>
      </w:pPr>
      <w:r w:rsidRPr="00E62BCC">
        <w:rPr>
          <w:rFonts w:eastAsia="Gulim" w:cs="Arial"/>
          <w:b/>
          <w:lang w:eastAsia="ko-KR"/>
        </w:rPr>
        <w:t>관리</w:t>
      </w:r>
      <w:r w:rsidRPr="00E62BCC">
        <w:rPr>
          <w:rFonts w:eastAsia="Gulim" w:cs="Arial"/>
          <w:b/>
          <w:lang w:eastAsia="ko-KR"/>
        </w:rPr>
        <w:t xml:space="preserve"> </w:t>
      </w:r>
      <w:r w:rsidRPr="00E62BCC">
        <w:rPr>
          <w:rFonts w:eastAsia="Gulim" w:cs="Arial"/>
          <w:b/>
          <w:lang w:eastAsia="ko-KR"/>
        </w:rPr>
        <w:t>라이선스</w:t>
      </w:r>
      <w:r w:rsidRPr="00E62BCC">
        <w:rPr>
          <w:rFonts w:eastAsia="Gulim" w:cs="Arial"/>
          <w:b/>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할당된</w:t>
      </w:r>
      <w:r w:rsidRPr="00E62BCC">
        <w:rPr>
          <w:rFonts w:eastAsia="Gulim" w:cs="Arial"/>
          <w:lang w:eastAsia="ko-KR"/>
        </w:rPr>
        <w:t xml:space="preserve"> CIS Suite Datacenter </w:t>
      </w:r>
      <w:r w:rsidRPr="00E62BCC">
        <w:rPr>
          <w:rFonts w:eastAsia="Gulim" w:cs="Arial"/>
          <w:lang w:eastAsia="ko-KR"/>
        </w:rPr>
        <w:t>라이선스와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System Center Datacenter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할당한</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간주됩니다</w:t>
      </w:r>
      <w:r w:rsidRPr="00E62BCC">
        <w:rPr>
          <w:rFonts w:eastAsia="Gulim" w:cs="Arial"/>
          <w:lang w:eastAsia="ko-KR"/>
        </w:rPr>
        <w:t>.</w:t>
      </w:r>
    </w:p>
    <w:p w14:paraId="688865F9" w14:textId="77777777" w:rsidR="007C3F0F" w:rsidRPr="00E62BCC" w:rsidRDefault="007C3F0F" w:rsidP="005365C8">
      <w:pPr>
        <w:pStyle w:val="PURBullet-Indented"/>
        <w:ind w:left="540" w:hanging="270"/>
        <w:rPr>
          <w:rFonts w:eastAsia="Gulim" w:cs="Arial"/>
          <w:lang w:eastAsia="ko-KR"/>
        </w:rPr>
      </w:pPr>
      <w:r w:rsidRPr="00E62BCC">
        <w:rPr>
          <w:rFonts w:eastAsia="Gulim" w:cs="Arial"/>
          <w:lang w:eastAsia="ko-KR"/>
        </w:rPr>
        <w:t xml:space="preserve">CIS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System Center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CIS Suite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w:t>
      </w:r>
      <w:r w:rsidRPr="00E62BCC">
        <w:rPr>
          <w:rFonts w:eastAsia="Gulim" w:cs="Arial"/>
          <w:lang w:eastAsia="ko-KR"/>
        </w:rPr>
        <w:t>귀하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볼륨</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권한에</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별도로</w:t>
      </w:r>
      <w:r w:rsidRPr="00E62BCC">
        <w:rPr>
          <w:rFonts w:eastAsia="Gulim" w:cs="Arial"/>
          <w:lang w:eastAsia="ko-KR"/>
        </w:rPr>
        <w:t xml:space="preserve"> </w:t>
      </w:r>
      <w:r w:rsidRPr="00E62BCC">
        <w:rPr>
          <w:rFonts w:eastAsia="Gulim" w:cs="Arial"/>
          <w:lang w:eastAsia="ko-KR"/>
        </w:rPr>
        <w:t>취득하고</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5FA" w14:textId="77777777" w:rsidR="00570135" w:rsidRPr="00E62BCC" w:rsidRDefault="00570135" w:rsidP="00570135">
      <w:pPr>
        <w:pStyle w:val="PURBlueStrong-Indented"/>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p>
    <w:p w14:paraId="688865FB" w14:textId="77777777" w:rsidR="00570135" w:rsidRPr="00E62BCC" w:rsidRDefault="00570135" w:rsidP="003B5A77">
      <w:pPr>
        <w:pStyle w:val="PURBullet-Indented"/>
        <w:numPr>
          <w:ilvl w:val="0"/>
          <w:numId w:val="8"/>
        </w:numPr>
        <w:rPr>
          <w:rFonts w:eastAsia="Gulim" w:cs="Arial"/>
          <w:lang w:eastAsia="ko-KR"/>
        </w:rPr>
      </w:pP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권한의</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별도로</w:t>
      </w:r>
      <w:r w:rsidRPr="00E62BCC">
        <w:rPr>
          <w:rFonts w:eastAsia="Gulim" w:cs="Arial"/>
          <w:lang w:eastAsia="ko-KR"/>
        </w:rPr>
        <w:t xml:space="preserve"> </w:t>
      </w:r>
      <w:r w:rsidRPr="00E62BCC">
        <w:rPr>
          <w:rFonts w:eastAsia="Gulim" w:cs="Arial"/>
          <w:lang w:eastAsia="ko-KR"/>
        </w:rPr>
        <w:t>업그레이드하고</w:t>
      </w:r>
      <w:r w:rsidRPr="00E62BCC">
        <w:rPr>
          <w:rFonts w:eastAsia="Gulim" w:cs="Arial"/>
          <w:lang w:eastAsia="ko-KR"/>
        </w:rPr>
        <w:t xml:space="preserve"> </w:t>
      </w:r>
      <w:r w:rsidRPr="00E62BCC">
        <w:rPr>
          <w:rFonts w:eastAsia="Gulim" w:cs="Arial"/>
          <w:lang w:eastAsia="ko-KR"/>
        </w:rPr>
        <w:t>다운그레이드하는</w:t>
      </w:r>
      <w:r w:rsidRPr="00E62BCC">
        <w:rPr>
          <w:rFonts w:eastAsia="Gulim" w:cs="Arial"/>
          <w:lang w:eastAsia="ko-KR"/>
        </w:rPr>
        <w:t xml:space="preserve"> </w:t>
      </w:r>
      <w:r w:rsidRPr="00E62BCC">
        <w:rPr>
          <w:rFonts w:eastAsia="Gulim" w:cs="Arial"/>
          <w:lang w:eastAsia="ko-KR"/>
        </w:rPr>
        <w:t>데</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상반되는</w:t>
      </w:r>
      <w:r w:rsidRPr="00E62BCC">
        <w:rPr>
          <w:rFonts w:eastAsia="Gulim" w:cs="Arial"/>
          <w:lang w:eastAsia="ko-KR"/>
        </w:rPr>
        <w:t xml:space="preserve"> </w:t>
      </w:r>
      <w:r w:rsidRPr="00E62BCC">
        <w:rPr>
          <w:rFonts w:eastAsia="Gulim" w:cs="Arial"/>
          <w:lang w:eastAsia="ko-KR"/>
        </w:rPr>
        <w:t>내용이</w:t>
      </w:r>
      <w:r w:rsidRPr="00E62BCC">
        <w:rPr>
          <w:rFonts w:eastAsia="Gulim" w:cs="Arial"/>
          <w:lang w:eastAsia="ko-KR"/>
        </w:rPr>
        <w:t xml:space="preserve"> </w:t>
      </w:r>
      <w:r w:rsidRPr="00E62BCC">
        <w:rPr>
          <w:rFonts w:eastAsia="Gulim" w:cs="Arial"/>
          <w:lang w:eastAsia="ko-KR"/>
        </w:rPr>
        <w:t>있더라도</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허용된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CIS Suite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개별</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하위</w:t>
      </w:r>
      <w:r w:rsidRPr="00E62BCC">
        <w:rPr>
          <w:rFonts w:eastAsia="Gulim" w:cs="Arial"/>
          <w:lang w:eastAsia="ko-KR"/>
        </w:rPr>
        <w:t xml:space="preserve"> </w:t>
      </w:r>
      <w:r w:rsidRPr="00E62BCC">
        <w:rPr>
          <w:rFonts w:eastAsia="Gulim" w:cs="Arial"/>
          <w:lang w:eastAsia="ko-KR"/>
        </w:rPr>
        <w:t>에디션을</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5FC" w14:textId="77777777" w:rsidR="00570135" w:rsidRPr="00E62BCC" w:rsidRDefault="00570135" w:rsidP="003B5A77">
      <w:pPr>
        <w:pStyle w:val="PURBullet-Indented"/>
        <w:numPr>
          <w:ilvl w:val="0"/>
          <w:numId w:val="8"/>
        </w:numPr>
        <w:rPr>
          <w:rFonts w:eastAsia="Gulim" w:cs="Arial"/>
          <w:lang w:eastAsia="ko-KR"/>
        </w:rPr>
      </w:pP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사항은</w:t>
      </w:r>
      <w:r w:rsidRPr="00E62BCC">
        <w:rPr>
          <w:rFonts w:eastAsia="Gulim" w:cs="Arial"/>
          <w:lang w:eastAsia="ko-KR"/>
        </w:rPr>
        <w:t xml:space="preserve"> </w:t>
      </w:r>
      <w:r w:rsidRPr="00E62BCC">
        <w:rPr>
          <w:rFonts w:eastAsia="Gulim" w:cs="Arial"/>
          <w:lang w:eastAsia="ko-KR"/>
        </w:rPr>
        <w:t>그대로</w:t>
      </w:r>
      <w:r w:rsidRPr="00E62BCC">
        <w:rPr>
          <w:rFonts w:eastAsia="Gulim" w:cs="Arial"/>
          <w:lang w:eastAsia="ko-KR"/>
        </w:rPr>
        <w:t xml:space="preserve"> </w:t>
      </w:r>
      <w:r w:rsidRPr="00E62BCC">
        <w:rPr>
          <w:rFonts w:eastAsia="Gulim" w:cs="Arial"/>
          <w:lang w:eastAsia="ko-KR"/>
        </w:rPr>
        <w:t>유효합니다</w:t>
      </w:r>
      <w:r w:rsidRPr="00E62BCC">
        <w:rPr>
          <w:rFonts w:eastAsia="Gulim" w:cs="Arial"/>
          <w:lang w:eastAsia="ko-KR"/>
        </w:rPr>
        <w:t>.</w:t>
      </w:r>
    </w:p>
    <w:bookmarkStart w:id="83" w:name="_Toc299524950"/>
    <w:bookmarkStart w:id="84" w:name="_Toc299531302"/>
    <w:bookmarkStart w:id="85" w:name="_Toc299531410"/>
    <w:bookmarkStart w:id="86" w:name="_Toc299531518"/>
    <w:bookmarkStart w:id="87" w:name="_Toc299957127"/>
    <w:p w14:paraId="688865FD" w14:textId="77777777" w:rsidR="00A748AB" w:rsidRPr="00E62BCC" w:rsidRDefault="00E637CB" w:rsidP="00CD6E9D">
      <w:pPr>
        <w:pStyle w:val="PURBreadcrumb"/>
        <w:keepNext w:val="0"/>
        <w:rPr>
          <w:rFonts w:eastAsia="Gulim" w:cs="Arial"/>
          <w:lang w:eastAsia="ko-KR"/>
        </w:rPr>
      </w:pPr>
      <w:r>
        <w:rPr>
          <w:rFonts w:eastAsia="Gulim" w:cs="Arial"/>
          <w:sz w:val="16"/>
        </w:rPr>
        <w:fldChar w:fldCharType="begin"/>
      </w:r>
      <w:r>
        <w:rPr>
          <w:rFonts w:eastAsia="Gulim" w:cs="Arial"/>
          <w:sz w:val="16"/>
          <w:lang w:eastAsia="ko-KR"/>
        </w:rPr>
        <w:instrText xml:space="preserve"> HYPERLINK  \l "TOC" </w:instrText>
      </w:r>
      <w:r>
        <w:rPr>
          <w:rFonts w:eastAsia="Gulim" w:cs="Arial"/>
          <w:sz w:val="16"/>
        </w:rPr>
        <w:fldChar w:fldCharType="separate"/>
      </w:r>
      <w:r w:rsidR="00BE6B24" w:rsidRPr="00E637CB">
        <w:rPr>
          <w:rStyle w:val="Hyperlink"/>
          <w:rFonts w:eastAsia="Gulim" w:cs="Arial"/>
          <w:sz w:val="16"/>
          <w:lang w:eastAsia="ko-KR"/>
        </w:rPr>
        <w:t>목차</w:t>
      </w:r>
      <w:r>
        <w:rPr>
          <w:rFonts w:eastAsia="Gulim" w:cs="Arial"/>
          <w:sz w:val="16"/>
        </w:rPr>
        <w:fldChar w:fldCharType="end"/>
      </w:r>
      <w:r w:rsidR="00BE6B24" w:rsidRPr="00E62BCC">
        <w:rPr>
          <w:rFonts w:eastAsia="Gulim" w:cs="Arial"/>
          <w:lang w:eastAsia="ko-KR"/>
        </w:rPr>
        <w:t xml:space="preserve"> / </w:t>
      </w:r>
      <w:hyperlink w:anchor="UniversalTerms" w:history="1">
        <w:r w:rsidR="00BE6B24" w:rsidRPr="00E62BCC">
          <w:rPr>
            <w:rStyle w:val="Hyperlink"/>
            <w:rFonts w:eastAsia="Gulim" w:cs="Arial"/>
            <w:sz w:val="16"/>
            <w:lang w:eastAsia="ko-KR"/>
          </w:rPr>
          <w:t>공통</w:t>
        </w:r>
        <w:r w:rsidR="00BE6B24" w:rsidRPr="00E62BCC">
          <w:rPr>
            <w:rStyle w:val="Hyperlink"/>
            <w:rFonts w:eastAsia="Gulim" w:cs="Arial"/>
            <w:sz w:val="16"/>
            <w:lang w:eastAsia="ko-KR"/>
          </w:rPr>
          <w:t xml:space="preserve"> </w:t>
        </w:r>
        <w:r w:rsidR="00BE6B24" w:rsidRPr="00E62BCC">
          <w:rPr>
            <w:rStyle w:val="Hyperlink"/>
            <w:rFonts w:eastAsia="Gulim" w:cs="Arial"/>
            <w:sz w:val="16"/>
            <w:lang w:eastAsia="ko-KR"/>
          </w:rPr>
          <w:t>라이선스</w:t>
        </w:r>
        <w:r w:rsidR="00BE6B24" w:rsidRPr="00E62BCC">
          <w:rPr>
            <w:rStyle w:val="Hyperlink"/>
            <w:rFonts w:eastAsia="Gulim" w:cs="Arial"/>
            <w:sz w:val="16"/>
            <w:lang w:eastAsia="ko-KR"/>
          </w:rPr>
          <w:t xml:space="preserve"> </w:t>
        </w:r>
        <w:r w:rsidR="00BE6B24" w:rsidRPr="00E62BCC">
          <w:rPr>
            <w:rStyle w:val="Hyperlink"/>
            <w:rFonts w:eastAsia="Gulim" w:cs="Arial"/>
            <w:sz w:val="16"/>
            <w:lang w:eastAsia="ko-KR"/>
          </w:rPr>
          <w:t>조건</w:t>
        </w:r>
      </w:hyperlink>
    </w:p>
    <w:p w14:paraId="688865FE" w14:textId="77777777" w:rsidR="002E2D76" w:rsidRPr="00E62BCC" w:rsidRDefault="002E2D76" w:rsidP="002E2D76">
      <w:pPr>
        <w:pStyle w:val="PURProductName"/>
        <w:rPr>
          <w:rFonts w:eastAsia="Gulim" w:cs="Arial"/>
          <w:lang w:eastAsia="ko-KR"/>
        </w:rPr>
      </w:pPr>
      <w:bookmarkStart w:id="88" w:name="_Toc346536836"/>
      <w:bookmarkStart w:id="89" w:name="_Toc339280303"/>
      <w:bookmarkStart w:id="90" w:name="_Toc339280365"/>
      <w:bookmarkStart w:id="91" w:name="_Toc363552774"/>
      <w:bookmarkStart w:id="92" w:name="_Toc363552839"/>
      <w:bookmarkStart w:id="93" w:name="_Toc378682219"/>
      <w:bookmarkStart w:id="94" w:name="_Toc378682239"/>
      <w:bookmarkStart w:id="95" w:name="_Toc371268251"/>
      <w:bookmarkStart w:id="96" w:name="_Toc371268318"/>
      <w:bookmarkStart w:id="97" w:name="_Toc379899886"/>
      <w:bookmarkStart w:id="98" w:name="_Toc381961112"/>
      <w:r w:rsidRPr="00E62BCC">
        <w:rPr>
          <w:rFonts w:eastAsia="Gulim" w:cs="Arial"/>
          <w:lang w:eastAsia="ko-KR"/>
        </w:rPr>
        <w:t>Core Infrastructure Server Suite Standard</w:t>
      </w:r>
      <w:bookmarkEnd w:id="88"/>
      <w:bookmarkEnd w:id="89"/>
      <w:bookmarkEnd w:id="90"/>
      <w:bookmarkEnd w:id="91"/>
      <w:bookmarkEnd w:id="92"/>
      <w:bookmarkEnd w:id="93"/>
      <w:bookmarkEnd w:id="94"/>
      <w:bookmarkEnd w:id="95"/>
      <w:bookmarkEnd w:id="96"/>
      <w:bookmarkEnd w:id="97"/>
      <w:bookmarkEnd w:id="98"/>
      <w:r w:rsidRPr="00E62BCC">
        <w:rPr>
          <w:rFonts w:eastAsia="Gulim" w:cs="Arial"/>
        </w:rPr>
        <w:fldChar w:fldCharType="begin"/>
      </w:r>
      <w:r w:rsidRPr="00E62BCC">
        <w:rPr>
          <w:rFonts w:eastAsia="Gulim" w:cs="Arial"/>
          <w:lang w:eastAsia="ko-KR"/>
        </w:rPr>
        <w:instrText>XE "Core Infrastructure Server Suite Standard"</w:instrText>
      </w:r>
      <w:r w:rsidRPr="00E62BCC">
        <w:rPr>
          <w:rFonts w:eastAsia="Gulim" w:cs="Arial"/>
        </w:rPr>
        <w:fldChar w:fldCharType="end"/>
      </w:r>
    </w:p>
    <w:p w14:paraId="688865FF" w14:textId="77777777" w:rsidR="002E2D76" w:rsidRPr="00E62BCC" w:rsidRDefault="002E2D76" w:rsidP="002E2D76">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A0C05" w14:paraId="68886602" w14:textId="77777777" w:rsidTr="00984DEA">
        <w:tc>
          <w:tcPr>
            <w:tcW w:w="2477" w:type="pct"/>
          </w:tcPr>
          <w:p w14:paraId="68886600" w14:textId="77777777" w:rsidR="002E2D76" w:rsidRPr="003A0C05" w:rsidRDefault="002E2D76" w:rsidP="00984DEA">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서버</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팜의</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라이선스</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이동성</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r w:rsidRPr="003A0C05">
              <w:rPr>
                <w:rFonts w:ascii="Arial Narrow" w:eastAsia="Gulim" w:hAnsi="Arial Narrow" w:cs="Arial"/>
                <w:b/>
                <w:color w:val="404040" w:themeColor="text1" w:themeTint="BF"/>
                <w:sz w:val="18"/>
                <w:lang w:eastAsia="ko-KR"/>
              </w:rPr>
              <w:t xml:space="preserve"> </w:t>
            </w:r>
          </w:p>
        </w:tc>
        <w:tc>
          <w:tcPr>
            <w:tcW w:w="2523" w:type="pct"/>
          </w:tcPr>
          <w:p w14:paraId="68886601" w14:textId="77777777" w:rsidR="002E2D76" w:rsidRPr="003A0C05" w:rsidRDefault="002E2D76" w:rsidP="00984DEA">
            <w:pPr>
              <w:spacing w:after="0"/>
              <w:rPr>
                <w:rFonts w:ascii="Arial Narrow" w:eastAsia="Gulim" w:hAnsi="Arial Narrow" w:cs="Arial"/>
                <w:color w:val="404040" w:themeColor="text1" w:themeTint="BF"/>
                <w:sz w:val="18"/>
              </w:rPr>
            </w:pPr>
            <w:r w:rsidRPr="003A0C05">
              <w:rPr>
                <w:rFonts w:ascii="Arial Narrow" w:eastAsia="Gulim" w:hAnsi="Arial Narrow" w:cs="Arial"/>
                <w:color w:val="404040" w:themeColor="text1" w:themeTint="BF"/>
                <w:sz w:val="18"/>
              </w:rPr>
              <w:t>해당</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통지</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참조</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b/>
                <w:color w:val="404040" w:themeColor="text1" w:themeTint="BF"/>
                <w:sz w:val="18"/>
              </w:rPr>
              <w:t>없음</w:t>
            </w:r>
          </w:p>
        </w:tc>
      </w:tr>
      <w:tr w:rsidR="002E2D76" w:rsidRPr="003A0C05" w14:paraId="68886605" w14:textId="77777777" w:rsidTr="00984DEA">
        <w:tc>
          <w:tcPr>
            <w:tcW w:w="2477" w:type="pct"/>
          </w:tcPr>
          <w:p w14:paraId="68886603" w14:textId="77777777" w:rsidR="002E2D76" w:rsidRPr="003A0C05" w:rsidRDefault="002E2D76" w:rsidP="00984DEA">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클라이언트</w:t>
            </w:r>
            <w:r w:rsidRPr="003A0C05">
              <w:rPr>
                <w:rFonts w:ascii="Arial Narrow" w:eastAsia="Gulim" w:hAnsi="Arial Narrow" w:cs="Arial"/>
                <w:color w:val="404040" w:themeColor="text1" w:themeTint="BF"/>
                <w:sz w:val="18"/>
                <w:lang w:eastAsia="ko-KR"/>
              </w:rPr>
              <w:t>/</w:t>
            </w:r>
            <w:r w:rsidRPr="003A0C05">
              <w:rPr>
                <w:rFonts w:ascii="Arial Narrow" w:eastAsia="Gulim" w:hAnsi="Arial Narrow" w:cs="Arial"/>
                <w:color w:val="404040" w:themeColor="text1" w:themeTint="BF"/>
                <w:sz w:val="18"/>
                <w:lang w:eastAsia="ko-KR"/>
              </w:rPr>
              <w:t>추가</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소프트웨어</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p>
        </w:tc>
        <w:tc>
          <w:tcPr>
            <w:tcW w:w="2523" w:type="pct"/>
          </w:tcPr>
          <w:p w14:paraId="68886604" w14:textId="77777777" w:rsidR="002E2D76" w:rsidRPr="003A0C05" w:rsidRDefault="002E2D76" w:rsidP="00984DEA">
            <w:pPr>
              <w:spacing w:after="0"/>
              <w:rPr>
                <w:rFonts w:ascii="Arial Narrow" w:eastAsia="Gulim" w:hAnsi="Arial Narrow" w:cs="Arial"/>
                <w:color w:val="404040" w:themeColor="text1" w:themeTint="BF"/>
                <w:sz w:val="18"/>
                <w:lang w:eastAsia="ko-KR"/>
              </w:rPr>
            </w:pPr>
          </w:p>
        </w:tc>
      </w:tr>
    </w:tbl>
    <w:p w14:paraId="68886606" w14:textId="77777777" w:rsidR="002E2D76" w:rsidRPr="00E62BCC" w:rsidRDefault="002E2D76" w:rsidP="002E2D76">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 xml:space="preserve">: </w:t>
      </w:r>
    </w:p>
    <w:p w14:paraId="68886607" w14:textId="77777777" w:rsidR="002E2D76" w:rsidRPr="00E62BCC" w:rsidRDefault="002E2D76" w:rsidP="002E2D76">
      <w:pPr>
        <w:pStyle w:val="PURBlueStrong"/>
        <w:rPr>
          <w:rFonts w:eastAsia="Gulim" w:cs="Arial"/>
          <w:lang w:eastAsia="ko-KR"/>
        </w:rPr>
      </w:pPr>
      <w:r w:rsidRPr="00E62BCC">
        <w:rPr>
          <w:rFonts w:eastAsia="Gulim" w:cs="Arial"/>
          <w:lang w:eastAsia="ko-KR"/>
        </w:rPr>
        <w:t>Product Suite</w:t>
      </w:r>
    </w:p>
    <w:p w14:paraId="68886608" w14:textId="77777777" w:rsidR="002E2D76" w:rsidRPr="00E62BCC" w:rsidRDefault="002E2D76" w:rsidP="002E2D76">
      <w:pPr>
        <w:pStyle w:val="PURBody-Indented"/>
        <w:rPr>
          <w:rFonts w:eastAsia="Gulim" w:cs="Arial"/>
          <w:lang w:eastAsia="ko-KR"/>
        </w:rPr>
      </w:pPr>
      <w:r w:rsidRPr="00E62BCC">
        <w:rPr>
          <w:rFonts w:eastAsia="Gulim" w:cs="Arial"/>
          <w:lang w:eastAsia="ko-KR"/>
        </w:rPr>
        <w:t>Core Infrastructure Server Suite Standard</w:t>
      </w:r>
      <w:r w:rsidRPr="00E62BCC">
        <w:rPr>
          <w:rFonts w:eastAsia="Gulim" w:cs="Arial"/>
          <w:lang w:eastAsia="ko-KR"/>
        </w:rPr>
        <w:t>에는</w:t>
      </w:r>
      <w:r w:rsidRPr="00E62BCC">
        <w:rPr>
          <w:rFonts w:eastAsia="Gulim" w:cs="Arial"/>
          <w:lang w:eastAsia="ko-KR"/>
        </w:rPr>
        <w:t xml:space="preserve"> </w:t>
      </w:r>
      <w:r w:rsidRPr="00E62BCC">
        <w:rPr>
          <w:rFonts w:eastAsia="Gulim" w:cs="Arial"/>
          <w:lang w:eastAsia="ko-KR"/>
        </w:rPr>
        <w:t>여러</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사용하고</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제공합니다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설명된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개별</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섹션에서</w:t>
      </w:r>
      <w:r w:rsidRPr="00E62BCC">
        <w:rPr>
          <w:rFonts w:eastAsia="Gulim" w:cs="Arial"/>
          <w:lang w:eastAsia="ko-KR"/>
        </w:rPr>
        <w:t xml:space="preserve"> </w:t>
      </w:r>
      <w:r w:rsidRPr="00E62BCC">
        <w:rPr>
          <w:rFonts w:eastAsia="Gulim" w:cs="Arial"/>
          <w:lang w:eastAsia="ko-KR"/>
        </w:rPr>
        <w:t>허용된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자격이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609" w14:textId="77777777" w:rsidR="002E2D76" w:rsidRPr="00E62BCC" w:rsidRDefault="002E2D76" w:rsidP="002E2D76">
      <w:pPr>
        <w:pStyle w:val="PURBody-Indented"/>
        <w:rPr>
          <w:rFonts w:eastAsia="Gulim" w:cs="Arial"/>
          <w:lang w:eastAsia="ko-KR"/>
        </w:rPr>
      </w:pPr>
      <w:r w:rsidRPr="00E62BCC">
        <w:rPr>
          <w:rFonts w:eastAsia="Gulim" w:cs="Arial"/>
          <w:lang w:eastAsia="ko-KR"/>
        </w:rPr>
        <w:t>Core Infrastructure Server Suite Standard</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취득하면</w:t>
      </w:r>
      <w:r w:rsidRPr="00E62BCC">
        <w:rPr>
          <w:rFonts w:eastAsia="Gulim" w:cs="Arial"/>
          <w:lang w:eastAsia="ko-KR"/>
        </w:rPr>
        <w:t xml:space="preserve"> </w:t>
      </w: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제품군에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일련의</w:t>
      </w:r>
      <w:r w:rsidRPr="00E62BCC">
        <w:rPr>
          <w:rFonts w:eastAsia="Gulim" w:cs="Arial"/>
          <w:lang w:eastAsia="ko-KR"/>
        </w:rPr>
        <w:t xml:space="preserve"> </w:t>
      </w:r>
      <w:r w:rsidRPr="00E62BCC">
        <w:rPr>
          <w:rFonts w:eastAsia="Gulim" w:cs="Arial"/>
          <w:lang w:eastAsia="ko-KR"/>
        </w:rPr>
        <w:t>개별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아닙니다</w:t>
      </w:r>
      <w:r w:rsidRPr="00E62BCC">
        <w:rPr>
          <w:rFonts w:eastAsia="Gulim" w:cs="Arial"/>
          <w:lang w:eastAsia="ko-KR"/>
        </w:rPr>
        <w:t>.</w:t>
      </w:r>
    </w:p>
    <w:p w14:paraId="6888660A" w14:textId="77777777" w:rsidR="002E2D76" w:rsidRPr="00E62BCC" w:rsidRDefault="002E2D76" w:rsidP="002E2D76">
      <w:pPr>
        <w:pStyle w:val="PURBlueStrong"/>
        <w:rPr>
          <w:rFonts w:eastAsia="Gulim" w:cs="Arial"/>
        </w:rPr>
      </w:pPr>
      <w:r w:rsidRPr="00E62BCC">
        <w:rPr>
          <w:rFonts w:eastAsia="Gulim" w:cs="Arial"/>
        </w:rPr>
        <w:t>Core Infrastructure Server(CIS) Suite Standard</w:t>
      </w:r>
    </w:p>
    <w:p w14:paraId="6888660B" w14:textId="77777777" w:rsidR="002E2D76" w:rsidRPr="00E62BCC" w:rsidRDefault="002E2D76" w:rsidP="002E2D76">
      <w:pPr>
        <w:ind w:left="270"/>
        <w:rPr>
          <w:rFonts w:eastAsia="Gulim" w:cs="Arial"/>
          <w:lang w:eastAsia="ko-KR"/>
        </w:rPr>
      </w:pPr>
      <w:r w:rsidRPr="00E62BCC">
        <w:rPr>
          <w:rFonts w:eastAsia="Gulim" w:cs="Arial"/>
          <w:b/>
          <w:color w:val="404040" w:themeColor="text1" w:themeTint="BF"/>
          <w:sz w:val="18"/>
        </w:rPr>
        <w:t>용어</w:t>
      </w:r>
      <w:r w:rsidRPr="00E62BCC">
        <w:rPr>
          <w:rFonts w:eastAsia="Gulim" w:cs="Arial"/>
          <w:b/>
          <w:color w:val="404040" w:themeColor="text1" w:themeTint="BF"/>
          <w:sz w:val="18"/>
        </w:rPr>
        <w:t xml:space="preserve"> </w:t>
      </w:r>
      <w:r w:rsidRPr="00E62BCC">
        <w:rPr>
          <w:rFonts w:eastAsia="Gulim" w:cs="Arial"/>
          <w:b/>
          <w:color w:val="404040" w:themeColor="text1" w:themeTint="BF"/>
          <w:sz w:val="18"/>
        </w:rPr>
        <w:t>정의</w:t>
      </w:r>
      <w:r w:rsidRPr="00770030">
        <w:rPr>
          <w:rFonts w:eastAsia="Gulim" w:cs="Arial"/>
          <w:b/>
          <w:bCs/>
          <w:color w:val="404040" w:themeColor="text1" w:themeTint="BF"/>
          <w:sz w:val="18"/>
        </w:rPr>
        <w:t>.</w:t>
      </w:r>
      <w:r w:rsidRPr="00E62BCC">
        <w:rPr>
          <w:rFonts w:eastAsia="Gulim" w:cs="Arial"/>
          <w:color w:val="404040" w:themeColor="text1" w:themeTint="BF"/>
          <w:sz w:val="18"/>
        </w:rPr>
        <w:t xml:space="preserve"> CIS Suite Standard </w:t>
      </w:r>
      <w:r w:rsidRPr="00E62BCC">
        <w:rPr>
          <w:rFonts w:eastAsia="Gulim" w:cs="Arial"/>
          <w:color w:val="404040" w:themeColor="text1" w:themeTint="BF"/>
          <w:sz w:val="18"/>
        </w:rPr>
        <w:t>라이선스에서</w:t>
      </w:r>
      <w:r w:rsidRPr="00E62BCC">
        <w:rPr>
          <w:rFonts w:eastAsia="Gulim" w:cs="Arial"/>
          <w:color w:val="404040" w:themeColor="text1" w:themeTint="BF"/>
          <w:sz w:val="18"/>
        </w:rPr>
        <w:t xml:space="preserve"> </w:t>
      </w:r>
      <w:r w:rsidRPr="000F398E">
        <w:rPr>
          <w:rFonts w:ascii="Gulim" w:eastAsia="Gulim" w:hAnsi="Gulim" w:cs="Arial"/>
          <w:color w:val="404040" w:themeColor="text1" w:themeTint="BF"/>
          <w:sz w:val="18"/>
        </w:rPr>
        <w:t>"</w:t>
      </w:r>
      <w:r w:rsidRPr="00E62BCC">
        <w:rPr>
          <w:rFonts w:eastAsia="Gulim" w:cs="Arial"/>
          <w:color w:val="404040" w:themeColor="text1" w:themeTint="BF"/>
          <w:sz w:val="18"/>
        </w:rPr>
        <w:t>Core Infrastructure Server(</w:t>
      </w:r>
      <w:r w:rsidRPr="000F398E">
        <w:rPr>
          <w:rFonts w:ascii="Gulim" w:eastAsia="Gulim" w:hAnsi="Gulim" w:cs="Arial"/>
          <w:color w:val="404040" w:themeColor="text1" w:themeTint="BF"/>
          <w:sz w:val="18"/>
        </w:rPr>
        <w:t>"</w:t>
      </w:r>
      <w:r w:rsidRPr="00E62BCC">
        <w:rPr>
          <w:rFonts w:eastAsia="Gulim" w:cs="Arial"/>
          <w:color w:val="404040" w:themeColor="text1" w:themeTint="BF"/>
          <w:sz w:val="18"/>
        </w:rPr>
        <w:t>CIS</w:t>
      </w:r>
      <w:r w:rsidRPr="000F398E">
        <w:rPr>
          <w:rFonts w:ascii="Gulim" w:eastAsia="Gulim" w:hAnsi="Gulim" w:cs="Arial"/>
          <w:color w:val="404040" w:themeColor="text1" w:themeTint="BF"/>
          <w:sz w:val="18"/>
        </w:rPr>
        <w:t>"</w:t>
      </w:r>
      <w:r w:rsidRPr="00E62BCC">
        <w:rPr>
          <w:rFonts w:eastAsia="Gulim" w:cs="Arial"/>
          <w:color w:val="404040" w:themeColor="text1" w:themeTint="BF"/>
          <w:sz w:val="18"/>
        </w:rPr>
        <w:t xml:space="preserve">) </w:t>
      </w:r>
      <w:r w:rsidRPr="00E62BCC">
        <w:rPr>
          <w:rFonts w:eastAsia="Gulim" w:cs="Arial"/>
          <w:color w:val="404040" w:themeColor="text1" w:themeTint="BF"/>
          <w:sz w:val="18"/>
        </w:rPr>
        <w:t>소프트웨어</w:t>
      </w:r>
      <w:r w:rsidRPr="000F398E">
        <w:rPr>
          <w:rFonts w:ascii="Gulim" w:eastAsia="Gulim" w:hAnsi="Gulim" w:cs="Arial"/>
          <w:color w:val="404040" w:themeColor="text1" w:themeTint="BF"/>
          <w:sz w:val="18"/>
        </w:rPr>
        <w:t>"</w:t>
      </w:r>
      <w:r w:rsidRPr="00E62BCC">
        <w:rPr>
          <w:rFonts w:eastAsia="Gulim" w:cs="Arial"/>
          <w:color w:val="404040" w:themeColor="text1" w:themeTint="BF"/>
          <w:sz w:val="18"/>
        </w:rPr>
        <w:t>는</w:t>
      </w:r>
      <w:r w:rsidRPr="00E62BCC">
        <w:rPr>
          <w:rFonts w:eastAsia="Gulim" w:cs="Arial"/>
          <w:color w:val="404040" w:themeColor="text1" w:themeTint="BF"/>
          <w:sz w:val="18"/>
        </w:rPr>
        <w:t xml:space="preserve"> CIS Suite Standard </w:t>
      </w:r>
      <w:r w:rsidRPr="00E62BCC">
        <w:rPr>
          <w:rFonts w:eastAsia="Gulim" w:cs="Arial"/>
          <w:color w:val="404040" w:themeColor="text1" w:themeTint="BF"/>
          <w:sz w:val="18"/>
        </w:rPr>
        <w:t>라이선스에</w:t>
      </w:r>
      <w:r w:rsidRPr="00E62BCC">
        <w:rPr>
          <w:rFonts w:eastAsia="Gulim" w:cs="Arial"/>
          <w:color w:val="404040" w:themeColor="text1" w:themeTint="BF"/>
          <w:sz w:val="18"/>
        </w:rPr>
        <w:t xml:space="preserve"> </w:t>
      </w:r>
      <w:r w:rsidRPr="00E62BCC">
        <w:rPr>
          <w:rFonts w:eastAsia="Gulim" w:cs="Arial"/>
          <w:color w:val="404040" w:themeColor="text1" w:themeTint="BF"/>
          <w:sz w:val="18"/>
        </w:rPr>
        <w:t>따라</w:t>
      </w:r>
      <w:r w:rsidRPr="00E62BCC">
        <w:rPr>
          <w:rFonts w:eastAsia="Gulim" w:cs="Arial"/>
          <w:color w:val="404040" w:themeColor="text1" w:themeTint="BF"/>
          <w:sz w:val="18"/>
        </w:rPr>
        <w:t xml:space="preserve"> </w:t>
      </w:r>
      <w:r w:rsidRPr="00E62BCC">
        <w:rPr>
          <w:rFonts w:eastAsia="Gulim" w:cs="Arial"/>
          <w:color w:val="404040" w:themeColor="text1" w:themeTint="BF"/>
          <w:sz w:val="18"/>
        </w:rPr>
        <w:t>사용</w:t>
      </w:r>
      <w:r w:rsidRPr="00E62BCC">
        <w:rPr>
          <w:rFonts w:eastAsia="Gulim" w:cs="Arial"/>
          <w:color w:val="404040" w:themeColor="text1" w:themeTint="BF"/>
          <w:sz w:val="18"/>
        </w:rPr>
        <w:t xml:space="preserve">, </w:t>
      </w:r>
      <w:r w:rsidRPr="00E62BCC">
        <w:rPr>
          <w:rFonts w:eastAsia="Gulim" w:cs="Arial"/>
          <w:color w:val="404040" w:themeColor="text1" w:themeTint="BF"/>
          <w:sz w:val="18"/>
        </w:rPr>
        <w:t>액세스</w:t>
      </w:r>
      <w:r w:rsidRPr="00E62BCC">
        <w:rPr>
          <w:rFonts w:eastAsia="Gulim" w:cs="Arial"/>
          <w:color w:val="404040" w:themeColor="text1" w:themeTint="BF"/>
          <w:sz w:val="18"/>
        </w:rPr>
        <w:t xml:space="preserve"> </w:t>
      </w:r>
      <w:r w:rsidRPr="00E62BCC">
        <w:rPr>
          <w:rFonts w:eastAsia="Gulim" w:cs="Arial"/>
          <w:color w:val="404040" w:themeColor="text1" w:themeTint="BF"/>
          <w:sz w:val="18"/>
        </w:rPr>
        <w:t>또는</w:t>
      </w:r>
      <w:r w:rsidRPr="00E62BCC">
        <w:rPr>
          <w:rFonts w:eastAsia="Gulim" w:cs="Arial"/>
          <w:color w:val="404040" w:themeColor="text1" w:themeTint="BF"/>
          <w:sz w:val="18"/>
        </w:rPr>
        <w:t xml:space="preserve"> </w:t>
      </w:r>
      <w:r w:rsidRPr="00E62BCC">
        <w:rPr>
          <w:rFonts w:eastAsia="Gulim" w:cs="Arial"/>
          <w:color w:val="404040" w:themeColor="text1" w:themeTint="BF"/>
          <w:sz w:val="18"/>
        </w:rPr>
        <w:t>관리</w:t>
      </w:r>
      <w:r w:rsidRPr="00E62BCC">
        <w:rPr>
          <w:rFonts w:eastAsia="Gulim" w:cs="Arial"/>
          <w:color w:val="404040" w:themeColor="text1" w:themeTint="BF"/>
          <w:sz w:val="18"/>
        </w:rPr>
        <w:t xml:space="preserve"> </w:t>
      </w:r>
      <w:r w:rsidRPr="00E62BCC">
        <w:rPr>
          <w:rFonts w:eastAsia="Gulim" w:cs="Arial"/>
          <w:color w:val="404040" w:themeColor="text1" w:themeTint="BF"/>
          <w:sz w:val="18"/>
        </w:rPr>
        <w:t>권한이</w:t>
      </w:r>
      <w:r w:rsidRPr="00E62BCC">
        <w:rPr>
          <w:rFonts w:eastAsia="Gulim" w:cs="Arial"/>
          <w:color w:val="404040" w:themeColor="text1" w:themeTint="BF"/>
          <w:sz w:val="18"/>
        </w:rPr>
        <w:t xml:space="preserve"> </w:t>
      </w:r>
      <w:r w:rsidRPr="00E62BCC">
        <w:rPr>
          <w:rFonts w:eastAsia="Gulim" w:cs="Arial"/>
          <w:color w:val="404040" w:themeColor="text1" w:themeTint="BF"/>
          <w:sz w:val="18"/>
        </w:rPr>
        <w:t>허여된</w:t>
      </w:r>
      <w:r w:rsidRPr="00E62BCC">
        <w:rPr>
          <w:rFonts w:eastAsia="Gulim" w:cs="Arial"/>
          <w:color w:val="404040" w:themeColor="text1" w:themeTint="BF"/>
          <w:sz w:val="18"/>
        </w:rPr>
        <w:t xml:space="preserve"> Microsoft </w:t>
      </w:r>
      <w:r w:rsidRPr="00E62BCC">
        <w:rPr>
          <w:rFonts w:eastAsia="Gulim" w:cs="Arial"/>
          <w:color w:val="404040" w:themeColor="text1" w:themeTint="BF"/>
          <w:sz w:val="18"/>
        </w:rPr>
        <w:t>소프트웨어입니다</w:t>
      </w:r>
      <w:r w:rsidRPr="00E62BCC">
        <w:rPr>
          <w:rFonts w:eastAsia="Gulim" w:cs="Arial"/>
          <w:color w:val="404040" w:themeColor="text1" w:themeTint="BF"/>
          <w:sz w:val="18"/>
        </w:rPr>
        <w:t xml:space="preserve">. </w:t>
      </w:r>
      <w:r w:rsidRPr="00E62BCC">
        <w:rPr>
          <w:rFonts w:eastAsia="Gulim" w:cs="Arial"/>
          <w:color w:val="404040" w:themeColor="text1" w:themeTint="BF"/>
          <w:sz w:val="18"/>
          <w:lang w:eastAsia="ko-KR"/>
        </w:rPr>
        <w:t xml:space="preserve">CIS </w:t>
      </w:r>
      <w:r w:rsidRPr="00E62BCC">
        <w:rPr>
          <w:rFonts w:eastAsia="Gulim" w:cs="Arial"/>
          <w:color w:val="404040" w:themeColor="text1" w:themeTint="BF"/>
          <w:sz w:val="18"/>
          <w:lang w:eastAsia="ko-KR"/>
        </w:rPr>
        <w:t>소프트웨어에는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있는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최신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버전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및</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모든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이전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버전이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포함됩니다</w:t>
      </w:r>
      <w:r w:rsidRPr="00E62BCC">
        <w:rPr>
          <w:rFonts w:eastAsia="Gulim" w:cs="Arial"/>
          <w:color w:val="404040" w:themeColor="text1" w:themeTint="BF"/>
          <w:sz w:val="18"/>
          <w:lang w:eastAsia="ko-KR"/>
        </w:rPr>
        <w:t>.</w:t>
      </w:r>
    </w:p>
    <w:p w14:paraId="6888660C" w14:textId="77777777" w:rsidR="002E2D76" w:rsidRPr="00E62BCC" w:rsidRDefault="002E2D76" w:rsidP="002E2D76">
      <w:pPr>
        <w:pStyle w:val="PURBlueStrong-Indented"/>
        <w:rPr>
          <w:rFonts w:eastAsia="Gulim" w:cs="Arial"/>
          <w:lang w:eastAsia="ko-KR"/>
        </w:rPr>
      </w:pP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사용권</w:t>
      </w:r>
    </w:p>
    <w:p w14:paraId="6888660D" w14:textId="77777777" w:rsidR="002E2D76" w:rsidRPr="00E62BCC" w:rsidRDefault="002E2D76" w:rsidP="002E2D76">
      <w:pPr>
        <w:pStyle w:val="PURBody-Indented"/>
        <w:rPr>
          <w:rFonts w:eastAsia="Gulim" w:cs="Arial"/>
          <w:lang w:eastAsia="ko-KR"/>
        </w:rPr>
      </w:pPr>
      <w:r w:rsidRPr="00E62BCC">
        <w:rPr>
          <w:rFonts w:eastAsia="Gulim" w:cs="Arial"/>
          <w:lang w:eastAsia="ko-KR"/>
        </w:rPr>
        <w:t>귀하의</w:t>
      </w:r>
      <w:r w:rsidRPr="00E62BCC">
        <w:rPr>
          <w:rFonts w:eastAsia="Gulim" w:cs="Arial"/>
          <w:lang w:eastAsia="ko-KR"/>
        </w:rPr>
        <w:t xml:space="preserve"> CIS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사용에는</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수정된</w:t>
      </w:r>
      <w:r w:rsidRPr="00E62BCC">
        <w:rPr>
          <w:rFonts w:eastAsia="Gulim" w:cs="Arial"/>
          <w:lang w:eastAsia="ko-KR"/>
        </w:rPr>
        <w:t xml:space="preserve">, CIS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xml:space="preserve">. CIS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프로세서마다</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60E" w14:textId="77777777" w:rsidR="002E2D76" w:rsidRPr="00E62BCC" w:rsidRDefault="002E2D76" w:rsidP="002E2D76">
      <w:pPr>
        <w:pStyle w:val="PURBlueStrong-Indented"/>
        <w:rPr>
          <w:rFonts w:eastAsia="Gulim" w:cs="Arial"/>
          <w:lang w:eastAsia="ko-KR"/>
        </w:rPr>
      </w:pPr>
      <w:r w:rsidRPr="00E62BCC">
        <w:rPr>
          <w:rFonts w:eastAsia="Gulim" w:cs="Arial"/>
          <w:lang w:eastAsia="ko-KR"/>
        </w:rPr>
        <w:t xml:space="preserve">CIS </w:t>
      </w: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다음이</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w:t>
      </w:r>
    </w:p>
    <w:p w14:paraId="6888660F" w14:textId="77777777" w:rsidR="002E2D76" w:rsidRPr="00E62BCC" w:rsidRDefault="00830DCA" w:rsidP="003B5A77">
      <w:pPr>
        <w:pStyle w:val="PURBullet-Indented"/>
        <w:numPr>
          <w:ilvl w:val="0"/>
          <w:numId w:val="7"/>
        </w:numPr>
        <w:rPr>
          <w:rFonts w:eastAsia="Gulim" w:cs="Arial"/>
        </w:rPr>
      </w:pPr>
      <w:r w:rsidRPr="00E62BCC">
        <w:rPr>
          <w:rFonts w:eastAsia="Gulim" w:cs="Arial"/>
        </w:rPr>
        <w:t>Windows Server Standard</w:t>
      </w:r>
    </w:p>
    <w:p w14:paraId="68886610" w14:textId="77777777" w:rsidR="002E2D76" w:rsidRPr="00E62BCC" w:rsidRDefault="00830DCA" w:rsidP="003B5A77">
      <w:pPr>
        <w:pStyle w:val="PURBullet-Indented"/>
        <w:numPr>
          <w:ilvl w:val="0"/>
          <w:numId w:val="7"/>
        </w:numPr>
        <w:rPr>
          <w:rFonts w:eastAsia="Gulim" w:cs="Arial"/>
        </w:rPr>
      </w:pPr>
      <w:r w:rsidRPr="00E62BCC">
        <w:rPr>
          <w:rFonts w:eastAsia="Gulim" w:cs="Arial"/>
        </w:rPr>
        <w:t>System Center Standard</w:t>
      </w:r>
    </w:p>
    <w:p w14:paraId="68886611" w14:textId="77777777" w:rsidR="002E2D76" w:rsidRPr="00E62BCC" w:rsidRDefault="002E2D76" w:rsidP="002E2D76">
      <w:pPr>
        <w:pStyle w:val="PURBody-Indented"/>
        <w:rPr>
          <w:rFonts w:eastAsia="Gulim" w:cs="Arial"/>
          <w:lang w:eastAsia="ko-KR"/>
        </w:rPr>
      </w:pPr>
      <w:r w:rsidRPr="00E62BCC">
        <w:rPr>
          <w:rFonts w:eastAsia="Gulim" w:cs="Arial"/>
          <w:b/>
          <w:lang w:eastAsia="ko-KR"/>
        </w:rPr>
        <w:t xml:space="preserve">Windows Server Standard: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언제든</w:t>
      </w:r>
      <w:r w:rsidRPr="00E62BCC">
        <w:rPr>
          <w:rFonts w:eastAsia="Gulim" w:cs="Arial"/>
          <w:lang w:eastAsia="ko-KR"/>
        </w:rPr>
        <w:t xml:space="preserve"> </w:t>
      </w:r>
      <w:r w:rsidRPr="00E62BCC">
        <w:rPr>
          <w:rFonts w:eastAsia="Gulim" w:cs="Arial"/>
          <w:lang w:eastAsia="ko-KR"/>
        </w:rPr>
        <w:t>다음을</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612" w14:textId="77777777" w:rsidR="002E2D76" w:rsidRPr="00E62BCC" w:rsidRDefault="002E2D76" w:rsidP="003B5A77">
      <w:pPr>
        <w:pStyle w:val="PURBullet-Indented"/>
        <w:numPr>
          <w:ilvl w:val="1"/>
          <w:numId w:val="12"/>
        </w:numPr>
        <w:rPr>
          <w:rFonts w:eastAsia="Gulim" w:cs="Arial"/>
        </w:rPr>
      </w:pPr>
      <w:r w:rsidRPr="00E62BCC">
        <w:rPr>
          <w:rFonts w:eastAsia="Gulim" w:cs="Arial"/>
        </w:rPr>
        <w:t>하나의</w:t>
      </w:r>
      <w:r w:rsidRPr="00E62BCC">
        <w:rPr>
          <w:rFonts w:eastAsia="Gulim" w:cs="Arial"/>
        </w:rPr>
        <w:t xml:space="preserve"> </w:t>
      </w:r>
      <w:r w:rsidRPr="00E62BCC">
        <w:rPr>
          <w:rFonts w:eastAsia="Gulim" w:cs="Arial"/>
        </w:rPr>
        <w:t>물리적</w:t>
      </w:r>
      <w:r w:rsidRPr="00E62BCC">
        <w:rPr>
          <w:rFonts w:eastAsia="Gulim" w:cs="Arial"/>
        </w:rPr>
        <w:t xml:space="preserve"> OSE</w:t>
      </w:r>
      <w:r w:rsidRPr="00E62BCC">
        <w:rPr>
          <w:rFonts w:eastAsia="Gulim" w:cs="Arial"/>
        </w:rPr>
        <w:t>에서</w:t>
      </w:r>
      <w:r w:rsidRPr="00E62BCC">
        <w:rPr>
          <w:rFonts w:eastAsia="Gulim" w:cs="Arial"/>
        </w:rPr>
        <w:t xml:space="preserve"> Windows Server Standard </w:t>
      </w:r>
      <w:r w:rsidRPr="00E62BCC">
        <w:rPr>
          <w:rFonts w:eastAsia="Gulim" w:cs="Arial"/>
        </w:rPr>
        <w:t>인스턴스</w:t>
      </w:r>
      <w:r w:rsidRPr="00E62BCC">
        <w:rPr>
          <w:rFonts w:eastAsia="Gulim" w:cs="Arial"/>
        </w:rPr>
        <w:t xml:space="preserve"> </w:t>
      </w:r>
      <w:r w:rsidRPr="00E62BCC">
        <w:rPr>
          <w:rFonts w:eastAsia="Gulim" w:cs="Arial"/>
        </w:rPr>
        <w:t>하나</w:t>
      </w:r>
    </w:p>
    <w:p w14:paraId="68886613" w14:textId="77777777" w:rsidR="002E2D76" w:rsidRPr="00E62BCC" w:rsidRDefault="002E2D76" w:rsidP="003B5A77">
      <w:pPr>
        <w:pStyle w:val="PURBullet-Indented"/>
        <w:numPr>
          <w:ilvl w:val="1"/>
          <w:numId w:val="12"/>
        </w:numPr>
        <w:rPr>
          <w:rFonts w:eastAsia="Gulim" w:cs="Arial"/>
        </w:rPr>
      </w:pPr>
      <w:r w:rsidRPr="00E62BCC">
        <w:rPr>
          <w:rFonts w:eastAsia="Gulim" w:cs="Arial"/>
        </w:rPr>
        <w:t>하나의</w:t>
      </w:r>
      <w:r w:rsidRPr="00E62BCC">
        <w:rPr>
          <w:rFonts w:eastAsia="Gulim" w:cs="Arial"/>
        </w:rPr>
        <w:t xml:space="preserve"> </w:t>
      </w:r>
      <w:r w:rsidRPr="00E62BCC">
        <w:rPr>
          <w:rFonts w:eastAsia="Gulim" w:cs="Arial"/>
        </w:rPr>
        <w:t>가상</w:t>
      </w:r>
      <w:r w:rsidRPr="00E62BCC">
        <w:rPr>
          <w:rFonts w:eastAsia="Gulim" w:cs="Arial"/>
        </w:rPr>
        <w:t xml:space="preserve"> OSE</w:t>
      </w:r>
      <w:r w:rsidRPr="00E62BCC">
        <w:rPr>
          <w:rFonts w:eastAsia="Gulim" w:cs="Arial"/>
        </w:rPr>
        <w:t>에서</w:t>
      </w:r>
      <w:r w:rsidRPr="00E62BCC">
        <w:rPr>
          <w:rFonts w:eastAsia="Gulim" w:cs="Arial"/>
        </w:rPr>
        <w:t xml:space="preserve"> Windows Server Standard </w:t>
      </w:r>
      <w:r w:rsidRPr="00E62BCC">
        <w:rPr>
          <w:rFonts w:eastAsia="Gulim" w:cs="Arial"/>
        </w:rPr>
        <w:t>인스턴스</w:t>
      </w:r>
      <w:r w:rsidRPr="00E62BCC">
        <w:rPr>
          <w:rFonts w:eastAsia="Gulim" w:cs="Arial"/>
        </w:rPr>
        <w:t xml:space="preserve"> </w:t>
      </w:r>
      <w:r w:rsidRPr="00E62BCC">
        <w:rPr>
          <w:rFonts w:eastAsia="Gulim" w:cs="Arial"/>
        </w:rPr>
        <w:t>하나</w:t>
      </w:r>
    </w:p>
    <w:p w14:paraId="68886614" w14:textId="77777777" w:rsidR="002E2D76" w:rsidRPr="00E62BCC" w:rsidRDefault="002E2D76" w:rsidP="002E2D76">
      <w:pPr>
        <w:pStyle w:val="PURBody-Indented"/>
        <w:rPr>
          <w:rFonts w:eastAsia="Gulim" w:cs="Arial"/>
          <w:lang w:eastAsia="ko-KR"/>
        </w:rPr>
      </w:pPr>
      <w:r w:rsidRPr="00E62BCC">
        <w:rPr>
          <w:rFonts w:eastAsia="Gulim" w:cs="Arial"/>
          <w:lang w:eastAsia="ko-KR"/>
        </w:rPr>
        <w:lastRenderedPageBreak/>
        <w:t>허용되는</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인스턴스는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경우에만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615" w14:textId="77777777" w:rsidR="002E2D76" w:rsidRPr="00E62BCC" w:rsidRDefault="002E2D76" w:rsidP="003B5A77">
      <w:pPr>
        <w:pStyle w:val="PURBullet-Indented"/>
        <w:numPr>
          <w:ilvl w:val="1"/>
          <w:numId w:val="13"/>
        </w:numPr>
        <w:rPr>
          <w:rFonts w:eastAsia="Gulim" w:cs="Arial"/>
          <w:lang w:eastAsia="ko-KR"/>
        </w:rPr>
      </w:pP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실행</w:t>
      </w:r>
    </w:p>
    <w:p w14:paraId="68886616" w14:textId="77777777" w:rsidR="002E2D76" w:rsidRPr="00E62BCC" w:rsidRDefault="002E2D76" w:rsidP="003B5A77">
      <w:pPr>
        <w:pStyle w:val="PURBullet-Indented"/>
        <w:numPr>
          <w:ilvl w:val="1"/>
          <w:numId w:val="13"/>
        </w:numPr>
        <w:rPr>
          <w:rFonts w:eastAsia="Gulim" w:cs="Arial"/>
          <w:lang w:eastAsia="ko-KR"/>
        </w:rPr>
      </w:pP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w:t>
      </w:r>
    </w:p>
    <w:p w14:paraId="68886617" w14:textId="77777777" w:rsidR="002E2D76" w:rsidRPr="00E62BCC" w:rsidRDefault="002E2D76" w:rsidP="003B5A77">
      <w:pPr>
        <w:pStyle w:val="PURBullet-Indented"/>
        <w:numPr>
          <w:ilvl w:val="1"/>
          <w:numId w:val="13"/>
        </w:numPr>
        <w:rPr>
          <w:rFonts w:eastAsia="Gulim" w:cs="Arial"/>
          <w:lang w:eastAsia="ko-KR"/>
        </w:rPr>
      </w:pP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서비스하기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실행</w:t>
      </w:r>
    </w:p>
    <w:p w14:paraId="68886618" w14:textId="77777777" w:rsidR="00D7307C" w:rsidRPr="00E62BCC" w:rsidRDefault="002E2D76" w:rsidP="002E2D76">
      <w:pPr>
        <w:pStyle w:val="PURBody-Indented"/>
        <w:rPr>
          <w:rFonts w:eastAsia="Gulim" w:cs="Arial"/>
          <w:lang w:eastAsia="ko-KR"/>
        </w:rPr>
      </w:pPr>
      <w:r w:rsidRPr="00E62BCC">
        <w:rPr>
          <w:rFonts w:eastAsia="Gulim" w:cs="Arial"/>
          <w:b/>
          <w:lang w:eastAsia="ko-KR"/>
        </w:rPr>
        <w:t>관리</w:t>
      </w:r>
      <w:r w:rsidRPr="00E62BCC">
        <w:rPr>
          <w:rFonts w:eastAsia="Gulim" w:cs="Arial"/>
          <w:b/>
          <w:lang w:eastAsia="ko-KR"/>
        </w:rPr>
        <w:t xml:space="preserve"> </w:t>
      </w:r>
      <w:r w:rsidRPr="00E62BCC">
        <w:rPr>
          <w:rFonts w:eastAsia="Gulim" w:cs="Arial"/>
          <w:b/>
          <w:lang w:eastAsia="ko-KR"/>
        </w:rPr>
        <w:t>라이선스</w:t>
      </w:r>
      <w:r w:rsidRPr="00E62BCC">
        <w:rPr>
          <w:rFonts w:eastAsia="Gulim" w:cs="Arial"/>
          <w:b/>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할당된</w:t>
      </w:r>
      <w:r w:rsidRPr="00E62BCC">
        <w:rPr>
          <w:rFonts w:eastAsia="Gulim" w:cs="Arial"/>
          <w:lang w:eastAsia="ko-KR"/>
        </w:rPr>
        <w:t xml:space="preserve"> CIS Suite Standard </w:t>
      </w:r>
      <w:r w:rsidRPr="00E62BCC">
        <w:rPr>
          <w:rFonts w:eastAsia="Gulim" w:cs="Arial"/>
          <w:lang w:eastAsia="ko-KR"/>
        </w:rPr>
        <w:t>라이선스와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System Center Standard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할당한</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간주됩니다</w:t>
      </w:r>
      <w:r w:rsidRPr="00E62BCC">
        <w:rPr>
          <w:rFonts w:eastAsia="Gulim" w:cs="Arial"/>
          <w:lang w:eastAsia="ko-KR"/>
        </w:rPr>
        <w:t>.</w:t>
      </w:r>
    </w:p>
    <w:p w14:paraId="68886619" w14:textId="77777777" w:rsidR="002E2D76" w:rsidRPr="00E62BCC" w:rsidRDefault="00D7307C" w:rsidP="003B5A77">
      <w:pPr>
        <w:pStyle w:val="PURBody-Indented"/>
        <w:numPr>
          <w:ilvl w:val="0"/>
          <w:numId w:val="15"/>
        </w:numPr>
        <w:ind w:left="540" w:hanging="252"/>
        <w:rPr>
          <w:rFonts w:eastAsia="Gulim" w:cs="Arial"/>
          <w:lang w:eastAsia="ko-KR"/>
        </w:rPr>
      </w:pP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관리하고</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실행하고</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장치의</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서비스하는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용도로만</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61A" w14:textId="77777777" w:rsidR="002E2D76" w:rsidRPr="00E62BCC" w:rsidRDefault="002E2D76" w:rsidP="003B5A77">
      <w:pPr>
        <w:pStyle w:val="PURBullet-Indented"/>
        <w:numPr>
          <w:ilvl w:val="0"/>
          <w:numId w:val="8"/>
        </w:numPr>
        <w:rPr>
          <w:rFonts w:eastAsia="Gulim" w:cs="Arial"/>
          <w:lang w:eastAsia="ko-KR"/>
        </w:rPr>
      </w:pPr>
      <w:r w:rsidRPr="00E62BCC">
        <w:rPr>
          <w:rFonts w:eastAsia="Gulim" w:cs="Arial"/>
          <w:lang w:eastAsia="ko-KR"/>
        </w:rPr>
        <w:t xml:space="preserve">CIS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System Center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CIS Suite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w:t>
      </w:r>
      <w:r w:rsidRPr="00E62BCC">
        <w:rPr>
          <w:rFonts w:eastAsia="Gulim" w:cs="Arial"/>
          <w:lang w:eastAsia="ko-KR"/>
        </w:rPr>
        <w:t>귀하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볼륨</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권한에</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별도로</w:t>
      </w:r>
      <w:r w:rsidRPr="00E62BCC">
        <w:rPr>
          <w:rFonts w:eastAsia="Gulim" w:cs="Arial"/>
          <w:lang w:eastAsia="ko-KR"/>
        </w:rPr>
        <w:t xml:space="preserve"> </w:t>
      </w:r>
      <w:r w:rsidRPr="00E62BCC">
        <w:rPr>
          <w:rFonts w:eastAsia="Gulim" w:cs="Arial"/>
          <w:lang w:eastAsia="ko-KR"/>
        </w:rPr>
        <w:t>취득하고</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61B" w14:textId="77777777" w:rsidR="002E2D76" w:rsidRPr="00E62BCC" w:rsidRDefault="002E2D76" w:rsidP="002E2D76">
      <w:pPr>
        <w:pStyle w:val="PURBlueStrong-Indented"/>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p>
    <w:p w14:paraId="6888661C" w14:textId="77777777" w:rsidR="002E2D76" w:rsidRPr="00E62BCC" w:rsidRDefault="002E2D76" w:rsidP="003B5A77">
      <w:pPr>
        <w:pStyle w:val="PURBullet-Indented"/>
        <w:numPr>
          <w:ilvl w:val="0"/>
          <w:numId w:val="8"/>
        </w:numPr>
        <w:rPr>
          <w:rFonts w:eastAsia="Gulim" w:cs="Arial"/>
          <w:lang w:eastAsia="ko-KR"/>
        </w:rPr>
      </w:pP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권한의</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별도로</w:t>
      </w:r>
      <w:r w:rsidRPr="00E62BCC">
        <w:rPr>
          <w:rFonts w:eastAsia="Gulim" w:cs="Arial"/>
          <w:lang w:eastAsia="ko-KR"/>
        </w:rPr>
        <w:t xml:space="preserve"> </w:t>
      </w:r>
      <w:r w:rsidRPr="00E62BCC">
        <w:rPr>
          <w:rFonts w:eastAsia="Gulim" w:cs="Arial"/>
          <w:lang w:eastAsia="ko-KR"/>
        </w:rPr>
        <w:t>업그레이드하고</w:t>
      </w:r>
      <w:r w:rsidRPr="00E62BCC">
        <w:rPr>
          <w:rFonts w:eastAsia="Gulim" w:cs="Arial"/>
          <w:lang w:eastAsia="ko-KR"/>
        </w:rPr>
        <w:t xml:space="preserve"> </w:t>
      </w:r>
      <w:r w:rsidRPr="00E62BCC">
        <w:rPr>
          <w:rFonts w:eastAsia="Gulim" w:cs="Arial"/>
          <w:lang w:eastAsia="ko-KR"/>
        </w:rPr>
        <w:t>다운그레이드하는</w:t>
      </w:r>
      <w:r w:rsidRPr="00E62BCC">
        <w:rPr>
          <w:rFonts w:eastAsia="Gulim" w:cs="Arial"/>
          <w:lang w:eastAsia="ko-KR"/>
        </w:rPr>
        <w:t xml:space="preserve"> </w:t>
      </w:r>
      <w:r w:rsidRPr="00E62BCC">
        <w:rPr>
          <w:rFonts w:eastAsia="Gulim" w:cs="Arial"/>
          <w:lang w:eastAsia="ko-KR"/>
        </w:rPr>
        <w:t>데</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상반되는</w:t>
      </w:r>
      <w:r w:rsidRPr="00E62BCC">
        <w:rPr>
          <w:rFonts w:eastAsia="Gulim" w:cs="Arial"/>
          <w:lang w:eastAsia="ko-KR"/>
        </w:rPr>
        <w:t xml:space="preserve"> </w:t>
      </w:r>
      <w:r w:rsidRPr="00E62BCC">
        <w:rPr>
          <w:rFonts w:eastAsia="Gulim" w:cs="Arial"/>
          <w:lang w:eastAsia="ko-KR"/>
        </w:rPr>
        <w:t>내용이</w:t>
      </w:r>
      <w:r w:rsidRPr="00E62BCC">
        <w:rPr>
          <w:rFonts w:eastAsia="Gulim" w:cs="Arial"/>
          <w:lang w:eastAsia="ko-KR"/>
        </w:rPr>
        <w:t xml:space="preserve"> </w:t>
      </w:r>
      <w:r w:rsidRPr="00E62BCC">
        <w:rPr>
          <w:rFonts w:eastAsia="Gulim" w:cs="Arial"/>
          <w:lang w:eastAsia="ko-KR"/>
        </w:rPr>
        <w:t>있더라도</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허용된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CIS Suite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개별</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하위</w:t>
      </w:r>
      <w:r w:rsidRPr="00E62BCC">
        <w:rPr>
          <w:rFonts w:eastAsia="Gulim" w:cs="Arial"/>
          <w:lang w:eastAsia="ko-KR"/>
        </w:rPr>
        <w:t xml:space="preserve"> </w:t>
      </w:r>
      <w:r w:rsidRPr="00E62BCC">
        <w:rPr>
          <w:rFonts w:eastAsia="Gulim" w:cs="Arial"/>
          <w:lang w:eastAsia="ko-KR"/>
        </w:rPr>
        <w:t>에디션을</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61D" w14:textId="77777777" w:rsidR="002E2D76" w:rsidRPr="00E62BCC" w:rsidRDefault="002E2D76" w:rsidP="003B5A77">
      <w:pPr>
        <w:pStyle w:val="PURBullet-Indented"/>
        <w:numPr>
          <w:ilvl w:val="0"/>
          <w:numId w:val="8"/>
        </w:numPr>
        <w:rPr>
          <w:rFonts w:eastAsia="Gulim" w:cs="Arial"/>
          <w:lang w:eastAsia="ko-KR"/>
        </w:rPr>
      </w:pP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사항은</w:t>
      </w:r>
      <w:r w:rsidRPr="00E62BCC">
        <w:rPr>
          <w:rFonts w:eastAsia="Gulim" w:cs="Arial"/>
          <w:lang w:eastAsia="ko-KR"/>
        </w:rPr>
        <w:t xml:space="preserve"> </w:t>
      </w:r>
      <w:r w:rsidRPr="00E62BCC">
        <w:rPr>
          <w:rFonts w:eastAsia="Gulim" w:cs="Arial"/>
          <w:lang w:eastAsia="ko-KR"/>
        </w:rPr>
        <w:t>그대로</w:t>
      </w:r>
      <w:r w:rsidRPr="00E62BCC">
        <w:rPr>
          <w:rFonts w:eastAsia="Gulim" w:cs="Arial"/>
          <w:lang w:eastAsia="ko-KR"/>
        </w:rPr>
        <w:t xml:space="preserve"> </w:t>
      </w:r>
      <w:r w:rsidRPr="00E62BCC">
        <w:rPr>
          <w:rFonts w:eastAsia="Gulim" w:cs="Arial"/>
          <w:lang w:eastAsia="ko-KR"/>
        </w:rPr>
        <w:t>유효합니다</w:t>
      </w:r>
      <w:r w:rsidRPr="00E62BCC">
        <w:rPr>
          <w:rFonts w:eastAsia="Gulim" w:cs="Arial"/>
          <w:lang w:eastAsia="ko-KR"/>
        </w:rPr>
        <w:t>.</w:t>
      </w:r>
    </w:p>
    <w:p w14:paraId="6888661E" w14:textId="77777777" w:rsidR="00A748AB" w:rsidRPr="00E62BCC" w:rsidRDefault="00AD3685" w:rsidP="00CD6E9D">
      <w:pPr>
        <w:pStyle w:val="PURBreadcrumb"/>
        <w:keepNext w:val="0"/>
        <w:rPr>
          <w:rFonts w:eastAsia="Gulim" w:cs="Arial"/>
          <w:lang w:eastAsia="ko-KR"/>
        </w:rPr>
      </w:pPr>
      <w:hyperlink w:anchor="TOC" w:history="1">
        <w:r w:rsidR="00BE6B24" w:rsidRPr="00E62BCC">
          <w:rPr>
            <w:rStyle w:val="Hyperlink"/>
            <w:rFonts w:eastAsia="Gulim" w:cs="Arial"/>
            <w:sz w:val="16"/>
            <w:lang w:eastAsia="ko-KR"/>
          </w:rPr>
          <w:t>목차</w:t>
        </w:r>
      </w:hyperlink>
      <w:r w:rsidR="00BE6B24" w:rsidRPr="00E62BCC">
        <w:rPr>
          <w:rFonts w:eastAsia="Gulim" w:cs="Arial"/>
          <w:lang w:eastAsia="ko-KR"/>
        </w:rPr>
        <w:t xml:space="preserve"> / </w:t>
      </w:r>
      <w:hyperlink w:anchor="UniversalTerms" w:history="1">
        <w:r w:rsidR="00BE6B24" w:rsidRPr="00E62BCC">
          <w:rPr>
            <w:rStyle w:val="Hyperlink"/>
            <w:rFonts w:eastAsia="Gulim" w:cs="Arial"/>
            <w:sz w:val="16"/>
            <w:lang w:eastAsia="ko-KR"/>
          </w:rPr>
          <w:t>공통</w:t>
        </w:r>
        <w:r w:rsidR="00BE6B24" w:rsidRPr="00E62BCC">
          <w:rPr>
            <w:rStyle w:val="Hyperlink"/>
            <w:rFonts w:eastAsia="Gulim" w:cs="Arial"/>
            <w:sz w:val="16"/>
            <w:lang w:eastAsia="ko-KR"/>
          </w:rPr>
          <w:t xml:space="preserve"> </w:t>
        </w:r>
        <w:r w:rsidR="00BE6B24" w:rsidRPr="00E62BCC">
          <w:rPr>
            <w:rStyle w:val="Hyperlink"/>
            <w:rFonts w:eastAsia="Gulim" w:cs="Arial"/>
            <w:sz w:val="16"/>
            <w:lang w:eastAsia="ko-KR"/>
          </w:rPr>
          <w:t>라이선스</w:t>
        </w:r>
        <w:r w:rsidR="00BE6B24" w:rsidRPr="00E62BCC">
          <w:rPr>
            <w:rStyle w:val="Hyperlink"/>
            <w:rFonts w:eastAsia="Gulim" w:cs="Arial"/>
            <w:sz w:val="16"/>
            <w:lang w:eastAsia="ko-KR"/>
          </w:rPr>
          <w:t xml:space="preserve"> </w:t>
        </w:r>
        <w:r w:rsidR="00BE6B24" w:rsidRPr="00E62BCC">
          <w:rPr>
            <w:rStyle w:val="Hyperlink"/>
            <w:rFonts w:eastAsia="Gulim" w:cs="Arial"/>
            <w:sz w:val="16"/>
            <w:lang w:eastAsia="ko-KR"/>
          </w:rPr>
          <w:t>조건</w:t>
        </w:r>
      </w:hyperlink>
    </w:p>
    <w:p w14:paraId="6888661F" w14:textId="77777777" w:rsidR="002A34F3" w:rsidRPr="00E62BCC" w:rsidRDefault="002A34F3" w:rsidP="002A34F3">
      <w:pPr>
        <w:pStyle w:val="PURProductName"/>
        <w:rPr>
          <w:rFonts w:eastAsia="Gulim" w:cs="Arial"/>
          <w:lang w:eastAsia="ko-KR"/>
        </w:rPr>
      </w:pPr>
      <w:bookmarkStart w:id="99" w:name="_Toc379899887"/>
      <w:bookmarkStart w:id="100" w:name="_Toc381961113"/>
      <w:bookmarkStart w:id="101" w:name="_Toc299524954"/>
      <w:bookmarkStart w:id="102" w:name="_Toc299531306"/>
      <w:bookmarkStart w:id="103" w:name="_Toc299531414"/>
      <w:bookmarkStart w:id="104" w:name="_Toc299531522"/>
      <w:bookmarkStart w:id="105" w:name="_Toc299957131"/>
      <w:bookmarkStart w:id="106" w:name="_Toc346536837"/>
      <w:bookmarkStart w:id="107" w:name="_Toc339280304"/>
      <w:bookmarkStart w:id="108" w:name="_Toc339280366"/>
      <w:bookmarkStart w:id="109" w:name="_Toc363552775"/>
      <w:bookmarkStart w:id="110" w:name="_Toc363552840"/>
      <w:bookmarkEnd w:id="83"/>
      <w:bookmarkEnd w:id="84"/>
      <w:bookmarkEnd w:id="85"/>
      <w:bookmarkEnd w:id="86"/>
      <w:bookmarkEnd w:id="87"/>
      <w:r w:rsidRPr="00E62BCC">
        <w:rPr>
          <w:rFonts w:eastAsia="Gulim" w:cs="Arial"/>
          <w:lang w:eastAsia="ko-KR"/>
        </w:rPr>
        <w:t>Hosting 2010 R2</w:t>
      </w:r>
      <w:r w:rsidRPr="00E62BCC">
        <w:rPr>
          <w:rFonts w:eastAsia="Gulim" w:cs="Arial"/>
          <w:lang w:eastAsia="ko-KR"/>
        </w:rPr>
        <w:t>용</w:t>
      </w:r>
      <w:r w:rsidRPr="00E62BCC">
        <w:rPr>
          <w:rFonts w:eastAsia="Gulim" w:cs="Arial"/>
          <w:lang w:eastAsia="ko-KR"/>
        </w:rPr>
        <w:t xml:space="preserve"> Forefront Identity Manager </w:t>
      </w:r>
      <w:r w:rsidRPr="00E62BCC">
        <w:rPr>
          <w:rFonts w:eastAsia="Gulim" w:cs="Arial"/>
          <w:lang w:eastAsia="ko-KR"/>
        </w:rPr>
        <w:t>동기화</w:t>
      </w:r>
      <w:r w:rsidRPr="00E62BCC">
        <w:rPr>
          <w:rFonts w:eastAsia="Gulim" w:cs="Arial"/>
          <w:lang w:eastAsia="ko-KR"/>
        </w:rPr>
        <w:t xml:space="preserve"> </w:t>
      </w:r>
      <w:r w:rsidRPr="00E62BCC">
        <w:rPr>
          <w:rFonts w:eastAsia="Gulim" w:cs="Arial"/>
          <w:lang w:eastAsia="ko-KR"/>
        </w:rPr>
        <w:t>서비스</w:t>
      </w:r>
      <w:bookmarkEnd w:id="99"/>
      <w:bookmarkEnd w:id="100"/>
      <w:r w:rsidRPr="00E62BCC">
        <w:rPr>
          <w:rFonts w:eastAsia="Gulim" w:cs="Arial"/>
        </w:rPr>
        <w:fldChar w:fldCharType="begin"/>
      </w:r>
      <w:r w:rsidRPr="00E62BCC">
        <w:rPr>
          <w:rFonts w:eastAsia="Gulim" w:cs="Arial"/>
          <w:lang w:eastAsia="ko-KR"/>
        </w:rPr>
        <w:instrText>XE "Hosting 2010 R2</w:instrText>
      </w:r>
      <w:r w:rsidRPr="00E62BCC">
        <w:rPr>
          <w:rFonts w:eastAsia="Gulim" w:cs="Arial"/>
          <w:lang w:eastAsia="ko-KR"/>
        </w:rPr>
        <w:instrText>용</w:instrText>
      </w:r>
      <w:r w:rsidRPr="00E62BCC">
        <w:rPr>
          <w:rFonts w:eastAsia="Gulim" w:cs="Arial"/>
          <w:lang w:eastAsia="ko-KR"/>
        </w:rPr>
        <w:instrText xml:space="preserve"> Forefront Identity Manager </w:instrText>
      </w:r>
      <w:r w:rsidRPr="00E62BCC">
        <w:rPr>
          <w:rFonts w:eastAsia="Gulim" w:cs="Arial"/>
          <w:lang w:eastAsia="ko-KR"/>
        </w:rPr>
        <w:instrText>동기화</w:instrText>
      </w:r>
      <w:r w:rsidRPr="00E62BCC">
        <w:rPr>
          <w:rFonts w:eastAsia="Gulim" w:cs="Arial"/>
          <w:lang w:eastAsia="ko-KR"/>
        </w:rPr>
        <w:instrText xml:space="preserve"> </w:instrText>
      </w:r>
      <w:r w:rsidRPr="00E62BCC">
        <w:rPr>
          <w:rFonts w:eastAsia="Gulim" w:cs="Arial"/>
          <w:lang w:eastAsia="ko-KR"/>
        </w:rPr>
        <w:instrText>서비스</w:instrText>
      </w:r>
      <w:r w:rsidRPr="00E62BCC">
        <w:rPr>
          <w:rFonts w:eastAsia="Gulim" w:cs="Arial"/>
          <w:lang w:eastAsia="ko-KR"/>
        </w:rPr>
        <w:instrText>"</w:instrText>
      </w:r>
      <w:r w:rsidRPr="00E62BCC">
        <w:rPr>
          <w:rFonts w:eastAsia="Gulim" w:cs="Arial"/>
        </w:rPr>
        <w:fldChar w:fldCharType="end"/>
      </w:r>
    </w:p>
    <w:p w14:paraId="68886620" w14:textId="77777777" w:rsidR="002A34F3" w:rsidRPr="00E62BCC" w:rsidRDefault="002A34F3" w:rsidP="002A34F3">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3A0C05" w14:paraId="68886623" w14:textId="77777777" w:rsidTr="005215C8">
        <w:trPr>
          <w:trHeight w:val="19"/>
        </w:trPr>
        <w:tc>
          <w:tcPr>
            <w:tcW w:w="2477" w:type="pct"/>
          </w:tcPr>
          <w:p w14:paraId="68886621" w14:textId="77777777" w:rsidR="002A34F3" w:rsidRPr="003A0C05" w:rsidRDefault="002A34F3" w:rsidP="005215C8">
            <w:pPr>
              <w:spacing w:after="0"/>
              <w:rPr>
                <w:rFonts w:ascii="Arial Narrow" w:eastAsia="Gulim" w:hAnsi="Arial Narrow" w:cs="Arial"/>
                <w:color w:val="404040" w:themeColor="text1" w:themeTint="BF"/>
                <w:sz w:val="18"/>
                <w:szCs w:val="18"/>
                <w:lang w:eastAsia="ko-KR"/>
              </w:rPr>
            </w:pPr>
            <w:r w:rsidRPr="003A0C05">
              <w:rPr>
                <w:rFonts w:ascii="Arial Narrow" w:eastAsia="Gulim" w:hAnsi="Arial Narrow" w:cs="Arial"/>
                <w:color w:val="404040" w:themeColor="text1" w:themeTint="BF"/>
                <w:sz w:val="18"/>
                <w:szCs w:val="18"/>
                <w:lang w:eastAsia="ko-KR"/>
              </w:rPr>
              <w:t>서버</w:t>
            </w:r>
            <w:r w:rsidRPr="003A0C05">
              <w:rPr>
                <w:rFonts w:ascii="Arial Narrow" w:eastAsia="Gulim" w:hAnsi="Arial Narrow" w:cs="Arial"/>
                <w:color w:val="404040" w:themeColor="text1" w:themeTint="BF"/>
                <w:sz w:val="18"/>
                <w:szCs w:val="18"/>
                <w:lang w:eastAsia="ko-KR"/>
              </w:rPr>
              <w:t xml:space="preserve"> </w:t>
            </w:r>
            <w:r w:rsidRPr="003A0C05">
              <w:rPr>
                <w:rFonts w:ascii="Arial Narrow" w:eastAsia="Gulim" w:hAnsi="Arial Narrow" w:cs="Arial"/>
                <w:color w:val="404040" w:themeColor="text1" w:themeTint="BF"/>
                <w:sz w:val="18"/>
                <w:szCs w:val="18"/>
                <w:lang w:eastAsia="ko-KR"/>
              </w:rPr>
              <w:t>팜의</w:t>
            </w:r>
            <w:r w:rsidRPr="003A0C05">
              <w:rPr>
                <w:rFonts w:ascii="Arial Narrow" w:eastAsia="Gulim" w:hAnsi="Arial Narrow" w:cs="Arial"/>
                <w:color w:val="404040" w:themeColor="text1" w:themeTint="BF"/>
                <w:sz w:val="18"/>
                <w:szCs w:val="18"/>
                <w:lang w:eastAsia="ko-KR"/>
              </w:rPr>
              <w:t xml:space="preserve"> </w:t>
            </w:r>
            <w:r w:rsidRPr="003A0C05">
              <w:rPr>
                <w:rFonts w:ascii="Arial Narrow" w:eastAsia="Gulim" w:hAnsi="Arial Narrow" w:cs="Arial"/>
                <w:color w:val="404040" w:themeColor="text1" w:themeTint="BF"/>
                <w:sz w:val="18"/>
                <w:szCs w:val="18"/>
                <w:lang w:eastAsia="ko-KR"/>
              </w:rPr>
              <w:t>라이선스</w:t>
            </w:r>
            <w:r w:rsidRPr="003A0C05">
              <w:rPr>
                <w:rFonts w:ascii="Arial Narrow" w:eastAsia="Gulim" w:hAnsi="Arial Narrow" w:cs="Arial"/>
                <w:color w:val="404040" w:themeColor="text1" w:themeTint="BF"/>
                <w:sz w:val="18"/>
                <w:szCs w:val="18"/>
                <w:lang w:eastAsia="ko-KR"/>
              </w:rPr>
              <w:t xml:space="preserve"> </w:t>
            </w:r>
            <w:r w:rsidRPr="003A0C05">
              <w:rPr>
                <w:rFonts w:ascii="Arial Narrow" w:eastAsia="Gulim" w:hAnsi="Arial Narrow" w:cs="Arial"/>
                <w:color w:val="404040" w:themeColor="text1" w:themeTint="BF"/>
                <w:sz w:val="18"/>
                <w:szCs w:val="18"/>
                <w:lang w:eastAsia="ko-KR"/>
              </w:rPr>
              <w:t>이동성</w:t>
            </w:r>
            <w:r w:rsidRPr="003A0C05">
              <w:rPr>
                <w:rFonts w:ascii="Arial Narrow" w:eastAsia="Gulim" w:hAnsi="Arial Narrow" w:cs="Arial"/>
                <w:color w:val="404040" w:themeColor="text1" w:themeTint="BF"/>
                <w:sz w:val="18"/>
                <w:szCs w:val="18"/>
                <w:lang w:eastAsia="ko-KR"/>
              </w:rPr>
              <w:t xml:space="preserve">: </w:t>
            </w:r>
            <w:r w:rsidRPr="003A0C05">
              <w:rPr>
                <w:rFonts w:ascii="Arial Narrow" w:eastAsia="Gulim" w:hAnsi="Arial Narrow" w:cs="Arial"/>
                <w:b/>
                <w:color w:val="404040" w:themeColor="text1" w:themeTint="BF"/>
                <w:sz w:val="18"/>
                <w:szCs w:val="18"/>
                <w:lang w:eastAsia="ko-KR"/>
              </w:rPr>
              <w:t>있음</w:t>
            </w:r>
            <w:r w:rsidRPr="003A0C05">
              <w:rPr>
                <w:rFonts w:ascii="Arial Narrow" w:eastAsia="Gulim" w:hAnsi="Arial Narrow" w:cs="Arial"/>
                <w:color w:val="404040" w:themeColor="text1" w:themeTint="BF"/>
                <w:sz w:val="18"/>
                <w:szCs w:val="18"/>
                <w:lang w:eastAsia="ko-KR"/>
              </w:rPr>
              <w:t xml:space="preserve"> </w:t>
            </w:r>
            <w:r w:rsidRPr="003A0C05">
              <w:rPr>
                <w:rFonts w:ascii="Arial Narrow" w:eastAsia="Gulim" w:hAnsi="Arial Narrow" w:cs="Arial"/>
                <w:i/>
                <w:color w:val="404040" w:themeColor="text1" w:themeTint="BF"/>
                <w:sz w:val="18"/>
                <w:szCs w:val="18"/>
                <w:lang w:eastAsia="ko-KR"/>
              </w:rPr>
              <w:t>(</w:t>
            </w:r>
            <w:hyperlink w:anchor="General_Terms" w:history="1">
              <w:r w:rsidRPr="003A0C05">
                <w:rPr>
                  <w:rStyle w:val="Hyperlink"/>
                  <w:rFonts w:ascii="Arial Narrow" w:eastAsia="Gulim" w:hAnsi="Arial Narrow" w:cs="Arial"/>
                  <w:i/>
                  <w:sz w:val="18"/>
                  <w:szCs w:val="18"/>
                  <w:lang w:eastAsia="ko-KR"/>
                </w:rPr>
                <w:t>일반</w:t>
              </w:r>
              <w:r w:rsidRPr="003A0C05">
                <w:rPr>
                  <w:rStyle w:val="Hyperlink"/>
                  <w:rFonts w:ascii="Arial Narrow" w:eastAsia="Gulim" w:hAnsi="Arial Narrow" w:cs="Arial"/>
                  <w:i/>
                  <w:sz w:val="18"/>
                  <w:szCs w:val="18"/>
                  <w:lang w:eastAsia="ko-KR"/>
                </w:rPr>
                <w:t xml:space="preserve"> </w:t>
              </w:r>
              <w:r w:rsidRPr="003A0C05">
                <w:rPr>
                  <w:rStyle w:val="Hyperlink"/>
                  <w:rFonts w:ascii="Arial Narrow" w:eastAsia="Gulim" w:hAnsi="Arial Narrow" w:cs="Arial"/>
                  <w:i/>
                  <w:sz w:val="18"/>
                  <w:szCs w:val="18"/>
                  <w:lang w:eastAsia="ko-KR"/>
                </w:rPr>
                <w:t>조항</w:t>
              </w:r>
            </w:hyperlink>
            <w:r w:rsidRPr="003A0C05">
              <w:rPr>
                <w:rFonts w:ascii="Arial Narrow" w:eastAsia="Gulim" w:hAnsi="Arial Narrow" w:cs="Arial"/>
                <w:i/>
                <w:color w:val="404040" w:themeColor="text1" w:themeTint="BF"/>
                <w:sz w:val="18"/>
                <w:szCs w:val="18"/>
                <w:lang w:eastAsia="ko-KR"/>
              </w:rPr>
              <w:t xml:space="preserve"> </w:t>
            </w:r>
            <w:r w:rsidRPr="003A0C05">
              <w:rPr>
                <w:rFonts w:ascii="Arial Narrow" w:eastAsia="Gulim" w:hAnsi="Arial Narrow" w:cs="Arial"/>
                <w:i/>
                <w:color w:val="404040" w:themeColor="text1" w:themeTint="BF"/>
                <w:sz w:val="18"/>
                <w:szCs w:val="18"/>
                <w:lang w:eastAsia="ko-KR"/>
              </w:rPr>
              <w:t>참조</w:t>
            </w:r>
            <w:r w:rsidRPr="003A0C05">
              <w:rPr>
                <w:rFonts w:ascii="Arial Narrow" w:eastAsia="Gulim" w:hAnsi="Arial Narrow" w:cs="Arial"/>
                <w:i/>
                <w:color w:val="404040" w:themeColor="text1" w:themeTint="BF"/>
                <w:sz w:val="18"/>
                <w:szCs w:val="18"/>
                <w:lang w:eastAsia="ko-KR"/>
              </w:rPr>
              <w:t>)</w:t>
            </w:r>
          </w:p>
        </w:tc>
        <w:tc>
          <w:tcPr>
            <w:tcW w:w="2523" w:type="pct"/>
          </w:tcPr>
          <w:p w14:paraId="68886622" w14:textId="77777777" w:rsidR="002A34F3" w:rsidRPr="003A0C05" w:rsidRDefault="002A34F3" w:rsidP="005215C8">
            <w:pPr>
              <w:spacing w:after="0"/>
              <w:rPr>
                <w:rFonts w:ascii="Arial Narrow" w:eastAsia="Gulim" w:hAnsi="Arial Narrow" w:cs="Arial"/>
                <w:color w:val="404040" w:themeColor="text1" w:themeTint="BF"/>
                <w:sz w:val="18"/>
              </w:rPr>
            </w:pPr>
            <w:r w:rsidRPr="003A0C05">
              <w:rPr>
                <w:rFonts w:ascii="Arial Narrow" w:eastAsia="Gulim" w:hAnsi="Arial Narrow" w:cs="Arial"/>
                <w:color w:val="404040" w:themeColor="text1" w:themeTint="BF"/>
                <w:sz w:val="18"/>
              </w:rPr>
              <w:t>해당</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통지</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참조</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b/>
                <w:color w:val="404040" w:themeColor="text1" w:themeTint="BF"/>
                <w:sz w:val="18"/>
              </w:rPr>
              <w:t>없음</w:t>
            </w:r>
          </w:p>
        </w:tc>
      </w:tr>
      <w:tr w:rsidR="002A34F3" w:rsidRPr="003A0C05" w14:paraId="68886626" w14:textId="77777777" w:rsidTr="005215C8">
        <w:tc>
          <w:tcPr>
            <w:tcW w:w="2477" w:type="pct"/>
          </w:tcPr>
          <w:p w14:paraId="68886624" w14:textId="77777777" w:rsidR="002A34F3" w:rsidRPr="003A0C05" w:rsidRDefault="002A34F3" w:rsidP="005215C8">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클라이언트</w:t>
            </w:r>
            <w:r w:rsidRPr="003A0C05">
              <w:rPr>
                <w:rFonts w:ascii="Arial Narrow" w:eastAsia="Gulim" w:hAnsi="Arial Narrow" w:cs="Arial"/>
                <w:color w:val="404040" w:themeColor="text1" w:themeTint="BF"/>
                <w:sz w:val="18"/>
                <w:lang w:eastAsia="ko-KR"/>
              </w:rPr>
              <w:t>/</w:t>
            </w:r>
            <w:r w:rsidRPr="003A0C05">
              <w:rPr>
                <w:rFonts w:ascii="Arial Narrow" w:eastAsia="Gulim" w:hAnsi="Arial Narrow" w:cs="Arial"/>
                <w:color w:val="404040" w:themeColor="text1" w:themeTint="BF"/>
                <w:sz w:val="18"/>
                <w:lang w:eastAsia="ko-KR"/>
              </w:rPr>
              <w:t>추가</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소프트웨어</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p>
        </w:tc>
        <w:tc>
          <w:tcPr>
            <w:tcW w:w="2523" w:type="pct"/>
          </w:tcPr>
          <w:p w14:paraId="68886625" w14:textId="77777777" w:rsidR="002A34F3" w:rsidRPr="003A0C05" w:rsidRDefault="002A34F3" w:rsidP="005215C8">
            <w:pPr>
              <w:spacing w:after="0"/>
              <w:rPr>
                <w:rFonts w:ascii="Arial Narrow" w:eastAsia="Gulim" w:hAnsi="Arial Narrow" w:cs="Arial"/>
                <w:color w:val="404040" w:themeColor="text1" w:themeTint="BF"/>
                <w:sz w:val="18"/>
                <w:lang w:eastAsia="ko-KR"/>
              </w:rPr>
            </w:pPr>
          </w:p>
        </w:tc>
      </w:tr>
    </w:tbl>
    <w:p w14:paraId="68886627" w14:textId="77777777" w:rsidR="002A34F3"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628" w14:textId="77777777" w:rsidR="000A570B" w:rsidRPr="00E62BCC" w:rsidRDefault="000A570B" w:rsidP="000A570B">
      <w:pPr>
        <w:pStyle w:val="PURProductName"/>
        <w:rPr>
          <w:rFonts w:eastAsia="Gulim" w:cs="Arial"/>
          <w:lang w:eastAsia="ko-KR"/>
        </w:rPr>
      </w:pPr>
      <w:bookmarkStart w:id="111" w:name="_Toc378682220"/>
      <w:bookmarkStart w:id="112" w:name="_Toc378682240"/>
      <w:bookmarkStart w:id="113" w:name="_Toc371268252"/>
      <w:bookmarkStart w:id="114" w:name="_Toc371268319"/>
      <w:bookmarkStart w:id="115" w:name="_Toc379899888"/>
      <w:bookmarkStart w:id="116" w:name="_Toc381961114"/>
      <w:r w:rsidRPr="00E62BCC">
        <w:rPr>
          <w:rFonts w:eastAsia="Gulim" w:cs="Arial"/>
          <w:lang w:eastAsia="ko-KR"/>
        </w:rPr>
        <w:t>Microsoft Dynamics C5 2012</w:t>
      </w:r>
      <w:bookmarkEnd w:id="101"/>
      <w:bookmarkEnd w:id="102"/>
      <w:bookmarkEnd w:id="103"/>
      <w:bookmarkEnd w:id="104"/>
      <w:bookmarkEnd w:id="105"/>
      <w:bookmarkEnd w:id="106"/>
      <w:bookmarkEnd w:id="107"/>
      <w:bookmarkEnd w:id="108"/>
      <w:bookmarkEnd w:id="109"/>
      <w:bookmarkEnd w:id="110"/>
      <w:bookmarkEnd w:id="111"/>
      <w:bookmarkEnd w:id="112"/>
      <w:bookmarkEnd w:id="113"/>
      <w:bookmarkEnd w:id="114"/>
      <w:bookmarkEnd w:id="115"/>
      <w:bookmarkEnd w:id="116"/>
      <w:r w:rsidRPr="00E62BCC">
        <w:rPr>
          <w:rFonts w:eastAsia="Gulim" w:cs="Arial"/>
        </w:rPr>
        <w:fldChar w:fldCharType="begin"/>
      </w:r>
      <w:r w:rsidRPr="00E62BCC">
        <w:rPr>
          <w:rFonts w:eastAsia="Gulim" w:cs="Arial"/>
          <w:lang w:eastAsia="ko-KR"/>
        </w:rPr>
        <w:instrText>XE "Microsoft Dynamics C5 2012"</w:instrText>
      </w:r>
      <w:r w:rsidRPr="00E62BCC">
        <w:rPr>
          <w:rFonts w:eastAsia="Gulim" w:cs="Arial"/>
        </w:rPr>
        <w:fldChar w:fldCharType="end"/>
      </w:r>
    </w:p>
    <w:p w14:paraId="68886629" w14:textId="77777777" w:rsidR="000A570B" w:rsidRPr="00E62BCC" w:rsidRDefault="000A570B" w:rsidP="000A570B">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p w14:paraId="6888662A" w14:textId="77777777" w:rsidR="000A570B" w:rsidRPr="00E62BCC" w:rsidRDefault="006E381D" w:rsidP="000A570B">
      <w:pPr>
        <w:pStyle w:val="PURBody"/>
        <w:rPr>
          <w:rFonts w:eastAsia="Gulim" w:cs="Arial"/>
          <w:lang w:eastAsia="ko-KR"/>
        </w:rPr>
      </w:pPr>
      <w:r w:rsidRPr="00E62BCC">
        <w:rPr>
          <w:rFonts w:eastAsia="Gulim" w:cs="Arial"/>
          <w:b/>
          <w:lang w:eastAsia="ko-KR"/>
        </w:rPr>
        <w:t>아이슬란드</w:t>
      </w:r>
      <w:r w:rsidRPr="00E62BCC">
        <w:rPr>
          <w:rFonts w:eastAsia="Gulim" w:cs="Arial"/>
          <w:b/>
          <w:lang w:eastAsia="ko-KR"/>
        </w:rPr>
        <w:t xml:space="preserve"> </w:t>
      </w:r>
      <w:r w:rsidRPr="00E62BCC">
        <w:rPr>
          <w:rFonts w:eastAsia="Gulim" w:cs="Arial"/>
          <w:b/>
          <w:lang w:eastAsia="ko-KR"/>
        </w:rPr>
        <w:t>및</w:t>
      </w:r>
      <w:r w:rsidRPr="00E62BCC">
        <w:rPr>
          <w:rFonts w:eastAsia="Gulim" w:cs="Arial"/>
          <w:b/>
          <w:lang w:eastAsia="ko-KR"/>
        </w:rPr>
        <w:t xml:space="preserve"> </w:t>
      </w:r>
      <w:r w:rsidRPr="00E62BCC">
        <w:rPr>
          <w:rFonts w:eastAsia="Gulim" w:cs="Arial"/>
          <w:b/>
          <w:lang w:eastAsia="ko-KR"/>
        </w:rPr>
        <w:t>덴마크</w:t>
      </w:r>
      <w:r w:rsidRPr="00E62BCC">
        <w:rPr>
          <w:rFonts w:eastAsia="Gulim" w:cs="Arial"/>
          <w:b/>
          <w:lang w:eastAsia="ko-KR"/>
        </w:rPr>
        <w:t xml:space="preserve"> </w:t>
      </w:r>
      <w:r w:rsidRPr="00E62BCC">
        <w:rPr>
          <w:rFonts w:eastAsia="Gulim" w:cs="Arial"/>
          <w:b/>
          <w:lang w:eastAsia="ko-KR"/>
        </w:rPr>
        <w:t>전용</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A0C05" w14:paraId="6888662D" w14:textId="77777777" w:rsidTr="00AE7BEF">
        <w:tc>
          <w:tcPr>
            <w:tcW w:w="2477" w:type="pct"/>
          </w:tcPr>
          <w:p w14:paraId="6888662B" w14:textId="77777777" w:rsidR="000A570B" w:rsidRPr="003A0C05" w:rsidRDefault="005E52C7" w:rsidP="00AE7BEF">
            <w:pPr>
              <w:pStyle w:val="PURLMSH"/>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없음</w:t>
            </w:r>
            <w:r w:rsidRPr="003A0C05">
              <w:rPr>
                <w:rFonts w:eastAsia="Gulim" w:cs="Arial"/>
                <w:lang w:eastAsia="ko-KR"/>
              </w:rPr>
              <w:t xml:space="preserve"> </w:t>
            </w:r>
          </w:p>
        </w:tc>
        <w:tc>
          <w:tcPr>
            <w:tcW w:w="2523" w:type="pct"/>
          </w:tcPr>
          <w:p w14:paraId="6888662C" w14:textId="77777777" w:rsidR="000A570B" w:rsidRPr="003A0C05" w:rsidRDefault="000A570B" w:rsidP="00AE7BE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0A570B" w:rsidRPr="003A0C05" w14:paraId="68886630" w14:textId="77777777" w:rsidTr="00AE7BEF">
        <w:tc>
          <w:tcPr>
            <w:tcW w:w="2477" w:type="pct"/>
          </w:tcPr>
          <w:p w14:paraId="6888662E" w14:textId="77777777" w:rsidR="000A570B" w:rsidRPr="003A0C05" w:rsidRDefault="00624A7C" w:rsidP="00AE7BEF">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Pr>
          <w:p w14:paraId="6888662F" w14:textId="77777777" w:rsidR="000A570B" w:rsidRPr="003A0C05" w:rsidRDefault="000A570B" w:rsidP="00AE7BEF">
            <w:pPr>
              <w:pStyle w:val="PURLMSH"/>
              <w:rPr>
                <w:rFonts w:eastAsia="Gulim" w:cs="Arial"/>
                <w:lang w:eastAsia="ko-KR"/>
              </w:rPr>
            </w:pPr>
          </w:p>
        </w:tc>
      </w:tr>
    </w:tbl>
    <w:p w14:paraId="68886631" w14:textId="77777777" w:rsidR="000A570B" w:rsidRPr="00E62BCC" w:rsidRDefault="000A570B" w:rsidP="000A570B">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632" w14:textId="77777777" w:rsidR="000A570B" w:rsidRPr="00E62BCC" w:rsidRDefault="000A570B" w:rsidP="000A570B">
      <w:pPr>
        <w:pStyle w:val="PURBlueStrong"/>
        <w:rPr>
          <w:rFonts w:eastAsia="Gulim" w:cs="Arial"/>
          <w:lang w:eastAsia="ko-KR"/>
        </w:rPr>
      </w:pP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633" w14:textId="77777777" w:rsidR="000A570B" w:rsidRPr="00E62BCC" w:rsidRDefault="000A570B" w:rsidP="000A570B">
      <w:pPr>
        <w:pStyle w:val="PURBody-Indented"/>
        <w:rPr>
          <w:rFonts w:eastAsia="Gulim" w:cs="Arial"/>
          <w:lang w:eastAsia="ko-KR"/>
        </w:rPr>
      </w:pPr>
      <w:r w:rsidRPr="00E62BCC">
        <w:rPr>
          <w:rFonts w:eastAsia="Gulim" w:cs="Arial"/>
          <w:lang w:eastAsia="ko-KR"/>
        </w:rPr>
        <w:t>선택한</w:t>
      </w:r>
      <w:r w:rsidRPr="00E62BCC">
        <w:rPr>
          <w:rFonts w:eastAsia="Gulim" w:cs="Arial"/>
          <w:lang w:eastAsia="ko-KR"/>
        </w:rPr>
        <w:t xml:space="preserve"> SAL </w:t>
      </w:r>
      <w:r w:rsidRPr="00E62BCC">
        <w:rPr>
          <w:rFonts w:eastAsia="Gulim" w:cs="Arial"/>
          <w:lang w:eastAsia="ko-KR"/>
        </w:rPr>
        <w:t>버전과</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기준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요소로</w:t>
      </w:r>
      <w:r w:rsidRPr="00E62BCC">
        <w:rPr>
          <w:rFonts w:eastAsia="Gulim" w:cs="Arial"/>
          <w:lang w:eastAsia="ko-KR"/>
        </w:rPr>
        <w:t xml:space="preserve"> </w:t>
      </w:r>
      <w:r w:rsidRPr="00E62BCC">
        <w:rPr>
          <w:rFonts w:eastAsia="Gulim" w:cs="Arial"/>
          <w:lang w:eastAsia="ko-KR"/>
        </w:rPr>
        <w:t>알려진</w:t>
      </w:r>
      <w:r w:rsidRPr="00E62BCC">
        <w:rPr>
          <w:rFonts w:eastAsia="Gulim" w:cs="Arial"/>
          <w:lang w:eastAsia="ko-KR"/>
        </w:rPr>
        <w:t xml:space="preserve"> </w:t>
      </w:r>
      <w:r w:rsidRPr="00E62BCC">
        <w:rPr>
          <w:rFonts w:eastAsia="Gulim" w:cs="Arial"/>
          <w:lang w:eastAsia="ko-KR"/>
        </w:rPr>
        <w:t>기능의</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항목</w:t>
      </w:r>
      <w:r w:rsidRPr="00E62BCC">
        <w:rPr>
          <w:rFonts w:eastAsia="Gulim" w:cs="Arial"/>
          <w:lang w:eastAsia="ko-KR"/>
        </w:rPr>
        <w:t xml:space="preserve"> </w:t>
      </w:r>
      <w:r w:rsidRPr="00E62BCC">
        <w:rPr>
          <w:rFonts w:eastAsia="Gulim" w:cs="Arial"/>
          <w:lang w:eastAsia="ko-KR"/>
        </w:rPr>
        <w:t>인스턴스만을</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가능한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r w:rsidRPr="00E62BCC">
        <w:rPr>
          <w:rStyle w:val="Hyperlink"/>
          <w:rFonts w:eastAsia="Gulim" w:cs="Arial"/>
          <w:lang w:eastAsia="ko-KR"/>
        </w:rPr>
        <w:t>http://</w:t>
      </w:r>
      <w:hyperlink r:id="rId116" w:history="1">
        <w:r w:rsidRPr="00E62BCC">
          <w:rPr>
            <w:rStyle w:val="Hyperlink"/>
            <w:rFonts w:eastAsia="Gulim" w:cs="Arial"/>
            <w:lang w:eastAsia="ko-KR"/>
          </w:rPr>
          <w:t>www.explore.ms</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p>
    <w:p w14:paraId="68886634" w14:textId="77777777" w:rsidR="000A570B" w:rsidRPr="00E62BCC" w:rsidRDefault="000A570B" w:rsidP="002D768B">
      <w:pPr>
        <w:pStyle w:val="PURBody-Indented"/>
        <w:rPr>
          <w:rFonts w:eastAsia="Gulim" w:cs="Arial"/>
          <w:lang w:eastAsia="ko-KR"/>
        </w:rPr>
      </w:pP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허여되는</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w:t>
      </w:r>
      <w:r w:rsidRPr="000F398E">
        <w:rPr>
          <w:rFonts w:ascii="Gulim" w:eastAsia="Gulim" w:hAnsi="Gulim" w:cs="Arial"/>
          <w:lang w:eastAsia="ko-KR"/>
        </w:rPr>
        <w:t>"</w:t>
      </w:r>
      <w:r w:rsidRPr="00E62BCC">
        <w:rPr>
          <w:rFonts w:eastAsia="Gulim" w:cs="Arial"/>
          <w:lang w:eastAsia="ko-KR"/>
        </w:rPr>
        <w:t>당</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라이선스만을</w:t>
      </w:r>
      <w:r w:rsidRPr="00E62BCC">
        <w:rPr>
          <w:rFonts w:eastAsia="Gulim" w:cs="Arial"/>
          <w:lang w:eastAsia="ko-KR"/>
        </w:rPr>
        <w:t xml:space="preserve"> </w:t>
      </w:r>
      <w:r w:rsidRPr="00E62BCC">
        <w:rPr>
          <w:rFonts w:eastAsia="Gulim" w:cs="Arial"/>
          <w:lang w:eastAsia="ko-KR"/>
        </w:rPr>
        <w:t>취득하여</w:t>
      </w:r>
      <w:r w:rsidRPr="00E62BCC">
        <w:rPr>
          <w:rFonts w:eastAsia="Gulim" w:cs="Arial"/>
          <w:lang w:eastAsia="ko-KR"/>
        </w:rPr>
        <w:t xml:space="preserve"> </w:t>
      </w:r>
      <w:r w:rsidRPr="00E62BCC">
        <w:rPr>
          <w:rFonts w:eastAsia="Gulim" w:cs="Arial"/>
          <w:lang w:eastAsia="ko-KR"/>
        </w:rPr>
        <w:t>보고하면</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002D768B" w:rsidRPr="000F398E">
        <w:rPr>
          <w:rFonts w:ascii="Gulim" w:eastAsia="Gulim" w:hAnsi="Gulim" w:cs="Arial"/>
          <w:lang w:eastAsia="ko-KR"/>
        </w:rPr>
        <w:t>"</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w:t>
      </w:r>
      <w:r w:rsidR="002D768B" w:rsidRPr="000F398E">
        <w:rPr>
          <w:rFonts w:ascii="Gulim" w:eastAsia="Gulim" w:hAnsi="Gulim" w:cs="Arial"/>
          <w:lang w:eastAsia="ko-KR"/>
        </w:rPr>
        <w:t>"</w:t>
      </w:r>
      <w:r w:rsidRPr="00E62BCC">
        <w:rPr>
          <w:rFonts w:eastAsia="Gulim" w:cs="Arial"/>
          <w:lang w:eastAsia="ko-KR"/>
        </w:rPr>
        <w:t>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금융</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부서를</w:t>
      </w:r>
      <w:r w:rsidRPr="00E62BCC">
        <w:rPr>
          <w:rFonts w:eastAsia="Gulim" w:cs="Arial"/>
          <w:lang w:eastAsia="ko-KR"/>
        </w:rPr>
        <w:t xml:space="preserve"> </w:t>
      </w:r>
      <w:r w:rsidRPr="00E62BCC">
        <w:rPr>
          <w:rFonts w:eastAsia="Gulim" w:cs="Arial"/>
          <w:lang w:eastAsia="ko-KR"/>
        </w:rPr>
        <w:t>제어하는</w:t>
      </w:r>
      <w:r w:rsidRPr="00E62BCC">
        <w:rPr>
          <w:rFonts w:eastAsia="Gulim" w:cs="Arial"/>
          <w:lang w:eastAsia="ko-KR"/>
        </w:rPr>
        <w:t xml:space="preserve"> </w:t>
      </w:r>
      <w:r w:rsidRPr="00E62BCC">
        <w:rPr>
          <w:rFonts w:eastAsia="Gulim" w:cs="Arial"/>
          <w:lang w:eastAsia="ko-KR"/>
        </w:rPr>
        <w:t>원본</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 xml:space="preserve">. </w:t>
      </w:r>
    </w:p>
    <w:p w14:paraId="68886635" w14:textId="77777777" w:rsidR="000A570B" w:rsidRPr="00E62BCC" w:rsidRDefault="000A570B" w:rsidP="000A570B">
      <w:pPr>
        <w:pStyle w:val="PURBlueStrong"/>
        <w:rPr>
          <w:rFonts w:eastAsia="Gulim" w:cs="Arial"/>
          <w:lang w:eastAsia="ko-KR"/>
        </w:rPr>
      </w:pP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p>
    <w:p w14:paraId="68886636" w14:textId="77777777" w:rsidR="000A570B" w:rsidRPr="00E62BCC" w:rsidRDefault="000A570B" w:rsidP="000A570B">
      <w:pPr>
        <w:pStyle w:val="PURBody-Indented"/>
        <w:rPr>
          <w:rFonts w:eastAsia="Gulim" w:cs="Arial"/>
          <w:lang w:eastAsia="ko-KR"/>
        </w:rPr>
      </w:pP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생성된</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법률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규정이</w:t>
      </w:r>
      <w:r w:rsidRPr="00E62BCC">
        <w:rPr>
          <w:rFonts w:eastAsia="Gulim" w:cs="Arial"/>
          <w:lang w:eastAsia="ko-KR"/>
        </w:rPr>
        <w:t xml:space="preserve"> </w:t>
      </w:r>
      <w:r w:rsidRPr="00E62BCC">
        <w:rPr>
          <w:rFonts w:eastAsia="Gulim" w:cs="Arial"/>
          <w:lang w:eastAsia="ko-KR"/>
        </w:rPr>
        <w:t>지역별로</w:t>
      </w:r>
      <w:r w:rsidRPr="00E62BCC">
        <w:rPr>
          <w:rFonts w:eastAsia="Gulim" w:cs="Arial"/>
          <w:lang w:eastAsia="ko-KR"/>
        </w:rPr>
        <w:t xml:space="preserve"> </w:t>
      </w:r>
      <w:r w:rsidRPr="00E62BCC">
        <w:rPr>
          <w:rFonts w:eastAsia="Gulim" w:cs="Arial"/>
          <w:lang w:eastAsia="ko-KR"/>
        </w:rPr>
        <w:t>다르므로</w:t>
      </w:r>
      <w:r w:rsidRPr="00E62BCC">
        <w:rPr>
          <w:rFonts w:eastAsia="Gulim" w:cs="Arial"/>
          <w:lang w:eastAsia="ko-KR"/>
        </w:rPr>
        <w:t xml:space="preserve"> </w:t>
      </w:r>
      <w:r w:rsidRPr="00E62BCC">
        <w:rPr>
          <w:rFonts w:eastAsia="Gulim" w:cs="Arial"/>
          <w:lang w:eastAsia="ko-KR"/>
        </w:rPr>
        <w:t>법률이나</w:t>
      </w:r>
      <w:r w:rsidRPr="00E62BCC">
        <w:rPr>
          <w:rFonts w:eastAsia="Gulim" w:cs="Arial"/>
          <w:lang w:eastAsia="ko-KR"/>
        </w:rPr>
        <w:t xml:space="preserve"> </w:t>
      </w:r>
      <w:r w:rsidRPr="00E62BCC">
        <w:rPr>
          <w:rFonts w:eastAsia="Gulim" w:cs="Arial"/>
          <w:lang w:eastAsia="ko-KR"/>
        </w:rPr>
        <w:t>규정의</w:t>
      </w:r>
      <w:r w:rsidRPr="00E62BCC">
        <w:rPr>
          <w:rFonts w:eastAsia="Gulim" w:cs="Arial"/>
          <w:lang w:eastAsia="ko-KR"/>
        </w:rPr>
        <w:t xml:space="preserve"> </w:t>
      </w:r>
      <w:r w:rsidRPr="00E62BCC">
        <w:rPr>
          <w:rFonts w:eastAsia="Gulim" w:cs="Arial"/>
          <w:lang w:eastAsia="ko-KR"/>
        </w:rPr>
        <w:t>차이로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원래의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생성되고</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일반에게</w:t>
      </w:r>
      <w:r w:rsidRPr="00E62BCC">
        <w:rPr>
          <w:rFonts w:eastAsia="Gulim" w:cs="Arial"/>
          <w:lang w:eastAsia="ko-KR"/>
        </w:rPr>
        <w:t xml:space="preserve"> </w:t>
      </w:r>
      <w:r w:rsidRPr="00E62BCC">
        <w:rPr>
          <w:rFonts w:eastAsia="Gulim" w:cs="Arial"/>
          <w:lang w:eastAsia="ko-KR"/>
        </w:rPr>
        <w:t>상업적으로</w:t>
      </w:r>
      <w:r w:rsidRPr="00E62BCC">
        <w:rPr>
          <w:rFonts w:eastAsia="Gulim" w:cs="Arial"/>
          <w:lang w:eastAsia="ko-KR"/>
        </w:rPr>
        <w:t xml:space="preserve"> </w:t>
      </w:r>
      <w:r w:rsidRPr="00E62BCC">
        <w:rPr>
          <w:rFonts w:eastAsia="Gulim" w:cs="Arial"/>
          <w:lang w:eastAsia="ko-KR"/>
        </w:rPr>
        <w:t>제공했던</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적합성에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보장</w:t>
      </w:r>
      <w:r w:rsidRPr="00E62BCC">
        <w:rPr>
          <w:rFonts w:eastAsia="Gulim" w:cs="Arial"/>
          <w:lang w:eastAsia="ko-KR"/>
        </w:rPr>
        <w:t xml:space="preserve">, </w:t>
      </w:r>
      <w:r w:rsidRPr="00E62BCC">
        <w:rPr>
          <w:rFonts w:eastAsia="Gulim" w:cs="Arial"/>
          <w:lang w:eastAsia="ko-KR"/>
        </w:rPr>
        <w:t>보증</w:t>
      </w:r>
      <w:r w:rsidRPr="00E62BCC">
        <w:rPr>
          <w:rFonts w:eastAsia="Gulim" w:cs="Arial"/>
          <w:lang w:eastAsia="ko-KR"/>
        </w:rPr>
        <w:t>(</w:t>
      </w:r>
      <w:r w:rsidRPr="00E62BCC">
        <w:rPr>
          <w:rFonts w:eastAsia="Gulim" w:cs="Arial"/>
          <w:lang w:eastAsia="ko-KR"/>
        </w:rPr>
        <w:t>명시적</w:t>
      </w:r>
      <w:r w:rsidRPr="00E62BCC">
        <w:rPr>
          <w:rFonts w:eastAsia="Gulim" w:cs="Arial"/>
          <w:lang w:eastAsia="ko-KR"/>
        </w:rPr>
        <w:t xml:space="preserve">, </w:t>
      </w:r>
      <w:r w:rsidRPr="00E62BCC">
        <w:rPr>
          <w:rFonts w:eastAsia="Gulim" w:cs="Arial"/>
          <w:lang w:eastAsia="ko-KR"/>
        </w:rPr>
        <w:t>묵시적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방식의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확약을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적합한지</w:t>
      </w:r>
      <w:r w:rsidRPr="00E62BCC">
        <w:rPr>
          <w:rFonts w:eastAsia="Gulim" w:cs="Arial"/>
          <w:lang w:eastAsia="ko-KR"/>
        </w:rPr>
        <w:t xml:space="preserve"> </w:t>
      </w:r>
      <w:r w:rsidRPr="00E62BCC">
        <w:rPr>
          <w:rFonts w:eastAsia="Gulim" w:cs="Arial"/>
          <w:lang w:eastAsia="ko-KR"/>
        </w:rPr>
        <w:t>여부를</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영역의</w:t>
      </w:r>
      <w:r w:rsidRPr="00E62BCC">
        <w:rPr>
          <w:rFonts w:eastAsia="Gulim" w:cs="Arial"/>
          <w:lang w:eastAsia="ko-KR"/>
        </w:rPr>
        <w:t xml:space="preserve"> </w:t>
      </w:r>
      <w:r w:rsidRPr="00E62BCC">
        <w:rPr>
          <w:rFonts w:eastAsia="Gulim" w:cs="Arial"/>
          <w:lang w:eastAsia="ko-KR"/>
        </w:rPr>
        <w:t>세무</w:t>
      </w:r>
      <w:r w:rsidRPr="00E62BCC">
        <w:rPr>
          <w:rFonts w:eastAsia="Gulim" w:cs="Arial"/>
          <w:lang w:eastAsia="ko-KR"/>
        </w:rPr>
        <w:t xml:space="preserve"> </w:t>
      </w:r>
      <w:r w:rsidRPr="00E62BCC">
        <w:rPr>
          <w:rFonts w:eastAsia="Gulim" w:cs="Arial"/>
          <w:lang w:eastAsia="ko-KR"/>
        </w:rPr>
        <w:t>전문가에게</w:t>
      </w:r>
      <w:r w:rsidRPr="00E62BCC">
        <w:rPr>
          <w:rFonts w:eastAsia="Gulim" w:cs="Arial"/>
          <w:lang w:eastAsia="ko-KR"/>
        </w:rPr>
        <w:t xml:space="preserve"> </w:t>
      </w:r>
      <w:r w:rsidRPr="00E62BCC">
        <w:rPr>
          <w:rFonts w:eastAsia="Gulim" w:cs="Arial"/>
          <w:lang w:eastAsia="ko-KR"/>
        </w:rPr>
        <w:t>문의하십시오</w:t>
      </w:r>
      <w:r w:rsidRPr="00E62BCC">
        <w:rPr>
          <w:rFonts w:eastAsia="Gulim" w:cs="Arial"/>
          <w:lang w:eastAsia="ko-KR"/>
        </w:rPr>
        <w:t>.</w:t>
      </w:r>
    </w:p>
    <w:p w14:paraId="68886637" w14:textId="77777777" w:rsidR="000A570B" w:rsidRPr="00E62BCC" w:rsidRDefault="000A570B" w:rsidP="000A570B">
      <w:pPr>
        <w:pStyle w:val="PURBody-Indented"/>
        <w:rPr>
          <w:rFonts w:eastAsia="Gulim" w:cs="Arial"/>
          <w:lang w:eastAsia="ko-KR"/>
        </w:rPr>
      </w:pPr>
      <w:r w:rsidRPr="00E62BCC">
        <w:rPr>
          <w:rFonts w:eastAsia="Gulim" w:cs="Arial"/>
          <w:lang w:eastAsia="ko-KR"/>
        </w:rPr>
        <w:lastRenderedPageBreak/>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번역하려는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MPLLA(</w:t>
      </w: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MPLLA </w:t>
      </w:r>
      <w:r w:rsidRPr="00E62BCC">
        <w:rPr>
          <w:rFonts w:eastAsia="Gulim" w:cs="Arial"/>
          <w:lang w:eastAsia="ko-KR"/>
        </w:rPr>
        <w:t>및</w:t>
      </w:r>
      <w:r w:rsidRPr="00E62BCC">
        <w:rPr>
          <w:rFonts w:eastAsia="Gulim" w:cs="Arial"/>
          <w:lang w:eastAsia="ko-KR"/>
        </w:rPr>
        <w:t xml:space="preserve"> Microsoft Dynamics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17" w:history="1">
        <w:r w:rsidRPr="00E62BCC">
          <w:rPr>
            <w:rStyle w:val="Hyperlink"/>
            <w:rFonts w:eastAsia="Gulim" w:cs="Arial"/>
            <w:lang w:eastAsia="ko-KR"/>
          </w:rPr>
          <w:t>https://mbs.microsoft.com/partnersource/partneressentials/pllp</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참조하거나</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담당자에게</w:t>
      </w:r>
      <w:r w:rsidRPr="00E62BCC">
        <w:rPr>
          <w:rFonts w:eastAsia="Gulim" w:cs="Arial"/>
          <w:lang w:eastAsia="ko-KR"/>
        </w:rPr>
        <w:t xml:space="preserve"> </w:t>
      </w:r>
      <w:r w:rsidRPr="00E62BCC">
        <w:rPr>
          <w:rFonts w:eastAsia="Gulim" w:cs="Arial"/>
          <w:lang w:eastAsia="ko-KR"/>
        </w:rPr>
        <w:t>문의하시기</w:t>
      </w:r>
      <w:r w:rsidRPr="00E62BCC">
        <w:rPr>
          <w:rFonts w:eastAsia="Gulim" w:cs="Arial"/>
          <w:lang w:eastAsia="ko-KR"/>
        </w:rPr>
        <w:t xml:space="preserve"> </w:t>
      </w:r>
      <w:r w:rsidRPr="00E62BCC">
        <w:rPr>
          <w:rFonts w:eastAsia="Gulim" w:cs="Arial"/>
          <w:lang w:eastAsia="ko-KR"/>
        </w:rPr>
        <w:t>바랍니다</w:t>
      </w:r>
      <w:r w:rsidRPr="00E62BCC">
        <w:rPr>
          <w:rFonts w:eastAsia="Gulim" w:cs="Arial"/>
          <w:lang w:eastAsia="ko-KR"/>
        </w:rPr>
        <w:t>.</w:t>
      </w:r>
    </w:p>
    <w:p w14:paraId="68886638" w14:textId="77777777" w:rsidR="000A570B"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639" w14:textId="77777777" w:rsidR="000A570B" w:rsidRPr="00E62BCC" w:rsidRDefault="000A570B" w:rsidP="000A570B">
      <w:pPr>
        <w:pStyle w:val="PURProductName"/>
        <w:rPr>
          <w:rFonts w:eastAsia="Gulim" w:cs="Arial"/>
          <w:lang w:eastAsia="ko-KR"/>
        </w:rPr>
      </w:pPr>
      <w:bookmarkStart w:id="117" w:name="_Toc299524955"/>
      <w:bookmarkStart w:id="118" w:name="_Toc299531307"/>
      <w:bookmarkStart w:id="119" w:name="_Toc299531415"/>
      <w:bookmarkStart w:id="120" w:name="_Toc299531523"/>
      <w:bookmarkStart w:id="121" w:name="_Toc299957132"/>
      <w:bookmarkStart w:id="122" w:name="_Toc346536838"/>
      <w:bookmarkStart w:id="123" w:name="_Toc339280305"/>
      <w:bookmarkStart w:id="124" w:name="_Toc339280367"/>
      <w:bookmarkStart w:id="125" w:name="_Toc363552776"/>
      <w:bookmarkStart w:id="126" w:name="_Toc363552841"/>
      <w:bookmarkStart w:id="127" w:name="_Toc378682221"/>
      <w:bookmarkStart w:id="128" w:name="_Toc378682241"/>
      <w:bookmarkStart w:id="129" w:name="_Toc371268253"/>
      <w:bookmarkStart w:id="130" w:name="_Toc371268320"/>
      <w:bookmarkStart w:id="131" w:name="_Toc379899889"/>
      <w:bookmarkStart w:id="132" w:name="_Toc381961115"/>
      <w:r w:rsidRPr="00E62BCC">
        <w:rPr>
          <w:rFonts w:eastAsia="Gulim" w:cs="Arial"/>
          <w:lang w:eastAsia="ko-KR"/>
        </w:rPr>
        <w:t xml:space="preserve">Microsoft Dynamics GP </w:t>
      </w:r>
      <w:bookmarkEnd w:id="117"/>
      <w:bookmarkEnd w:id="118"/>
      <w:bookmarkEnd w:id="119"/>
      <w:bookmarkEnd w:id="120"/>
      <w:bookmarkEnd w:id="121"/>
      <w:r w:rsidRPr="00E62BCC">
        <w:rPr>
          <w:rFonts w:eastAsia="Gulim" w:cs="Arial"/>
          <w:lang w:eastAsia="ko-KR"/>
        </w:rPr>
        <w:t>2013</w:t>
      </w:r>
      <w:bookmarkEnd w:id="122"/>
      <w:bookmarkEnd w:id="123"/>
      <w:bookmarkEnd w:id="124"/>
      <w:bookmarkEnd w:id="125"/>
      <w:bookmarkEnd w:id="126"/>
      <w:bookmarkEnd w:id="127"/>
      <w:bookmarkEnd w:id="128"/>
      <w:bookmarkEnd w:id="129"/>
      <w:bookmarkEnd w:id="130"/>
      <w:bookmarkEnd w:id="131"/>
      <w:bookmarkEnd w:id="132"/>
      <w:r w:rsidRPr="00E62BCC">
        <w:rPr>
          <w:rFonts w:eastAsia="Gulim" w:cs="Arial"/>
        </w:rPr>
        <w:fldChar w:fldCharType="begin"/>
      </w:r>
      <w:r w:rsidRPr="00E62BCC">
        <w:rPr>
          <w:rFonts w:eastAsia="Gulim" w:cs="Arial"/>
          <w:lang w:eastAsia="ko-KR"/>
        </w:rPr>
        <w:instrText>XE "Microsoft Dynamics GP 2013"</w:instrText>
      </w:r>
      <w:r w:rsidRPr="00E62BCC">
        <w:rPr>
          <w:rFonts w:eastAsia="Gulim" w:cs="Arial"/>
        </w:rPr>
        <w:fldChar w:fldCharType="end"/>
      </w:r>
    </w:p>
    <w:p w14:paraId="6888663A" w14:textId="77777777" w:rsidR="000A570B" w:rsidRPr="00E62BCC" w:rsidRDefault="000A570B" w:rsidP="000A570B">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A0C05" w14:paraId="6888663D" w14:textId="77777777" w:rsidTr="00AE7BEF">
        <w:tc>
          <w:tcPr>
            <w:tcW w:w="2477" w:type="pct"/>
          </w:tcPr>
          <w:p w14:paraId="6888663B" w14:textId="77777777" w:rsidR="000A570B" w:rsidRPr="003A0C05" w:rsidRDefault="005E52C7" w:rsidP="00AE7BEF">
            <w:pPr>
              <w:pStyle w:val="PURLMSH"/>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없음</w:t>
            </w:r>
            <w:r w:rsidRPr="003A0C05">
              <w:rPr>
                <w:rFonts w:eastAsia="Gulim" w:cs="Arial"/>
                <w:lang w:eastAsia="ko-KR"/>
              </w:rPr>
              <w:t xml:space="preserve"> </w:t>
            </w:r>
          </w:p>
        </w:tc>
        <w:tc>
          <w:tcPr>
            <w:tcW w:w="2523" w:type="pct"/>
          </w:tcPr>
          <w:p w14:paraId="6888663C" w14:textId="77777777" w:rsidR="000A570B" w:rsidRPr="003A0C05" w:rsidRDefault="000A570B" w:rsidP="00AE7BE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0A570B" w:rsidRPr="003A0C05" w14:paraId="68886640" w14:textId="77777777" w:rsidTr="00AE7BEF">
        <w:tc>
          <w:tcPr>
            <w:tcW w:w="2477" w:type="pct"/>
          </w:tcPr>
          <w:p w14:paraId="6888663E" w14:textId="77777777" w:rsidR="000A570B" w:rsidRPr="003A0C05" w:rsidRDefault="00624A7C" w:rsidP="00AE7BEF">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Pr>
          <w:p w14:paraId="6888663F" w14:textId="77777777" w:rsidR="000A570B" w:rsidRPr="003A0C05" w:rsidRDefault="000A570B" w:rsidP="00AE7BEF">
            <w:pPr>
              <w:pStyle w:val="PURLMSH"/>
              <w:rPr>
                <w:rFonts w:eastAsia="Gulim" w:cs="Arial"/>
                <w:lang w:eastAsia="ko-KR"/>
              </w:rPr>
            </w:pPr>
          </w:p>
        </w:tc>
      </w:tr>
    </w:tbl>
    <w:p w14:paraId="68886641" w14:textId="77777777" w:rsidR="000A570B" w:rsidRPr="00E62BCC" w:rsidRDefault="000A570B" w:rsidP="000A570B">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642" w14:textId="77777777" w:rsidR="000A570B" w:rsidRPr="00E62BCC" w:rsidRDefault="000A570B" w:rsidP="000A570B">
      <w:pPr>
        <w:pStyle w:val="PURBlueStrong"/>
        <w:rPr>
          <w:rFonts w:eastAsia="Gulim" w:cs="Arial"/>
          <w:lang w:eastAsia="ko-KR"/>
        </w:rPr>
      </w:pP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643" w14:textId="77777777" w:rsidR="000A570B" w:rsidRPr="00E62BCC" w:rsidRDefault="000A570B" w:rsidP="000A570B">
      <w:pPr>
        <w:pStyle w:val="PURBody-Indented"/>
        <w:rPr>
          <w:rFonts w:eastAsia="Gulim" w:cs="Arial"/>
          <w:lang w:eastAsia="ko-KR"/>
        </w:rPr>
      </w:pPr>
      <w:r w:rsidRPr="00E62BCC">
        <w:rPr>
          <w:rFonts w:eastAsia="Gulim" w:cs="Arial"/>
          <w:lang w:eastAsia="ko-KR"/>
        </w:rPr>
        <w:t>선택한</w:t>
      </w:r>
      <w:r w:rsidRPr="00E62BCC">
        <w:rPr>
          <w:rFonts w:eastAsia="Gulim" w:cs="Arial"/>
          <w:lang w:eastAsia="ko-KR"/>
        </w:rPr>
        <w:t xml:space="preserve"> SAL </w:t>
      </w:r>
      <w:r w:rsidRPr="00E62BCC">
        <w:rPr>
          <w:rFonts w:eastAsia="Gulim" w:cs="Arial"/>
          <w:lang w:eastAsia="ko-KR"/>
        </w:rPr>
        <w:t>버전과</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기준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요소로</w:t>
      </w:r>
      <w:r w:rsidRPr="00E62BCC">
        <w:rPr>
          <w:rFonts w:eastAsia="Gulim" w:cs="Arial"/>
          <w:lang w:eastAsia="ko-KR"/>
        </w:rPr>
        <w:t xml:space="preserve"> </w:t>
      </w:r>
      <w:r w:rsidRPr="00E62BCC">
        <w:rPr>
          <w:rFonts w:eastAsia="Gulim" w:cs="Arial"/>
          <w:lang w:eastAsia="ko-KR"/>
        </w:rPr>
        <w:t>알려진</w:t>
      </w:r>
      <w:r w:rsidRPr="00E62BCC">
        <w:rPr>
          <w:rFonts w:eastAsia="Gulim" w:cs="Arial"/>
          <w:lang w:eastAsia="ko-KR"/>
        </w:rPr>
        <w:t xml:space="preserve"> </w:t>
      </w:r>
      <w:r w:rsidRPr="00E62BCC">
        <w:rPr>
          <w:rFonts w:eastAsia="Gulim" w:cs="Arial"/>
          <w:lang w:eastAsia="ko-KR"/>
        </w:rPr>
        <w:t>기능의</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항목</w:t>
      </w:r>
      <w:r w:rsidRPr="00E62BCC">
        <w:rPr>
          <w:rFonts w:eastAsia="Gulim" w:cs="Arial"/>
          <w:lang w:eastAsia="ko-KR"/>
        </w:rPr>
        <w:t xml:space="preserve"> </w:t>
      </w:r>
      <w:r w:rsidRPr="00E62BCC">
        <w:rPr>
          <w:rFonts w:eastAsia="Gulim" w:cs="Arial"/>
          <w:lang w:eastAsia="ko-KR"/>
        </w:rPr>
        <w:t>인스턴스만을</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가능한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r w:rsidRPr="00E62BCC">
        <w:rPr>
          <w:rStyle w:val="Hyperlink"/>
          <w:rFonts w:eastAsia="Gulim" w:cs="Arial"/>
          <w:lang w:eastAsia="ko-KR"/>
        </w:rPr>
        <w:t>http://</w:t>
      </w:r>
      <w:hyperlink r:id="rId118" w:history="1">
        <w:r w:rsidRPr="00E62BCC">
          <w:rPr>
            <w:rStyle w:val="Hyperlink"/>
            <w:rFonts w:eastAsia="Gulim" w:cs="Arial"/>
            <w:lang w:eastAsia="ko-KR"/>
          </w:rPr>
          <w:t>www.explore.ms</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p>
    <w:p w14:paraId="68886644" w14:textId="77777777" w:rsidR="000A570B" w:rsidRPr="00E62BCC" w:rsidRDefault="000A570B" w:rsidP="0021189B">
      <w:pPr>
        <w:pStyle w:val="PURBody-Indented"/>
        <w:rPr>
          <w:rFonts w:eastAsia="Gulim" w:cs="Arial"/>
          <w:lang w:eastAsia="ko-KR"/>
        </w:rPr>
      </w:pP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허여되는</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w:t>
      </w:r>
      <w:r w:rsidRPr="000F398E">
        <w:rPr>
          <w:rFonts w:ascii="Gulim" w:eastAsia="Gulim" w:hAnsi="Gulim" w:cs="Arial"/>
          <w:lang w:eastAsia="ko-KR"/>
        </w:rPr>
        <w:t>"</w:t>
      </w:r>
      <w:r w:rsidRPr="00E62BCC">
        <w:rPr>
          <w:rFonts w:eastAsia="Gulim" w:cs="Arial"/>
          <w:lang w:eastAsia="ko-KR"/>
        </w:rPr>
        <w:t>당</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라이선스만을</w:t>
      </w:r>
      <w:r w:rsidRPr="00E62BCC">
        <w:rPr>
          <w:rFonts w:eastAsia="Gulim" w:cs="Arial"/>
          <w:lang w:eastAsia="ko-KR"/>
        </w:rPr>
        <w:t xml:space="preserve"> </w:t>
      </w:r>
      <w:r w:rsidRPr="00E62BCC">
        <w:rPr>
          <w:rFonts w:eastAsia="Gulim" w:cs="Arial"/>
          <w:lang w:eastAsia="ko-KR"/>
        </w:rPr>
        <w:t>취득하여</w:t>
      </w:r>
      <w:r w:rsidRPr="00E62BCC">
        <w:rPr>
          <w:rFonts w:eastAsia="Gulim" w:cs="Arial"/>
          <w:lang w:eastAsia="ko-KR"/>
        </w:rPr>
        <w:t xml:space="preserve"> </w:t>
      </w:r>
      <w:r w:rsidRPr="00E62BCC">
        <w:rPr>
          <w:rFonts w:eastAsia="Gulim" w:cs="Arial"/>
          <w:lang w:eastAsia="ko-KR"/>
        </w:rPr>
        <w:t>보고하면</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0021189B">
        <w:rPr>
          <w:rFonts w:ascii="Gulim" w:eastAsia="Gulim" w:hAnsi="Gulim" w:cs="Arial"/>
          <w:lang w:eastAsia="ko-KR"/>
        </w:rPr>
        <w:t>"</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w:t>
      </w:r>
      <w:r w:rsidR="0021189B">
        <w:rPr>
          <w:rFonts w:ascii="Gulim" w:eastAsia="Gulim" w:hAnsi="Gulim" w:cs="Arial"/>
          <w:lang w:eastAsia="ko-KR"/>
        </w:rPr>
        <w:t>"</w:t>
      </w:r>
      <w:r w:rsidRPr="00E62BCC">
        <w:rPr>
          <w:rFonts w:eastAsia="Gulim" w:cs="Arial"/>
          <w:lang w:eastAsia="ko-KR"/>
        </w:rPr>
        <w:t>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금융</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부서를</w:t>
      </w:r>
      <w:r w:rsidRPr="00E62BCC">
        <w:rPr>
          <w:rFonts w:eastAsia="Gulim" w:cs="Arial"/>
          <w:lang w:eastAsia="ko-KR"/>
        </w:rPr>
        <w:t xml:space="preserve"> </w:t>
      </w:r>
      <w:r w:rsidRPr="00E62BCC">
        <w:rPr>
          <w:rFonts w:eastAsia="Gulim" w:cs="Arial"/>
          <w:lang w:eastAsia="ko-KR"/>
        </w:rPr>
        <w:t>제어하는</w:t>
      </w:r>
      <w:r w:rsidRPr="00E62BCC">
        <w:rPr>
          <w:rFonts w:eastAsia="Gulim" w:cs="Arial"/>
          <w:lang w:eastAsia="ko-KR"/>
        </w:rPr>
        <w:t xml:space="preserve"> </w:t>
      </w:r>
      <w:r w:rsidRPr="00E62BCC">
        <w:rPr>
          <w:rFonts w:eastAsia="Gulim" w:cs="Arial"/>
          <w:lang w:eastAsia="ko-KR"/>
        </w:rPr>
        <w:t>원본</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 xml:space="preserve">. </w:t>
      </w:r>
    </w:p>
    <w:p w14:paraId="68886645" w14:textId="77777777" w:rsidR="000A570B" w:rsidRPr="00E62BCC" w:rsidRDefault="000A570B" w:rsidP="000A570B">
      <w:pPr>
        <w:pStyle w:val="PURBlueStrong"/>
        <w:rPr>
          <w:rFonts w:eastAsia="Gulim" w:cs="Arial"/>
          <w:lang w:eastAsia="ko-KR"/>
        </w:rPr>
      </w:pP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p>
    <w:p w14:paraId="68886646" w14:textId="77777777" w:rsidR="000A570B" w:rsidRPr="00E62BCC" w:rsidRDefault="000A570B" w:rsidP="000A570B">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지역화된</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언어</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hyperlink r:id="rId119" w:history="1">
        <w:r w:rsidRPr="00E62BCC">
          <w:rPr>
            <w:rStyle w:val="Hyperlink"/>
            <w:rFonts w:eastAsia="Gulim" w:cs="Arial"/>
            <w:lang w:eastAsia="ko-KR"/>
          </w:rPr>
          <w:t>http://www.microsoft.com/dynamics/en/us/products/gp-availability.aspx</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확인하십시오</w:t>
      </w:r>
      <w:r w:rsidRPr="00E62BCC">
        <w:rPr>
          <w:rFonts w:eastAsia="Gulim" w:cs="Arial"/>
          <w:lang w:eastAsia="ko-KR"/>
        </w:rPr>
        <w:t>.</w:t>
      </w:r>
    </w:p>
    <w:p w14:paraId="68886647" w14:textId="77777777" w:rsidR="000A570B" w:rsidRPr="00E62BCC" w:rsidRDefault="000A570B" w:rsidP="000A570B">
      <w:pPr>
        <w:pStyle w:val="PURBody-Indented"/>
        <w:rPr>
          <w:rFonts w:eastAsia="Gulim" w:cs="Arial"/>
          <w:lang w:eastAsia="ko-KR"/>
        </w:rPr>
      </w:pP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생성된</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법률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규정이</w:t>
      </w:r>
      <w:r w:rsidRPr="00E62BCC">
        <w:rPr>
          <w:rFonts w:eastAsia="Gulim" w:cs="Arial"/>
          <w:lang w:eastAsia="ko-KR"/>
        </w:rPr>
        <w:t xml:space="preserve"> </w:t>
      </w:r>
      <w:r w:rsidRPr="00E62BCC">
        <w:rPr>
          <w:rFonts w:eastAsia="Gulim" w:cs="Arial"/>
          <w:lang w:eastAsia="ko-KR"/>
        </w:rPr>
        <w:t>지역별로</w:t>
      </w:r>
      <w:r w:rsidRPr="00E62BCC">
        <w:rPr>
          <w:rFonts w:eastAsia="Gulim" w:cs="Arial"/>
          <w:lang w:eastAsia="ko-KR"/>
        </w:rPr>
        <w:t xml:space="preserve"> </w:t>
      </w:r>
      <w:r w:rsidRPr="00E62BCC">
        <w:rPr>
          <w:rFonts w:eastAsia="Gulim" w:cs="Arial"/>
          <w:lang w:eastAsia="ko-KR"/>
        </w:rPr>
        <w:t>다르므로</w:t>
      </w:r>
      <w:r w:rsidRPr="00E62BCC">
        <w:rPr>
          <w:rFonts w:eastAsia="Gulim" w:cs="Arial"/>
          <w:lang w:eastAsia="ko-KR"/>
        </w:rPr>
        <w:t xml:space="preserve"> </w:t>
      </w:r>
      <w:r w:rsidRPr="00E62BCC">
        <w:rPr>
          <w:rFonts w:eastAsia="Gulim" w:cs="Arial"/>
          <w:lang w:eastAsia="ko-KR"/>
        </w:rPr>
        <w:t>법률이나</w:t>
      </w:r>
      <w:r w:rsidRPr="00E62BCC">
        <w:rPr>
          <w:rFonts w:eastAsia="Gulim" w:cs="Arial"/>
          <w:lang w:eastAsia="ko-KR"/>
        </w:rPr>
        <w:t xml:space="preserve"> </w:t>
      </w:r>
      <w:r w:rsidRPr="00E62BCC">
        <w:rPr>
          <w:rFonts w:eastAsia="Gulim" w:cs="Arial"/>
          <w:lang w:eastAsia="ko-KR"/>
        </w:rPr>
        <w:t>규정의</w:t>
      </w:r>
      <w:r w:rsidRPr="00E62BCC">
        <w:rPr>
          <w:rFonts w:eastAsia="Gulim" w:cs="Arial"/>
          <w:lang w:eastAsia="ko-KR"/>
        </w:rPr>
        <w:t xml:space="preserve"> </w:t>
      </w:r>
      <w:r w:rsidRPr="00E62BCC">
        <w:rPr>
          <w:rFonts w:eastAsia="Gulim" w:cs="Arial"/>
          <w:lang w:eastAsia="ko-KR"/>
        </w:rPr>
        <w:t>차이로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원래의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생성되고</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일반에게</w:t>
      </w:r>
      <w:r w:rsidRPr="00E62BCC">
        <w:rPr>
          <w:rFonts w:eastAsia="Gulim" w:cs="Arial"/>
          <w:lang w:eastAsia="ko-KR"/>
        </w:rPr>
        <w:t xml:space="preserve"> </w:t>
      </w:r>
      <w:r w:rsidRPr="00E62BCC">
        <w:rPr>
          <w:rFonts w:eastAsia="Gulim" w:cs="Arial"/>
          <w:lang w:eastAsia="ko-KR"/>
        </w:rPr>
        <w:t>상업적으로</w:t>
      </w:r>
      <w:r w:rsidRPr="00E62BCC">
        <w:rPr>
          <w:rFonts w:eastAsia="Gulim" w:cs="Arial"/>
          <w:lang w:eastAsia="ko-KR"/>
        </w:rPr>
        <w:t xml:space="preserve"> </w:t>
      </w:r>
      <w:r w:rsidRPr="00E62BCC">
        <w:rPr>
          <w:rFonts w:eastAsia="Gulim" w:cs="Arial"/>
          <w:lang w:eastAsia="ko-KR"/>
        </w:rPr>
        <w:t>제공했던</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적합성에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보장</w:t>
      </w:r>
      <w:r w:rsidRPr="00E62BCC">
        <w:rPr>
          <w:rFonts w:eastAsia="Gulim" w:cs="Arial"/>
          <w:lang w:eastAsia="ko-KR"/>
        </w:rPr>
        <w:t xml:space="preserve">, </w:t>
      </w:r>
      <w:r w:rsidRPr="00E62BCC">
        <w:rPr>
          <w:rFonts w:eastAsia="Gulim" w:cs="Arial"/>
          <w:lang w:eastAsia="ko-KR"/>
        </w:rPr>
        <w:t>보증</w:t>
      </w:r>
      <w:r w:rsidRPr="00E62BCC">
        <w:rPr>
          <w:rFonts w:eastAsia="Gulim" w:cs="Arial"/>
          <w:lang w:eastAsia="ko-KR"/>
        </w:rPr>
        <w:t>(</w:t>
      </w:r>
      <w:r w:rsidRPr="00E62BCC">
        <w:rPr>
          <w:rFonts w:eastAsia="Gulim" w:cs="Arial"/>
          <w:lang w:eastAsia="ko-KR"/>
        </w:rPr>
        <w:t>명시적</w:t>
      </w:r>
      <w:r w:rsidRPr="00E62BCC">
        <w:rPr>
          <w:rFonts w:eastAsia="Gulim" w:cs="Arial"/>
          <w:lang w:eastAsia="ko-KR"/>
        </w:rPr>
        <w:t xml:space="preserve">, </w:t>
      </w:r>
      <w:r w:rsidRPr="00E62BCC">
        <w:rPr>
          <w:rFonts w:eastAsia="Gulim" w:cs="Arial"/>
          <w:lang w:eastAsia="ko-KR"/>
        </w:rPr>
        <w:t>묵시적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방식의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확약을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적합한지</w:t>
      </w:r>
      <w:r w:rsidRPr="00E62BCC">
        <w:rPr>
          <w:rFonts w:eastAsia="Gulim" w:cs="Arial"/>
          <w:lang w:eastAsia="ko-KR"/>
        </w:rPr>
        <w:t xml:space="preserve"> </w:t>
      </w:r>
      <w:r w:rsidRPr="00E62BCC">
        <w:rPr>
          <w:rFonts w:eastAsia="Gulim" w:cs="Arial"/>
          <w:lang w:eastAsia="ko-KR"/>
        </w:rPr>
        <w:t>여부를</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영역의</w:t>
      </w:r>
      <w:r w:rsidRPr="00E62BCC">
        <w:rPr>
          <w:rFonts w:eastAsia="Gulim" w:cs="Arial"/>
          <w:lang w:eastAsia="ko-KR"/>
        </w:rPr>
        <w:t xml:space="preserve"> </w:t>
      </w:r>
      <w:r w:rsidRPr="00E62BCC">
        <w:rPr>
          <w:rFonts w:eastAsia="Gulim" w:cs="Arial"/>
          <w:lang w:eastAsia="ko-KR"/>
        </w:rPr>
        <w:t>세무</w:t>
      </w:r>
      <w:r w:rsidRPr="00E62BCC">
        <w:rPr>
          <w:rFonts w:eastAsia="Gulim" w:cs="Arial"/>
          <w:lang w:eastAsia="ko-KR"/>
        </w:rPr>
        <w:t xml:space="preserve"> </w:t>
      </w:r>
      <w:r w:rsidRPr="00E62BCC">
        <w:rPr>
          <w:rFonts w:eastAsia="Gulim" w:cs="Arial"/>
          <w:lang w:eastAsia="ko-KR"/>
        </w:rPr>
        <w:t>전문가에게</w:t>
      </w:r>
      <w:r w:rsidRPr="00E62BCC">
        <w:rPr>
          <w:rFonts w:eastAsia="Gulim" w:cs="Arial"/>
          <w:lang w:eastAsia="ko-KR"/>
        </w:rPr>
        <w:t xml:space="preserve"> </w:t>
      </w:r>
      <w:r w:rsidRPr="00E62BCC">
        <w:rPr>
          <w:rFonts w:eastAsia="Gulim" w:cs="Arial"/>
          <w:lang w:eastAsia="ko-KR"/>
        </w:rPr>
        <w:t>문의하십시오</w:t>
      </w:r>
      <w:r w:rsidRPr="00E62BCC">
        <w:rPr>
          <w:rFonts w:eastAsia="Gulim" w:cs="Arial"/>
          <w:lang w:eastAsia="ko-KR"/>
        </w:rPr>
        <w:t>.</w:t>
      </w:r>
    </w:p>
    <w:p w14:paraId="68886648" w14:textId="77777777" w:rsidR="000A570B" w:rsidRPr="00E62BCC" w:rsidRDefault="000A570B" w:rsidP="000A570B">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번역하려는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MPLLA(</w:t>
      </w: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MPLLA </w:t>
      </w:r>
      <w:r w:rsidRPr="00E62BCC">
        <w:rPr>
          <w:rFonts w:eastAsia="Gulim" w:cs="Arial"/>
          <w:lang w:eastAsia="ko-KR"/>
        </w:rPr>
        <w:t>및</w:t>
      </w:r>
      <w:r w:rsidRPr="00E62BCC">
        <w:rPr>
          <w:rFonts w:eastAsia="Gulim" w:cs="Arial"/>
          <w:lang w:eastAsia="ko-KR"/>
        </w:rPr>
        <w:t xml:space="preserve"> Microsoft Dynamics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20" w:history="1">
        <w:r w:rsidRPr="00E62BCC">
          <w:rPr>
            <w:rStyle w:val="Hyperlink"/>
            <w:rFonts w:eastAsia="Gulim" w:cs="Arial"/>
            <w:lang w:eastAsia="ko-KR"/>
          </w:rPr>
          <w:t>https://mbs.microsoft.com/partnersource/partneressentials/pllp</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참조하거나</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담당자에게</w:t>
      </w:r>
      <w:r w:rsidRPr="00E62BCC">
        <w:rPr>
          <w:rFonts w:eastAsia="Gulim" w:cs="Arial"/>
          <w:lang w:eastAsia="ko-KR"/>
        </w:rPr>
        <w:t xml:space="preserve"> </w:t>
      </w:r>
      <w:r w:rsidRPr="00E62BCC">
        <w:rPr>
          <w:rFonts w:eastAsia="Gulim" w:cs="Arial"/>
          <w:lang w:eastAsia="ko-KR"/>
        </w:rPr>
        <w:t>문의하시기</w:t>
      </w:r>
      <w:r w:rsidRPr="00E62BCC">
        <w:rPr>
          <w:rFonts w:eastAsia="Gulim" w:cs="Arial"/>
          <w:lang w:eastAsia="ko-KR"/>
        </w:rPr>
        <w:t xml:space="preserve"> </w:t>
      </w:r>
      <w:r w:rsidRPr="00E62BCC">
        <w:rPr>
          <w:rFonts w:eastAsia="Gulim" w:cs="Arial"/>
          <w:lang w:eastAsia="ko-KR"/>
        </w:rPr>
        <w:t>바랍니다</w:t>
      </w:r>
      <w:r w:rsidRPr="00E62BCC">
        <w:rPr>
          <w:rFonts w:eastAsia="Gulim" w:cs="Arial"/>
          <w:lang w:eastAsia="ko-KR"/>
        </w:rPr>
        <w:t>.</w:t>
      </w:r>
    </w:p>
    <w:p w14:paraId="68886649" w14:textId="77777777" w:rsidR="000A570B"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64A" w14:textId="77777777" w:rsidR="000A570B" w:rsidRPr="00E62BCC" w:rsidRDefault="000A570B" w:rsidP="000A570B">
      <w:pPr>
        <w:pStyle w:val="PURProductName"/>
        <w:rPr>
          <w:rFonts w:eastAsia="Gulim" w:cs="Arial"/>
          <w:lang w:eastAsia="ko-KR"/>
        </w:rPr>
      </w:pPr>
      <w:bookmarkStart w:id="133" w:name="_Toc299524956"/>
      <w:bookmarkStart w:id="134" w:name="_Toc299531308"/>
      <w:bookmarkStart w:id="135" w:name="_Toc299531416"/>
      <w:bookmarkStart w:id="136" w:name="_Toc299531524"/>
      <w:bookmarkStart w:id="137" w:name="_Toc299957133"/>
      <w:bookmarkStart w:id="138" w:name="_Toc346536839"/>
      <w:bookmarkStart w:id="139" w:name="_Toc339280306"/>
      <w:bookmarkStart w:id="140" w:name="_Toc339280368"/>
      <w:bookmarkStart w:id="141" w:name="_Toc363552777"/>
      <w:bookmarkStart w:id="142" w:name="_Toc363552842"/>
      <w:bookmarkStart w:id="143" w:name="_Toc378682222"/>
      <w:bookmarkStart w:id="144" w:name="_Toc378682242"/>
      <w:bookmarkStart w:id="145" w:name="_Toc371268254"/>
      <w:bookmarkStart w:id="146" w:name="_Toc371268321"/>
      <w:bookmarkStart w:id="147" w:name="_Toc379899890"/>
      <w:bookmarkStart w:id="148" w:name="_Toc381961116"/>
      <w:r w:rsidRPr="00E62BCC">
        <w:rPr>
          <w:rFonts w:eastAsia="Gulim" w:cs="Arial"/>
          <w:lang w:eastAsia="ko-KR"/>
        </w:rPr>
        <w:t xml:space="preserve">Microsoft Dynamics NAV </w:t>
      </w:r>
      <w:bookmarkEnd w:id="133"/>
      <w:bookmarkEnd w:id="134"/>
      <w:bookmarkEnd w:id="135"/>
      <w:bookmarkEnd w:id="136"/>
      <w:bookmarkEnd w:id="137"/>
      <w:r w:rsidRPr="00E62BCC">
        <w:rPr>
          <w:rFonts w:eastAsia="Gulim" w:cs="Arial"/>
          <w:lang w:eastAsia="ko-KR"/>
        </w:rPr>
        <w:t>2013</w:t>
      </w:r>
      <w:bookmarkEnd w:id="138"/>
      <w:bookmarkEnd w:id="139"/>
      <w:bookmarkEnd w:id="140"/>
      <w:bookmarkEnd w:id="141"/>
      <w:bookmarkEnd w:id="142"/>
      <w:r w:rsidRPr="00E62BCC">
        <w:rPr>
          <w:rFonts w:eastAsia="Gulim" w:cs="Arial"/>
          <w:lang w:eastAsia="ko-KR"/>
        </w:rPr>
        <w:t xml:space="preserve"> R2</w:t>
      </w:r>
      <w:bookmarkEnd w:id="143"/>
      <w:bookmarkEnd w:id="144"/>
      <w:bookmarkEnd w:id="145"/>
      <w:bookmarkEnd w:id="146"/>
      <w:bookmarkEnd w:id="147"/>
      <w:bookmarkEnd w:id="148"/>
      <w:r w:rsidRPr="00E62BCC">
        <w:rPr>
          <w:rFonts w:eastAsia="Gulim" w:cs="Arial"/>
        </w:rPr>
        <w:fldChar w:fldCharType="begin"/>
      </w:r>
      <w:r w:rsidRPr="00E62BCC">
        <w:rPr>
          <w:rFonts w:eastAsia="Gulim" w:cs="Arial"/>
          <w:lang w:eastAsia="ko-KR"/>
        </w:rPr>
        <w:instrText>XE "Microsoft Dynamics NAV 2013 R2"</w:instrText>
      </w:r>
      <w:r w:rsidRPr="00E62BCC">
        <w:rPr>
          <w:rFonts w:eastAsia="Gulim" w:cs="Arial"/>
        </w:rPr>
        <w:fldChar w:fldCharType="end"/>
      </w:r>
    </w:p>
    <w:p w14:paraId="6888664B" w14:textId="77777777" w:rsidR="000A570B" w:rsidRPr="00E62BCC" w:rsidRDefault="000A570B" w:rsidP="000A570B">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A0C05" w14:paraId="6888664E" w14:textId="77777777" w:rsidTr="00AE7BEF">
        <w:tc>
          <w:tcPr>
            <w:tcW w:w="2477" w:type="pct"/>
          </w:tcPr>
          <w:p w14:paraId="6888664C" w14:textId="77777777" w:rsidR="000A570B" w:rsidRPr="003A0C05" w:rsidRDefault="005E52C7" w:rsidP="00AE7BEF">
            <w:pPr>
              <w:pStyle w:val="PURLMSH"/>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없음</w:t>
            </w:r>
            <w:r w:rsidRPr="003A0C05">
              <w:rPr>
                <w:rFonts w:eastAsia="Gulim" w:cs="Arial"/>
                <w:lang w:eastAsia="ko-KR"/>
              </w:rPr>
              <w:t xml:space="preserve"> </w:t>
            </w:r>
          </w:p>
        </w:tc>
        <w:tc>
          <w:tcPr>
            <w:tcW w:w="2523" w:type="pct"/>
          </w:tcPr>
          <w:p w14:paraId="6888664D" w14:textId="77777777" w:rsidR="000A570B" w:rsidRPr="003A0C05" w:rsidRDefault="000A570B" w:rsidP="00AE7BE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0A570B" w:rsidRPr="003A0C05" w14:paraId="68886651" w14:textId="77777777" w:rsidTr="00AE7BEF">
        <w:tc>
          <w:tcPr>
            <w:tcW w:w="2477" w:type="pct"/>
          </w:tcPr>
          <w:p w14:paraId="6888664F" w14:textId="77777777" w:rsidR="000A570B" w:rsidRPr="003A0C05" w:rsidRDefault="00624A7C" w:rsidP="00AE7BEF">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Pr>
          <w:p w14:paraId="68886650" w14:textId="77777777" w:rsidR="000A570B" w:rsidRPr="003A0C05" w:rsidRDefault="000A570B" w:rsidP="00AE7BEF">
            <w:pPr>
              <w:pStyle w:val="PURLMSH"/>
              <w:rPr>
                <w:rFonts w:eastAsia="Gulim" w:cs="Arial"/>
                <w:lang w:eastAsia="ko-KR"/>
              </w:rPr>
            </w:pPr>
          </w:p>
        </w:tc>
      </w:tr>
    </w:tbl>
    <w:p w14:paraId="68886652" w14:textId="77777777" w:rsidR="000A570B" w:rsidRPr="00E62BCC" w:rsidRDefault="000A570B" w:rsidP="000A570B">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653" w14:textId="77777777" w:rsidR="000A570B" w:rsidRPr="00E62BCC" w:rsidRDefault="000A570B" w:rsidP="000A570B">
      <w:pPr>
        <w:pStyle w:val="PURBlueStrong"/>
        <w:rPr>
          <w:rFonts w:eastAsia="Gulim" w:cs="Arial"/>
          <w:lang w:eastAsia="ko-KR"/>
        </w:rPr>
      </w:pP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654" w14:textId="77777777" w:rsidR="000A570B" w:rsidRPr="00E62BCC" w:rsidRDefault="000A570B" w:rsidP="000A570B">
      <w:pPr>
        <w:pStyle w:val="PURBody-Indented"/>
        <w:rPr>
          <w:rFonts w:eastAsia="Gulim" w:cs="Arial"/>
          <w:lang w:eastAsia="ko-KR"/>
        </w:rPr>
      </w:pPr>
      <w:r w:rsidRPr="00E62BCC">
        <w:rPr>
          <w:rFonts w:eastAsia="Gulim" w:cs="Arial"/>
          <w:lang w:eastAsia="ko-KR"/>
        </w:rPr>
        <w:t>선택한</w:t>
      </w:r>
      <w:r w:rsidRPr="00E62BCC">
        <w:rPr>
          <w:rFonts w:eastAsia="Gulim" w:cs="Arial"/>
          <w:lang w:eastAsia="ko-KR"/>
        </w:rPr>
        <w:t xml:space="preserve"> SAL </w:t>
      </w:r>
      <w:r w:rsidRPr="00E62BCC">
        <w:rPr>
          <w:rFonts w:eastAsia="Gulim" w:cs="Arial"/>
          <w:lang w:eastAsia="ko-KR"/>
        </w:rPr>
        <w:t>버전과</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기준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요소로</w:t>
      </w:r>
      <w:r w:rsidRPr="00E62BCC">
        <w:rPr>
          <w:rFonts w:eastAsia="Gulim" w:cs="Arial"/>
          <w:lang w:eastAsia="ko-KR"/>
        </w:rPr>
        <w:t xml:space="preserve"> </w:t>
      </w:r>
      <w:r w:rsidRPr="00E62BCC">
        <w:rPr>
          <w:rFonts w:eastAsia="Gulim" w:cs="Arial"/>
          <w:lang w:eastAsia="ko-KR"/>
        </w:rPr>
        <w:t>알려진</w:t>
      </w:r>
      <w:r w:rsidRPr="00E62BCC">
        <w:rPr>
          <w:rFonts w:eastAsia="Gulim" w:cs="Arial"/>
          <w:lang w:eastAsia="ko-KR"/>
        </w:rPr>
        <w:t xml:space="preserve"> </w:t>
      </w:r>
      <w:r w:rsidRPr="00E62BCC">
        <w:rPr>
          <w:rFonts w:eastAsia="Gulim" w:cs="Arial"/>
          <w:lang w:eastAsia="ko-KR"/>
        </w:rPr>
        <w:t>기능의</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항목</w:t>
      </w:r>
      <w:r w:rsidRPr="00E62BCC">
        <w:rPr>
          <w:rFonts w:eastAsia="Gulim" w:cs="Arial"/>
          <w:lang w:eastAsia="ko-KR"/>
        </w:rPr>
        <w:t xml:space="preserve"> </w:t>
      </w:r>
      <w:r w:rsidRPr="00E62BCC">
        <w:rPr>
          <w:rFonts w:eastAsia="Gulim" w:cs="Arial"/>
          <w:lang w:eastAsia="ko-KR"/>
        </w:rPr>
        <w:t>인스턴스만을</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가능한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r w:rsidRPr="00E62BCC">
        <w:rPr>
          <w:rStyle w:val="Hyperlink"/>
          <w:rFonts w:eastAsia="Gulim" w:cs="Arial"/>
          <w:lang w:eastAsia="ko-KR"/>
        </w:rPr>
        <w:t>http://</w:t>
      </w:r>
      <w:hyperlink r:id="rId121" w:history="1">
        <w:r w:rsidRPr="00E62BCC">
          <w:rPr>
            <w:rStyle w:val="Hyperlink"/>
            <w:rFonts w:eastAsia="Gulim" w:cs="Arial"/>
            <w:lang w:eastAsia="ko-KR"/>
          </w:rPr>
          <w:t>www.explore.ms</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p>
    <w:p w14:paraId="68886655" w14:textId="77777777" w:rsidR="000A570B" w:rsidRPr="00E62BCC" w:rsidRDefault="000A570B" w:rsidP="0021189B">
      <w:pPr>
        <w:pStyle w:val="PURBody-Indented"/>
        <w:rPr>
          <w:rFonts w:eastAsia="Gulim" w:cs="Arial"/>
          <w:lang w:eastAsia="ko-KR"/>
        </w:rPr>
      </w:pP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허여되는</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w:t>
      </w:r>
      <w:r w:rsidRPr="000F398E">
        <w:rPr>
          <w:rFonts w:ascii="Gulim" w:eastAsia="Gulim" w:hAnsi="Gulim" w:cs="Arial"/>
          <w:lang w:eastAsia="ko-KR"/>
        </w:rPr>
        <w:t>"</w:t>
      </w:r>
      <w:r w:rsidRPr="00E62BCC">
        <w:rPr>
          <w:rFonts w:eastAsia="Gulim" w:cs="Arial"/>
          <w:lang w:eastAsia="ko-KR"/>
        </w:rPr>
        <w:t>당</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라이선스만을</w:t>
      </w:r>
      <w:r w:rsidRPr="00E62BCC">
        <w:rPr>
          <w:rFonts w:eastAsia="Gulim" w:cs="Arial"/>
          <w:lang w:eastAsia="ko-KR"/>
        </w:rPr>
        <w:t xml:space="preserve"> </w:t>
      </w:r>
      <w:r w:rsidRPr="00E62BCC">
        <w:rPr>
          <w:rFonts w:eastAsia="Gulim" w:cs="Arial"/>
          <w:lang w:eastAsia="ko-KR"/>
        </w:rPr>
        <w:t>취득하여</w:t>
      </w:r>
      <w:r w:rsidRPr="00E62BCC">
        <w:rPr>
          <w:rFonts w:eastAsia="Gulim" w:cs="Arial"/>
          <w:lang w:eastAsia="ko-KR"/>
        </w:rPr>
        <w:t xml:space="preserve"> </w:t>
      </w:r>
      <w:r w:rsidRPr="00E62BCC">
        <w:rPr>
          <w:rFonts w:eastAsia="Gulim" w:cs="Arial"/>
          <w:lang w:eastAsia="ko-KR"/>
        </w:rPr>
        <w:t>보고하면</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0021189B">
        <w:rPr>
          <w:rFonts w:ascii="Gulim" w:eastAsia="Gulim" w:hAnsi="Gulim" w:cs="Arial"/>
          <w:lang w:eastAsia="ko-KR"/>
        </w:rPr>
        <w:t>"</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w:t>
      </w:r>
      <w:r w:rsidR="0021189B">
        <w:rPr>
          <w:rFonts w:ascii="Gulim" w:eastAsia="Gulim" w:hAnsi="Gulim" w:cs="Arial"/>
          <w:lang w:eastAsia="ko-KR"/>
        </w:rPr>
        <w:t>"</w:t>
      </w:r>
      <w:r w:rsidRPr="00E62BCC">
        <w:rPr>
          <w:rFonts w:eastAsia="Gulim" w:cs="Arial"/>
          <w:lang w:eastAsia="ko-KR"/>
        </w:rPr>
        <w:t>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금융</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부서를</w:t>
      </w:r>
      <w:r w:rsidRPr="00E62BCC">
        <w:rPr>
          <w:rFonts w:eastAsia="Gulim" w:cs="Arial"/>
          <w:lang w:eastAsia="ko-KR"/>
        </w:rPr>
        <w:t xml:space="preserve"> </w:t>
      </w:r>
      <w:r w:rsidRPr="00E62BCC">
        <w:rPr>
          <w:rFonts w:eastAsia="Gulim" w:cs="Arial"/>
          <w:lang w:eastAsia="ko-KR"/>
        </w:rPr>
        <w:t>제어하는</w:t>
      </w:r>
      <w:r w:rsidRPr="00E62BCC">
        <w:rPr>
          <w:rFonts w:eastAsia="Gulim" w:cs="Arial"/>
          <w:lang w:eastAsia="ko-KR"/>
        </w:rPr>
        <w:t xml:space="preserve"> </w:t>
      </w:r>
      <w:r w:rsidRPr="00E62BCC">
        <w:rPr>
          <w:rFonts w:eastAsia="Gulim" w:cs="Arial"/>
          <w:lang w:eastAsia="ko-KR"/>
        </w:rPr>
        <w:t>원본</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 xml:space="preserve">. </w:t>
      </w:r>
    </w:p>
    <w:p w14:paraId="68886656" w14:textId="77777777" w:rsidR="000A570B" w:rsidRPr="00E62BCC" w:rsidRDefault="000A570B" w:rsidP="000A570B">
      <w:pPr>
        <w:pStyle w:val="PURBlueStrong"/>
        <w:rPr>
          <w:rFonts w:eastAsia="Gulim" w:cs="Arial"/>
          <w:lang w:eastAsia="ko-KR"/>
        </w:rPr>
      </w:pP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p>
    <w:p w14:paraId="68886657" w14:textId="77777777" w:rsidR="000A570B" w:rsidRPr="00E62BCC" w:rsidRDefault="000A570B" w:rsidP="000A570B">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지역화된</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언어</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hyperlink r:id="rId122" w:history="1">
        <w:r w:rsidRPr="00E62BCC">
          <w:rPr>
            <w:rStyle w:val="Hyperlink"/>
            <w:rFonts w:eastAsia="Gulim" w:cs="Arial"/>
            <w:lang w:eastAsia="ko-KR"/>
          </w:rPr>
          <w:t>http://www.microsoft.com/dynamics/en/us/products/nav-availability.aspx</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확인하십시오</w:t>
      </w:r>
      <w:r w:rsidRPr="00E62BCC">
        <w:rPr>
          <w:rFonts w:eastAsia="Gulim" w:cs="Arial"/>
          <w:lang w:eastAsia="ko-KR"/>
        </w:rPr>
        <w:t>.</w:t>
      </w:r>
    </w:p>
    <w:p w14:paraId="68886658" w14:textId="77777777" w:rsidR="000A570B" w:rsidRPr="00E62BCC" w:rsidRDefault="000A570B" w:rsidP="000A570B">
      <w:pPr>
        <w:pStyle w:val="PURBody-Indented"/>
        <w:rPr>
          <w:rFonts w:eastAsia="Gulim" w:cs="Arial"/>
          <w:lang w:eastAsia="ko-KR"/>
        </w:rPr>
      </w:pPr>
      <w:r w:rsidRPr="00E62BCC">
        <w:rPr>
          <w:rFonts w:eastAsia="Gulim" w:cs="Arial"/>
          <w:lang w:eastAsia="ko-KR"/>
        </w:rPr>
        <w:lastRenderedPageBreak/>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생성된</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법률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규정이</w:t>
      </w:r>
      <w:r w:rsidRPr="00E62BCC">
        <w:rPr>
          <w:rFonts w:eastAsia="Gulim" w:cs="Arial"/>
          <w:lang w:eastAsia="ko-KR"/>
        </w:rPr>
        <w:t xml:space="preserve"> </w:t>
      </w:r>
      <w:r w:rsidRPr="00E62BCC">
        <w:rPr>
          <w:rFonts w:eastAsia="Gulim" w:cs="Arial"/>
          <w:lang w:eastAsia="ko-KR"/>
        </w:rPr>
        <w:t>지역별로</w:t>
      </w:r>
      <w:r w:rsidRPr="00E62BCC">
        <w:rPr>
          <w:rFonts w:eastAsia="Gulim" w:cs="Arial"/>
          <w:lang w:eastAsia="ko-KR"/>
        </w:rPr>
        <w:t xml:space="preserve"> </w:t>
      </w:r>
      <w:r w:rsidRPr="00E62BCC">
        <w:rPr>
          <w:rFonts w:eastAsia="Gulim" w:cs="Arial"/>
          <w:lang w:eastAsia="ko-KR"/>
        </w:rPr>
        <w:t>다르므로</w:t>
      </w:r>
      <w:r w:rsidRPr="00E62BCC">
        <w:rPr>
          <w:rFonts w:eastAsia="Gulim" w:cs="Arial"/>
          <w:lang w:eastAsia="ko-KR"/>
        </w:rPr>
        <w:t xml:space="preserve"> </w:t>
      </w:r>
      <w:r w:rsidRPr="00E62BCC">
        <w:rPr>
          <w:rFonts w:eastAsia="Gulim" w:cs="Arial"/>
          <w:lang w:eastAsia="ko-KR"/>
        </w:rPr>
        <w:t>법률이나</w:t>
      </w:r>
      <w:r w:rsidRPr="00E62BCC">
        <w:rPr>
          <w:rFonts w:eastAsia="Gulim" w:cs="Arial"/>
          <w:lang w:eastAsia="ko-KR"/>
        </w:rPr>
        <w:t xml:space="preserve"> </w:t>
      </w:r>
      <w:r w:rsidRPr="00E62BCC">
        <w:rPr>
          <w:rFonts w:eastAsia="Gulim" w:cs="Arial"/>
          <w:lang w:eastAsia="ko-KR"/>
        </w:rPr>
        <w:t>규정의</w:t>
      </w:r>
      <w:r w:rsidRPr="00E62BCC">
        <w:rPr>
          <w:rFonts w:eastAsia="Gulim" w:cs="Arial"/>
          <w:lang w:eastAsia="ko-KR"/>
        </w:rPr>
        <w:t xml:space="preserve"> </w:t>
      </w:r>
      <w:r w:rsidRPr="00E62BCC">
        <w:rPr>
          <w:rFonts w:eastAsia="Gulim" w:cs="Arial"/>
          <w:lang w:eastAsia="ko-KR"/>
        </w:rPr>
        <w:t>차이로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원래의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생성되고</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일반에게</w:t>
      </w:r>
      <w:r w:rsidRPr="00E62BCC">
        <w:rPr>
          <w:rFonts w:eastAsia="Gulim" w:cs="Arial"/>
          <w:lang w:eastAsia="ko-KR"/>
        </w:rPr>
        <w:t xml:space="preserve"> </w:t>
      </w:r>
      <w:r w:rsidRPr="00E62BCC">
        <w:rPr>
          <w:rFonts w:eastAsia="Gulim" w:cs="Arial"/>
          <w:lang w:eastAsia="ko-KR"/>
        </w:rPr>
        <w:t>상업적으로</w:t>
      </w:r>
      <w:r w:rsidRPr="00E62BCC">
        <w:rPr>
          <w:rFonts w:eastAsia="Gulim" w:cs="Arial"/>
          <w:lang w:eastAsia="ko-KR"/>
        </w:rPr>
        <w:t xml:space="preserve"> </w:t>
      </w:r>
      <w:r w:rsidRPr="00E62BCC">
        <w:rPr>
          <w:rFonts w:eastAsia="Gulim" w:cs="Arial"/>
          <w:lang w:eastAsia="ko-KR"/>
        </w:rPr>
        <w:t>제공했던</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적합성에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보장</w:t>
      </w:r>
      <w:r w:rsidRPr="00E62BCC">
        <w:rPr>
          <w:rFonts w:eastAsia="Gulim" w:cs="Arial"/>
          <w:lang w:eastAsia="ko-KR"/>
        </w:rPr>
        <w:t xml:space="preserve">, </w:t>
      </w:r>
      <w:r w:rsidRPr="00E62BCC">
        <w:rPr>
          <w:rFonts w:eastAsia="Gulim" w:cs="Arial"/>
          <w:lang w:eastAsia="ko-KR"/>
        </w:rPr>
        <w:t>보증</w:t>
      </w:r>
      <w:r w:rsidRPr="00E62BCC">
        <w:rPr>
          <w:rFonts w:eastAsia="Gulim" w:cs="Arial"/>
          <w:lang w:eastAsia="ko-KR"/>
        </w:rPr>
        <w:t>(</w:t>
      </w:r>
      <w:r w:rsidRPr="00E62BCC">
        <w:rPr>
          <w:rFonts w:eastAsia="Gulim" w:cs="Arial"/>
          <w:lang w:eastAsia="ko-KR"/>
        </w:rPr>
        <w:t>명시적</w:t>
      </w:r>
      <w:r w:rsidRPr="00E62BCC">
        <w:rPr>
          <w:rFonts w:eastAsia="Gulim" w:cs="Arial"/>
          <w:lang w:eastAsia="ko-KR"/>
        </w:rPr>
        <w:t xml:space="preserve">, </w:t>
      </w:r>
      <w:r w:rsidRPr="00E62BCC">
        <w:rPr>
          <w:rFonts w:eastAsia="Gulim" w:cs="Arial"/>
          <w:lang w:eastAsia="ko-KR"/>
        </w:rPr>
        <w:t>묵시적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방식의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확약을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적합한지</w:t>
      </w:r>
      <w:r w:rsidRPr="00E62BCC">
        <w:rPr>
          <w:rFonts w:eastAsia="Gulim" w:cs="Arial"/>
          <w:lang w:eastAsia="ko-KR"/>
        </w:rPr>
        <w:t xml:space="preserve"> </w:t>
      </w:r>
      <w:r w:rsidRPr="00E62BCC">
        <w:rPr>
          <w:rFonts w:eastAsia="Gulim" w:cs="Arial"/>
          <w:lang w:eastAsia="ko-KR"/>
        </w:rPr>
        <w:t>여부를</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영역의</w:t>
      </w:r>
      <w:r w:rsidRPr="00E62BCC">
        <w:rPr>
          <w:rFonts w:eastAsia="Gulim" w:cs="Arial"/>
          <w:lang w:eastAsia="ko-KR"/>
        </w:rPr>
        <w:t xml:space="preserve"> </w:t>
      </w:r>
      <w:r w:rsidRPr="00E62BCC">
        <w:rPr>
          <w:rFonts w:eastAsia="Gulim" w:cs="Arial"/>
          <w:lang w:eastAsia="ko-KR"/>
        </w:rPr>
        <w:t>세무</w:t>
      </w:r>
      <w:r w:rsidRPr="00E62BCC">
        <w:rPr>
          <w:rFonts w:eastAsia="Gulim" w:cs="Arial"/>
          <w:lang w:eastAsia="ko-KR"/>
        </w:rPr>
        <w:t xml:space="preserve"> </w:t>
      </w:r>
      <w:r w:rsidRPr="00E62BCC">
        <w:rPr>
          <w:rFonts w:eastAsia="Gulim" w:cs="Arial"/>
          <w:lang w:eastAsia="ko-KR"/>
        </w:rPr>
        <w:t>전문가에게</w:t>
      </w:r>
      <w:r w:rsidRPr="00E62BCC">
        <w:rPr>
          <w:rFonts w:eastAsia="Gulim" w:cs="Arial"/>
          <w:lang w:eastAsia="ko-KR"/>
        </w:rPr>
        <w:t xml:space="preserve"> </w:t>
      </w:r>
      <w:r w:rsidRPr="00E62BCC">
        <w:rPr>
          <w:rFonts w:eastAsia="Gulim" w:cs="Arial"/>
          <w:lang w:eastAsia="ko-KR"/>
        </w:rPr>
        <w:t>문의하십시오</w:t>
      </w:r>
      <w:r w:rsidRPr="00E62BCC">
        <w:rPr>
          <w:rFonts w:eastAsia="Gulim" w:cs="Arial"/>
          <w:lang w:eastAsia="ko-KR"/>
        </w:rPr>
        <w:t>.</w:t>
      </w:r>
    </w:p>
    <w:p w14:paraId="68886659" w14:textId="77777777" w:rsidR="000A570B" w:rsidRPr="00E62BCC" w:rsidRDefault="000A570B" w:rsidP="000A570B">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번역하려는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MPLLA(</w:t>
      </w: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MPLLA </w:t>
      </w:r>
      <w:r w:rsidRPr="00E62BCC">
        <w:rPr>
          <w:rFonts w:eastAsia="Gulim" w:cs="Arial"/>
          <w:lang w:eastAsia="ko-KR"/>
        </w:rPr>
        <w:t>및</w:t>
      </w:r>
      <w:r w:rsidRPr="00E62BCC">
        <w:rPr>
          <w:rFonts w:eastAsia="Gulim" w:cs="Arial"/>
          <w:lang w:eastAsia="ko-KR"/>
        </w:rPr>
        <w:t xml:space="preserve"> Microsoft Dynamics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23" w:history="1">
        <w:r w:rsidRPr="00E62BCC">
          <w:rPr>
            <w:rStyle w:val="Hyperlink"/>
            <w:rFonts w:eastAsia="Gulim" w:cs="Arial"/>
            <w:lang w:eastAsia="ko-KR"/>
          </w:rPr>
          <w:t>https://mbs.microsoft.com/partnersource/partneressentials/pllp</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참조하거나</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담당자에게</w:t>
      </w:r>
      <w:r w:rsidRPr="00E62BCC">
        <w:rPr>
          <w:rFonts w:eastAsia="Gulim" w:cs="Arial"/>
          <w:lang w:eastAsia="ko-KR"/>
        </w:rPr>
        <w:t xml:space="preserve"> </w:t>
      </w:r>
      <w:r w:rsidRPr="00E62BCC">
        <w:rPr>
          <w:rFonts w:eastAsia="Gulim" w:cs="Arial"/>
          <w:lang w:eastAsia="ko-KR"/>
        </w:rPr>
        <w:t>문의하시기</w:t>
      </w:r>
      <w:r w:rsidRPr="00E62BCC">
        <w:rPr>
          <w:rFonts w:eastAsia="Gulim" w:cs="Arial"/>
          <w:lang w:eastAsia="ko-KR"/>
        </w:rPr>
        <w:t xml:space="preserve"> </w:t>
      </w:r>
      <w:r w:rsidRPr="00E62BCC">
        <w:rPr>
          <w:rFonts w:eastAsia="Gulim" w:cs="Arial"/>
          <w:lang w:eastAsia="ko-KR"/>
        </w:rPr>
        <w:t>바랍니다</w:t>
      </w:r>
      <w:r w:rsidRPr="00E62BCC">
        <w:rPr>
          <w:rFonts w:eastAsia="Gulim" w:cs="Arial"/>
          <w:lang w:eastAsia="ko-KR"/>
        </w:rPr>
        <w:t>.</w:t>
      </w:r>
    </w:p>
    <w:p w14:paraId="6888665A" w14:textId="77777777" w:rsidR="000A570B"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65B" w14:textId="77777777" w:rsidR="000A570B" w:rsidRPr="00E62BCC" w:rsidRDefault="000A570B" w:rsidP="000A570B">
      <w:pPr>
        <w:pStyle w:val="PURProductName"/>
        <w:rPr>
          <w:rFonts w:eastAsia="Gulim" w:cs="Arial"/>
          <w:lang w:eastAsia="ko-KR"/>
        </w:rPr>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899891"/>
      <w:bookmarkStart w:id="164" w:name="_Toc381961117"/>
      <w:r w:rsidRPr="00E62BCC">
        <w:rPr>
          <w:rFonts w:eastAsia="Gulim" w:cs="Arial"/>
          <w:lang w:eastAsia="ko-KR"/>
        </w:rPr>
        <w:t>Microsoft Dynamics SL 2011</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r w:rsidRPr="00E62BCC">
        <w:rPr>
          <w:rFonts w:eastAsia="Gulim" w:cs="Arial"/>
        </w:rPr>
        <w:fldChar w:fldCharType="begin"/>
      </w:r>
      <w:r w:rsidRPr="00E62BCC">
        <w:rPr>
          <w:rFonts w:eastAsia="Gulim" w:cs="Arial"/>
          <w:lang w:eastAsia="ko-KR"/>
        </w:rPr>
        <w:instrText>XE "Microsoft Dynamics SL 2011"</w:instrText>
      </w:r>
      <w:r w:rsidRPr="00E62BCC">
        <w:rPr>
          <w:rFonts w:eastAsia="Gulim" w:cs="Arial"/>
        </w:rPr>
        <w:fldChar w:fldCharType="end"/>
      </w:r>
    </w:p>
    <w:p w14:paraId="6888665C" w14:textId="77777777" w:rsidR="000A570B" w:rsidRPr="00E62BCC" w:rsidRDefault="000A570B" w:rsidP="000A570B">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A0C05" w14:paraId="6888665F" w14:textId="77777777" w:rsidTr="00AE7BEF">
        <w:tc>
          <w:tcPr>
            <w:tcW w:w="2477" w:type="pct"/>
          </w:tcPr>
          <w:p w14:paraId="6888665D" w14:textId="77777777" w:rsidR="000A570B" w:rsidRPr="003A0C05" w:rsidRDefault="005E52C7" w:rsidP="00AE7BEF">
            <w:pPr>
              <w:pStyle w:val="PURLMSH"/>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없음</w:t>
            </w:r>
            <w:r w:rsidRPr="003A0C05">
              <w:rPr>
                <w:rFonts w:eastAsia="Gulim" w:cs="Arial"/>
                <w:lang w:eastAsia="ko-KR"/>
              </w:rPr>
              <w:t xml:space="preserve"> </w:t>
            </w:r>
          </w:p>
        </w:tc>
        <w:tc>
          <w:tcPr>
            <w:tcW w:w="2523" w:type="pct"/>
          </w:tcPr>
          <w:p w14:paraId="6888665E" w14:textId="77777777" w:rsidR="000A570B" w:rsidRPr="003A0C05" w:rsidRDefault="000A570B" w:rsidP="00AE7BE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0A570B" w:rsidRPr="003A0C05" w14:paraId="68886662" w14:textId="77777777" w:rsidTr="00AE7BEF">
        <w:tc>
          <w:tcPr>
            <w:tcW w:w="2477" w:type="pct"/>
          </w:tcPr>
          <w:p w14:paraId="68886660" w14:textId="77777777" w:rsidR="000A570B" w:rsidRPr="003A0C05" w:rsidRDefault="00624A7C" w:rsidP="00AE7BEF">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Pr>
          <w:p w14:paraId="68886661" w14:textId="77777777" w:rsidR="000A570B" w:rsidRPr="003A0C05" w:rsidRDefault="000A570B" w:rsidP="00AE7BEF">
            <w:pPr>
              <w:pStyle w:val="PURLMSH"/>
              <w:rPr>
                <w:rFonts w:eastAsia="Gulim" w:cs="Arial"/>
                <w:lang w:eastAsia="ko-KR"/>
              </w:rPr>
            </w:pPr>
          </w:p>
        </w:tc>
      </w:tr>
    </w:tbl>
    <w:p w14:paraId="68886663" w14:textId="77777777" w:rsidR="000A570B" w:rsidRPr="00E62BCC" w:rsidRDefault="000A570B" w:rsidP="000A570B">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664" w14:textId="77777777" w:rsidR="000A570B" w:rsidRPr="00E62BCC" w:rsidRDefault="000A570B" w:rsidP="000A570B">
      <w:pPr>
        <w:pStyle w:val="PURBlueStrong"/>
        <w:rPr>
          <w:rFonts w:eastAsia="Gulim" w:cs="Arial"/>
          <w:lang w:eastAsia="ko-KR"/>
        </w:rPr>
      </w:pP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665" w14:textId="77777777" w:rsidR="000A570B" w:rsidRPr="00E62BCC" w:rsidRDefault="000A570B" w:rsidP="000A570B">
      <w:pPr>
        <w:pStyle w:val="PURBody-Indented"/>
        <w:rPr>
          <w:rFonts w:eastAsia="Gulim" w:cs="Arial"/>
          <w:lang w:eastAsia="ko-KR"/>
        </w:rPr>
      </w:pPr>
      <w:r w:rsidRPr="00E62BCC">
        <w:rPr>
          <w:rFonts w:eastAsia="Gulim" w:cs="Arial"/>
          <w:lang w:eastAsia="ko-KR"/>
        </w:rPr>
        <w:t>선택한</w:t>
      </w:r>
      <w:r w:rsidRPr="00E62BCC">
        <w:rPr>
          <w:rFonts w:eastAsia="Gulim" w:cs="Arial"/>
          <w:lang w:eastAsia="ko-KR"/>
        </w:rPr>
        <w:t xml:space="preserve"> SAL </w:t>
      </w:r>
      <w:r w:rsidRPr="00E62BCC">
        <w:rPr>
          <w:rFonts w:eastAsia="Gulim" w:cs="Arial"/>
          <w:lang w:eastAsia="ko-KR"/>
        </w:rPr>
        <w:t>버전과</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기준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요소로</w:t>
      </w:r>
      <w:r w:rsidRPr="00E62BCC">
        <w:rPr>
          <w:rFonts w:eastAsia="Gulim" w:cs="Arial"/>
          <w:lang w:eastAsia="ko-KR"/>
        </w:rPr>
        <w:t xml:space="preserve"> </w:t>
      </w:r>
      <w:r w:rsidRPr="00E62BCC">
        <w:rPr>
          <w:rFonts w:eastAsia="Gulim" w:cs="Arial"/>
          <w:lang w:eastAsia="ko-KR"/>
        </w:rPr>
        <w:t>알려진</w:t>
      </w:r>
      <w:r w:rsidRPr="00E62BCC">
        <w:rPr>
          <w:rFonts w:eastAsia="Gulim" w:cs="Arial"/>
          <w:lang w:eastAsia="ko-KR"/>
        </w:rPr>
        <w:t xml:space="preserve"> </w:t>
      </w:r>
      <w:r w:rsidRPr="00E62BCC">
        <w:rPr>
          <w:rFonts w:eastAsia="Gulim" w:cs="Arial"/>
          <w:lang w:eastAsia="ko-KR"/>
        </w:rPr>
        <w:t>기능의</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항목</w:t>
      </w:r>
      <w:r w:rsidRPr="00E62BCC">
        <w:rPr>
          <w:rFonts w:eastAsia="Gulim" w:cs="Arial"/>
          <w:lang w:eastAsia="ko-KR"/>
        </w:rPr>
        <w:t xml:space="preserve"> </w:t>
      </w:r>
      <w:r w:rsidRPr="00E62BCC">
        <w:rPr>
          <w:rFonts w:eastAsia="Gulim" w:cs="Arial"/>
          <w:lang w:eastAsia="ko-KR"/>
        </w:rPr>
        <w:t>인스턴스만을</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가능한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r w:rsidRPr="00E62BCC">
        <w:rPr>
          <w:rStyle w:val="Hyperlink"/>
          <w:rFonts w:eastAsia="Gulim" w:cs="Arial"/>
          <w:lang w:eastAsia="ko-KR"/>
        </w:rPr>
        <w:t>http://</w:t>
      </w:r>
      <w:hyperlink r:id="rId124" w:history="1">
        <w:r w:rsidRPr="00E62BCC">
          <w:rPr>
            <w:rStyle w:val="Hyperlink"/>
            <w:rFonts w:eastAsia="Gulim" w:cs="Arial"/>
            <w:lang w:eastAsia="ko-KR"/>
          </w:rPr>
          <w:t>www.explore.ms</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666" w14:textId="77777777" w:rsidR="000A570B" w:rsidRPr="00E62BCC" w:rsidRDefault="000A570B" w:rsidP="0021189B">
      <w:pPr>
        <w:pStyle w:val="PURBody-Indented"/>
        <w:rPr>
          <w:rFonts w:eastAsia="Gulim" w:cs="Arial"/>
          <w:lang w:eastAsia="ko-KR"/>
        </w:rPr>
      </w:pP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허여되는</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w:t>
      </w:r>
      <w:r w:rsidRPr="000F398E">
        <w:rPr>
          <w:rFonts w:ascii="Gulim" w:eastAsia="Gulim" w:hAnsi="Gulim" w:cs="Arial"/>
          <w:lang w:eastAsia="ko-KR"/>
        </w:rPr>
        <w:t>"</w:t>
      </w:r>
      <w:r w:rsidRPr="00E62BCC">
        <w:rPr>
          <w:rFonts w:eastAsia="Gulim" w:cs="Arial"/>
          <w:lang w:eastAsia="ko-KR"/>
        </w:rPr>
        <w:t>당</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라이선스만을</w:t>
      </w:r>
      <w:r w:rsidRPr="00E62BCC">
        <w:rPr>
          <w:rFonts w:eastAsia="Gulim" w:cs="Arial"/>
          <w:lang w:eastAsia="ko-KR"/>
        </w:rPr>
        <w:t xml:space="preserve"> </w:t>
      </w:r>
      <w:r w:rsidRPr="00E62BCC">
        <w:rPr>
          <w:rFonts w:eastAsia="Gulim" w:cs="Arial"/>
          <w:lang w:eastAsia="ko-KR"/>
        </w:rPr>
        <w:t>취득하여</w:t>
      </w:r>
      <w:r w:rsidRPr="00E62BCC">
        <w:rPr>
          <w:rFonts w:eastAsia="Gulim" w:cs="Arial"/>
          <w:lang w:eastAsia="ko-KR"/>
        </w:rPr>
        <w:t xml:space="preserve"> </w:t>
      </w:r>
      <w:r w:rsidRPr="00E62BCC">
        <w:rPr>
          <w:rFonts w:eastAsia="Gulim" w:cs="Arial"/>
          <w:lang w:eastAsia="ko-KR"/>
        </w:rPr>
        <w:t>보고하면</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0021189B">
        <w:rPr>
          <w:rFonts w:ascii="Gulim" w:eastAsia="Gulim" w:hAnsi="Gulim" w:cs="Arial"/>
          <w:lang w:eastAsia="ko-KR"/>
        </w:rPr>
        <w:t>"</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w:t>
      </w:r>
      <w:r w:rsidR="0021189B">
        <w:rPr>
          <w:rFonts w:ascii="Gulim" w:eastAsia="Gulim" w:hAnsi="Gulim" w:cs="Arial"/>
          <w:lang w:eastAsia="ko-KR"/>
        </w:rPr>
        <w:t>"</w:t>
      </w:r>
      <w:r w:rsidRPr="00E62BCC">
        <w:rPr>
          <w:rFonts w:eastAsia="Gulim" w:cs="Arial"/>
          <w:lang w:eastAsia="ko-KR"/>
        </w:rPr>
        <w:t>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금융</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부서를</w:t>
      </w:r>
      <w:r w:rsidRPr="00E62BCC">
        <w:rPr>
          <w:rFonts w:eastAsia="Gulim" w:cs="Arial"/>
          <w:lang w:eastAsia="ko-KR"/>
        </w:rPr>
        <w:t xml:space="preserve"> </w:t>
      </w:r>
      <w:r w:rsidRPr="00E62BCC">
        <w:rPr>
          <w:rFonts w:eastAsia="Gulim" w:cs="Arial"/>
          <w:lang w:eastAsia="ko-KR"/>
        </w:rPr>
        <w:t>제어하는</w:t>
      </w:r>
      <w:r w:rsidRPr="00E62BCC">
        <w:rPr>
          <w:rFonts w:eastAsia="Gulim" w:cs="Arial"/>
          <w:lang w:eastAsia="ko-KR"/>
        </w:rPr>
        <w:t xml:space="preserve"> </w:t>
      </w:r>
      <w:r w:rsidRPr="00E62BCC">
        <w:rPr>
          <w:rFonts w:eastAsia="Gulim" w:cs="Arial"/>
          <w:lang w:eastAsia="ko-KR"/>
        </w:rPr>
        <w:t>원본</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w:t>
      </w:r>
    </w:p>
    <w:p w14:paraId="68886667" w14:textId="77777777" w:rsidR="000A570B" w:rsidRPr="00E62BCC" w:rsidRDefault="000A570B" w:rsidP="000A570B">
      <w:pPr>
        <w:pStyle w:val="PURBlueStrong"/>
        <w:rPr>
          <w:rFonts w:eastAsia="Gulim" w:cs="Arial"/>
          <w:lang w:eastAsia="ko-KR"/>
        </w:rPr>
      </w:pP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p>
    <w:p w14:paraId="68886668" w14:textId="77777777" w:rsidR="000A570B" w:rsidRPr="00E62BCC" w:rsidRDefault="000A570B" w:rsidP="000A570B">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지역화된</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언어</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hyperlink r:id="rId125" w:history="1">
        <w:r w:rsidRPr="00E62BCC">
          <w:rPr>
            <w:rStyle w:val="Hyperlink"/>
            <w:rFonts w:eastAsia="Gulim" w:cs="Arial"/>
            <w:lang w:eastAsia="ko-KR"/>
          </w:rPr>
          <w:t>http://www.microsoft.com/dynamics/en/us/products/sl-availability.aspx</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확인하십시오</w:t>
      </w:r>
      <w:r w:rsidRPr="00E62BCC">
        <w:rPr>
          <w:rFonts w:eastAsia="Gulim" w:cs="Arial"/>
          <w:lang w:eastAsia="ko-KR"/>
        </w:rPr>
        <w:t xml:space="preserve">. </w:t>
      </w:r>
    </w:p>
    <w:p w14:paraId="68886669" w14:textId="77777777" w:rsidR="000A570B" w:rsidRPr="00E62BCC" w:rsidRDefault="000A570B" w:rsidP="000A570B">
      <w:pPr>
        <w:pStyle w:val="PURBody-Indented"/>
        <w:rPr>
          <w:rFonts w:eastAsia="Gulim" w:cs="Arial"/>
          <w:lang w:eastAsia="ko-KR"/>
        </w:rPr>
      </w:pP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생성된</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법률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규정이</w:t>
      </w:r>
      <w:r w:rsidRPr="00E62BCC">
        <w:rPr>
          <w:rFonts w:eastAsia="Gulim" w:cs="Arial"/>
          <w:lang w:eastAsia="ko-KR"/>
        </w:rPr>
        <w:t xml:space="preserve"> </w:t>
      </w:r>
      <w:r w:rsidRPr="00E62BCC">
        <w:rPr>
          <w:rFonts w:eastAsia="Gulim" w:cs="Arial"/>
          <w:lang w:eastAsia="ko-KR"/>
        </w:rPr>
        <w:t>지역별로</w:t>
      </w:r>
      <w:r w:rsidRPr="00E62BCC">
        <w:rPr>
          <w:rFonts w:eastAsia="Gulim" w:cs="Arial"/>
          <w:lang w:eastAsia="ko-KR"/>
        </w:rPr>
        <w:t xml:space="preserve"> </w:t>
      </w:r>
      <w:r w:rsidRPr="00E62BCC">
        <w:rPr>
          <w:rFonts w:eastAsia="Gulim" w:cs="Arial"/>
          <w:lang w:eastAsia="ko-KR"/>
        </w:rPr>
        <w:t>다르므로</w:t>
      </w:r>
      <w:r w:rsidRPr="00E62BCC">
        <w:rPr>
          <w:rFonts w:eastAsia="Gulim" w:cs="Arial"/>
          <w:lang w:eastAsia="ko-KR"/>
        </w:rPr>
        <w:t xml:space="preserve"> </w:t>
      </w:r>
      <w:r w:rsidRPr="00E62BCC">
        <w:rPr>
          <w:rFonts w:eastAsia="Gulim" w:cs="Arial"/>
          <w:lang w:eastAsia="ko-KR"/>
        </w:rPr>
        <w:t>법률이나</w:t>
      </w:r>
      <w:r w:rsidRPr="00E62BCC">
        <w:rPr>
          <w:rFonts w:eastAsia="Gulim" w:cs="Arial"/>
          <w:lang w:eastAsia="ko-KR"/>
        </w:rPr>
        <w:t xml:space="preserve"> </w:t>
      </w:r>
      <w:r w:rsidRPr="00E62BCC">
        <w:rPr>
          <w:rFonts w:eastAsia="Gulim" w:cs="Arial"/>
          <w:lang w:eastAsia="ko-KR"/>
        </w:rPr>
        <w:t>규정의</w:t>
      </w:r>
      <w:r w:rsidRPr="00E62BCC">
        <w:rPr>
          <w:rFonts w:eastAsia="Gulim" w:cs="Arial"/>
          <w:lang w:eastAsia="ko-KR"/>
        </w:rPr>
        <w:t xml:space="preserve"> </w:t>
      </w:r>
      <w:r w:rsidRPr="00E62BCC">
        <w:rPr>
          <w:rFonts w:eastAsia="Gulim" w:cs="Arial"/>
          <w:lang w:eastAsia="ko-KR"/>
        </w:rPr>
        <w:t>차이로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원래의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생성되고</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일반에게</w:t>
      </w:r>
      <w:r w:rsidRPr="00E62BCC">
        <w:rPr>
          <w:rFonts w:eastAsia="Gulim" w:cs="Arial"/>
          <w:lang w:eastAsia="ko-KR"/>
        </w:rPr>
        <w:t xml:space="preserve"> </w:t>
      </w:r>
      <w:r w:rsidRPr="00E62BCC">
        <w:rPr>
          <w:rFonts w:eastAsia="Gulim" w:cs="Arial"/>
          <w:lang w:eastAsia="ko-KR"/>
        </w:rPr>
        <w:t>상업적으로</w:t>
      </w:r>
      <w:r w:rsidRPr="00E62BCC">
        <w:rPr>
          <w:rFonts w:eastAsia="Gulim" w:cs="Arial"/>
          <w:lang w:eastAsia="ko-KR"/>
        </w:rPr>
        <w:t xml:space="preserve"> </w:t>
      </w:r>
      <w:r w:rsidRPr="00E62BCC">
        <w:rPr>
          <w:rFonts w:eastAsia="Gulim" w:cs="Arial"/>
          <w:lang w:eastAsia="ko-KR"/>
        </w:rPr>
        <w:t>제공했던</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적합성에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보장</w:t>
      </w:r>
      <w:r w:rsidRPr="00E62BCC">
        <w:rPr>
          <w:rFonts w:eastAsia="Gulim" w:cs="Arial"/>
          <w:lang w:eastAsia="ko-KR"/>
        </w:rPr>
        <w:t xml:space="preserve">, </w:t>
      </w:r>
      <w:r w:rsidRPr="00E62BCC">
        <w:rPr>
          <w:rFonts w:eastAsia="Gulim" w:cs="Arial"/>
          <w:lang w:eastAsia="ko-KR"/>
        </w:rPr>
        <w:t>보증</w:t>
      </w:r>
      <w:r w:rsidRPr="00E62BCC">
        <w:rPr>
          <w:rFonts w:eastAsia="Gulim" w:cs="Arial"/>
          <w:lang w:eastAsia="ko-KR"/>
        </w:rPr>
        <w:t>(</w:t>
      </w:r>
      <w:r w:rsidRPr="00E62BCC">
        <w:rPr>
          <w:rFonts w:eastAsia="Gulim" w:cs="Arial"/>
          <w:lang w:eastAsia="ko-KR"/>
        </w:rPr>
        <w:t>명시적</w:t>
      </w:r>
      <w:r w:rsidRPr="00E62BCC">
        <w:rPr>
          <w:rFonts w:eastAsia="Gulim" w:cs="Arial"/>
          <w:lang w:eastAsia="ko-KR"/>
        </w:rPr>
        <w:t xml:space="preserve">, </w:t>
      </w:r>
      <w:r w:rsidRPr="00E62BCC">
        <w:rPr>
          <w:rFonts w:eastAsia="Gulim" w:cs="Arial"/>
          <w:lang w:eastAsia="ko-KR"/>
        </w:rPr>
        <w:t>묵시적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방식의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확약을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적합한지</w:t>
      </w:r>
      <w:r w:rsidRPr="00E62BCC">
        <w:rPr>
          <w:rFonts w:eastAsia="Gulim" w:cs="Arial"/>
          <w:lang w:eastAsia="ko-KR"/>
        </w:rPr>
        <w:t xml:space="preserve"> </w:t>
      </w:r>
      <w:r w:rsidRPr="00E62BCC">
        <w:rPr>
          <w:rFonts w:eastAsia="Gulim" w:cs="Arial"/>
          <w:lang w:eastAsia="ko-KR"/>
        </w:rPr>
        <w:t>여부를</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영역의</w:t>
      </w:r>
      <w:r w:rsidRPr="00E62BCC">
        <w:rPr>
          <w:rFonts w:eastAsia="Gulim" w:cs="Arial"/>
          <w:lang w:eastAsia="ko-KR"/>
        </w:rPr>
        <w:t xml:space="preserve"> </w:t>
      </w:r>
      <w:r w:rsidRPr="00E62BCC">
        <w:rPr>
          <w:rFonts w:eastAsia="Gulim" w:cs="Arial"/>
          <w:lang w:eastAsia="ko-KR"/>
        </w:rPr>
        <w:t>세무</w:t>
      </w:r>
      <w:r w:rsidRPr="00E62BCC">
        <w:rPr>
          <w:rFonts w:eastAsia="Gulim" w:cs="Arial"/>
          <w:lang w:eastAsia="ko-KR"/>
        </w:rPr>
        <w:t xml:space="preserve"> </w:t>
      </w:r>
      <w:r w:rsidRPr="00E62BCC">
        <w:rPr>
          <w:rFonts w:eastAsia="Gulim" w:cs="Arial"/>
          <w:lang w:eastAsia="ko-KR"/>
        </w:rPr>
        <w:t>전문가에게</w:t>
      </w:r>
      <w:r w:rsidRPr="00E62BCC">
        <w:rPr>
          <w:rFonts w:eastAsia="Gulim" w:cs="Arial"/>
          <w:lang w:eastAsia="ko-KR"/>
        </w:rPr>
        <w:t xml:space="preserve"> </w:t>
      </w:r>
      <w:r w:rsidRPr="00E62BCC">
        <w:rPr>
          <w:rFonts w:eastAsia="Gulim" w:cs="Arial"/>
          <w:lang w:eastAsia="ko-KR"/>
        </w:rPr>
        <w:t>문의하십시오</w:t>
      </w:r>
      <w:r w:rsidRPr="00E62BCC">
        <w:rPr>
          <w:rFonts w:eastAsia="Gulim" w:cs="Arial"/>
          <w:lang w:eastAsia="ko-KR"/>
        </w:rPr>
        <w:t>.</w:t>
      </w:r>
    </w:p>
    <w:p w14:paraId="6888666A" w14:textId="77777777" w:rsidR="000A570B" w:rsidRPr="00E62BCC" w:rsidRDefault="000A570B" w:rsidP="000A570B">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번역하려는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MPLLA(</w:t>
      </w: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MPLLA </w:t>
      </w:r>
      <w:r w:rsidRPr="00E62BCC">
        <w:rPr>
          <w:rFonts w:eastAsia="Gulim" w:cs="Arial"/>
          <w:lang w:eastAsia="ko-KR"/>
        </w:rPr>
        <w:t>및</w:t>
      </w:r>
      <w:r w:rsidRPr="00E62BCC">
        <w:rPr>
          <w:rFonts w:eastAsia="Gulim" w:cs="Arial"/>
          <w:lang w:eastAsia="ko-KR"/>
        </w:rPr>
        <w:t xml:space="preserve"> Microsoft Dynamics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26" w:history="1">
        <w:r w:rsidRPr="00E62BCC">
          <w:rPr>
            <w:rStyle w:val="Hyperlink"/>
            <w:rFonts w:eastAsia="Gulim" w:cs="Arial"/>
            <w:lang w:eastAsia="ko-KR"/>
          </w:rPr>
          <w:t>https://mbs.microsoft.com/partnersource/partneressentials/pllp</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참조하거나</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담당자에게</w:t>
      </w:r>
      <w:r w:rsidRPr="00E62BCC">
        <w:rPr>
          <w:rFonts w:eastAsia="Gulim" w:cs="Arial"/>
          <w:lang w:eastAsia="ko-KR"/>
        </w:rPr>
        <w:t xml:space="preserve"> </w:t>
      </w:r>
      <w:r w:rsidRPr="00E62BCC">
        <w:rPr>
          <w:rFonts w:eastAsia="Gulim" w:cs="Arial"/>
          <w:lang w:eastAsia="ko-KR"/>
        </w:rPr>
        <w:t>문의하시기</w:t>
      </w:r>
      <w:r w:rsidRPr="00E62BCC">
        <w:rPr>
          <w:rFonts w:eastAsia="Gulim" w:cs="Arial"/>
          <w:lang w:eastAsia="ko-KR"/>
        </w:rPr>
        <w:t xml:space="preserve"> </w:t>
      </w:r>
      <w:r w:rsidRPr="00E62BCC">
        <w:rPr>
          <w:rFonts w:eastAsia="Gulim" w:cs="Arial"/>
          <w:lang w:eastAsia="ko-KR"/>
        </w:rPr>
        <w:t>바랍니다</w:t>
      </w:r>
      <w:r w:rsidRPr="00E62BCC">
        <w:rPr>
          <w:rFonts w:eastAsia="Gulim" w:cs="Arial"/>
          <w:lang w:eastAsia="ko-KR"/>
        </w:rPr>
        <w:t>.</w:t>
      </w:r>
    </w:p>
    <w:p w14:paraId="6888666B" w14:textId="77777777" w:rsidR="000A570B"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66C" w14:textId="77777777" w:rsidR="000A570B" w:rsidRPr="00E62BCC" w:rsidRDefault="000A570B" w:rsidP="000A570B">
      <w:pPr>
        <w:pStyle w:val="PURProductName"/>
        <w:rPr>
          <w:rFonts w:eastAsia="Gulim" w:cs="Arial"/>
          <w:lang w:eastAsia="ko-KR"/>
        </w:rPr>
      </w:pPr>
      <w:bookmarkStart w:id="165" w:name="_Toc297828702"/>
      <w:bookmarkStart w:id="166" w:name="_Toc297883457"/>
      <w:bookmarkStart w:id="167" w:name="_Toc299524958"/>
      <w:bookmarkStart w:id="168" w:name="_Toc299531310"/>
      <w:bookmarkStart w:id="169" w:name="_Toc299531418"/>
      <w:bookmarkStart w:id="170" w:name="_Toc299531526"/>
      <w:bookmarkStart w:id="171" w:name="_Toc299957135"/>
      <w:bookmarkStart w:id="172" w:name="_Toc346536841"/>
      <w:bookmarkStart w:id="173" w:name="_Toc339280308"/>
      <w:bookmarkStart w:id="174" w:name="_Toc339280370"/>
      <w:bookmarkStart w:id="175" w:name="_Toc363552779"/>
      <w:bookmarkStart w:id="176" w:name="_Toc363552844"/>
      <w:bookmarkStart w:id="177" w:name="_Toc378682224"/>
      <w:bookmarkStart w:id="178" w:name="_Toc378682244"/>
      <w:bookmarkStart w:id="179" w:name="_Toc371268256"/>
      <w:bookmarkStart w:id="180" w:name="_Toc371268323"/>
      <w:bookmarkStart w:id="181" w:name="_Toc379899892"/>
      <w:bookmarkStart w:id="182" w:name="_Toc381961118"/>
      <w:r w:rsidRPr="00E62BCC">
        <w:rPr>
          <w:rFonts w:eastAsia="Gulim" w:cs="Arial"/>
          <w:lang w:eastAsia="ko-KR"/>
        </w:rPr>
        <w:t>Provisioning System</w:t>
      </w:r>
      <w:bookmarkEnd w:id="165"/>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r w:rsidRPr="00E62BCC">
        <w:rPr>
          <w:rFonts w:eastAsia="Gulim" w:cs="Arial"/>
          <w:lang w:eastAsia="ko-KR"/>
        </w:rPr>
        <w:t xml:space="preserve"> </w:t>
      </w:r>
      <w:r w:rsidRPr="00E62BCC">
        <w:rPr>
          <w:rFonts w:eastAsia="Gulim" w:cs="Arial"/>
        </w:rPr>
        <w:fldChar w:fldCharType="begin"/>
      </w:r>
      <w:r w:rsidRPr="00E62BCC">
        <w:rPr>
          <w:rFonts w:eastAsia="Gulim" w:cs="Arial"/>
          <w:lang w:eastAsia="ko-KR"/>
        </w:rPr>
        <w:instrText>XE "Provisioning System"</w:instrText>
      </w:r>
      <w:r w:rsidRPr="00E62BCC">
        <w:rPr>
          <w:rFonts w:eastAsia="Gulim" w:cs="Arial"/>
        </w:rPr>
        <w:fldChar w:fldCharType="end"/>
      </w:r>
    </w:p>
    <w:p w14:paraId="6888666D" w14:textId="77777777" w:rsidR="000A570B" w:rsidRPr="00E62BCC" w:rsidRDefault="000A570B" w:rsidP="000A570B">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A0C05" w14:paraId="68886670" w14:textId="77777777" w:rsidTr="00AE7BEF">
        <w:tc>
          <w:tcPr>
            <w:tcW w:w="2477" w:type="pct"/>
          </w:tcPr>
          <w:p w14:paraId="6888666E" w14:textId="77777777" w:rsidR="000A570B" w:rsidRPr="003A0C05" w:rsidRDefault="005E52C7" w:rsidP="00AE7BEF">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서버</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팜의</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라이선스</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이동성</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r w:rsidRPr="003A0C05">
              <w:rPr>
                <w:rFonts w:ascii="Arial Narrow" w:eastAsia="Gulim" w:hAnsi="Arial Narrow" w:cs="Arial"/>
                <w:color w:val="404040" w:themeColor="text1" w:themeTint="BF"/>
                <w:sz w:val="18"/>
                <w:lang w:eastAsia="ko-KR"/>
              </w:rPr>
              <w:t xml:space="preserve"> </w:t>
            </w:r>
          </w:p>
        </w:tc>
        <w:tc>
          <w:tcPr>
            <w:tcW w:w="2523" w:type="pct"/>
          </w:tcPr>
          <w:p w14:paraId="6888666F" w14:textId="77777777" w:rsidR="000A570B" w:rsidRPr="003A0C05" w:rsidRDefault="000A570B" w:rsidP="00AE7BEF">
            <w:pPr>
              <w:spacing w:after="0"/>
              <w:rPr>
                <w:rFonts w:ascii="Arial Narrow" w:eastAsia="Gulim" w:hAnsi="Arial Narrow" w:cs="Arial"/>
                <w:color w:val="404040" w:themeColor="text1" w:themeTint="BF"/>
                <w:sz w:val="18"/>
              </w:rPr>
            </w:pPr>
            <w:r w:rsidRPr="003A0C05">
              <w:rPr>
                <w:rFonts w:ascii="Arial Narrow" w:eastAsia="Gulim" w:hAnsi="Arial Narrow" w:cs="Arial"/>
                <w:color w:val="404040" w:themeColor="text1" w:themeTint="BF"/>
                <w:sz w:val="18"/>
              </w:rPr>
              <w:t>해당</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통지</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참조</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b/>
                <w:color w:val="404040" w:themeColor="text1" w:themeTint="BF"/>
                <w:sz w:val="18"/>
              </w:rPr>
              <w:t>없음</w:t>
            </w:r>
          </w:p>
        </w:tc>
      </w:tr>
      <w:tr w:rsidR="000A570B" w:rsidRPr="003A0C05" w14:paraId="68886673" w14:textId="77777777" w:rsidTr="00AE7BEF">
        <w:tc>
          <w:tcPr>
            <w:tcW w:w="2477" w:type="pct"/>
          </w:tcPr>
          <w:p w14:paraId="68886671" w14:textId="77777777" w:rsidR="000A570B" w:rsidRPr="003A0C05" w:rsidRDefault="000A570B" w:rsidP="00AE7BEF">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클라이언트</w:t>
            </w:r>
            <w:r w:rsidRPr="003A0C05">
              <w:rPr>
                <w:rFonts w:ascii="Arial Narrow" w:eastAsia="Gulim" w:hAnsi="Arial Narrow" w:cs="Arial"/>
                <w:color w:val="404040" w:themeColor="text1" w:themeTint="BF"/>
                <w:sz w:val="18"/>
                <w:lang w:eastAsia="ko-KR"/>
              </w:rPr>
              <w:t>/</w:t>
            </w:r>
            <w:r w:rsidRPr="003A0C05">
              <w:rPr>
                <w:rFonts w:ascii="Arial Narrow" w:eastAsia="Gulim" w:hAnsi="Arial Narrow" w:cs="Arial"/>
                <w:color w:val="404040" w:themeColor="text1" w:themeTint="BF"/>
                <w:sz w:val="18"/>
                <w:lang w:eastAsia="ko-KR"/>
              </w:rPr>
              <w:t>추가</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소프트웨어</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r w:rsidRPr="003A0C05">
              <w:rPr>
                <w:rFonts w:ascii="Arial Narrow" w:eastAsia="Gulim" w:hAnsi="Arial Narrow" w:cs="Arial"/>
                <w:color w:val="404040" w:themeColor="text1" w:themeTint="BF"/>
                <w:sz w:val="18"/>
                <w:lang w:eastAsia="ko-KR"/>
              </w:rPr>
              <w:t xml:space="preserve"> </w:t>
            </w:r>
          </w:p>
        </w:tc>
        <w:tc>
          <w:tcPr>
            <w:tcW w:w="2523" w:type="pct"/>
          </w:tcPr>
          <w:p w14:paraId="68886672" w14:textId="77777777" w:rsidR="000A570B" w:rsidRPr="003A0C05" w:rsidRDefault="000A570B" w:rsidP="00AE7BEF">
            <w:pPr>
              <w:spacing w:after="0"/>
              <w:rPr>
                <w:rFonts w:ascii="Arial Narrow" w:eastAsia="Gulim" w:hAnsi="Arial Narrow" w:cs="Arial"/>
                <w:color w:val="404040" w:themeColor="text1" w:themeTint="BF"/>
                <w:sz w:val="18"/>
                <w:lang w:eastAsia="ko-KR"/>
              </w:rPr>
            </w:pPr>
          </w:p>
        </w:tc>
      </w:tr>
    </w:tbl>
    <w:p w14:paraId="68886674" w14:textId="77777777" w:rsidR="000A570B" w:rsidRDefault="000A570B" w:rsidP="000A570B">
      <w:pPr>
        <w:spacing w:after="0"/>
        <w:rPr>
          <w:rFonts w:eastAsia="Gulim" w:cs="Arial"/>
          <w:lang w:eastAsia="ko-KR"/>
        </w:rPr>
      </w:pPr>
    </w:p>
    <w:p w14:paraId="68886675" w14:textId="77777777" w:rsidR="005E5315" w:rsidRDefault="005E5315" w:rsidP="000A570B">
      <w:pPr>
        <w:spacing w:after="0"/>
        <w:rPr>
          <w:rFonts w:eastAsia="Gulim" w:cs="Arial"/>
          <w:lang w:eastAsia="ko-KR"/>
        </w:rPr>
      </w:pPr>
    </w:p>
    <w:p w14:paraId="68886676" w14:textId="77777777" w:rsidR="005E5315" w:rsidRDefault="005E5315" w:rsidP="000A570B">
      <w:pPr>
        <w:spacing w:after="0"/>
        <w:rPr>
          <w:rFonts w:eastAsia="Gulim" w:cs="Arial"/>
          <w:lang w:eastAsia="ko-KR"/>
        </w:rPr>
      </w:pPr>
    </w:p>
    <w:p w14:paraId="68886677" w14:textId="77777777" w:rsidR="005E5315" w:rsidRPr="00E62BCC" w:rsidRDefault="005E5315" w:rsidP="000A570B">
      <w:pPr>
        <w:spacing w:after="0"/>
        <w:rPr>
          <w:rFonts w:eastAsia="Gulim" w:cs="Arial"/>
          <w:lang w:eastAsia="ko-KR"/>
        </w:rPr>
      </w:pPr>
    </w:p>
    <w:p w14:paraId="68886678" w14:textId="77777777" w:rsidR="000A570B" w:rsidRPr="00E62BCC" w:rsidRDefault="000A570B" w:rsidP="000A570B">
      <w:pPr>
        <w:pStyle w:val="PURADDITIONALTERMSHEADERMB"/>
        <w:rPr>
          <w:rFonts w:eastAsia="Gulim" w:cs="Arial"/>
          <w:lang w:eastAsia="ko-KR"/>
        </w:rPr>
      </w:pPr>
      <w:r w:rsidRPr="00E62BCC">
        <w:rPr>
          <w:rFonts w:eastAsia="Gulim" w:cs="Arial"/>
          <w:lang w:eastAsia="ko-KR"/>
        </w:rPr>
        <w:lastRenderedPageBreak/>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679" w14:textId="77777777" w:rsidR="000A570B" w:rsidRPr="00E62BCC" w:rsidRDefault="000A570B" w:rsidP="000A570B">
      <w:pPr>
        <w:pStyle w:val="PURBlueStrong"/>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실행</w:t>
      </w:r>
    </w:p>
    <w:p w14:paraId="6888667A" w14:textId="77777777" w:rsidR="000A570B" w:rsidRPr="00E62BCC" w:rsidRDefault="000A570B" w:rsidP="000A570B">
      <w:pPr>
        <w:pStyle w:val="PURBody-Indented"/>
        <w:rPr>
          <w:rFonts w:eastAsia="Gulim" w:cs="Arial"/>
          <w:lang w:eastAsia="ko-KR"/>
        </w:rPr>
      </w:pPr>
      <w:r w:rsidRPr="00E62BCC">
        <w:rPr>
          <w:rFonts w:eastAsia="Gulim" w:cs="Arial"/>
          <w:lang w:eastAsia="ko-KR"/>
        </w:rPr>
        <w:t>Windows Server 2003 Edition</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수량</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대</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분리해서는</w:t>
      </w:r>
      <w:r w:rsidRPr="00E62BCC">
        <w:rPr>
          <w:rFonts w:eastAsia="Gulim" w:cs="Arial"/>
          <w:lang w:eastAsia="ko-KR"/>
        </w:rPr>
        <w:t xml:space="preserve"> </w:t>
      </w:r>
      <w:r w:rsidRPr="00E62BCC">
        <w:rPr>
          <w:rFonts w:eastAsia="Gulim" w:cs="Arial"/>
          <w:lang w:eastAsia="ko-KR"/>
        </w:rPr>
        <w:t>안</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w:t>
      </w:r>
    </w:p>
    <w:p w14:paraId="6888667B" w14:textId="77777777" w:rsidR="000A570B" w:rsidRPr="00E62BCC" w:rsidRDefault="000A570B" w:rsidP="000A570B">
      <w:pPr>
        <w:pStyle w:val="PURBlueStrong"/>
        <w:rPr>
          <w:rFonts w:eastAsia="Gulim" w:cs="Arial"/>
          <w:lang w:eastAsia="ko-KR"/>
        </w:rPr>
      </w:pPr>
      <w:r w:rsidRPr="00E62BCC">
        <w:rPr>
          <w:rFonts w:eastAsia="Gulim" w:cs="Arial"/>
          <w:lang w:eastAsia="ko-KR"/>
        </w:rPr>
        <w:t>수정</w:t>
      </w:r>
    </w:p>
    <w:p w14:paraId="6888667C" w14:textId="77777777" w:rsidR="000A570B" w:rsidRPr="00E62BCC" w:rsidRDefault="000A570B" w:rsidP="000A570B">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컴퓨터</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시스템과의</w:t>
      </w:r>
      <w:r w:rsidRPr="00E62BCC">
        <w:rPr>
          <w:rFonts w:eastAsia="Gulim" w:cs="Arial"/>
          <w:lang w:eastAsia="ko-KR"/>
        </w:rPr>
        <w:t xml:space="preserve"> </w:t>
      </w:r>
      <w:r w:rsidRPr="00E62BCC">
        <w:rPr>
          <w:rFonts w:eastAsia="Gulim" w:cs="Arial"/>
          <w:lang w:eastAsia="ko-KR"/>
        </w:rPr>
        <w:t>통합을</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(i) .xml </w:t>
      </w:r>
      <w:r w:rsidRPr="00E62BCC">
        <w:rPr>
          <w:rFonts w:eastAsia="Gulim" w:cs="Arial"/>
          <w:lang w:eastAsia="ko-KR"/>
        </w:rPr>
        <w:t>또는</w:t>
      </w:r>
      <w:r w:rsidRPr="00E62BCC">
        <w:rPr>
          <w:rFonts w:eastAsia="Gulim" w:cs="Arial"/>
          <w:lang w:eastAsia="ko-KR"/>
        </w:rPr>
        <w:t xml:space="preserve"> .asp </w:t>
      </w:r>
      <w:r w:rsidRPr="00E62BCC">
        <w:rPr>
          <w:rFonts w:eastAsia="Gulim" w:cs="Arial"/>
          <w:lang w:eastAsia="ko-KR"/>
        </w:rPr>
        <w:t>파일로</w:t>
      </w:r>
      <w:r w:rsidRPr="00E62BCC">
        <w:rPr>
          <w:rFonts w:eastAsia="Gulim" w:cs="Arial"/>
          <w:lang w:eastAsia="ko-KR"/>
        </w:rPr>
        <w:t xml:space="preserve"> </w:t>
      </w:r>
      <w:r w:rsidRPr="00E62BCC">
        <w:rPr>
          <w:rFonts w:eastAsia="Gulim" w:cs="Arial"/>
          <w:lang w:eastAsia="ko-KR"/>
        </w:rPr>
        <w:t>확인된</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(ii)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프로그램의</w:t>
      </w:r>
      <w:r w:rsidRPr="00E62BCC">
        <w:rPr>
          <w:rFonts w:eastAsia="Gulim" w:cs="Arial"/>
          <w:lang w:eastAsia="ko-KR"/>
        </w:rPr>
        <w:t xml:space="preserve"> </w:t>
      </w:r>
      <w:r w:rsidRPr="00E62BCC">
        <w:rPr>
          <w:rFonts w:eastAsia="Gulim" w:cs="Arial"/>
          <w:lang w:eastAsia="ko-KR"/>
        </w:rPr>
        <w:t>일부로</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설치되지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파일만</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허용된</w:t>
      </w:r>
      <w:r w:rsidRPr="00E62BCC">
        <w:rPr>
          <w:rFonts w:eastAsia="Gulim" w:cs="Arial"/>
          <w:lang w:eastAsia="ko-KR"/>
        </w:rPr>
        <w:t xml:space="preserve"> </w:t>
      </w:r>
      <w:r w:rsidRPr="00E62BCC">
        <w:rPr>
          <w:rFonts w:eastAsia="Gulim" w:cs="Arial"/>
          <w:lang w:eastAsia="ko-KR"/>
        </w:rPr>
        <w:t>수정을</w:t>
      </w:r>
      <w:r w:rsidRPr="00E62BCC">
        <w:rPr>
          <w:rFonts w:eastAsia="Gulim" w:cs="Arial"/>
          <w:lang w:eastAsia="ko-KR"/>
        </w:rPr>
        <w:t xml:space="preserve"> </w:t>
      </w:r>
      <w:r w:rsidRPr="00E62BCC">
        <w:rPr>
          <w:rFonts w:eastAsia="Gulim" w:cs="Arial"/>
          <w:lang w:eastAsia="ko-KR"/>
        </w:rPr>
        <w:t>행한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이는</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계약서에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제한된</w:t>
      </w:r>
      <w:r w:rsidRPr="00E62BCC">
        <w:rPr>
          <w:rFonts w:eastAsia="Gulim" w:cs="Arial"/>
          <w:lang w:eastAsia="ko-KR"/>
        </w:rPr>
        <w:t xml:space="preserve"> </w:t>
      </w:r>
      <w:r w:rsidRPr="00E62BCC">
        <w:rPr>
          <w:rFonts w:eastAsia="Gulim" w:cs="Arial"/>
          <w:lang w:eastAsia="ko-KR"/>
        </w:rPr>
        <w:t>보증의</w:t>
      </w:r>
      <w:r w:rsidRPr="00E62BCC">
        <w:rPr>
          <w:rFonts w:eastAsia="Gulim" w:cs="Arial"/>
          <w:lang w:eastAsia="ko-KR"/>
        </w:rPr>
        <w:t xml:space="preserve"> </w:t>
      </w:r>
      <w:r w:rsidRPr="00E62BCC">
        <w:rPr>
          <w:rFonts w:eastAsia="Gulim" w:cs="Arial"/>
          <w:lang w:eastAsia="ko-KR"/>
        </w:rPr>
        <w:t>적용을</w:t>
      </w:r>
      <w:r w:rsidRPr="00E62BCC">
        <w:rPr>
          <w:rFonts w:eastAsia="Gulim" w:cs="Arial"/>
          <w:lang w:eastAsia="ko-KR"/>
        </w:rPr>
        <w:t xml:space="preserve"> </w:t>
      </w:r>
      <w:r w:rsidRPr="00E62BCC">
        <w:rPr>
          <w:rFonts w:eastAsia="Gulim" w:cs="Arial"/>
          <w:lang w:eastAsia="ko-KR"/>
        </w:rPr>
        <w:t>받지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p>
    <w:p w14:paraId="6888667D" w14:textId="77777777" w:rsidR="000A570B"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67E" w14:textId="77777777" w:rsidR="000A570B" w:rsidRPr="00E62BCC" w:rsidRDefault="000A570B" w:rsidP="000A570B">
      <w:pPr>
        <w:pStyle w:val="PURProductName"/>
        <w:rPr>
          <w:rFonts w:eastAsia="Gulim" w:cs="Arial"/>
          <w:lang w:eastAsia="ko-KR"/>
        </w:rPr>
      </w:pPr>
      <w:bookmarkStart w:id="183" w:name="_Toc297828704"/>
      <w:bookmarkStart w:id="184" w:name="_Toc297883459"/>
      <w:bookmarkStart w:id="185" w:name="_Toc299524960"/>
      <w:bookmarkStart w:id="186" w:name="_Toc299531312"/>
      <w:bookmarkStart w:id="187" w:name="_Toc299531420"/>
      <w:bookmarkStart w:id="188" w:name="_Toc299531528"/>
      <w:bookmarkStart w:id="189" w:name="_Toc299957137"/>
      <w:bookmarkStart w:id="190" w:name="_Toc346536842"/>
      <w:bookmarkStart w:id="191" w:name="_Toc339280309"/>
      <w:bookmarkStart w:id="192" w:name="_Toc339280371"/>
      <w:bookmarkStart w:id="193" w:name="_Toc363552780"/>
      <w:bookmarkStart w:id="194" w:name="_Toc363552845"/>
      <w:bookmarkStart w:id="195" w:name="_Toc378682225"/>
      <w:bookmarkStart w:id="196" w:name="_Toc378682245"/>
      <w:bookmarkStart w:id="197" w:name="_Toc371268257"/>
      <w:bookmarkStart w:id="198" w:name="_Toc371268324"/>
      <w:bookmarkStart w:id="199" w:name="_Toc379899893"/>
      <w:bookmarkStart w:id="200" w:name="_Toc381961119"/>
      <w:r w:rsidRPr="00E62BCC">
        <w:rPr>
          <w:rFonts w:eastAsia="Gulim" w:cs="Arial"/>
          <w:lang w:eastAsia="ko-KR"/>
        </w:rPr>
        <w:t xml:space="preserve">SharePoint </w:t>
      </w:r>
      <w:bookmarkEnd w:id="183"/>
      <w:bookmarkEnd w:id="184"/>
      <w:bookmarkEnd w:id="185"/>
      <w:bookmarkEnd w:id="186"/>
      <w:bookmarkEnd w:id="187"/>
      <w:bookmarkEnd w:id="188"/>
      <w:bookmarkEnd w:id="189"/>
      <w:r w:rsidRPr="00E62BCC">
        <w:rPr>
          <w:rFonts w:eastAsia="Gulim" w:cs="Arial"/>
          <w:lang w:eastAsia="ko-KR"/>
        </w:rPr>
        <w:t xml:space="preserve">2013 </w:t>
      </w:r>
      <w:r w:rsidRPr="00E62BCC">
        <w:rPr>
          <w:rFonts w:eastAsia="Gulim" w:cs="Arial"/>
          <w:lang w:eastAsia="ko-KR"/>
        </w:rPr>
        <w:t>호스팅</w:t>
      </w:r>
      <w:bookmarkEnd w:id="190"/>
      <w:bookmarkEnd w:id="191"/>
      <w:bookmarkEnd w:id="192"/>
      <w:bookmarkEnd w:id="193"/>
      <w:bookmarkEnd w:id="194"/>
      <w:bookmarkEnd w:id="195"/>
      <w:bookmarkEnd w:id="196"/>
      <w:bookmarkEnd w:id="197"/>
      <w:bookmarkEnd w:id="198"/>
      <w:bookmarkEnd w:id="199"/>
      <w:bookmarkEnd w:id="200"/>
      <w:r w:rsidRPr="00E62BCC">
        <w:rPr>
          <w:rFonts w:eastAsia="Gulim" w:cs="Arial"/>
        </w:rPr>
        <w:fldChar w:fldCharType="begin"/>
      </w:r>
      <w:r w:rsidRPr="00E62BCC">
        <w:rPr>
          <w:rFonts w:eastAsia="Gulim" w:cs="Arial"/>
          <w:lang w:eastAsia="ko-KR"/>
        </w:rPr>
        <w:instrText xml:space="preserve">XE "SharePoint 2013 </w:instrText>
      </w:r>
      <w:r w:rsidRPr="00E62BCC">
        <w:rPr>
          <w:rFonts w:eastAsia="Gulim" w:cs="Arial"/>
          <w:lang w:eastAsia="ko-KR"/>
        </w:rPr>
        <w:instrText>호스팅</w:instrText>
      </w:r>
      <w:r w:rsidRPr="00E62BCC">
        <w:rPr>
          <w:rFonts w:eastAsia="Gulim" w:cs="Arial"/>
          <w:lang w:eastAsia="ko-KR"/>
        </w:rPr>
        <w:instrText>"</w:instrText>
      </w:r>
      <w:r w:rsidRPr="00E62BCC">
        <w:rPr>
          <w:rFonts w:eastAsia="Gulim" w:cs="Arial"/>
        </w:rPr>
        <w:fldChar w:fldCharType="end"/>
      </w:r>
    </w:p>
    <w:p w14:paraId="6888667F" w14:textId="77777777" w:rsidR="000A570B" w:rsidRPr="00E62BCC" w:rsidRDefault="000A570B" w:rsidP="000A570B">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21189B" w14:paraId="68886682" w14:textId="77777777" w:rsidTr="00AE7BEF">
        <w:trPr>
          <w:trHeight w:val="19"/>
        </w:trPr>
        <w:tc>
          <w:tcPr>
            <w:tcW w:w="2477" w:type="pct"/>
          </w:tcPr>
          <w:p w14:paraId="68886680" w14:textId="77777777" w:rsidR="00827D1D" w:rsidRPr="0021189B" w:rsidRDefault="00827D1D" w:rsidP="00AE7BEF">
            <w:pPr>
              <w:spacing w:after="0"/>
              <w:rPr>
                <w:rFonts w:ascii="Arial Narrow" w:eastAsia="Gulim" w:hAnsi="Arial Narrow" w:cs="Arial"/>
                <w:color w:val="404040" w:themeColor="text1" w:themeTint="BF"/>
                <w:sz w:val="18"/>
                <w:szCs w:val="18"/>
                <w:lang w:eastAsia="ko-KR"/>
              </w:rPr>
            </w:pPr>
            <w:r w:rsidRPr="0021189B">
              <w:rPr>
                <w:rFonts w:ascii="Arial Narrow" w:eastAsia="Gulim" w:hAnsi="Arial Narrow" w:cs="Arial"/>
                <w:color w:val="404040" w:themeColor="text1" w:themeTint="BF"/>
                <w:sz w:val="18"/>
                <w:szCs w:val="18"/>
                <w:lang w:eastAsia="ko-KR"/>
              </w:rPr>
              <w:t>서버</w:t>
            </w:r>
            <w:r w:rsidRPr="0021189B">
              <w:rPr>
                <w:rFonts w:ascii="Arial Narrow" w:eastAsia="Gulim" w:hAnsi="Arial Narrow" w:cs="Arial"/>
                <w:color w:val="404040" w:themeColor="text1" w:themeTint="BF"/>
                <w:sz w:val="18"/>
                <w:szCs w:val="18"/>
                <w:lang w:eastAsia="ko-KR"/>
              </w:rPr>
              <w:t xml:space="preserve"> </w:t>
            </w:r>
            <w:r w:rsidRPr="0021189B">
              <w:rPr>
                <w:rFonts w:ascii="Arial Narrow" w:eastAsia="Gulim" w:hAnsi="Arial Narrow" w:cs="Arial"/>
                <w:color w:val="404040" w:themeColor="text1" w:themeTint="BF"/>
                <w:sz w:val="18"/>
                <w:szCs w:val="18"/>
                <w:lang w:eastAsia="ko-KR"/>
              </w:rPr>
              <w:t>팜의</w:t>
            </w:r>
            <w:r w:rsidRPr="0021189B">
              <w:rPr>
                <w:rFonts w:ascii="Arial Narrow" w:eastAsia="Gulim" w:hAnsi="Arial Narrow" w:cs="Arial"/>
                <w:color w:val="404040" w:themeColor="text1" w:themeTint="BF"/>
                <w:sz w:val="18"/>
                <w:szCs w:val="18"/>
                <w:lang w:eastAsia="ko-KR"/>
              </w:rPr>
              <w:t xml:space="preserve"> </w:t>
            </w:r>
            <w:r w:rsidRPr="0021189B">
              <w:rPr>
                <w:rFonts w:ascii="Arial Narrow" w:eastAsia="Gulim" w:hAnsi="Arial Narrow" w:cs="Arial"/>
                <w:color w:val="404040" w:themeColor="text1" w:themeTint="BF"/>
                <w:sz w:val="18"/>
                <w:szCs w:val="18"/>
                <w:lang w:eastAsia="ko-KR"/>
              </w:rPr>
              <w:t>라이선스</w:t>
            </w:r>
            <w:r w:rsidRPr="0021189B">
              <w:rPr>
                <w:rFonts w:ascii="Arial Narrow" w:eastAsia="Gulim" w:hAnsi="Arial Narrow" w:cs="Arial"/>
                <w:color w:val="404040" w:themeColor="text1" w:themeTint="BF"/>
                <w:sz w:val="18"/>
                <w:szCs w:val="18"/>
                <w:lang w:eastAsia="ko-KR"/>
              </w:rPr>
              <w:t xml:space="preserve"> </w:t>
            </w:r>
            <w:r w:rsidRPr="0021189B">
              <w:rPr>
                <w:rFonts w:ascii="Arial Narrow" w:eastAsia="Gulim" w:hAnsi="Arial Narrow" w:cs="Arial"/>
                <w:color w:val="404040" w:themeColor="text1" w:themeTint="BF"/>
                <w:sz w:val="18"/>
                <w:szCs w:val="18"/>
                <w:lang w:eastAsia="ko-KR"/>
              </w:rPr>
              <w:t>이동성</w:t>
            </w:r>
            <w:r w:rsidRPr="0021189B">
              <w:rPr>
                <w:rFonts w:ascii="Arial Narrow" w:eastAsia="Gulim" w:hAnsi="Arial Narrow" w:cs="Arial"/>
                <w:color w:val="404040" w:themeColor="text1" w:themeTint="BF"/>
                <w:sz w:val="18"/>
                <w:szCs w:val="18"/>
                <w:lang w:eastAsia="ko-KR"/>
              </w:rPr>
              <w:t xml:space="preserve">: </w:t>
            </w:r>
            <w:r w:rsidRPr="0021189B">
              <w:rPr>
                <w:rFonts w:ascii="Arial Narrow" w:eastAsia="Gulim" w:hAnsi="Arial Narrow" w:cs="Arial"/>
                <w:b/>
                <w:color w:val="404040" w:themeColor="text1" w:themeTint="BF"/>
                <w:sz w:val="18"/>
                <w:szCs w:val="18"/>
                <w:lang w:eastAsia="ko-KR"/>
              </w:rPr>
              <w:t>있음</w:t>
            </w:r>
            <w:r w:rsidRPr="0021189B">
              <w:rPr>
                <w:rFonts w:ascii="Arial Narrow" w:eastAsia="Gulim" w:hAnsi="Arial Narrow" w:cs="Arial"/>
                <w:color w:val="404040" w:themeColor="text1" w:themeTint="BF"/>
                <w:sz w:val="18"/>
                <w:szCs w:val="18"/>
                <w:lang w:eastAsia="ko-KR"/>
              </w:rPr>
              <w:t xml:space="preserve"> </w:t>
            </w:r>
            <w:r w:rsidRPr="0021189B">
              <w:rPr>
                <w:rFonts w:ascii="Arial Narrow" w:eastAsia="Gulim" w:hAnsi="Arial Narrow" w:cs="Arial"/>
                <w:i/>
                <w:color w:val="404040" w:themeColor="text1" w:themeTint="BF"/>
                <w:sz w:val="18"/>
                <w:szCs w:val="18"/>
                <w:lang w:eastAsia="ko-KR"/>
              </w:rPr>
              <w:t>(</w:t>
            </w:r>
            <w:hyperlink w:anchor="General_Terms" w:history="1">
              <w:r w:rsidRPr="0021189B">
                <w:rPr>
                  <w:rStyle w:val="Hyperlink"/>
                  <w:rFonts w:ascii="Arial Narrow" w:eastAsia="Gulim" w:hAnsi="Arial Narrow" w:cs="Arial"/>
                  <w:i/>
                  <w:sz w:val="18"/>
                  <w:szCs w:val="18"/>
                  <w:lang w:eastAsia="ko-KR"/>
                </w:rPr>
                <w:t>일반</w:t>
              </w:r>
              <w:r w:rsidRPr="0021189B">
                <w:rPr>
                  <w:rStyle w:val="Hyperlink"/>
                  <w:rFonts w:ascii="Arial Narrow" w:eastAsia="Gulim" w:hAnsi="Arial Narrow" w:cs="Arial"/>
                  <w:i/>
                  <w:sz w:val="18"/>
                  <w:szCs w:val="18"/>
                  <w:lang w:eastAsia="ko-KR"/>
                </w:rPr>
                <w:t xml:space="preserve"> </w:t>
              </w:r>
              <w:r w:rsidRPr="0021189B">
                <w:rPr>
                  <w:rStyle w:val="Hyperlink"/>
                  <w:rFonts w:ascii="Arial Narrow" w:eastAsia="Gulim" w:hAnsi="Arial Narrow" w:cs="Arial"/>
                  <w:i/>
                  <w:sz w:val="18"/>
                  <w:szCs w:val="18"/>
                  <w:lang w:eastAsia="ko-KR"/>
                </w:rPr>
                <w:t>조항</w:t>
              </w:r>
            </w:hyperlink>
            <w:r w:rsidRPr="0021189B">
              <w:rPr>
                <w:rFonts w:ascii="Arial Narrow" w:eastAsia="Gulim" w:hAnsi="Arial Narrow" w:cs="Arial"/>
                <w:i/>
                <w:color w:val="404040" w:themeColor="text1" w:themeTint="BF"/>
                <w:sz w:val="18"/>
                <w:szCs w:val="18"/>
                <w:lang w:eastAsia="ko-KR"/>
              </w:rPr>
              <w:t xml:space="preserve"> </w:t>
            </w:r>
            <w:r w:rsidRPr="0021189B">
              <w:rPr>
                <w:rFonts w:ascii="Arial Narrow" w:eastAsia="Gulim" w:hAnsi="Arial Narrow" w:cs="Arial"/>
                <w:i/>
                <w:color w:val="404040" w:themeColor="text1" w:themeTint="BF"/>
                <w:sz w:val="18"/>
                <w:szCs w:val="18"/>
                <w:lang w:eastAsia="ko-KR"/>
              </w:rPr>
              <w:t>참조</w:t>
            </w:r>
            <w:r w:rsidRPr="0021189B">
              <w:rPr>
                <w:rFonts w:ascii="Arial Narrow" w:eastAsia="Gulim" w:hAnsi="Arial Narrow" w:cs="Arial"/>
                <w:i/>
                <w:color w:val="404040" w:themeColor="text1" w:themeTint="BF"/>
                <w:sz w:val="18"/>
                <w:szCs w:val="18"/>
                <w:lang w:eastAsia="ko-KR"/>
              </w:rPr>
              <w:t>)</w:t>
            </w:r>
          </w:p>
        </w:tc>
        <w:tc>
          <w:tcPr>
            <w:tcW w:w="2523" w:type="pct"/>
          </w:tcPr>
          <w:p w14:paraId="68886681" w14:textId="77777777" w:rsidR="00827D1D" w:rsidRPr="0021189B" w:rsidRDefault="00827D1D" w:rsidP="00AE7BEF">
            <w:pPr>
              <w:spacing w:after="0"/>
              <w:rPr>
                <w:rFonts w:ascii="Arial Narrow" w:eastAsia="Gulim" w:hAnsi="Arial Narrow" w:cs="Arial"/>
                <w:color w:val="404040" w:themeColor="text1" w:themeTint="BF"/>
                <w:sz w:val="18"/>
                <w:szCs w:val="18"/>
              </w:rPr>
            </w:pPr>
            <w:r w:rsidRPr="0021189B">
              <w:rPr>
                <w:rFonts w:ascii="Arial Narrow" w:eastAsia="Gulim" w:hAnsi="Arial Narrow" w:cs="Arial"/>
                <w:color w:val="404040" w:themeColor="text1" w:themeTint="BF"/>
                <w:sz w:val="18"/>
                <w:szCs w:val="18"/>
              </w:rPr>
              <w:t>해당</w:t>
            </w:r>
            <w:r w:rsidRPr="0021189B">
              <w:rPr>
                <w:rFonts w:ascii="Arial Narrow" w:eastAsia="Gulim" w:hAnsi="Arial Narrow" w:cs="Arial"/>
                <w:color w:val="404040" w:themeColor="text1" w:themeTint="BF"/>
                <w:sz w:val="18"/>
                <w:szCs w:val="18"/>
              </w:rPr>
              <w:t xml:space="preserve"> </w:t>
            </w:r>
            <w:r w:rsidRPr="0021189B">
              <w:rPr>
                <w:rFonts w:ascii="Arial Narrow" w:eastAsia="Gulim" w:hAnsi="Arial Narrow" w:cs="Arial"/>
                <w:color w:val="404040" w:themeColor="text1" w:themeTint="BF"/>
                <w:sz w:val="18"/>
                <w:szCs w:val="18"/>
              </w:rPr>
              <w:t>통지</w:t>
            </w:r>
            <w:r w:rsidRPr="0021189B">
              <w:rPr>
                <w:rFonts w:ascii="Arial Narrow" w:eastAsia="Gulim" w:hAnsi="Arial Narrow" w:cs="Arial"/>
                <w:color w:val="404040" w:themeColor="text1" w:themeTint="BF"/>
                <w:sz w:val="18"/>
                <w:szCs w:val="18"/>
              </w:rPr>
              <w:t xml:space="preserve"> </w:t>
            </w:r>
            <w:r w:rsidRPr="0021189B">
              <w:rPr>
                <w:rFonts w:ascii="Arial Narrow" w:eastAsia="Gulim" w:hAnsi="Arial Narrow" w:cs="Arial"/>
                <w:color w:val="404040" w:themeColor="text1" w:themeTint="BF"/>
                <w:sz w:val="18"/>
                <w:szCs w:val="18"/>
              </w:rPr>
              <w:t>참조</w:t>
            </w:r>
            <w:r w:rsidRPr="0021189B">
              <w:rPr>
                <w:rFonts w:ascii="Arial Narrow" w:eastAsia="Gulim" w:hAnsi="Arial Narrow" w:cs="Arial"/>
                <w:color w:val="404040" w:themeColor="text1" w:themeTint="BF"/>
                <w:sz w:val="18"/>
                <w:szCs w:val="18"/>
              </w:rPr>
              <w:t xml:space="preserve">: </w:t>
            </w:r>
            <w:r w:rsidRPr="0021189B">
              <w:rPr>
                <w:rFonts w:ascii="Arial Narrow" w:eastAsia="Gulim" w:hAnsi="Arial Narrow" w:cs="Arial"/>
                <w:b/>
                <w:color w:val="404040" w:themeColor="text1" w:themeTint="BF"/>
                <w:sz w:val="18"/>
                <w:szCs w:val="18"/>
              </w:rPr>
              <w:t>없음</w:t>
            </w:r>
          </w:p>
        </w:tc>
      </w:tr>
      <w:tr w:rsidR="000A570B" w:rsidRPr="0021189B" w14:paraId="68886685" w14:textId="77777777" w:rsidTr="00AE7BEF">
        <w:tc>
          <w:tcPr>
            <w:tcW w:w="2477" w:type="pct"/>
          </w:tcPr>
          <w:p w14:paraId="68886683" w14:textId="77777777" w:rsidR="000A570B" w:rsidRPr="0021189B" w:rsidRDefault="000A570B" w:rsidP="00AE7BEF">
            <w:pPr>
              <w:spacing w:after="0"/>
              <w:rPr>
                <w:rFonts w:ascii="Arial Narrow" w:eastAsia="Gulim" w:hAnsi="Arial Narrow" w:cs="Arial"/>
                <w:color w:val="404040" w:themeColor="text1" w:themeTint="BF"/>
                <w:sz w:val="18"/>
                <w:szCs w:val="18"/>
                <w:lang w:eastAsia="ko-KR"/>
              </w:rPr>
            </w:pPr>
            <w:r w:rsidRPr="0021189B">
              <w:rPr>
                <w:rFonts w:ascii="Arial Narrow" w:eastAsia="Gulim" w:hAnsi="Arial Narrow" w:cs="Arial"/>
                <w:color w:val="404040" w:themeColor="text1" w:themeTint="BF"/>
                <w:sz w:val="18"/>
                <w:szCs w:val="18"/>
                <w:lang w:eastAsia="ko-KR"/>
              </w:rPr>
              <w:t>클라이언트</w:t>
            </w:r>
            <w:r w:rsidRPr="0021189B">
              <w:rPr>
                <w:rFonts w:ascii="Arial Narrow" w:eastAsia="Gulim" w:hAnsi="Arial Narrow" w:cs="Arial"/>
                <w:color w:val="404040" w:themeColor="text1" w:themeTint="BF"/>
                <w:sz w:val="18"/>
                <w:szCs w:val="18"/>
                <w:lang w:eastAsia="ko-KR"/>
              </w:rPr>
              <w:t>/</w:t>
            </w:r>
            <w:r w:rsidRPr="0021189B">
              <w:rPr>
                <w:rFonts w:ascii="Arial Narrow" w:eastAsia="Gulim" w:hAnsi="Arial Narrow" w:cs="Arial"/>
                <w:color w:val="404040" w:themeColor="text1" w:themeTint="BF"/>
                <w:sz w:val="18"/>
                <w:szCs w:val="18"/>
                <w:lang w:eastAsia="ko-KR"/>
              </w:rPr>
              <w:t>추가</w:t>
            </w:r>
            <w:r w:rsidRPr="0021189B">
              <w:rPr>
                <w:rFonts w:ascii="Arial Narrow" w:eastAsia="Gulim" w:hAnsi="Arial Narrow" w:cs="Arial"/>
                <w:color w:val="404040" w:themeColor="text1" w:themeTint="BF"/>
                <w:sz w:val="18"/>
                <w:szCs w:val="18"/>
                <w:lang w:eastAsia="ko-KR"/>
              </w:rPr>
              <w:t xml:space="preserve"> </w:t>
            </w:r>
            <w:r w:rsidRPr="0021189B">
              <w:rPr>
                <w:rFonts w:ascii="Arial Narrow" w:eastAsia="Gulim" w:hAnsi="Arial Narrow" w:cs="Arial"/>
                <w:color w:val="404040" w:themeColor="text1" w:themeTint="BF"/>
                <w:sz w:val="18"/>
                <w:szCs w:val="18"/>
                <w:lang w:eastAsia="ko-KR"/>
              </w:rPr>
              <w:t>소프트웨어</w:t>
            </w:r>
            <w:r w:rsidRPr="0021189B">
              <w:rPr>
                <w:rFonts w:ascii="Arial Narrow" w:eastAsia="Gulim" w:hAnsi="Arial Narrow" w:cs="Arial"/>
                <w:color w:val="404040" w:themeColor="text1" w:themeTint="BF"/>
                <w:sz w:val="18"/>
                <w:szCs w:val="18"/>
                <w:lang w:eastAsia="ko-KR"/>
              </w:rPr>
              <w:t xml:space="preserve">: </w:t>
            </w:r>
            <w:r w:rsidRPr="0021189B">
              <w:rPr>
                <w:rFonts w:ascii="Arial Narrow" w:eastAsia="Gulim" w:hAnsi="Arial Narrow" w:cs="Arial"/>
                <w:b/>
                <w:color w:val="404040" w:themeColor="text1" w:themeTint="BF"/>
                <w:sz w:val="18"/>
                <w:szCs w:val="18"/>
                <w:lang w:eastAsia="ko-KR"/>
              </w:rPr>
              <w:t>있음</w:t>
            </w:r>
            <w:r w:rsidRPr="0021189B">
              <w:rPr>
                <w:rFonts w:ascii="Arial Narrow" w:eastAsia="Gulim" w:hAnsi="Arial Narrow" w:cs="Arial"/>
                <w:i/>
                <w:color w:val="404040" w:themeColor="text1" w:themeTint="BF"/>
                <w:sz w:val="18"/>
                <w:szCs w:val="18"/>
                <w:lang w:eastAsia="ko-KR"/>
              </w:rPr>
              <w:t>(</w:t>
            </w:r>
            <w:hyperlink w:anchor="부록1" w:history="1">
              <w:hyperlink w:anchor="부록1" w:history="1">
                <w:hyperlink w:anchor="Appendix1" w:history="1">
                  <w:r w:rsidR="00236093" w:rsidRPr="0021189B">
                    <w:rPr>
                      <w:rStyle w:val="Hyperlink"/>
                      <w:rFonts w:ascii="Arial Narrow" w:eastAsia="Gulim" w:hAnsi="Arial Narrow" w:cs="Arial"/>
                      <w:i/>
                      <w:sz w:val="18"/>
                      <w:szCs w:val="18"/>
                      <w:lang w:eastAsia="ko-KR"/>
                    </w:rPr>
                    <w:t>부록</w:t>
                  </w:r>
                  <w:r w:rsidR="00236093" w:rsidRPr="0021189B">
                    <w:rPr>
                      <w:rStyle w:val="Hyperlink"/>
                      <w:rFonts w:ascii="Arial Narrow" w:eastAsia="Gulim" w:hAnsi="Arial Narrow" w:cs="Arial"/>
                      <w:i/>
                      <w:sz w:val="18"/>
                      <w:szCs w:val="18"/>
                      <w:lang w:eastAsia="ko-KR"/>
                    </w:rPr>
                    <w:t xml:space="preserve"> 1</w:t>
                  </w:r>
                </w:hyperlink>
              </w:hyperlink>
            </w:hyperlink>
            <w:r w:rsidRPr="0021189B">
              <w:rPr>
                <w:rFonts w:ascii="Arial Narrow" w:eastAsia="Gulim" w:hAnsi="Arial Narrow" w:cs="Arial"/>
                <w:i/>
                <w:color w:val="404040" w:themeColor="text1" w:themeTint="BF"/>
                <w:sz w:val="18"/>
                <w:szCs w:val="18"/>
                <w:lang w:eastAsia="ko-KR"/>
              </w:rPr>
              <w:t xml:space="preserve"> </w:t>
            </w:r>
            <w:r w:rsidRPr="0021189B">
              <w:rPr>
                <w:rFonts w:ascii="Arial Narrow" w:eastAsia="Gulim" w:hAnsi="Arial Narrow" w:cs="Arial"/>
                <w:i/>
                <w:color w:val="404040" w:themeColor="text1" w:themeTint="BF"/>
                <w:sz w:val="18"/>
                <w:szCs w:val="18"/>
                <w:lang w:eastAsia="ko-KR"/>
              </w:rPr>
              <w:t>참조</w:t>
            </w:r>
            <w:r w:rsidRPr="0021189B">
              <w:rPr>
                <w:rFonts w:ascii="Arial Narrow" w:eastAsia="Gulim" w:hAnsi="Arial Narrow" w:cs="Arial"/>
                <w:i/>
                <w:color w:val="404040" w:themeColor="text1" w:themeTint="BF"/>
                <w:sz w:val="18"/>
                <w:szCs w:val="18"/>
                <w:lang w:eastAsia="ko-KR"/>
              </w:rPr>
              <w:t>)</w:t>
            </w:r>
          </w:p>
        </w:tc>
        <w:tc>
          <w:tcPr>
            <w:tcW w:w="2523" w:type="pct"/>
          </w:tcPr>
          <w:p w14:paraId="68886684" w14:textId="77777777" w:rsidR="000A570B" w:rsidRPr="0021189B" w:rsidRDefault="000A570B" w:rsidP="00AE7BEF">
            <w:pPr>
              <w:spacing w:after="0"/>
              <w:rPr>
                <w:rFonts w:ascii="Arial Narrow" w:eastAsia="Gulim" w:hAnsi="Arial Narrow" w:cs="Arial"/>
                <w:color w:val="404040" w:themeColor="text1" w:themeTint="BF"/>
                <w:sz w:val="18"/>
                <w:szCs w:val="18"/>
                <w:lang w:eastAsia="ko-KR"/>
              </w:rPr>
            </w:pPr>
          </w:p>
        </w:tc>
      </w:tr>
    </w:tbl>
    <w:p w14:paraId="68886686" w14:textId="77777777" w:rsidR="000A570B" w:rsidRPr="00E62BCC" w:rsidRDefault="000A570B" w:rsidP="000A570B">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687" w14:textId="77777777" w:rsidR="000A570B" w:rsidRPr="00E62BCC" w:rsidRDefault="000A570B" w:rsidP="000A570B">
      <w:pPr>
        <w:pStyle w:val="PURBody-Indented"/>
        <w:rPr>
          <w:rFonts w:eastAsia="Gulim" w:cs="Arial"/>
          <w:lang w:eastAsia="ko-KR"/>
        </w:rPr>
      </w:pP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콘텐츠</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외부</w:t>
      </w:r>
      <w:r w:rsidRPr="00E62BCC">
        <w:rPr>
          <w:rFonts w:eastAsia="Gulim" w:cs="Arial"/>
          <w:lang w:eastAsia="ko-KR"/>
        </w:rPr>
        <w:t xml:space="preserve"> </w:t>
      </w:r>
      <w:r w:rsidRPr="00E62BCC">
        <w:rPr>
          <w:rFonts w:eastAsia="Gulim" w:cs="Arial"/>
          <w:lang w:eastAsia="ko-KR"/>
        </w:rPr>
        <w:t>사용자도</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사용자에게만</w:t>
      </w:r>
      <w:r w:rsidRPr="00E62BCC">
        <w:rPr>
          <w:rFonts w:eastAsia="Gulim" w:cs="Arial"/>
          <w:lang w:eastAsia="ko-KR"/>
        </w:rPr>
        <w:t xml:space="preserve"> </w:t>
      </w:r>
      <w:r w:rsidRPr="00E62BCC">
        <w:rPr>
          <w:rFonts w:eastAsia="Gulim" w:cs="Arial"/>
          <w:lang w:eastAsia="ko-KR"/>
        </w:rPr>
        <w:t>제한적으로</w:t>
      </w:r>
      <w:r w:rsidRPr="00E62BCC">
        <w:rPr>
          <w:rFonts w:eastAsia="Gulim" w:cs="Arial"/>
          <w:lang w:eastAsia="ko-KR"/>
        </w:rPr>
        <w:t xml:space="preserve"> </w:t>
      </w:r>
      <w:r w:rsidRPr="00E62BCC">
        <w:rPr>
          <w:rFonts w:eastAsia="Gulim" w:cs="Arial"/>
          <w:lang w:eastAsia="ko-KR"/>
        </w:rPr>
        <w:t>콘텐츠</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액세스는</w:t>
      </w:r>
      <w:r w:rsidRPr="00E62BCC">
        <w:rPr>
          <w:rFonts w:eastAsia="Gulim" w:cs="Arial"/>
          <w:lang w:eastAsia="ko-KR"/>
        </w:rPr>
        <w:t xml:space="preserve"> SharePoint Server 2013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허여되어야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외부</w:t>
      </w:r>
      <w:r w:rsidRPr="00E62BCC">
        <w:rPr>
          <w:rFonts w:eastAsia="Gulim" w:cs="Arial"/>
          <w:lang w:eastAsia="ko-KR"/>
        </w:rPr>
        <w:t xml:space="preserve"> </w:t>
      </w:r>
      <w:r w:rsidRPr="00E62BCC">
        <w:rPr>
          <w:rFonts w:eastAsia="Gulim" w:cs="Arial"/>
          <w:lang w:eastAsia="ko-KR"/>
        </w:rPr>
        <w:t>사용자</w:t>
      </w:r>
      <w:r w:rsidRPr="000F398E">
        <w:rPr>
          <w:rFonts w:ascii="Gulim" w:eastAsia="Gulim" w:hAnsi="Gulim" w:cs="Arial"/>
          <w:lang w:eastAsia="ko-KR"/>
        </w:rPr>
        <w:t>"</w:t>
      </w:r>
      <w:r w:rsidRPr="00E62BCC">
        <w:rPr>
          <w:rFonts w:eastAsia="Gulim" w:cs="Arial"/>
          <w:lang w:eastAsia="ko-KR"/>
        </w:rPr>
        <w:t>란</w:t>
      </w:r>
      <w:r w:rsidRPr="00E62BCC">
        <w:rPr>
          <w:rFonts w:eastAsia="Gulim" w:cs="Arial"/>
          <w:lang w:eastAsia="ko-KR"/>
        </w:rPr>
        <w:t xml:space="preserve"> (i) </w:t>
      </w:r>
      <w:r w:rsidRPr="00E62BCC">
        <w:rPr>
          <w:rFonts w:eastAsia="Gulim" w:cs="Arial"/>
          <w:lang w:eastAsia="ko-KR"/>
        </w:rPr>
        <w:t>고객의</w:t>
      </w:r>
      <w:r w:rsidRPr="00E62BCC">
        <w:rPr>
          <w:rFonts w:eastAsia="Gulim" w:cs="Arial"/>
          <w:lang w:eastAsia="ko-KR"/>
        </w:rPr>
        <w:t xml:space="preserve"> </w:t>
      </w:r>
      <w:r w:rsidRPr="00E62BCC">
        <w:rPr>
          <w:rFonts w:eastAsia="Gulim" w:cs="Arial"/>
          <w:lang w:eastAsia="ko-KR"/>
        </w:rPr>
        <w:t>직원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(ii) </w:t>
      </w:r>
      <w:r w:rsidRPr="00E62BCC">
        <w:rPr>
          <w:rFonts w:eastAsia="Gulim" w:cs="Arial"/>
          <w:lang w:eastAsia="ko-KR"/>
        </w:rPr>
        <w:t>고객의</w:t>
      </w:r>
      <w:r w:rsidRPr="00E62BCC">
        <w:rPr>
          <w:rFonts w:eastAsia="Gulim" w:cs="Arial"/>
          <w:lang w:eastAsia="ko-KR"/>
        </w:rPr>
        <w:t xml:space="preserve"> </w:t>
      </w:r>
      <w:r w:rsidRPr="00E62BCC">
        <w:rPr>
          <w:rFonts w:eastAsia="Gulim" w:cs="Arial"/>
          <w:lang w:eastAsia="ko-KR"/>
        </w:rPr>
        <w:t>외부</w:t>
      </w:r>
      <w:r w:rsidRPr="00E62BCC">
        <w:rPr>
          <w:rFonts w:eastAsia="Gulim" w:cs="Arial"/>
          <w:lang w:eastAsia="ko-KR"/>
        </w:rPr>
        <w:t xml:space="preserve"> </w:t>
      </w:r>
      <w:r w:rsidRPr="00E62BCC">
        <w:rPr>
          <w:rFonts w:eastAsia="Gulim" w:cs="Arial"/>
          <w:lang w:eastAsia="ko-KR"/>
        </w:rPr>
        <w:t>계약자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대리인이</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사용자를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사용자는</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사용자</w:t>
      </w:r>
      <w:r w:rsidRPr="000F398E">
        <w:rPr>
          <w:rFonts w:ascii="Gulim" w:eastAsia="Gulim" w:hAnsi="Gulim" w:cs="Arial"/>
          <w:lang w:eastAsia="ko-KR"/>
        </w:rPr>
        <w:t>"</w:t>
      </w:r>
      <w:r w:rsidRPr="00E62BCC">
        <w:rPr>
          <w:rFonts w:eastAsia="Gulim" w:cs="Arial"/>
          <w:lang w:eastAsia="ko-KR"/>
        </w:rPr>
        <w:t>입니다</w:t>
      </w:r>
      <w:r w:rsidRPr="00E62BCC">
        <w:rPr>
          <w:rFonts w:eastAsia="Gulim" w:cs="Arial"/>
          <w:lang w:eastAsia="ko-KR"/>
        </w:rPr>
        <w:t>.</w:t>
      </w:r>
    </w:p>
    <w:p w14:paraId="68886688" w14:textId="77777777" w:rsidR="004F6F1D" w:rsidRPr="00E62BCC" w:rsidRDefault="004F6F1D" w:rsidP="004F6F1D">
      <w:pPr>
        <w:pStyle w:val="PURBlueStrong"/>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실행</w:t>
      </w:r>
    </w:p>
    <w:p w14:paraId="68886689" w14:textId="77777777" w:rsidR="000A570B" w:rsidRPr="00E62BCC" w:rsidRDefault="000A570B" w:rsidP="000A570B">
      <w:pPr>
        <w:pStyle w:val="PURBody-Indented"/>
        <w:rPr>
          <w:rFonts w:eastAsia="Gulim" w:cs="Arial"/>
          <w:lang w:eastAsia="ko-KR"/>
        </w:rPr>
      </w:pP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반하는</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경우에</w:t>
      </w:r>
      <w:r w:rsidRPr="00E62BCC">
        <w:rPr>
          <w:rFonts w:eastAsia="Gulim" w:cs="Arial"/>
          <w:lang w:eastAsia="ko-KR"/>
        </w:rPr>
        <w:t xml:space="preserve"> </w:t>
      </w:r>
      <w:r w:rsidRPr="00E62BCC">
        <w:rPr>
          <w:rFonts w:eastAsia="Gulim" w:cs="Arial"/>
          <w:lang w:eastAsia="ko-KR"/>
        </w:rPr>
        <w:t>대해서도</w:t>
      </w:r>
      <w:r w:rsidRPr="00E62BCC">
        <w:rPr>
          <w:rFonts w:eastAsia="Gulim" w:cs="Arial"/>
          <w:lang w:eastAsia="ko-KR"/>
        </w:rPr>
        <w:t xml:space="preserve"> SharePoint 2013 </w:t>
      </w:r>
      <w:r w:rsidRPr="00E62BCC">
        <w:rPr>
          <w:rFonts w:eastAsia="Gulim" w:cs="Arial"/>
          <w:lang w:eastAsia="ko-KR"/>
        </w:rPr>
        <w:t>호스팅은</w:t>
      </w:r>
      <w:r w:rsidRPr="00E62BCC">
        <w:rPr>
          <w:rFonts w:eastAsia="Gulim" w:cs="Arial"/>
          <w:lang w:eastAsia="ko-KR"/>
        </w:rPr>
        <w:t xml:space="preserve"> </w:t>
      </w:r>
      <w:r w:rsidRPr="00E62BCC">
        <w:rPr>
          <w:rFonts w:eastAsia="Gulim" w:cs="Arial"/>
          <w:lang w:eastAsia="ko-KR"/>
        </w:rPr>
        <w:t>무제한</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옵션</w:t>
      </w:r>
      <w:r w:rsidRPr="00E62BCC">
        <w:rPr>
          <w:rFonts w:eastAsia="Gulim" w:cs="Arial"/>
          <w:lang w:eastAsia="ko-KR"/>
        </w:rPr>
        <w:t>(</w:t>
      </w:r>
      <w:r w:rsidRPr="00E62BCC">
        <w:rPr>
          <w:rFonts w:eastAsia="Gulim" w:cs="Arial"/>
          <w:lang w:eastAsia="ko-KR"/>
        </w:rPr>
        <w:t>옵션</w:t>
      </w:r>
      <w:r w:rsidRPr="00E62BCC">
        <w:rPr>
          <w:rFonts w:eastAsia="Gulim" w:cs="Arial"/>
          <w:lang w:eastAsia="ko-KR"/>
        </w:rPr>
        <w:t xml:space="preserve"> (1)</w:t>
      </w:r>
      <w:r w:rsidRPr="00E62BCC">
        <w:rPr>
          <w:rFonts w:eastAsia="Gulim" w:cs="Arial"/>
          <w:lang w:eastAsia="ko-KR"/>
        </w:rPr>
        <w:t>로</w:t>
      </w:r>
      <w:r w:rsidRPr="00E62BCC">
        <w:rPr>
          <w:rFonts w:eastAsia="Gulim" w:cs="Arial"/>
          <w:lang w:eastAsia="ko-KR"/>
        </w:rPr>
        <w:t xml:space="preserve"> </w:t>
      </w:r>
      <w:r w:rsidRPr="00E62BCC">
        <w:rPr>
          <w:rFonts w:eastAsia="Gulim" w:cs="Arial"/>
          <w:lang w:eastAsia="ko-KR"/>
        </w:rPr>
        <w:t>설명</w:t>
      </w:r>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프로세서에</w:t>
      </w:r>
      <w:r w:rsidRPr="00E62BCC">
        <w:rPr>
          <w:rFonts w:eastAsia="Gulim" w:cs="Arial"/>
          <w:lang w:eastAsia="ko-KR"/>
        </w:rPr>
        <w:t xml:space="preserve"> </w:t>
      </w:r>
      <w:r w:rsidRPr="00E62BCC">
        <w:rPr>
          <w:rFonts w:eastAsia="Gulim" w:cs="Arial"/>
          <w:lang w:eastAsia="ko-KR"/>
        </w:rPr>
        <w:t>따른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옵션</w:t>
      </w:r>
      <w:r w:rsidRPr="00E62BCC">
        <w:rPr>
          <w:rFonts w:eastAsia="Gulim" w:cs="Arial"/>
          <w:lang w:eastAsia="ko-KR"/>
        </w:rPr>
        <w:t>(</w:t>
      </w:r>
      <w:r w:rsidRPr="00E62BCC">
        <w:rPr>
          <w:rFonts w:eastAsia="Gulim" w:cs="Arial"/>
          <w:lang w:eastAsia="ko-KR"/>
        </w:rPr>
        <w:t>옵션</w:t>
      </w:r>
      <w:r w:rsidRPr="00E62BCC">
        <w:rPr>
          <w:rFonts w:eastAsia="Gulim" w:cs="Arial"/>
          <w:lang w:eastAsia="ko-KR"/>
        </w:rPr>
        <w:t xml:space="preserve"> (2)</w:t>
      </w:r>
      <w:r w:rsidRPr="00E62BCC">
        <w:rPr>
          <w:rFonts w:eastAsia="Gulim" w:cs="Arial"/>
          <w:lang w:eastAsia="ko-KR"/>
        </w:rPr>
        <w:t>로</w:t>
      </w:r>
      <w:r w:rsidRPr="00E62BCC">
        <w:rPr>
          <w:rFonts w:eastAsia="Gulim" w:cs="Arial"/>
          <w:lang w:eastAsia="ko-KR"/>
        </w:rPr>
        <w:t xml:space="preserve"> </w:t>
      </w:r>
      <w:r w:rsidRPr="00E62BCC">
        <w:rPr>
          <w:rFonts w:eastAsia="Gulim" w:cs="Arial"/>
          <w:lang w:eastAsia="ko-KR"/>
        </w:rPr>
        <w:t>설명</w:t>
      </w:r>
      <w:r w:rsidRPr="00E62BCC">
        <w:rPr>
          <w:rFonts w:eastAsia="Gulim" w:cs="Arial"/>
          <w:lang w:eastAsia="ko-KR"/>
        </w:rPr>
        <w:t>)</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SharePoint 2013 </w:t>
      </w:r>
      <w:r w:rsidRPr="00E62BCC">
        <w:rPr>
          <w:rFonts w:eastAsia="Gulim" w:cs="Arial"/>
          <w:lang w:eastAsia="ko-KR"/>
        </w:rPr>
        <w:t>호스팅</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68A" w14:textId="77777777" w:rsidR="000A570B" w:rsidRPr="00E62BCC" w:rsidRDefault="00AD3685" w:rsidP="00CD6E9D">
      <w:pPr>
        <w:keepLines/>
        <w:spacing w:before="240" w:after="240"/>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68B" w14:textId="77777777" w:rsidR="002B550E" w:rsidRPr="00E62BCC" w:rsidRDefault="002B550E" w:rsidP="002B550E">
      <w:pPr>
        <w:pStyle w:val="PURProductName"/>
        <w:rPr>
          <w:rFonts w:eastAsia="Gulim" w:cs="Arial"/>
          <w:lang w:eastAsia="ko-KR"/>
        </w:rPr>
      </w:pPr>
      <w:bookmarkStart w:id="201" w:name="_Toc299524961"/>
      <w:bookmarkStart w:id="202" w:name="_Toc299531313"/>
      <w:bookmarkStart w:id="203" w:name="_Toc299531421"/>
      <w:bookmarkStart w:id="204" w:name="_Toc299531529"/>
      <w:bookmarkStart w:id="205" w:name="_Toc299957138"/>
      <w:bookmarkStart w:id="206" w:name="_Toc314129583"/>
      <w:bookmarkStart w:id="207" w:name="_Toc346536843"/>
      <w:bookmarkStart w:id="208" w:name="_Toc339280310"/>
      <w:bookmarkStart w:id="209" w:name="_Toc339280372"/>
      <w:bookmarkStart w:id="210" w:name="_Toc363552781"/>
      <w:bookmarkStart w:id="211" w:name="_Toc363552846"/>
      <w:bookmarkStart w:id="212" w:name="_Toc378682226"/>
      <w:bookmarkStart w:id="213" w:name="_Toc378682246"/>
      <w:bookmarkStart w:id="214" w:name="_Toc371268258"/>
      <w:bookmarkStart w:id="215" w:name="_Toc371268325"/>
      <w:bookmarkStart w:id="216" w:name="_Toc379899894"/>
      <w:bookmarkStart w:id="217" w:name="_Toc381961120"/>
      <w:bookmarkStart w:id="218" w:name="_Toc297828711"/>
      <w:bookmarkStart w:id="219" w:name="_Toc297893281"/>
      <w:bookmarkStart w:id="220" w:name="_Toc299524967"/>
      <w:bookmarkStart w:id="221" w:name="_Toc299531319"/>
      <w:bookmarkStart w:id="222" w:name="_Toc299531427"/>
      <w:bookmarkStart w:id="223" w:name="_Toc299531535"/>
      <w:bookmarkStart w:id="224" w:name="_Toc299957143"/>
      <w:bookmarkEnd w:id="201"/>
      <w:bookmarkEnd w:id="202"/>
      <w:bookmarkEnd w:id="203"/>
      <w:bookmarkEnd w:id="204"/>
      <w:bookmarkEnd w:id="205"/>
      <w:bookmarkEnd w:id="206"/>
      <w:r w:rsidRPr="00E62BCC">
        <w:rPr>
          <w:rFonts w:eastAsia="Gulim" w:cs="Arial"/>
          <w:lang w:eastAsia="ko-KR"/>
        </w:rPr>
        <w:t>System Center 2012 R2 Datacenter</w:t>
      </w:r>
      <w:bookmarkEnd w:id="207"/>
      <w:bookmarkEnd w:id="208"/>
      <w:bookmarkEnd w:id="209"/>
      <w:bookmarkEnd w:id="210"/>
      <w:bookmarkEnd w:id="211"/>
      <w:bookmarkEnd w:id="212"/>
      <w:bookmarkEnd w:id="213"/>
      <w:bookmarkEnd w:id="214"/>
      <w:bookmarkEnd w:id="215"/>
      <w:bookmarkEnd w:id="216"/>
      <w:bookmarkEnd w:id="217"/>
      <w:r w:rsidRPr="00E62BCC">
        <w:rPr>
          <w:rFonts w:eastAsia="Gulim" w:cs="Arial"/>
        </w:rPr>
        <w:fldChar w:fldCharType="begin"/>
      </w:r>
      <w:r w:rsidRPr="00E62BCC">
        <w:rPr>
          <w:rFonts w:eastAsia="Gulim" w:cs="Arial"/>
          <w:lang w:eastAsia="ko-KR"/>
        </w:rPr>
        <w:instrText>XE "System Center 2012 R2 Datacenter"</w:instrText>
      </w:r>
      <w:r w:rsidRPr="00E62BCC">
        <w:rPr>
          <w:rFonts w:eastAsia="Gulim" w:cs="Arial"/>
        </w:rPr>
        <w:fldChar w:fldCharType="end"/>
      </w:r>
    </w:p>
    <w:p w14:paraId="6888668C" w14:textId="77777777" w:rsidR="002B550E" w:rsidRPr="00E62BCC" w:rsidRDefault="002B550E" w:rsidP="002B550E">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3A0C05" w14:paraId="6888668F" w14:textId="77777777" w:rsidTr="00A50403">
        <w:tc>
          <w:tcPr>
            <w:tcW w:w="2477" w:type="pct"/>
          </w:tcPr>
          <w:p w14:paraId="6888668D" w14:textId="77777777" w:rsidR="002B550E" w:rsidRPr="003A0C05" w:rsidRDefault="002B550E" w:rsidP="000351E1">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서버</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팜의</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라이선스</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이동성</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r w:rsidRPr="003A0C05">
              <w:rPr>
                <w:rFonts w:ascii="Arial Narrow" w:eastAsia="Gulim" w:hAnsi="Arial Narrow" w:cs="Arial"/>
                <w:color w:val="404040" w:themeColor="text1" w:themeTint="BF"/>
                <w:sz w:val="18"/>
                <w:lang w:eastAsia="ko-KR"/>
              </w:rPr>
              <w:t xml:space="preserve"> </w:t>
            </w:r>
          </w:p>
        </w:tc>
        <w:tc>
          <w:tcPr>
            <w:tcW w:w="2523" w:type="pct"/>
          </w:tcPr>
          <w:p w14:paraId="6888668E" w14:textId="77777777" w:rsidR="002B550E" w:rsidRPr="003A0C05" w:rsidRDefault="002B550E" w:rsidP="000351E1">
            <w:pPr>
              <w:spacing w:after="0"/>
              <w:rPr>
                <w:rFonts w:ascii="Arial Narrow" w:eastAsia="Gulim" w:hAnsi="Arial Narrow" w:cs="Arial"/>
                <w:color w:val="404040" w:themeColor="text1" w:themeTint="BF"/>
                <w:sz w:val="18"/>
              </w:rPr>
            </w:pPr>
            <w:r w:rsidRPr="003A0C05">
              <w:rPr>
                <w:rFonts w:ascii="Arial Narrow" w:eastAsia="Gulim" w:hAnsi="Arial Narrow" w:cs="Arial"/>
                <w:color w:val="404040" w:themeColor="text1" w:themeTint="BF"/>
                <w:sz w:val="18"/>
              </w:rPr>
              <w:t>해당</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통지</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참조</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b/>
                <w:color w:val="404040" w:themeColor="text1" w:themeTint="BF"/>
                <w:sz w:val="18"/>
              </w:rPr>
              <w:t>없음</w:t>
            </w:r>
          </w:p>
        </w:tc>
      </w:tr>
      <w:tr w:rsidR="002B550E" w:rsidRPr="003A0C05" w14:paraId="68886692" w14:textId="77777777" w:rsidTr="00A50403">
        <w:tc>
          <w:tcPr>
            <w:tcW w:w="2477" w:type="pct"/>
          </w:tcPr>
          <w:p w14:paraId="68886690" w14:textId="77777777" w:rsidR="002B550E" w:rsidRPr="003A0C05" w:rsidRDefault="002B550E" w:rsidP="000F540A">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클라이언트</w:t>
            </w:r>
            <w:r w:rsidRPr="003A0C05">
              <w:rPr>
                <w:rFonts w:ascii="Arial Narrow" w:eastAsia="Gulim" w:hAnsi="Arial Narrow" w:cs="Arial"/>
                <w:color w:val="404040" w:themeColor="text1" w:themeTint="BF"/>
                <w:sz w:val="18"/>
                <w:lang w:eastAsia="ko-KR"/>
              </w:rPr>
              <w:t>/</w:t>
            </w:r>
            <w:r w:rsidRPr="003A0C05">
              <w:rPr>
                <w:rFonts w:ascii="Arial Narrow" w:eastAsia="Gulim" w:hAnsi="Arial Narrow" w:cs="Arial"/>
                <w:color w:val="404040" w:themeColor="text1" w:themeTint="BF"/>
                <w:sz w:val="18"/>
                <w:lang w:eastAsia="ko-KR"/>
              </w:rPr>
              <w:t>추가</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소프트웨어</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r w:rsidRPr="003A0C05">
              <w:rPr>
                <w:rFonts w:ascii="Arial Narrow" w:eastAsia="Gulim" w:hAnsi="Arial Narrow" w:cs="Arial"/>
                <w:color w:val="404040" w:themeColor="text1" w:themeTint="BF"/>
                <w:sz w:val="18"/>
                <w:lang w:eastAsia="ko-KR"/>
              </w:rPr>
              <w:t xml:space="preserve"> </w:t>
            </w:r>
          </w:p>
        </w:tc>
        <w:tc>
          <w:tcPr>
            <w:tcW w:w="2523" w:type="pct"/>
          </w:tcPr>
          <w:p w14:paraId="68886691" w14:textId="77777777" w:rsidR="002B550E" w:rsidRPr="003A0C05" w:rsidRDefault="00E42CBD" w:rsidP="00E9269A">
            <w:pPr>
              <w:tabs>
                <w:tab w:val="left" w:pos="4232"/>
              </w:tabs>
              <w:spacing w:after="0"/>
              <w:rPr>
                <w:rFonts w:ascii="Arial Narrow" w:eastAsia="Gulim" w:hAnsi="Arial Narrow" w:cs="Arial"/>
                <w:color w:val="404040" w:themeColor="text1" w:themeTint="BF"/>
                <w:sz w:val="18"/>
                <w:szCs w:val="19"/>
              </w:rPr>
            </w:pPr>
            <w:r w:rsidRPr="003A0C05">
              <w:rPr>
                <w:rFonts w:ascii="Arial Narrow" w:eastAsia="Gulim" w:hAnsi="Arial Narrow" w:cs="Arial"/>
                <w:color w:val="404040" w:themeColor="text1" w:themeTint="BF"/>
                <w:sz w:val="18"/>
              </w:rPr>
              <w:t>포함된</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기술</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b/>
                <w:color w:val="404040" w:themeColor="text1" w:themeTint="BF"/>
                <w:sz w:val="18"/>
              </w:rPr>
              <w:t>있음</w:t>
            </w:r>
            <w:r w:rsidR="005E5315" w:rsidRPr="005E5315">
              <w:rPr>
                <w:rFonts w:ascii="Arial Narrow" w:eastAsia="Gulim" w:hAnsi="Arial Narrow" w:cs="Arial"/>
                <w:bCs/>
                <w:color w:val="404040" w:themeColor="text1" w:themeTint="BF"/>
              </w:rPr>
              <w:t>(</w:t>
            </w:r>
            <w:r w:rsidR="008765B3" w:rsidRPr="00486EF8">
              <w:rPr>
                <w:rFonts w:ascii="Arial Narrow" w:hAnsi="Arial Narrow"/>
                <w:i/>
                <w:color w:val="00467F"/>
                <w:sz w:val="18"/>
                <w:u w:val="single"/>
              </w:rPr>
              <w:fldChar w:fldCharType="begin"/>
            </w:r>
            <w:r w:rsidR="008765B3" w:rsidRPr="00E9269A">
              <w:rPr>
                <w:rFonts w:ascii="Arial Narrow" w:hAnsi="Arial Narrow"/>
                <w:i/>
                <w:color w:val="00467F"/>
                <w:sz w:val="18"/>
                <w:u w:val="single"/>
              </w:rPr>
              <w:instrText xml:space="preserve"> REF  SQLServerTechnology \h  \* MERGEFORMAT </w:instrText>
            </w:r>
            <w:r w:rsidR="008765B3" w:rsidRPr="00486EF8">
              <w:rPr>
                <w:rFonts w:ascii="Arial Narrow" w:hAnsi="Arial Narrow"/>
                <w:i/>
                <w:color w:val="00467F"/>
                <w:sz w:val="18"/>
                <w:u w:val="single"/>
              </w:rPr>
            </w:r>
            <w:r w:rsidR="008765B3" w:rsidRPr="00486EF8">
              <w:rPr>
                <w:rFonts w:ascii="Arial Narrow" w:hAnsi="Arial Narrow"/>
                <w:i/>
                <w:color w:val="00467F"/>
                <w:sz w:val="18"/>
                <w:u w:val="single"/>
              </w:rPr>
              <w:fldChar w:fldCharType="separate"/>
            </w:r>
            <w:r w:rsidR="00762C85" w:rsidRPr="00762C85">
              <w:rPr>
                <w:rFonts w:ascii="Arial Narrow" w:hAnsi="Arial Narrow"/>
                <w:i/>
                <w:color w:val="00467F"/>
                <w:sz w:val="18"/>
                <w:u w:val="single"/>
              </w:rPr>
              <w:t>SQL Server Technology</w:t>
            </w:r>
            <w:r w:rsidR="008765B3" w:rsidRPr="00486EF8">
              <w:rPr>
                <w:rFonts w:ascii="Arial Narrow" w:hAnsi="Arial Narrow"/>
                <w:i/>
                <w:color w:val="00467F"/>
                <w:sz w:val="18"/>
                <w:u w:val="single"/>
              </w:rPr>
              <w:fldChar w:fldCharType="end"/>
            </w:r>
            <w:r w:rsidRPr="003A0C05">
              <w:rPr>
                <w:rFonts w:ascii="Arial Narrow" w:eastAsia="Gulim" w:hAnsi="Arial Narrow" w:cs="Arial"/>
              </w:rPr>
              <w:t xml:space="preserve"> </w:t>
            </w:r>
            <w:r w:rsidRPr="003A0C05">
              <w:rPr>
                <w:rFonts w:ascii="Arial Narrow" w:eastAsia="Gulim" w:hAnsi="Arial Narrow" w:cs="Arial"/>
              </w:rPr>
              <w:t>참조</w:t>
            </w:r>
            <w:r w:rsidRPr="003A0C05">
              <w:rPr>
                <w:rFonts w:ascii="Arial Narrow" w:eastAsia="Gulim" w:hAnsi="Arial Narrow" w:cs="Arial"/>
              </w:rPr>
              <w:t>)</w:t>
            </w:r>
          </w:p>
        </w:tc>
      </w:tr>
    </w:tbl>
    <w:p w14:paraId="68886693" w14:textId="77777777" w:rsidR="002B550E" w:rsidRPr="00E62BCC" w:rsidRDefault="002B550E" w:rsidP="002B550E">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694" w14:textId="77777777" w:rsidR="002B550E" w:rsidRPr="00E62BCC" w:rsidRDefault="002B550E" w:rsidP="002B550E">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OSE </w:t>
      </w:r>
      <w:r w:rsidRPr="00E62BCC">
        <w:rPr>
          <w:rFonts w:eastAsia="Gulim" w:cs="Arial"/>
          <w:lang w:eastAsia="ko-KR"/>
        </w:rPr>
        <w:t>관리에만</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xml:space="preserve">. </w:t>
      </w:r>
      <w:r w:rsidRPr="00E62BCC">
        <w:rPr>
          <w:rFonts w:eastAsia="Gulim" w:cs="Arial"/>
          <w:lang w:eastAsia="ko-KR"/>
        </w:rPr>
        <w:t>장치의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각각에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System Center 2012 R2 Datacenter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할당하면</w:t>
      </w:r>
      <w:r w:rsidRPr="00E62BCC">
        <w:rPr>
          <w:rFonts w:eastAsia="Gulim" w:cs="Arial"/>
          <w:lang w:eastAsia="ko-KR"/>
        </w:rPr>
        <w:t xml:space="preserve"> System Center 2012 R2 Datacenter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할당된</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수량에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System Center 2012 R2 Datacenter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System Center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버전에서도</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허용합니다</w:t>
      </w:r>
      <w:r w:rsidRPr="00E62BCC">
        <w:rPr>
          <w:rFonts w:eastAsia="Gulim" w:cs="Arial"/>
          <w:lang w:eastAsia="ko-KR"/>
        </w:rPr>
        <w:t>.</w:t>
      </w:r>
    </w:p>
    <w:p w14:paraId="68886695" w14:textId="77777777" w:rsidR="002B550E" w:rsidRPr="00E62BCC" w:rsidRDefault="002B550E" w:rsidP="002B550E">
      <w:pPr>
        <w:pStyle w:val="PURBody-Indented"/>
        <w:rPr>
          <w:rFonts w:eastAsia="Gulim" w:cs="Arial"/>
          <w:lang w:eastAsia="ko-KR"/>
        </w:rPr>
      </w:pPr>
      <w:r w:rsidRPr="00E62BCC">
        <w:rPr>
          <w:rFonts w:eastAsia="Gulim" w:cs="Arial"/>
          <w:lang w:eastAsia="ko-KR"/>
        </w:rPr>
        <w:t>System Center 2012 R2 Datacenter</w:t>
      </w:r>
      <w:r w:rsidRPr="00E62BCC">
        <w:rPr>
          <w:rFonts w:eastAsia="Gulim" w:cs="Arial"/>
          <w:lang w:eastAsia="ko-KR"/>
        </w:rPr>
        <w:t>에는</w:t>
      </w:r>
      <w:r w:rsidRPr="00E62BCC">
        <w:rPr>
          <w:rFonts w:eastAsia="Gulim" w:cs="Arial"/>
          <w:lang w:eastAsia="ko-KR"/>
        </w:rPr>
        <w:t xml:space="preserve"> System Center Endpoint Protection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나와</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696" w14:textId="77777777" w:rsidR="002B550E" w:rsidRPr="00E62BCC" w:rsidRDefault="002B550E" w:rsidP="002448BE">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697" w14:textId="77777777" w:rsidR="002B550E" w:rsidRPr="00E62BCC" w:rsidRDefault="002B550E" w:rsidP="002B550E">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698" w14:textId="77777777" w:rsidR="002B550E" w:rsidRPr="00E62BCC" w:rsidRDefault="002B550E" w:rsidP="002B550E">
      <w:pPr>
        <w:pStyle w:val="PURBlueStrong-Indented"/>
        <w:rPr>
          <w:rFonts w:eastAsia="Gulim" w:cs="Arial"/>
          <w:lang w:eastAsia="ko-KR"/>
        </w:rPr>
      </w:pP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집합</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금지</w:t>
      </w:r>
    </w:p>
    <w:p w14:paraId="68886699" w14:textId="77777777" w:rsidR="002B550E" w:rsidRPr="00E62BCC" w:rsidRDefault="002B550E" w:rsidP="002B550E">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집합</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집합의</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w:t>
      </w:r>
      <w:r w:rsidRPr="00E62BCC">
        <w:rPr>
          <w:rFonts w:eastAsia="Gulim" w:cs="Arial"/>
          <w:lang w:eastAsia="ko-KR"/>
        </w:rPr>
        <w:t>도</w:t>
      </w:r>
      <w:r w:rsidRPr="00E62BCC">
        <w:rPr>
          <w:rFonts w:eastAsia="Gulim" w:cs="Arial"/>
          <w:lang w:eastAsia="ko-KR"/>
        </w:rPr>
        <w:t xml:space="preserve"> </w:t>
      </w:r>
      <w:r w:rsidRPr="00E62BCC">
        <w:rPr>
          <w:rFonts w:eastAsia="Gulim" w:cs="Arial"/>
          <w:lang w:eastAsia="ko-KR"/>
        </w:rPr>
        <w:t>복사하거나</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9A" w14:textId="77777777" w:rsidR="002B550E" w:rsidRPr="00E62BCC" w:rsidRDefault="002B550E" w:rsidP="002B550E">
      <w:pPr>
        <w:pStyle w:val="PURBlueStrong-Indented"/>
        <w:rPr>
          <w:rFonts w:eastAsia="Gulim" w:cs="Arial"/>
          <w:lang w:eastAsia="ko-KR"/>
        </w:rPr>
      </w:pPr>
      <w:r w:rsidRPr="00E62BCC">
        <w:rPr>
          <w:rFonts w:eastAsia="Gulim" w:cs="Arial"/>
          <w:lang w:eastAsia="ko-KR"/>
        </w:rPr>
        <w:lastRenderedPageBreak/>
        <w:t xml:space="preserve">Windows </w:t>
      </w:r>
      <w:r w:rsidRPr="00E62BCC">
        <w:rPr>
          <w:rFonts w:eastAsia="Gulim" w:cs="Arial"/>
          <w:lang w:eastAsia="ko-KR"/>
        </w:rPr>
        <w:t>자동</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키트</w:t>
      </w:r>
    </w:p>
    <w:p w14:paraId="6888669B" w14:textId="77777777" w:rsidR="002B550E" w:rsidRPr="00E62BCC" w:rsidRDefault="002B550E" w:rsidP="002B550E">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WAIK(Windows </w:t>
      </w:r>
      <w:r w:rsidRPr="00E62BCC">
        <w:rPr>
          <w:rFonts w:eastAsia="Gulim" w:cs="Arial"/>
          <w:lang w:eastAsia="ko-KR"/>
        </w:rPr>
        <w:t>자동</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WAIK</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아래의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69C" w14:textId="77777777" w:rsidR="002B550E" w:rsidRPr="00E62BCC" w:rsidRDefault="002B550E" w:rsidP="002B550E">
      <w:pPr>
        <w:pStyle w:val="PURBody-Indented"/>
        <w:rPr>
          <w:rFonts w:eastAsia="Gulim" w:cs="Arial"/>
          <w:lang w:eastAsia="ko-KR"/>
        </w:rPr>
      </w:pPr>
      <w:r w:rsidRPr="00E62BCC">
        <w:rPr>
          <w:rFonts w:eastAsia="Gulim" w:cs="Arial"/>
          <w:b/>
          <w:lang w:eastAsia="ko-KR"/>
        </w:rPr>
        <w:t xml:space="preserve">Windows </w:t>
      </w:r>
      <w:r w:rsidRPr="00E62BCC">
        <w:rPr>
          <w:rFonts w:eastAsia="Gulim" w:cs="Arial"/>
          <w:b/>
          <w:lang w:eastAsia="ko-KR"/>
        </w:rPr>
        <w:t>사전</w:t>
      </w:r>
      <w:r w:rsidRPr="00E62BCC">
        <w:rPr>
          <w:rFonts w:eastAsia="Gulim" w:cs="Arial"/>
          <w:b/>
          <w:lang w:eastAsia="ko-KR"/>
        </w:rPr>
        <w:t xml:space="preserve"> </w:t>
      </w:r>
      <w:r w:rsidRPr="00E62BCC">
        <w:rPr>
          <w:rFonts w:eastAsia="Gulim" w:cs="Arial"/>
          <w:b/>
          <w:lang w:eastAsia="ko-KR"/>
        </w:rPr>
        <w:t>설치</w:t>
      </w:r>
      <w:r w:rsidRPr="00E62BCC">
        <w:rPr>
          <w:rFonts w:eastAsia="Gulim" w:cs="Arial"/>
          <w:b/>
          <w:lang w:eastAsia="ko-KR"/>
        </w:rPr>
        <w:t xml:space="preserve"> </w:t>
      </w:r>
      <w:r w:rsidRPr="00E62BCC">
        <w:rPr>
          <w:rFonts w:eastAsia="Gulim" w:cs="Arial"/>
          <w:b/>
          <w:lang w:eastAsia="ko-KR"/>
        </w:rPr>
        <w:t>환경</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Windows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진단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복구하는</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WAIK</w:t>
      </w:r>
      <w:r w:rsidRPr="00E62BCC">
        <w:rPr>
          <w:rFonts w:eastAsia="Gulim" w:cs="Arial"/>
          <w:lang w:eastAsia="ko-KR"/>
        </w:rPr>
        <w:t>의</w:t>
      </w:r>
      <w:r w:rsidRPr="00E62BCC">
        <w:rPr>
          <w:rFonts w:eastAsia="Gulim" w:cs="Arial"/>
          <w:lang w:eastAsia="ko-KR"/>
        </w:rPr>
        <w:t xml:space="preserve"> Windows </w:t>
      </w:r>
      <w:r w:rsidRPr="00E62BCC">
        <w:rPr>
          <w:rFonts w:eastAsia="Gulim" w:cs="Arial"/>
          <w:lang w:eastAsia="ko-KR"/>
        </w:rPr>
        <w:t>사전</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 xml:space="preserve"> </w:t>
      </w:r>
      <w:r w:rsidRPr="00E62BCC">
        <w:rPr>
          <w:rFonts w:eastAsia="Gulim" w:cs="Arial"/>
          <w:lang w:eastAsia="ko-KR"/>
        </w:rPr>
        <w:t>부분을</w:t>
      </w:r>
      <w:r w:rsidRPr="00E62BCC">
        <w:rPr>
          <w:rFonts w:eastAsia="Gulim" w:cs="Arial"/>
          <w:lang w:eastAsia="ko-KR"/>
        </w:rPr>
        <w:t xml:space="preserve"> </w:t>
      </w:r>
      <w:r w:rsidRPr="00E62BCC">
        <w:rPr>
          <w:rFonts w:eastAsia="Gulim" w:cs="Arial"/>
          <w:lang w:eastAsia="ko-KR"/>
        </w:rPr>
        <w:t>설치하여</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씬</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(thin client),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용도로는</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9D" w14:textId="77777777" w:rsidR="002B550E" w:rsidRPr="00E62BCC" w:rsidRDefault="002B550E" w:rsidP="002B550E">
      <w:pPr>
        <w:pStyle w:val="PURBody-Indented"/>
        <w:rPr>
          <w:rFonts w:eastAsia="Gulim" w:cs="Arial"/>
          <w:lang w:eastAsia="ko-KR"/>
        </w:rPr>
      </w:pPr>
      <w:r w:rsidRPr="00E62BCC">
        <w:rPr>
          <w:rFonts w:eastAsia="Gulim" w:cs="Arial"/>
          <w:b/>
          <w:lang w:eastAsia="ko-KR"/>
        </w:rPr>
        <w:t xml:space="preserve">ImageX.exe, Wimgapi.dll, Wimfilter </w:t>
      </w:r>
      <w:r w:rsidRPr="00E62BCC">
        <w:rPr>
          <w:rFonts w:eastAsia="Gulim" w:cs="Arial"/>
          <w:b/>
          <w:lang w:eastAsia="ko-KR"/>
        </w:rPr>
        <w:t>및</w:t>
      </w:r>
      <w:r w:rsidRPr="00E62BCC">
        <w:rPr>
          <w:rFonts w:eastAsia="Gulim" w:cs="Arial"/>
          <w:b/>
          <w:lang w:eastAsia="ko-KR"/>
        </w:rPr>
        <w:t xml:space="preserve"> </w:t>
      </w:r>
      <w:r w:rsidRPr="00E62BCC">
        <w:rPr>
          <w:rFonts w:eastAsia="Gulim" w:cs="Arial"/>
          <w:b/>
          <w:lang w:eastAsia="ko-KR"/>
        </w:rPr>
        <w:t>패키지</w:t>
      </w:r>
      <w:r w:rsidRPr="00E62BCC">
        <w:rPr>
          <w:rFonts w:eastAsia="Gulim" w:cs="Arial"/>
          <w:b/>
          <w:lang w:eastAsia="ko-KR"/>
        </w:rPr>
        <w:t xml:space="preserve"> </w:t>
      </w:r>
      <w:r w:rsidRPr="00E62BCC">
        <w:rPr>
          <w:rFonts w:eastAsia="Gulim" w:cs="Arial"/>
          <w:b/>
          <w:lang w:eastAsia="ko-KR"/>
        </w:rPr>
        <w:t>관리자</w:t>
      </w:r>
      <w:r w:rsidRPr="00E62BCC">
        <w:rPr>
          <w:rFonts w:eastAsia="Gulim" w:cs="Arial"/>
          <w:b/>
          <w:lang w:eastAsia="ko-KR"/>
        </w:rPr>
        <w:t>:</w:t>
      </w:r>
      <w:r w:rsidRPr="00E62BCC">
        <w:rPr>
          <w:rFonts w:eastAsia="Gulim" w:cs="Arial"/>
          <w:lang w:eastAsia="ko-KR"/>
        </w:rPr>
        <w:t xml:space="preserve"> WAIK </w:t>
      </w:r>
      <w:r w:rsidRPr="00E62BCC">
        <w:rPr>
          <w:rFonts w:eastAsia="Gulim" w:cs="Arial"/>
          <w:lang w:eastAsia="ko-KR"/>
        </w:rPr>
        <w:t>소프트웨어의</w:t>
      </w:r>
      <w:r w:rsidRPr="00E62BCC">
        <w:rPr>
          <w:rFonts w:eastAsia="Gulim" w:cs="Arial"/>
          <w:lang w:eastAsia="ko-KR"/>
        </w:rPr>
        <w:t xml:space="preserve"> ImageX.exe, Wimgapi.dll, Wimfilter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부분을</w:t>
      </w:r>
      <w:r w:rsidRPr="00E62BCC">
        <w:rPr>
          <w:rFonts w:eastAsia="Gulim" w:cs="Arial"/>
          <w:lang w:eastAsia="ko-KR"/>
        </w:rPr>
        <w:t xml:space="preserve"> </w:t>
      </w:r>
      <w:r w:rsidRPr="00E62BCC">
        <w:rPr>
          <w:rFonts w:eastAsia="Gulim" w:cs="Arial"/>
          <w:lang w:eastAsia="ko-KR"/>
        </w:rPr>
        <w:t>설치하고</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Windows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복구할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Windows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체제를</w:t>
      </w:r>
      <w:r w:rsidRPr="00E62BCC">
        <w:rPr>
          <w:rFonts w:eastAsia="Gulim" w:cs="Arial"/>
          <w:lang w:eastAsia="ko-KR"/>
        </w:rPr>
        <w:t xml:space="preserve"> </w:t>
      </w:r>
      <w:r w:rsidRPr="00E62BCC">
        <w:rPr>
          <w:rFonts w:eastAsia="Gulim" w:cs="Arial"/>
          <w:lang w:eastAsia="ko-KR"/>
        </w:rPr>
        <w:t>백업하기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외</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부분을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9E" w14:textId="77777777" w:rsidR="002B550E" w:rsidRPr="00E62BCC" w:rsidRDefault="002B550E" w:rsidP="002B550E">
      <w:pPr>
        <w:pStyle w:val="PURBlueStrong-Indented"/>
        <w:rPr>
          <w:rFonts w:eastAsia="Gulim" w:cs="Arial"/>
          <w:lang w:eastAsia="ko-KR"/>
        </w:rPr>
      </w:pP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계층</w:t>
      </w:r>
      <w:r w:rsidRPr="00E62BCC">
        <w:rPr>
          <w:rFonts w:eastAsia="Gulim" w:cs="Arial"/>
          <w:lang w:eastAsia="ko-KR"/>
        </w:rPr>
        <w:t xml:space="preserve"> –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보기</w:t>
      </w:r>
    </w:p>
    <w:p w14:paraId="6888669F" w14:textId="77777777" w:rsidR="002B550E" w:rsidRPr="00E62BCC" w:rsidRDefault="002B550E" w:rsidP="002B550E">
      <w:pPr>
        <w:pStyle w:val="PURBody-Indented"/>
        <w:rPr>
          <w:rFonts w:eastAsia="Gulim" w:cs="Arial"/>
          <w:lang w:eastAsia="ko-KR"/>
        </w:rPr>
      </w:pPr>
      <w:r w:rsidRPr="00E62BCC">
        <w:rPr>
          <w:rFonts w:eastAsia="Gulim" w:cs="Arial"/>
          <w:lang w:eastAsia="ko-KR"/>
        </w:rPr>
        <w:t xml:space="preserve">System Center 2012 R2 Server </w:t>
      </w:r>
      <w:r w:rsidRPr="00E62BCC">
        <w:rPr>
          <w:rFonts w:eastAsia="Gulim" w:cs="Arial"/>
          <w:lang w:eastAsia="ko-KR"/>
        </w:rPr>
        <w:t>소프트웨어에는</w:t>
      </w:r>
      <w:r w:rsidRPr="00E62BCC">
        <w:rPr>
          <w:rFonts w:eastAsia="Gulim" w:cs="Arial"/>
          <w:lang w:eastAsia="ko-KR"/>
        </w:rPr>
        <w:t xml:space="preserve"> Bing </w:t>
      </w:r>
      <w:r w:rsidRPr="00E62BCC">
        <w:rPr>
          <w:rFonts w:eastAsia="Gulim" w:cs="Arial"/>
          <w:lang w:eastAsia="ko-KR"/>
        </w:rPr>
        <w:t>지도</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후속</w:t>
      </w:r>
      <w:r w:rsidRPr="00E62BCC">
        <w:rPr>
          <w:rFonts w:eastAsia="Gulim" w:cs="Arial"/>
          <w:lang w:eastAsia="ko-KR"/>
        </w:rPr>
        <w:t xml:space="preserve"> </w:t>
      </w:r>
      <w:r w:rsidRPr="00E62BCC">
        <w:rPr>
          <w:rFonts w:eastAsia="Gulim" w:cs="Arial"/>
          <w:lang w:eastAsia="ko-KR"/>
        </w:rPr>
        <w:t>상표</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프로그래밍</w:t>
      </w:r>
      <w:r w:rsidRPr="00E62BCC">
        <w:rPr>
          <w:rFonts w:eastAsia="Gulim" w:cs="Arial"/>
          <w:lang w:eastAsia="ko-KR"/>
        </w:rPr>
        <w:t xml:space="preserve"> </w:t>
      </w:r>
      <w:r w:rsidRPr="00E62BCC">
        <w:rPr>
          <w:rFonts w:eastAsia="Gulim" w:cs="Arial"/>
          <w:lang w:eastAsia="ko-KR"/>
        </w:rPr>
        <w:t>인터페이스</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 xml:space="preserve">Bing </w:t>
      </w:r>
      <w:r w:rsidRPr="00E62BCC">
        <w:rPr>
          <w:rFonts w:eastAsia="Gulim" w:cs="Arial"/>
          <w:lang w:eastAsia="ko-KR"/>
        </w:rPr>
        <w:t>지도</w:t>
      </w:r>
      <w:r w:rsidRPr="00E62BCC">
        <w:rPr>
          <w:rFonts w:eastAsia="Gulim" w:cs="Arial"/>
          <w:lang w:eastAsia="ko-KR"/>
        </w:rPr>
        <w:t xml:space="preserve"> API</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지도</w:t>
      </w:r>
      <w:r w:rsidRPr="00E62BCC">
        <w:rPr>
          <w:rFonts w:eastAsia="Gulim" w:cs="Arial"/>
          <w:lang w:eastAsia="ko-KR"/>
        </w:rPr>
        <w:t xml:space="preserve">, </w:t>
      </w:r>
      <w:r w:rsidRPr="00E62BCC">
        <w:rPr>
          <w:rFonts w:eastAsia="Gulim" w:cs="Arial"/>
          <w:lang w:eastAsia="ko-KR"/>
        </w:rPr>
        <w:t>이미지</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등의</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검색하는</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기능의</w:t>
      </w:r>
      <w:r w:rsidRPr="00E62BCC">
        <w:rPr>
          <w:rFonts w:eastAsia="Gulim" w:cs="Arial"/>
          <w:lang w:eastAsia="ko-KR"/>
        </w:rPr>
        <w:t xml:space="preserve"> </w:t>
      </w:r>
      <w:r w:rsidRPr="00E62BCC">
        <w:rPr>
          <w:rFonts w:eastAsia="Gulim" w:cs="Arial"/>
          <w:lang w:eastAsia="ko-KR"/>
        </w:rPr>
        <w:t>목적은</w:t>
      </w:r>
      <w:r w:rsidRPr="00E62BCC">
        <w:rPr>
          <w:rFonts w:eastAsia="Gulim" w:cs="Arial"/>
          <w:lang w:eastAsia="ko-KR"/>
        </w:rPr>
        <w:t xml:space="preserve"> </w:t>
      </w:r>
      <w:r w:rsidRPr="00E62BCC">
        <w:rPr>
          <w:rFonts w:eastAsia="Gulim" w:cs="Arial"/>
          <w:lang w:eastAsia="ko-KR"/>
        </w:rPr>
        <w:t>지도</w:t>
      </w:r>
      <w:r w:rsidRPr="00E62BCC">
        <w:rPr>
          <w:rFonts w:eastAsia="Gulim" w:cs="Arial"/>
          <w:lang w:eastAsia="ko-KR"/>
        </w:rPr>
        <w:t xml:space="preserve">, </w:t>
      </w:r>
      <w:r w:rsidRPr="00E62BCC">
        <w:rPr>
          <w:rFonts w:eastAsia="Gulim" w:cs="Arial"/>
          <w:lang w:eastAsia="ko-KR"/>
        </w:rPr>
        <w:t>공중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하이브리드</w:t>
      </w:r>
      <w:r w:rsidRPr="00E62BCC">
        <w:rPr>
          <w:rFonts w:eastAsia="Gulim" w:cs="Arial"/>
          <w:lang w:eastAsia="ko-KR"/>
        </w:rPr>
        <w:t xml:space="preserve"> </w:t>
      </w:r>
      <w:r w:rsidRPr="00E62BCC">
        <w:rPr>
          <w:rFonts w:eastAsia="Gulim" w:cs="Arial"/>
          <w:lang w:eastAsia="ko-KR"/>
        </w:rPr>
        <w:t>이미지</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표시하는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화면에</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표시하거나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표시를</w:t>
      </w:r>
      <w:r w:rsidRPr="00E62BCC">
        <w:rPr>
          <w:rFonts w:eastAsia="Gulim" w:cs="Arial"/>
          <w:lang w:eastAsia="ko-KR"/>
        </w:rPr>
        <w:t xml:space="preserve"> </w:t>
      </w:r>
      <w:r w:rsidRPr="00E62BCC">
        <w:rPr>
          <w:rFonts w:eastAsia="Gulim" w:cs="Arial"/>
          <w:lang w:eastAsia="ko-KR"/>
        </w:rPr>
        <w:t>포함하는</w:t>
      </w:r>
      <w:r w:rsidRPr="00E62BCC">
        <w:rPr>
          <w:rFonts w:eastAsia="Gulim" w:cs="Arial"/>
          <w:lang w:eastAsia="ko-KR"/>
        </w:rPr>
        <w:t xml:space="preserve"> </w:t>
      </w:r>
      <w:r w:rsidRPr="00E62BCC">
        <w:rPr>
          <w:rFonts w:eastAsia="Gulim" w:cs="Arial"/>
          <w:lang w:eastAsia="ko-KR"/>
        </w:rPr>
        <w:t>서면</w:t>
      </w:r>
      <w:r w:rsidRPr="00E62BCC">
        <w:rPr>
          <w:rFonts w:eastAsia="Gulim" w:cs="Arial"/>
          <w:lang w:eastAsia="ko-KR"/>
        </w:rPr>
        <w:t xml:space="preserve"> </w:t>
      </w:r>
      <w:r w:rsidRPr="00E62BCC">
        <w:rPr>
          <w:rFonts w:eastAsia="Gulim" w:cs="Arial"/>
          <w:lang w:eastAsia="ko-KR"/>
        </w:rPr>
        <w:t>보고서를</w:t>
      </w:r>
      <w:r w:rsidRPr="00E62BCC">
        <w:rPr>
          <w:rFonts w:eastAsia="Gulim" w:cs="Arial"/>
          <w:lang w:eastAsia="ko-KR"/>
        </w:rPr>
        <w:t xml:space="preserve"> </w:t>
      </w:r>
      <w:r w:rsidRPr="00E62BCC">
        <w:rPr>
          <w:rFonts w:eastAsia="Gulim" w:cs="Arial"/>
          <w:lang w:eastAsia="ko-KR"/>
        </w:rPr>
        <w:t>인쇄할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통합된</w:t>
      </w:r>
      <w:r w:rsidRPr="00E62BCC">
        <w:rPr>
          <w:rFonts w:eastAsia="Gulim" w:cs="Arial"/>
          <w:lang w:eastAsia="ko-KR"/>
        </w:rPr>
        <w:t xml:space="preserve"> </w:t>
      </w:r>
      <w:r w:rsidRPr="00E62BCC">
        <w:rPr>
          <w:rFonts w:eastAsia="Gulim" w:cs="Arial"/>
          <w:lang w:eastAsia="ko-KR"/>
        </w:rPr>
        <w:t>방식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방법을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연계해서만</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작업을</w:t>
      </w:r>
      <w:r w:rsidRPr="00E62BCC">
        <w:rPr>
          <w:rFonts w:eastAsia="Gulim" w:cs="Arial"/>
          <w:lang w:eastAsia="ko-KR"/>
        </w:rPr>
        <w:t xml:space="preserve"> </w:t>
      </w:r>
      <w:r w:rsidRPr="00E62BCC">
        <w:rPr>
          <w:rFonts w:eastAsia="Gulim" w:cs="Arial"/>
          <w:lang w:eastAsia="ko-KR"/>
        </w:rPr>
        <w:t>수행할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달리</w:t>
      </w:r>
      <w:r w:rsidRPr="00E62BCC">
        <w:rPr>
          <w:rFonts w:eastAsia="Gulim" w:cs="Arial"/>
          <w:lang w:eastAsia="ko-KR"/>
        </w:rPr>
        <w:t xml:space="preserve"> Bing Maps API</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보관하거나</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만들</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다음은</w:t>
      </w:r>
      <w:r w:rsidRPr="00E62BCC">
        <w:rPr>
          <w:rFonts w:eastAsia="Gulim" w:cs="Arial"/>
          <w:lang w:eastAsia="ko-KR"/>
        </w:rPr>
        <w:t xml:space="preserve"> Bing Maps API</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경우라도</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용도로도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A0" w14:textId="77777777" w:rsidR="002B550E" w:rsidRPr="00E62BCC" w:rsidRDefault="002B550E" w:rsidP="003B5A77">
      <w:pPr>
        <w:pStyle w:val="PURBullet-Indented"/>
        <w:numPr>
          <w:ilvl w:val="0"/>
          <w:numId w:val="11"/>
        </w:numPr>
        <w:rPr>
          <w:rFonts w:eastAsia="Gulim" w:cs="Arial"/>
          <w:lang w:eastAsia="ko-KR"/>
        </w:rPr>
      </w:pPr>
      <w:r w:rsidRPr="00E62BCC">
        <w:rPr>
          <w:rFonts w:eastAsia="Gulim" w:cs="Arial"/>
          <w:lang w:eastAsia="ko-KR"/>
        </w:rPr>
        <w:t>센서</w:t>
      </w:r>
      <w:r w:rsidRPr="00E62BCC">
        <w:rPr>
          <w:rFonts w:eastAsia="Gulim" w:cs="Arial"/>
          <w:lang w:eastAsia="ko-KR"/>
        </w:rPr>
        <w:t xml:space="preserve"> </w:t>
      </w:r>
      <w:r w:rsidRPr="00E62BCC">
        <w:rPr>
          <w:rFonts w:eastAsia="Gulim" w:cs="Arial"/>
          <w:lang w:eastAsia="ko-KR"/>
        </w:rPr>
        <w:t>기반</w:t>
      </w:r>
      <w:r w:rsidRPr="00E62BCC">
        <w:rPr>
          <w:rFonts w:eastAsia="Gulim" w:cs="Arial"/>
          <w:lang w:eastAsia="ko-KR"/>
        </w:rPr>
        <w:t xml:space="preserve"> </w:t>
      </w:r>
      <w:r w:rsidRPr="00E62BCC">
        <w:rPr>
          <w:rFonts w:eastAsia="Gulim" w:cs="Arial"/>
          <w:lang w:eastAsia="ko-KR"/>
        </w:rPr>
        <w:t>안내</w:t>
      </w:r>
      <w:r w:rsidRPr="00E62BCC">
        <w:rPr>
          <w:rFonts w:eastAsia="Gulim" w:cs="Arial"/>
          <w:lang w:eastAsia="ko-KR"/>
        </w:rPr>
        <w:t>/</w:t>
      </w:r>
      <w:r w:rsidRPr="00E62BCC">
        <w:rPr>
          <w:rFonts w:eastAsia="Gulim" w:cs="Arial"/>
          <w:lang w:eastAsia="ko-KR"/>
        </w:rPr>
        <w:t>경로</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Bing </w:t>
      </w:r>
      <w:r w:rsidRPr="00E62BCC">
        <w:rPr>
          <w:rFonts w:eastAsia="Gulim" w:cs="Arial"/>
          <w:lang w:eastAsia="ko-KR"/>
        </w:rPr>
        <w:t>지도</w:t>
      </w:r>
      <w:r w:rsidRPr="00E62BCC">
        <w:rPr>
          <w:rFonts w:eastAsia="Gulim" w:cs="Arial"/>
          <w:lang w:eastAsia="ko-KR"/>
        </w:rPr>
        <w:t xml:space="preserve"> API,</w:t>
      </w:r>
    </w:p>
    <w:p w14:paraId="688866A1" w14:textId="77777777" w:rsidR="002B550E" w:rsidRPr="00E62BCC" w:rsidRDefault="002B550E" w:rsidP="003B5A77">
      <w:pPr>
        <w:pStyle w:val="PURBullet-Indented"/>
        <w:numPr>
          <w:ilvl w:val="0"/>
          <w:numId w:val="11"/>
        </w:numPr>
        <w:rPr>
          <w:rFonts w:eastAsia="Gulim" w:cs="Arial"/>
          <w:lang w:eastAsia="ko-KR"/>
        </w:rPr>
      </w:pPr>
      <w:r w:rsidRPr="00E62BCC">
        <w:rPr>
          <w:rFonts w:eastAsia="Gulim" w:cs="Arial"/>
          <w:lang w:eastAsia="ko-KR"/>
        </w:rPr>
        <w:t>도로</w:t>
      </w:r>
      <w:r w:rsidRPr="00E62BCC">
        <w:rPr>
          <w:rFonts w:eastAsia="Gulim" w:cs="Arial"/>
          <w:lang w:eastAsia="ko-KR"/>
        </w:rPr>
        <w:t xml:space="preserve"> </w:t>
      </w:r>
      <w:r w:rsidRPr="00E62BCC">
        <w:rPr>
          <w:rFonts w:eastAsia="Gulim" w:cs="Arial"/>
          <w:lang w:eastAsia="ko-KR"/>
        </w:rPr>
        <w:t>교통</w:t>
      </w:r>
      <w:r w:rsidRPr="00E62BCC">
        <w:rPr>
          <w:rFonts w:eastAsia="Gulim" w:cs="Arial"/>
          <w:lang w:eastAsia="ko-KR"/>
        </w:rPr>
        <w:t xml:space="preserve"> </w:t>
      </w:r>
      <w:r w:rsidRPr="00E62BCC">
        <w:rPr>
          <w:rFonts w:eastAsia="Gulim" w:cs="Arial"/>
          <w:lang w:eastAsia="ko-KR"/>
        </w:rPr>
        <w:t>데이터나</w:t>
      </w:r>
      <w:r w:rsidRPr="00E62BCC">
        <w:rPr>
          <w:rFonts w:eastAsia="Gulim" w:cs="Arial"/>
          <w:lang w:eastAsia="ko-KR"/>
        </w:rPr>
        <w:t xml:space="preserve"> Bird’s Eye </w:t>
      </w:r>
      <w:r w:rsidRPr="00E62BCC">
        <w:rPr>
          <w:rFonts w:eastAsia="Gulim" w:cs="Arial"/>
          <w:lang w:eastAsia="ko-KR"/>
        </w:rPr>
        <w:t>이미지</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메타데이터</w:t>
      </w:r>
      <w:r w:rsidRPr="00E62BCC">
        <w:rPr>
          <w:rFonts w:eastAsia="Gulim" w:cs="Arial"/>
          <w:lang w:eastAsia="ko-KR"/>
        </w:rPr>
        <w:t>).</w:t>
      </w:r>
    </w:p>
    <w:p w14:paraId="688866A2" w14:textId="77777777" w:rsidR="002B550E" w:rsidRPr="00E62BCC" w:rsidRDefault="002B550E" w:rsidP="002B550E">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포함하여</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제거</w:t>
      </w:r>
      <w:r w:rsidRPr="00E62BCC">
        <w:rPr>
          <w:rFonts w:eastAsia="Gulim" w:cs="Arial"/>
          <w:lang w:eastAsia="ko-KR"/>
        </w:rPr>
        <w:t xml:space="preserve">, </w:t>
      </w:r>
      <w:r w:rsidRPr="00E62BCC">
        <w:rPr>
          <w:rFonts w:eastAsia="Gulim" w:cs="Arial"/>
          <w:lang w:eastAsia="ko-KR"/>
        </w:rPr>
        <w:t>축소</w:t>
      </w:r>
      <w:r w:rsidRPr="00E62BCC">
        <w:rPr>
          <w:rFonts w:eastAsia="Gulim" w:cs="Arial"/>
          <w:lang w:eastAsia="ko-KR"/>
        </w:rPr>
        <w:t xml:space="preserve">, </w:t>
      </w:r>
      <w:r w:rsidRPr="00E62BCC">
        <w:rPr>
          <w:rFonts w:eastAsia="Gulim" w:cs="Arial"/>
          <w:lang w:eastAsia="ko-KR"/>
        </w:rPr>
        <w:t>차단</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A3" w14:textId="77777777" w:rsidR="002B550E" w:rsidRPr="00E62BCC" w:rsidRDefault="002B550E" w:rsidP="003B5A77">
      <w:pPr>
        <w:pStyle w:val="PURBullet-Indented"/>
        <w:numPr>
          <w:ilvl w:val="0"/>
          <w:numId w:val="11"/>
        </w:numPr>
        <w:rPr>
          <w:rFonts w:eastAsia="Gulim" w:cs="Arial"/>
        </w:rPr>
      </w:pPr>
      <w:r w:rsidRPr="00E62BCC">
        <w:rPr>
          <w:rFonts w:eastAsia="Gulim" w:cs="Arial"/>
        </w:rPr>
        <w:t>로고</w:t>
      </w:r>
      <w:r w:rsidRPr="00E62BCC">
        <w:rPr>
          <w:rFonts w:eastAsia="Gulim" w:cs="Arial"/>
        </w:rPr>
        <w:t>,</w:t>
      </w:r>
    </w:p>
    <w:p w14:paraId="688866A4" w14:textId="77777777" w:rsidR="002B550E" w:rsidRPr="00E62BCC" w:rsidRDefault="002B550E" w:rsidP="003B5A77">
      <w:pPr>
        <w:pStyle w:val="PURBullet-Indented"/>
        <w:numPr>
          <w:ilvl w:val="0"/>
          <w:numId w:val="11"/>
        </w:numPr>
        <w:rPr>
          <w:rFonts w:eastAsia="Gulim" w:cs="Arial"/>
        </w:rPr>
      </w:pPr>
      <w:r w:rsidRPr="00E62BCC">
        <w:rPr>
          <w:rFonts w:eastAsia="Gulim" w:cs="Arial"/>
        </w:rPr>
        <w:t>상표</w:t>
      </w:r>
      <w:r w:rsidRPr="00E62BCC">
        <w:rPr>
          <w:rFonts w:eastAsia="Gulim" w:cs="Arial"/>
        </w:rPr>
        <w:t>,</w:t>
      </w:r>
    </w:p>
    <w:p w14:paraId="688866A5" w14:textId="77777777" w:rsidR="002B550E" w:rsidRPr="00E62BCC" w:rsidRDefault="002B550E" w:rsidP="003B5A77">
      <w:pPr>
        <w:pStyle w:val="PURBullet-Indented"/>
        <w:numPr>
          <w:ilvl w:val="0"/>
          <w:numId w:val="11"/>
        </w:numPr>
        <w:rPr>
          <w:rFonts w:eastAsia="Gulim" w:cs="Arial"/>
        </w:rPr>
      </w:pPr>
      <w:r w:rsidRPr="00E62BCC">
        <w:rPr>
          <w:rFonts w:eastAsia="Gulim" w:cs="Arial"/>
        </w:rPr>
        <w:t>저작권</w:t>
      </w:r>
      <w:r w:rsidRPr="00E62BCC">
        <w:rPr>
          <w:rFonts w:eastAsia="Gulim" w:cs="Arial"/>
        </w:rPr>
        <w:t>,</w:t>
      </w:r>
    </w:p>
    <w:p w14:paraId="688866A6" w14:textId="77777777" w:rsidR="002B550E" w:rsidRPr="00E62BCC" w:rsidRDefault="002B550E" w:rsidP="003B5A77">
      <w:pPr>
        <w:pStyle w:val="PURBullet-Indented"/>
        <w:numPr>
          <w:ilvl w:val="0"/>
          <w:numId w:val="11"/>
        </w:numPr>
        <w:rPr>
          <w:rFonts w:eastAsia="Gulim" w:cs="Arial"/>
        </w:rPr>
      </w:pPr>
      <w:r w:rsidRPr="00E62BCC">
        <w:rPr>
          <w:rFonts w:eastAsia="Gulim" w:cs="Arial"/>
        </w:rPr>
        <w:t>디지털</w:t>
      </w:r>
      <w:r w:rsidRPr="00E62BCC">
        <w:rPr>
          <w:rFonts w:eastAsia="Gulim" w:cs="Arial"/>
        </w:rPr>
        <w:t xml:space="preserve"> </w:t>
      </w:r>
      <w:r w:rsidRPr="00E62BCC">
        <w:rPr>
          <w:rFonts w:eastAsia="Gulim" w:cs="Arial"/>
        </w:rPr>
        <w:t>워터마크</w:t>
      </w:r>
      <w:r w:rsidRPr="00E62BCC">
        <w:rPr>
          <w:rFonts w:eastAsia="Gulim" w:cs="Arial"/>
        </w:rPr>
        <w:t xml:space="preserve"> </w:t>
      </w:r>
      <w:r w:rsidRPr="00E62BCC">
        <w:rPr>
          <w:rFonts w:eastAsia="Gulim" w:cs="Arial"/>
        </w:rPr>
        <w:t>또는</w:t>
      </w:r>
    </w:p>
    <w:p w14:paraId="688866A7" w14:textId="77777777" w:rsidR="002B550E" w:rsidRPr="00E62BCC" w:rsidRDefault="002B550E" w:rsidP="003B5A77">
      <w:pPr>
        <w:pStyle w:val="PURBullet-Indented"/>
        <w:numPr>
          <w:ilvl w:val="0"/>
          <w:numId w:val="11"/>
        </w:numPr>
        <w:rPr>
          <w:rFonts w:eastAsia="Gulim" w:cs="Arial"/>
          <w:lang w:eastAsia="ko-KR"/>
        </w:rPr>
      </w:pPr>
      <w:r w:rsidRPr="00E62BCC">
        <w:rPr>
          <w:rFonts w:eastAsia="Gulim" w:cs="Arial"/>
          <w:lang w:eastAsia="ko-KR"/>
        </w:rPr>
        <w:t>Microsoft</w:t>
      </w:r>
      <w:r w:rsidRPr="00E62BCC">
        <w:rPr>
          <w:rFonts w:eastAsia="Gulim" w:cs="Arial"/>
          <w:lang w:eastAsia="ko-KR"/>
        </w:rPr>
        <w:t>나</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공급자의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w:t>
      </w:r>
    </w:p>
    <w:p w14:paraId="688866A8" w14:textId="77777777" w:rsidR="002B550E" w:rsidRPr="00E62BCC" w:rsidRDefault="002B550E" w:rsidP="002B550E">
      <w:pPr>
        <w:pStyle w:val="PURBody-Indented"/>
        <w:rPr>
          <w:rFonts w:eastAsia="Gulim" w:cs="Arial"/>
          <w:lang w:eastAsia="ko-KR"/>
        </w:rPr>
      </w:pPr>
      <w:r w:rsidRPr="00E62BCC">
        <w:rPr>
          <w:rFonts w:eastAsia="Gulim" w:cs="Arial"/>
          <w:lang w:eastAsia="ko-KR"/>
        </w:rPr>
        <w:t xml:space="preserve">Bing Maps API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콘텐츠의</w:t>
      </w:r>
      <w:r w:rsidRPr="00E62BCC">
        <w:rPr>
          <w:rFonts w:eastAsia="Gulim" w:cs="Arial"/>
          <w:lang w:eastAsia="ko-KR"/>
        </w:rPr>
        <w:t xml:space="preserve"> </w:t>
      </w:r>
      <w:r w:rsidRPr="00E62BCC">
        <w:rPr>
          <w:rFonts w:eastAsia="Gulim" w:cs="Arial"/>
          <w:lang w:eastAsia="ko-KR"/>
        </w:rPr>
        <w:t>사용에는</w:t>
      </w:r>
      <w:r w:rsidRPr="00E62BCC">
        <w:rPr>
          <w:rFonts w:eastAsia="Gulim" w:cs="Arial"/>
          <w:lang w:eastAsia="ko-KR"/>
        </w:rPr>
        <w:t xml:space="preserve"> </w:t>
      </w:r>
      <w:hyperlink r:id="rId127" w:tgtFrame="_blank" w:history="1">
        <w:r w:rsidRPr="00E62BCC">
          <w:rPr>
            <w:rStyle w:val="Hyperlink"/>
            <w:rFonts w:eastAsia="Gulim" w:cs="Arial"/>
            <w:lang w:eastAsia="ko-KR"/>
          </w:rPr>
          <w:t>http://go.microsoft.com/?linkid=9710837</w:t>
        </w:r>
      </w:hyperlink>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조건도</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6A9" w14:textId="77777777" w:rsidR="002B550E" w:rsidRPr="00E62BCC" w:rsidRDefault="00AD3685" w:rsidP="00CD6E9D">
      <w:pPr>
        <w:keepLines/>
        <w:spacing w:before="240" w:after="240"/>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6AA" w14:textId="77777777" w:rsidR="002B550E" w:rsidRPr="00E62BCC" w:rsidRDefault="002B550E" w:rsidP="002B550E">
      <w:pPr>
        <w:pStyle w:val="PURProductName"/>
        <w:rPr>
          <w:rFonts w:eastAsia="Gulim" w:cs="Arial"/>
          <w:lang w:eastAsia="ko-KR"/>
        </w:rPr>
      </w:pPr>
      <w:bookmarkStart w:id="225" w:name="_Toc346536844"/>
      <w:bookmarkStart w:id="226" w:name="_Toc339280311"/>
      <w:bookmarkStart w:id="227" w:name="_Toc339280373"/>
      <w:bookmarkStart w:id="228" w:name="_Toc363552782"/>
      <w:bookmarkStart w:id="229" w:name="_Toc363552847"/>
      <w:bookmarkStart w:id="230" w:name="_Toc378682227"/>
      <w:bookmarkStart w:id="231" w:name="_Toc378682247"/>
      <w:bookmarkStart w:id="232" w:name="_Toc371268259"/>
      <w:bookmarkStart w:id="233" w:name="_Toc371268326"/>
      <w:bookmarkStart w:id="234" w:name="_Toc379899895"/>
      <w:bookmarkStart w:id="235" w:name="_Toc381961121"/>
      <w:r w:rsidRPr="00E62BCC">
        <w:rPr>
          <w:rFonts w:eastAsia="Gulim" w:cs="Arial"/>
          <w:lang w:eastAsia="ko-KR"/>
        </w:rPr>
        <w:t>System Center 2012 R2 Standard</w:t>
      </w:r>
      <w:bookmarkEnd w:id="225"/>
      <w:bookmarkEnd w:id="226"/>
      <w:bookmarkEnd w:id="227"/>
      <w:bookmarkEnd w:id="228"/>
      <w:bookmarkEnd w:id="229"/>
      <w:bookmarkEnd w:id="230"/>
      <w:bookmarkEnd w:id="231"/>
      <w:bookmarkEnd w:id="232"/>
      <w:bookmarkEnd w:id="233"/>
      <w:bookmarkEnd w:id="234"/>
      <w:bookmarkEnd w:id="235"/>
      <w:r w:rsidRPr="00E62BCC">
        <w:rPr>
          <w:rFonts w:eastAsia="Gulim" w:cs="Arial"/>
        </w:rPr>
        <w:fldChar w:fldCharType="begin"/>
      </w:r>
      <w:r w:rsidRPr="00E62BCC">
        <w:rPr>
          <w:rFonts w:eastAsia="Gulim" w:cs="Arial"/>
          <w:lang w:eastAsia="ko-KR"/>
        </w:rPr>
        <w:instrText>XE "System Center 2012 R2 Standard"</w:instrText>
      </w:r>
      <w:r w:rsidRPr="00E62BCC">
        <w:rPr>
          <w:rFonts w:eastAsia="Gulim" w:cs="Arial"/>
        </w:rPr>
        <w:fldChar w:fldCharType="end"/>
      </w:r>
    </w:p>
    <w:p w14:paraId="688866AB" w14:textId="77777777" w:rsidR="002B550E" w:rsidRPr="00E62BCC" w:rsidRDefault="002B550E" w:rsidP="002B550E">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3A0C05" w14:paraId="688866AE" w14:textId="77777777" w:rsidTr="000351E1">
        <w:tc>
          <w:tcPr>
            <w:tcW w:w="2477" w:type="pct"/>
          </w:tcPr>
          <w:p w14:paraId="688866AC" w14:textId="77777777" w:rsidR="002B550E" w:rsidRPr="003A0C05" w:rsidRDefault="002B550E" w:rsidP="000351E1">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서버</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팜의</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라이선스</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이동성</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r w:rsidRPr="003A0C05">
              <w:rPr>
                <w:rFonts w:ascii="Arial Narrow" w:eastAsia="Gulim" w:hAnsi="Arial Narrow" w:cs="Arial"/>
                <w:color w:val="404040" w:themeColor="text1" w:themeTint="BF"/>
                <w:sz w:val="18"/>
                <w:lang w:eastAsia="ko-KR"/>
              </w:rPr>
              <w:t xml:space="preserve"> </w:t>
            </w:r>
          </w:p>
        </w:tc>
        <w:tc>
          <w:tcPr>
            <w:tcW w:w="2523" w:type="pct"/>
          </w:tcPr>
          <w:p w14:paraId="688866AD" w14:textId="77777777" w:rsidR="002B550E" w:rsidRPr="003A0C05" w:rsidRDefault="002B550E" w:rsidP="000351E1">
            <w:pPr>
              <w:spacing w:after="0"/>
              <w:rPr>
                <w:rFonts w:ascii="Arial Narrow" w:eastAsia="Gulim" w:hAnsi="Arial Narrow" w:cs="Arial"/>
                <w:color w:val="404040" w:themeColor="text1" w:themeTint="BF"/>
                <w:sz w:val="18"/>
              </w:rPr>
            </w:pPr>
            <w:r w:rsidRPr="003A0C05">
              <w:rPr>
                <w:rFonts w:ascii="Arial Narrow" w:eastAsia="Gulim" w:hAnsi="Arial Narrow" w:cs="Arial"/>
                <w:color w:val="404040" w:themeColor="text1" w:themeTint="BF"/>
                <w:sz w:val="18"/>
              </w:rPr>
              <w:t>해당</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통지</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참조</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b/>
                <w:color w:val="404040" w:themeColor="text1" w:themeTint="BF"/>
                <w:sz w:val="18"/>
              </w:rPr>
              <w:t>없음</w:t>
            </w:r>
          </w:p>
        </w:tc>
      </w:tr>
      <w:tr w:rsidR="002B550E" w:rsidRPr="003A0C05" w14:paraId="688866B1" w14:textId="77777777" w:rsidTr="000351E1">
        <w:tc>
          <w:tcPr>
            <w:tcW w:w="2477" w:type="pct"/>
          </w:tcPr>
          <w:p w14:paraId="688866AF" w14:textId="77777777" w:rsidR="002B550E" w:rsidRPr="003A0C05" w:rsidRDefault="002B550E" w:rsidP="000F540A">
            <w:pPr>
              <w:spacing w:after="0"/>
              <w:rPr>
                <w:rFonts w:ascii="Arial Narrow" w:eastAsia="Gulim" w:hAnsi="Arial Narrow" w:cs="Arial"/>
                <w:color w:val="404040" w:themeColor="text1" w:themeTint="BF"/>
                <w:sz w:val="18"/>
                <w:lang w:eastAsia="ko-KR"/>
              </w:rPr>
            </w:pPr>
            <w:r w:rsidRPr="003A0C05">
              <w:rPr>
                <w:rFonts w:ascii="Arial Narrow" w:eastAsia="Gulim" w:hAnsi="Arial Narrow" w:cs="Arial"/>
                <w:color w:val="404040" w:themeColor="text1" w:themeTint="BF"/>
                <w:sz w:val="18"/>
                <w:lang w:eastAsia="ko-KR"/>
              </w:rPr>
              <w:t>클라이언트</w:t>
            </w:r>
            <w:r w:rsidRPr="003A0C05">
              <w:rPr>
                <w:rFonts w:ascii="Arial Narrow" w:eastAsia="Gulim" w:hAnsi="Arial Narrow" w:cs="Arial"/>
                <w:color w:val="404040" w:themeColor="text1" w:themeTint="BF"/>
                <w:sz w:val="18"/>
                <w:lang w:eastAsia="ko-KR"/>
              </w:rPr>
              <w:t>/</w:t>
            </w:r>
            <w:r w:rsidRPr="003A0C05">
              <w:rPr>
                <w:rFonts w:ascii="Arial Narrow" w:eastAsia="Gulim" w:hAnsi="Arial Narrow" w:cs="Arial"/>
                <w:color w:val="404040" w:themeColor="text1" w:themeTint="BF"/>
                <w:sz w:val="18"/>
                <w:lang w:eastAsia="ko-KR"/>
              </w:rPr>
              <w:t>추가</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color w:val="404040" w:themeColor="text1" w:themeTint="BF"/>
                <w:sz w:val="18"/>
                <w:lang w:eastAsia="ko-KR"/>
              </w:rPr>
              <w:t>소프트웨어</w:t>
            </w:r>
            <w:r w:rsidRPr="003A0C05">
              <w:rPr>
                <w:rFonts w:ascii="Arial Narrow" w:eastAsia="Gulim" w:hAnsi="Arial Narrow" w:cs="Arial"/>
                <w:color w:val="404040" w:themeColor="text1" w:themeTint="BF"/>
                <w:sz w:val="18"/>
                <w:lang w:eastAsia="ko-KR"/>
              </w:rPr>
              <w:t xml:space="preserve">: </w:t>
            </w:r>
            <w:r w:rsidRPr="003A0C05">
              <w:rPr>
                <w:rFonts w:ascii="Arial Narrow" w:eastAsia="Gulim" w:hAnsi="Arial Narrow" w:cs="Arial"/>
                <w:b/>
                <w:color w:val="404040" w:themeColor="text1" w:themeTint="BF"/>
                <w:sz w:val="18"/>
                <w:lang w:eastAsia="ko-KR"/>
              </w:rPr>
              <w:t>없음</w:t>
            </w:r>
            <w:r w:rsidRPr="003A0C05">
              <w:rPr>
                <w:rFonts w:ascii="Arial Narrow" w:eastAsia="Gulim" w:hAnsi="Arial Narrow" w:cs="Arial"/>
                <w:color w:val="404040" w:themeColor="text1" w:themeTint="BF"/>
                <w:sz w:val="18"/>
                <w:lang w:eastAsia="ko-KR"/>
              </w:rPr>
              <w:t xml:space="preserve"> </w:t>
            </w:r>
          </w:p>
        </w:tc>
        <w:tc>
          <w:tcPr>
            <w:tcW w:w="2523" w:type="pct"/>
          </w:tcPr>
          <w:p w14:paraId="688866B0" w14:textId="77777777" w:rsidR="002B550E" w:rsidRPr="003A0C05" w:rsidRDefault="004F6F1D" w:rsidP="005E5315">
            <w:pPr>
              <w:spacing w:after="0"/>
              <w:rPr>
                <w:rFonts w:ascii="Arial Narrow" w:eastAsia="Gulim" w:hAnsi="Arial Narrow" w:cs="Arial"/>
                <w:color w:val="404040" w:themeColor="text1" w:themeTint="BF"/>
                <w:sz w:val="18"/>
              </w:rPr>
            </w:pPr>
            <w:r w:rsidRPr="003A0C05">
              <w:rPr>
                <w:rFonts w:ascii="Arial Narrow" w:eastAsia="Gulim" w:hAnsi="Arial Narrow" w:cs="Arial"/>
                <w:color w:val="404040" w:themeColor="text1" w:themeTint="BF"/>
                <w:sz w:val="18"/>
              </w:rPr>
              <w:t>포함된</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color w:val="404040" w:themeColor="text1" w:themeTint="BF"/>
                <w:sz w:val="18"/>
              </w:rPr>
              <w:t>기술</w:t>
            </w:r>
            <w:r w:rsidRPr="003A0C05">
              <w:rPr>
                <w:rFonts w:ascii="Arial Narrow" w:eastAsia="Gulim" w:hAnsi="Arial Narrow" w:cs="Arial"/>
                <w:color w:val="404040" w:themeColor="text1" w:themeTint="BF"/>
                <w:sz w:val="18"/>
              </w:rPr>
              <w:t xml:space="preserve">: </w:t>
            </w:r>
            <w:r w:rsidRPr="003A0C05">
              <w:rPr>
                <w:rFonts w:ascii="Arial Narrow" w:eastAsia="Gulim" w:hAnsi="Arial Narrow" w:cs="Arial"/>
                <w:b/>
                <w:color w:val="404040" w:themeColor="text1" w:themeTint="BF"/>
                <w:sz w:val="18"/>
              </w:rPr>
              <w:t>있음</w:t>
            </w:r>
            <w:r w:rsidR="005E5315" w:rsidRPr="005E5315">
              <w:rPr>
                <w:rFonts w:ascii="Arial Narrow" w:eastAsia="Gulim" w:hAnsi="Arial Narrow" w:cs="Arial"/>
                <w:bCs/>
                <w:color w:val="404040" w:themeColor="text1" w:themeTint="BF"/>
                <w:szCs w:val="21"/>
              </w:rPr>
              <w:t>(</w:t>
            </w:r>
            <w:r w:rsidR="00C26540" w:rsidRPr="003A0C05">
              <w:rPr>
                <w:rFonts w:ascii="Arial Narrow" w:eastAsia="Gulim" w:hAnsi="Arial Narrow" w:cs="Arial"/>
              </w:rPr>
              <w:fldChar w:fldCharType="begin"/>
            </w:r>
            <w:r w:rsidR="00C26540" w:rsidRPr="003A0C05">
              <w:rPr>
                <w:rFonts w:ascii="Arial Narrow" w:eastAsia="Gulim" w:hAnsi="Arial Narrow" w:cs="Arial"/>
              </w:rPr>
              <w:instrText xml:space="preserve"> REF  SQLServerTechnology \h  \* MERGEFORMAT </w:instrText>
            </w:r>
            <w:r w:rsidR="00C26540" w:rsidRPr="003A0C05">
              <w:rPr>
                <w:rFonts w:ascii="Arial Narrow" w:eastAsia="Gulim" w:hAnsi="Arial Narrow" w:cs="Arial"/>
              </w:rPr>
            </w:r>
            <w:r w:rsidR="00C26540" w:rsidRPr="003A0C05">
              <w:rPr>
                <w:rFonts w:ascii="Arial Narrow" w:eastAsia="Gulim" w:hAnsi="Arial Narrow" w:cs="Arial"/>
              </w:rPr>
              <w:fldChar w:fldCharType="separate"/>
            </w:r>
            <w:r w:rsidR="00762C85" w:rsidRPr="00762C85">
              <w:rPr>
                <w:rFonts w:ascii="Arial Narrow" w:eastAsia="Gulim" w:hAnsi="Arial Narrow" w:cs="Arial"/>
                <w:i/>
                <w:color w:val="00467F"/>
                <w:sz w:val="18"/>
                <w:u w:val="single"/>
              </w:rPr>
              <w:t>SQL</w:t>
            </w:r>
            <w:r w:rsidR="00762C85" w:rsidRPr="00762C85">
              <w:rPr>
                <w:rFonts w:ascii="Arial Narrow" w:hAnsi="Arial Narrow"/>
                <w:i/>
                <w:color w:val="00467F"/>
                <w:sz w:val="18"/>
                <w:u w:val="single"/>
              </w:rPr>
              <w:t xml:space="preserve"> Server Technology</w:t>
            </w:r>
            <w:r w:rsidR="00C26540" w:rsidRPr="003A0C05">
              <w:rPr>
                <w:rFonts w:ascii="Arial Narrow" w:eastAsia="Gulim" w:hAnsi="Arial Narrow" w:cs="Arial"/>
              </w:rPr>
              <w:fldChar w:fldCharType="end"/>
            </w:r>
            <w:r w:rsidRPr="003A0C05">
              <w:rPr>
                <w:rFonts w:ascii="Arial Narrow" w:eastAsia="Gulim" w:hAnsi="Arial Narrow" w:cs="Arial"/>
              </w:rPr>
              <w:t xml:space="preserve"> </w:t>
            </w:r>
            <w:r w:rsidRPr="003A0C05">
              <w:rPr>
                <w:rFonts w:ascii="Arial Narrow" w:eastAsia="Gulim" w:hAnsi="Arial Narrow" w:cs="Arial"/>
              </w:rPr>
              <w:t>참조</w:t>
            </w:r>
            <w:r w:rsidRPr="003A0C05">
              <w:rPr>
                <w:rFonts w:ascii="Arial Narrow" w:eastAsia="Gulim" w:hAnsi="Arial Narrow" w:cs="Arial"/>
              </w:rPr>
              <w:t>)</w:t>
            </w:r>
          </w:p>
        </w:tc>
      </w:tr>
    </w:tbl>
    <w:p w14:paraId="688866B2" w14:textId="77777777" w:rsidR="002B550E" w:rsidRPr="00E62BCC" w:rsidRDefault="002B550E" w:rsidP="002B550E">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6B3" w14:textId="77777777" w:rsidR="002B550E" w:rsidRPr="00E62BCC" w:rsidRDefault="002B550E" w:rsidP="00C31A5E">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OSE </w:t>
      </w:r>
      <w:r w:rsidRPr="00E62BCC">
        <w:rPr>
          <w:rFonts w:eastAsia="Gulim" w:cs="Arial"/>
          <w:lang w:eastAsia="ko-KR"/>
        </w:rPr>
        <w:t>관리에만</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xml:space="preserve">. </w:t>
      </w:r>
      <w:r w:rsidRPr="00E62BCC">
        <w:rPr>
          <w:rFonts w:eastAsia="Gulim" w:cs="Arial"/>
          <w:lang w:eastAsia="ko-KR"/>
        </w:rPr>
        <w:t>장치의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각각에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System Center 2012 R2 Standard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양도하면</w:t>
      </w:r>
      <w:r w:rsidRPr="00E62BCC">
        <w:rPr>
          <w:rFonts w:eastAsia="Gulim" w:cs="Arial"/>
          <w:lang w:eastAsia="ko-KR"/>
        </w:rPr>
        <w:t xml:space="preserve"> System Center 2012 R2 Standard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양도된</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관리하고</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실행하고</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장치의</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서비스하는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용도로만</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System Center 2012 R2 Standard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System Center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버전에서도</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허용합니다</w:t>
      </w:r>
      <w:r w:rsidRPr="00E62BCC">
        <w:rPr>
          <w:rFonts w:eastAsia="Gulim" w:cs="Arial"/>
          <w:lang w:eastAsia="ko-KR"/>
        </w:rPr>
        <w:t>.</w:t>
      </w:r>
    </w:p>
    <w:p w14:paraId="688866B4" w14:textId="77777777" w:rsidR="002B550E" w:rsidRPr="00E62BCC" w:rsidRDefault="00104535" w:rsidP="00C31A5E">
      <w:pPr>
        <w:pStyle w:val="PURBody-Indented"/>
        <w:rPr>
          <w:rFonts w:eastAsia="Gulim" w:cs="Arial"/>
          <w:lang w:eastAsia="ko-KR"/>
        </w:rPr>
      </w:pPr>
      <w:r w:rsidRPr="00E62BCC">
        <w:rPr>
          <w:rFonts w:eastAsia="Gulim" w:cs="Arial"/>
          <w:lang w:eastAsia="ko-KR"/>
        </w:rPr>
        <w:t>System Center 2012 R2 Standard</w:t>
      </w:r>
      <w:r w:rsidRPr="00E62BCC">
        <w:rPr>
          <w:rFonts w:eastAsia="Gulim" w:cs="Arial"/>
          <w:lang w:eastAsia="ko-KR"/>
        </w:rPr>
        <w:t>에는</w:t>
      </w:r>
      <w:r w:rsidRPr="00E62BCC">
        <w:rPr>
          <w:rFonts w:eastAsia="Gulim" w:cs="Arial"/>
          <w:lang w:eastAsia="ko-KR"/>
        </w:rPr>
        <w:t xml:space="preserve"> System Center Endpoint Protection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나와</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p>
    <w:p w14:paraId="688866B5" w14:textId="77777777" w:rsidR="002B550E" w:rsidRPr="00E62BCC" w:rsidRDefault="002B550E" w:rsidP="002448BE">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6B6" w14:textId="77777777" w:rsidR="002B550E" w:rsidRPr="00E62BCC" w:rsidRDefault="002B550E" w:rsidP="002B550E">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6B7" w14:textId="77777777" w:rsidR="002B550E" w:rsidRPr="00E62BCC" w:rsidRDefault="002B550E" w:rsidP="002B550E">
      <w:pPr>
        <w:pStyle w:val="PURBlueStrong-Indented"/>
        <w:rPr>
          <w:rFonts w:eastAsia="Gulim" w:cs="Arial"/>
          <w:lang w:eastAsia="ko-KR"/>
        </w:rPr>
      </w:pPr>
      <w:r w:rsidRPr="00E62BCC">
        <w:rPr>
          <w:rFonts w:eastAsia="Gulim" w:cs="Arial"/>
          <w:lang w:eastAsia="ko-KR"/>
        </w:rPr>
        <w:lastRenderedPageBreak/>
        <w:t>데이터</w:t>
      </w:r>
      <w:r w:rsidRPr="00E62BCC">
        <w:rPr>
          <w:rFonts w:eastAsia="Gulim" w:cs="Arial"/>
          <w:lang w:eastAsia="ko-KR"/>
        </w:rPr>
        <w:t xml:space="preserve"> </w:t>
      </w:r>
      <w:r w:rsidRPr="00E62BCC">
        <w:rPr>
          <w:rFonts w:eastAsia="Gulim" w:cs="Arial"/>
          <w:lang w:eastAsia="ko-KR"/>
        </w:rPr>
        <w:t>집합</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금지</w:t>
      </w:r>
    </w:p>
    <w:p w14:paraId="688866B8" w14:textId="77777777" w:rsidR="002B550E" w:rsidRPr="00E62BCC" w:rsidRDefault="002B550E" w:rsidP="002B550E">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집합</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집합의</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w:t>
      </w:r>
      <w:r w:rsidRPr="00E62BCC">
        <w:rPr>
          <w:rFonts w:eastAsia="Gulim" w:cs="Arial"/>
          <w:lang w:eastAsia="ko-KR"/>
        </w:rPr>
        <w:t>도</w:t>
      </w:r>
      <w:r w:rsidRPr="00E62BCC">
        <w:rPr>
          <w:rFonts w:eastAsia="Gulim" w:cs="Arial"/>
          <w:lang w:eastAsia="ko-KR"/>
        </w:rPr>
        <w:t xml:space="preserve"> </w:t>
      </w:r>
      <w:r w:rsidRPr="00E62BCC">
        <w:rPr>
          <w:rFonts w:eastAsia="Gulim" w:cs="Arial"/>
          <w:lang w:eastAsia="ko-KR"/>
        </w:rPr>
        <w:t>복사하거나</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B9" w14:textId="77777777" w:rsidR="002B550E" w:rsidRPr="00E62BCC" w:rsidRDefault="002B550E" w:rsidP="002B550E">
      <w:pPr>
        <w:pStyle w:val="PURBlueStrong-Indented"/>
        <w:rPr>
          <w:rFonts w:eastAsia="Gulim" w:cs="Arial"/>
          <w:lang w:eastAsia="ko-KR"/>
        </w:rPr>
      </w:pPr>
      <w:r w:rsidRPr="00E62BCC">
        <w:rPr>
          <w:rFonts w:eastAsia="Gulim" w:cs="Arial"/>
          <w:lang w:eastAsia="ko-KR"/>
        </w:rPr>
        <w:t xml:space="preserve">Windows </w:t>
      </w:r>
      <w:r w:rsidRPr="00E62BCC">
        <w:rPr>
          <w:rFonts w:eastAsia="Gulim" w:cs="Arial"/>
          <w:lang w:eastAsia="ko-KR"/>
        </w:rPr>
        <w:t>자동</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키트</w:t>
      </w:r>
    </w:p>
    <w:p w14:paraId="688866BA" w14:textId="77777777" w:rsidR="002B550E" w:rsidRPr="00E62BCC" w:rsidRDefault="002B550E" w:rsidP="002B550E">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WAIK(Windows </w:t>
      </w:r>
      <w:r w:rsidRPr="00E62BCC">
        <w:rPr>
          <w:rFonts w:eastAsia="Gulim" w:cs="Arial"/>
          <w:lang w:eastAsia="ko-KR"/>
        </w:rPr>
        <w:t>자동</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WAIK</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아래의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6BB" w14:textId="77777777" w:rsidR="002B550E" w:rsidRPr="00E62BCC" w:rsidRDefault="002B550E" w:rsidP="002B550E">
      <w:pPr>
        <w:pStyle w:val="PURBody-Indented"/>
        <w:rPr>
          <w:rFonts w:eastAsia="Gulim" w:cs="Arial"/>
          <w:lang w:eastAsia="ko-KR"/>
        </w:rPr>
      </w:pPr>
      <w:r w:rsidRPr="00E62BCC">
        <w:rPr>
          <w:rFonts w:eastAsia="Gulim" w:cs="Arial"/>
          <w:b/>
          <w:lang w:eastAsia="ko-KR"/>
        </w:rPr>
        <w:t xml:space="preserve">Windows </w:t>
      </w:r>
      <w:r w:rsidRPr="00E62BCC">
        <w:rPr>
          <w:rFonts w:eastAsia="Gulim" w:cs="Arial"/>
          <w:b/>
          <w:lang w:eastAsia="ko-KR"/>
        </w:rPr>
        <w:t>사전</w:t>
      </w:r>
      <w:r w:rsidRPr="00E62BCC">
        <w:rPr>
          <w:rFonts w:eastAsia="Gulim" w:cs="Arial"/>
          <w:b/>
          <w:lang w:eastAsia="ko-KR"/>
        </w:rPr>
        <w:t xml:space="preserve"> </w:t>
      </w:r>
      <w:r w:rsidRPr="00E62BCC">
        <w:rPr>
          <w:rFonts w:eastAsia="Gulim" w:cs="Arial"/>
          <w:b/>
          <w:lang w:eastAsia="ko-KR"/>
        </w:rPr>
        <w:t>설치</w:t>
      </w:r>
      <w:r w:rsidRPr="00E62BCC">
        <w:rPr>
          <w:rFonts w:eastAsia="Gulim" w:cs="Arial"/>
          <w:b/>
          <w:lang w:eastAsia="ko-KR"/>
        </w:rPr>
        <w:t xml:space="preserve"> </w:t>
      </w:r>
      <w:r w:rsidRPr="00E62BCC">
        <w:rPr>
          <w:rFonts w:eastAsia="Gulim" w:cs="Arial"/>
          <w:b/>
          <w:lang w:eastAsia="ko-KR"/>
        </w:rPr>
        <w:t>환경</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Windows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진단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복구하는</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WAIK</w:t>
      </w:r>
      <w:r w:rsidRPr="00E62BCC">
        <w:rPr>
          <w:rFonts w:eastAsia="Gulim" w:cs="Arial"/>
          <w:lang w:eastAsia="ko-KR"/>
        </w:rPr>
        <w:t>의</w:t>
      </w:r>
      <w:r w:rsidRPr="00E62BCC">
        <w:rPr>
          <w:rFonts w:eastAsia="Gulim" w:cs="Arial"/>
          <w:lang w:eastAsia="ko-KR"/>
        </w:rPr>
        <w:t xml:space="preserve"> Windows </w:t>
      </w:r>
      <w:r w:rsidRPr="00E62BCC">
        <w:rPr>
          <w:rFonts w:eastAsia="Gulim" w:cs="Arial"/>
          <w:lang w:eastAsia="ko-KR"/>
        </w:rPr>
        <w:t>사전</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 xml:space="preserve"> </w:t>
      </w:r>
      <w:r w:rsidRPr="00E62BCC">
        <w:rPr>
          <w:rFonts w:eastAsia="Gulim" w:cs="Arial"/>
          <w:lang w:eastAsia="ko-KR"/>
        </w:rPr>
        <w:t>부분을</w:t>
      </w:r>
      <w:r w:rsidRPr="00E62BCC">
        <w:rPr>
          <w:rFonts w:eastAsia="Gulim" w:cs="Arial"/>
          <w:lang w:eastAsia="ko-KR"/>
        </w:rPr>
        <w:t xml:space="preserve"> </w:t>
      </w:r>
      <w:r w:rsidRPr="00E62BCC">
        <w:rPr>
          <w:rFonts w:eastAsia="Gulim" w:cs="Arial"/>
          <w:lang w:eastAsia="ko-KR"/>
        </w:rPr>
        <w:t>설치하여</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씬</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(thin client),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용도로는</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BC" w14:textId="77777777" w:rsidR="002B550E" w:rsidRPr="00E62BCC" w:rsidRDefault="002B550E" w:rsidP="002B550E">
      <w:pPr>
        <w:pStyle w:val="PURBody-Indented"/>
        <w:rPr>
          <w:rFonts w:eastAsia="Gulim" w:cs="Arial"/>
          <w:lang w:eastAsia="ko-KR"/>
        </w:rPr>
      </w:pPr>
      <w:r w:rsidRPr="00E62BCC">
        <w:rPr>
          <w:rFonts w:eastAsia="Gulim" w:cs="Arial"/>
          <w:b/>
          <w:lang w:eastAsia="ko-KR"/>
        </w:rPr>
        <w:t xml:space="preserve">ImageX.exe, Wimgapi.dll, Wimfilter </w:t>
      </w:r>
      <w:r w:rsidRPr="00E62BCC">
        <w:rPr>
          <w:rFonts w:eastAsia="Gulim" w:cs="Arial"/>
          <w:b/>
          <w:lang w:eastAsia="ko-KR"/>
        </w:rPr>
        <w:t>및</w:t>
      </w:r>
      <w:r w:rsidRPr="00E62BCC">
        <w:rPr>
          <w:rFonts w:eastAsia="Gulim" w:cs="Arial"/>
          <w:b/>
          <w:lang w:eastAsia="ko-KR"/>
        </w:rPr>
        <w:t xml:space="preserve"> </w:t>
      </w:r>
      <w:r w:rsidRPr="00E62BCC">
        <w:rPr>
          <w:rFonts w:eastAsia="Gulim" w:cs="Arial"/>
          <w:b/>
          <w:lang w:eastAsia="ko-KR"/>
        </w:rPr>
        <w:t>패키지</w:t>
      </w:r>
      <w:r w:rsidRPr="00E62BCC">
        <w:rPr>
          <w:rFonts w:eastAsia="Gulim" w:cs="Arial"/>
          <w:b/>
          <w:lang w:eastAsia="ko-KR"/>
        </w:rPr>
        <w:t xml:space="preserve"> </w:t>
      </w:r>
      <w:r w:rsidRPr="00E62BCC">
        <w:rPr>
          <w:rFonts w:eastAsia="Gulim" w:cs="Arial"/>
          <w:b/>
          <w:lang w:eastAsia="ko-KR"/>
        </w:rPr>
        <w:t>관리자</w:t>
      </w:r>
      <w:r w:rsidRPr="00E62BCC">
        <w:rPr>
          <w:rFonts w:eastAsia="Gulim" w:cs="Arial"/>
          <w:b/>
          <w:lang w:eastAsia="ko-KR"/>
        </w:rPr>
        <w:t>:</w:t>
      </w:r>
      <w:r w:rsidRPr="00E62BCC">
        <w:rPr>
          <w:rFonts w:eastAsia="Gulim" w:cs="Arial"/>
          <w:lang w:eastAsia="ko-KR"/>
        </w:rPr>
        <w:t xml:space="preserve"> WAIK </w:t>
      </w:r>
      <w:r w:rsidRPr="00E62BCC">
        <w:rPr>
          <w:rFonts w:eastAsia="Gulim" w:cs="Arial"/>
          <w:lang w:eastAsia="ko-KR"/>
        </w:rPr>
        <w:t>소프트웨어의</w:t>
      </w:r>
      <w:r w:rsidRPr="00E62BCC">
        <w:rPr>
          <w:rFonts w:eastAsia="Gulim" w:cs="Arial"/>
          <w:lang w:eastAsia="ko-KR"/>
        </w:rPr>
        <w:t xml:space="preserve"> ImageX.exe, Wimgapi.dll, Wimfilter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부분을</w:t>
      </w:r>
      <w:r w:rsidRPr="00E62BCC">
        <w:rPr>
          <w:rFonts w:eastAsia="Gulim" w:cs="Arial"/>
          <w:lang w:eastAsia="ko-KR"/>
        </w:rPr>
        <w:t xml:space="preserve"> </w:t>
      </w:r>
      <w:r w:rsidRPr="00E62BCC">
        <w:rPr>
          <w:rFonts w:eastAsia="Gulim" w:cs="Arial"/>
          <w:lang w:eastAsia="ko-KR"/>
        </w:rPr>
        <w:t>설치하고</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Windows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복구할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Windows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체제를</w:t>
      </w:r>
      <w:r w:rsidRPr="00E62BCC">
        <w:rPr>
          <w:rFonts w:eastAsia="Gulim" w:cs="Arial"/>
          <w:lang w:eastAsia="ko-KR"/>
        </w:rPr>
        <w:t xml:space="preserve"> </w:t>
      </w:r>
      <w:r w:rsidRPr="00E62BCC">
        <w:rPr>
          <w:rFonts w:eastAsia="Gulim" w:cs="Arial"/>
          <w:lang w:eastAsia="ko-KR"/>
        </w:rPr>
        <w:t>백업하기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외</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부분을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BD" w14:textId="77777777" w:rsidR="002B550E" w:rsidRPr="00E62BCC" w:rsidRDefault="002B550E" w:rsidP="002B550E">
      <w:pPr>
        <w:pStyle w:val="PURBlueStrong-Indented"/>
        <w:rPr>
          <w:rFonts w:eastAsia="Gulim" w:cs="Arial"/>
          <w:lang w:eastAsia="ko-KR"/>
        </w:rPr>
      </w:pP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계층</w:t>
      </w:r>
      <w:r w:rsidRPr="00E62BCC">
        <w:rPr>
          <w:rFonts w:eastAsia="Gulim" w:cs="Arial"/>
          <w:lang w:eastAsia="ko-KR"/>
        </w:rPr>
        <w:t xml:space="preserve"> –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보기</w:t>
      </w:r>
    </w:p>
    <w:p w14:paraId="688866BE" w14:textId="77777777" w:rsidR="002B550E" w:rsidRPr="00E62BCC" w:rsidRDefault="002B550E" w:rsidP="002B550E">
      <w:pPr>
        <w:pStyle w:val="PURBody-Indented"/>
        <w:rPr>
          <w:rFonts w:eastAsia="Gulim" w:cs="Arial"/>
          <w:lang w:eastAsia="ko-KR"/>
        </w:rPr>
      </w:pPr>
      <w:r w:rsidRPr="00E62BCC">
        <w:rPr>
          <w:rFonts w:eastAsia="Gulim" w:cs="Arial"/>
          <w:lang w:eastAsia="ko-KR"/>
        </w:rPr>
        <w:t xml:space="preserve">System Center 2012 Server </w:t>
      </w:r>
      <w:r w:rsidRPr="00E62BCC">
        <w:rPr>
          <w:rFonts w:eastAsia="Gulim" w:cs="Arial"/>
          <w:lang w:eastAsia="ko-KR"/>
        </w:rPr>
        <w:t>소프트웨어에는</w:t>
      </w:r>
      <w:r w:rsidRPr="00E62BCC">
        <w:rPr>
          <w:rFonts w:eastAsia="Gulim" w:cs="Arial"/>
          <w:lang w:eastAsia="ko-KR"/>
        </w:rPr>
        <w:t xml:space="preserve"> Bing </w:t>
      </w:r>
      <w:r w:rsidRPr="00E62BCC">
        <w:rPr>
          <w:rFonts w:eastAsia="Gulim" w:cs="Arial"/>
          <w:lang w:eastAsia="ko-KR"/>
        </w:rPr>
        <w:t>지도</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후속</w:t>
      </w:r>
      <w:r w:rsidRPr="00E62BCC">
        <w:rPr>
          <w:rFonts w:eastAsia="Gulim" w:cs="Arial"/>
          <w:lang w:eastAsia="ko-KR"/>
        </w:rPr>
        <w:t xml:space="preserve"> </w:t>
      </w:r>
      <w:r w:rsidRPr="00E62BCC">
        <w:rPr>
          <w:rFonts w:eastAsia="Gulim" w:cs="Arial"/>
          <w:lang w:eastAsia="ko-KR"/>
        </w:rPr>
        <w:t>상표</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프로그래밍</w:t>
      </w:r>
      <w:r w:rsidRPr="00E62BCC">
        <w:rPr>
          <w:rFonts w:eastAsia="Gulim" w:cs="Arial"/>
          <w:lang w:eastAsia="ko-KR"/>
        </w:rPr>
        <w:t xml:space="preserve"> </w:t>
      </w:r>
      <w:r w:rsidRPr="00E62BCC">
        <w:rPr>
          <w:rFonts w:eastAsia="Gulim" w:cs="Arial"/>
          <w:lang w:eastAsia="ko-KR"/>
        </w:rPr>
        <w:t>인터페이스</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 xml:space="preserve">Bing </w:t>
      </w:r>
      <w:r w:rsidRPr="00E62BCC">
        <w:rPr>
          <w:rFonts w:eastAsia="Gulim" w:cs="Arial"/>
          <w:lang w:eastAsia="ko-KR"/>
        </w:rPr>
        <w:t>지도</w:t>
      </w:r>
      <w:r w:rsidRPr="00E62BCC">
        <w:rPr>
          <w:rFonts w:eastAsia="Gulim" w:cs="Arial"/>
          <w:lang w:eastAsia="ko-KR"/>
        </w:rPr>
        <w:t xml:space="preserve"> API</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지도</w:t>
      </w:r>
      <w:r w:rsidRPr="00E62BCC">
        <w:rPr>
          <w:rFonts w:eastAsia="Gulim" w:cs="Arial"/>
          <w:lang w:eastAsia="ko-KR"/>
        </w:rPr>
        <w:t xml:space="preserve">, </w:t>
      </w:r>
      <w:r w:rsidRPr="00E62BCC">
        <w:rPr>
          <w:rFonts w:eastAsia="Gulim" w:cs="Arial"/>
          <w:lang w:eastAsia="ko-KR"/>
        </w:rPr>
        <w:t>이미지</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등의</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검색하는</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기능의</w:t>
      </w:r>
      <w:r w:rsidRPr="00E62BCC">
        <w:rPr>
          <w:rFonts w:eastAsia="Gulim" w:cs="Arial"/>
          <w:lang w:eastAsia="ko-KR"/>
        </w:rPr>
        <w:t xml:space="preserve"> </w:t>
      </w:r>
      <w:r w:rsidRPr="00E62BCC">
        <w:rPr>
          <w:rFonts w:eastAsia="Gulim" w:cs="Arial"/>
          <w:lang w:eastAsia="ko-KR"/>
        </w:rPr>
        <w:t>목적은</w:t>
      </w:r>
      <w:r w:rsidRPr="00E62BCC">
        <w:rPr>
          <w:rFonts w:eastAsia="Gulim" w:cs="Arial"/>
          <w:lang w:eastAsia="ko-KR"/>
        </w:rPr>
        <w:t xml:space="preserve"> </w:t>
      </w:r>
      <w:r w:rsidRPr="00E62BCC">
        <w:rPr>
          <w:rFonts w:eastAsia="Gulim" w:cs="Arial"/>
          <w:lang w:eastAsia="ko-KR"/>
        </w:rPr>
        <w:t>지도</w:t>
      </w:r>
      <w:r w:rsidRPr="00E62BCC">
        <w:rPr>
          <w:rFonts w:eastAsia="Gulim" w:cs="Arial"/>
          <w:lang w:eastAsia="ko-KR"/>
        </w:rPr>
        <w:t xml:space="preserve">, </w:t>
      </w:r>
      <w:r w:rsidRPr="00E62BCC">
        <w:rPr>
          <w:rFonts w:eastAsia="Gulim" w:cs="Arial"/>
          <w:lang w:eastAsia="ko-KR"/>
        </w:rPr>
        <w:t>공중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하이브리드</w:t>
      </w:r>
      <w:r w:rsidRPr="00E62BCC">
        <w:rPr>
          <w:rFonts w:eastAsia="Gulim" w:cs="Arial"/>
          <w:lang w:eastAsia="ko-KR"/>
        </w:rPr>
        <w:t xml:space="preserve"> </w:t>
      </w:r>
      <w:r w:rsidRPr="00E62BCC">
        <w:rPr>
          <w:rFonts w:eastAsia="Gulim" w:cs="Arial"/>
          <w:lang w:eastAsia="ko-KR"/>
        </w:rPr>
        <w:t>이미지</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표시하는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화면에</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표시하거나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표시를</w:t>
      </w:r>
      <w:r w:rsidRPr="00E62BCC">
        <w:rPr>
          <w:rFonts w:eastAsia="Gulim" w:cs="Arial"/>
          <w:lang w:eastAsia="ko-KR"/>
        </w:rPr>
        <w:t xml:space="preserve"> </w:t>
      </w:r>
      <w:r w:rsidRPr="00E62BCC">
        <w:rPr>
          <w:rFonts w:eastAsia="Gulim" w:cs="Arial"/>
          <w:lang w:eastAsia="ko-KR"/>
        </w:rPr>
        <w:t>포함하는</w:t>
      </w:r>
      <w:r w:rsidRPr="00E62BCC">
        <w:rPr>
          <w:rFonts w:eastAsia="Gulim" w:cs="Arial"/>
          <w:lang w:eastAsia="ko-KR"/>
        </w:rPr>
        <w:t xml:space="preserve"> </w:t>
      </w:r>
      <w:r w:rsidRPr="00E62BCC">
        <w:rPr>
          <w:rFonts w:eastAsia="Gulim" w:cs="Arial"/>
          <w:lang w:eastAsia="ko-KR"/>
        </w:rPr>
        <w:t>서면</w:t>
      </w:r>
      <w:r w:rsidRPr="00E62BCC">
        <w:rPr>
          <w:rFonts w:eastAsia="Gulim" w:cs="Arial"/>
          <w:lang w:eastAsia="ko-KR"/>
        </w:rPr>
        <w:t xml:space="preserve"> </w:t>
      </w:r>
      <w:r w:rsidRPr="00E62BCC">
        <w:rPr>
          <w:rFonts w:eastAsia="Gulim" w:cs="Arial"/>
          <w:lang w:eastAsia="ko-KR"/>
        </w:rPr>
        <w:t>보고서를</w:t>
      </w:r>
      <w:r w:rsidRPr="00E62BCC">
        <w:rPr>
          <w:rFonts w:eastAsia="Gulim" w:cs="Arial"/>
          <w:lang w:eastAsia="ko-KR"/>
        </w:rPr>
        <w:t xml:space="preserve"> </w:t>
      </w:r>
      <w:r w:rsidRPr="00E62BCC">
        <w:rPr>
          <w:rFonts w:eastAsia="Gulim" w:cs="Arial"/>
          <w:lang w:eastAsia="ko-KR"/>
        </w:rPr>
        <w:t>인쇄할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통합된</w:t>
      </w:r>
      <w:r w:rsidRPr="00E62BCC">
        <w:rPr>
          <w:rFonts w:eastAsia="Gulim" w:cs="Arial"/>
          <w:lang w:eastAsia="ko-KR"/>
        </w:rPr>
        <w:t xml:space="preserve"> </w:t>
      </w:r>
      <w:r w:rsidRPr="00E62BCC">
        <w:rPr>
          <w:rFonts w:eastAsia="Gulim" w:cs="Arial"/>
          <w:lang w:eastAsia="ko-KR"/>
        </w:rPr>
        <w:t>방식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방법을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연계해서만</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작업을</w:t>
      </w:r>
      <w:r w:rsidRPr="00E62BCC">
        <w:rPr>
          <w:rFonts w:eastAsia="Gulim" w:cs="Arial"/>
          <w:lang w:eastAsia="ko-KR"/>
        </w:rPr>
        <w:t xml:space="preserve"> </w:t>
      </w:r>
      <w:r w:rsidRPr="00E62BCC">
        <w:rPr>
          <w:rFonts w:eastAsia="Gulim" w:cs="Arial"/>
          <w:lang w:eastAsia="ko-KR"/>
        </w:rPr>
        <w:t>수행할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달리</w:t>
      </w:r>
      <w:r w:rsidRPr="00E62BCC">
        <w:rPr>
          <w:rFonts w:eastAsia="Gulim" w:cs="Arial"/>
          <w:lang w:eastAsia="ko-KR"/>
        </w:rPr>
        <w:t xml:space="preserve"> Bing Maps API</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보관하거나</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만들</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다음은</w:t>
      </w:r>
      <w:r w:rsidRPr="00E62BCC">
        <w:rPr>
          <w:rFonts w:eastAsia="Gulim" w:cs="Arial"/>
          <w:lang w:eastAsia="ko-KR"/>
        </w:rPr>
        <w:t xml:space="preserve"> Bing Maps API</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경우라도</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용도로도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BF" w14:textId="77777777" w:rsidR="002B550E" w:rsidRPr="00E62BCC" w:rsidRDefault="002B550E" w:rsidP="003B5A77">
      <w:pPr>
        <w:pStyle w:val="PURBullet-Indented"/>
        <w:numPr>
          <w:ilvl w:val="0"/>
          <w:numId w:val="11"/>
        </w:numPr>
        <w:rPr>
          <w:rFonts w:eastAsia="Gulim" w:cs="Arial"/>
          <w:lang w:eastAsia="ko-KR"/>
        </w:rPr>
      </w:pPr>
      <w:r w:rsidRPr="00E62BCC">
        <w:rPr>
          <w:rFonts w:eastAsia="Gulim" w:cs="Arial"/>
          <w:lang w:eastAsia="ko-KR"/>
        </w:rPr>
        <w:t>센서</w:t>
      </w:r>
      <w:r w:rsidRPr="00E62BCC">
        <w:rPr>
          <w:rFonts w:eastAsia="Gulim" w:cs="Arial"/>
          <w:lang w:eastAsia="ko-KR"/>
        </w:rPr>
        <w:t xml:space="preserve"> </w:t>
      </w:r>
      <w:r w:rsidRPr="00E62BCC">
        <w:rPr>
          <w:rFonts w:eastAsia="Gulim" w:cs="Arial"/>
          <w:lang w:eastAsia="ko-KR"/>
        </w:rPr>
        <w:t>기반</w:t>
      </w:r>
      <w:r w:rsidRPr="00E62BCC">
        <w:rPr>
          <w:rFonts w:eastAsia="Gulim" w:cs="Arial"/>
          <w:lang w:eastAsia="ko-KR"/>
        </w:rPr>
        <w:t xml:space="preserve"> </w:t>
      </w:r>
      <w:r w:rsidRPr="00E62BCC">
        <w:rPr>
          <w:rFonts w:eastAsia="Gulim" w:cs="Arial"/>
          <w:lang w:eastAsia="ko-KR"/>
        </w:rPr>
        <w:t>안내</w:t>
      </w:r>
      <w:r w:rsidRPr="00E62BCC">
        <w:rPr>
          <w:rFonts w:eastAsia="Gulim" w:cs="Arial"/>
          <w:lang w:eastAsia="ko-KR"/>
        </w:rPr>
        <w:t>/</w:t>
      </w:r>
      <w:r w:rsidRPr="00E62BCC">
        <w:rPr>
          <w:rFonts w:eastAsia="Gulim" w:cs="Arial"/>
          <w:lang w:eastAsia="ko-KR"/>
        </w:rPr>
        <w:t>경로</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Bing </w:t>
      </w:r>
      <w:r w:rsidRPr="00E62BCC">
        <w:rPr>
          <w:rFonts w:eastAsia="Gulim" w:cs="Arial"/>
          <w:lang w:eastAsia="ko-KR"/>
        </w:rPr>
        <w:t>지도</w:t>
      </w:r>
      <w:r w:rsidRPr="00E62BCC">
        <w:rPr>
          <w:rFonts w:eastAsia="Gulim" w:cs="Arial"/>
          <w:lang w:eastAsia="ko-KR"/>
        </w:rPr>
        <w:t xml:space="preserve"> API,</w:t>
      </w:r>
    </w:p>
    <w:p w14:paraId="688866C0" w14:textId="77777777" w:rsidR="002B550E" w:rsidRPr="00E62BCC" w:rsidRDefault="002B550E" w:rsidP="003B5A77">
      <w:pPr>
        <w:pStyle w:val="PURBullet-Indented"/>
        <w:numPr>
          <w:ilvl w:val="0"/>
          <w:numId w:val="11"/>
        </w:numPr>
        <w:rPr>
          <w:rFonts w:eastAsia="Gulim" w:cs="Arial"/>
          <w:lang w:eastAsia="ko-KR"/>
        </w:rPr>
      </w:pPr>
      <w:r w:rsidRPr="00E62BCC">
        <w:rPr>
          <w:rFonts w:eastAsia="Gulim" w:cs="Arial"/>
          <w:lang w:eastAsia="ko-KR"/>
        </w:rPr>
        <w:t>도로</w:t>
      </w:r>
      <w:r w:rsidRPr="00E62BCC">
        <w:rPr>
          <w:rFonts w:eastAsia="Gulim" w:cs="Arial"/>
          <w:lang w:eastAsia="ko-KR"/>
        </w:rPr>
        <w:t xml:space="preserve"> </w:t>
      </w:r>
      <w:r w:rsidRPr="00E62BCC">
        <w:rPr>
          <w:rFonts w:eastAsia="Gulim" w:cs="Arial"/>
          <w:lang w:eastAsia="ko-KR"/>
        </w:rPr>
        <w:t>교통</w:t>
      </w:r>
      <w:r w:rsidRPr="00E62BCC">
        <w:rPr>
          <w:rFonts w:eastAsia="Gulim" w:cs="Arial"/>
          <w:lang w:eastAsia="ko-KR"/>
        </w:rPr>
        <w:t xml:space="preserve"> </w:t>
      </w:r>
      <w:r w:rsidRPr="00E62BCC">
        <w:rPr>
          <w:rFonts w:eastAsia="Gulim" w:cs="Arial"/>
          <w:lang w:eastAsia="ko-KR"/>
        </w:rPr>
        <w:t>데이터나</w:t>
      </w:r>
      <w:r w:rsidRPr="00E62BCC">
        <w:rPr>
          <w:rFonts w:eastAsia="Gulim" w:cs="Arial"/>
          <w:lang w:eastAsia="ko-KR"/>
        </w:rPr>
        <w:t xml:space="preserve"> Bird’s Eye </w:t>
      </w:r>
      <w:r w:rsidRPr="00E62BCC">
        <w:rPr>
          <w:rFonts w:eastAsia="Gulim" w:cs="Arial"/>
          <w:lang w:eastAsia="ko-KR"/>
        </w:rPr>
        <w:t>이미지</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메타데이터</w:t>
      </w:r>
      <w:r w:rsidRPr="00E62BCC">
        <w:rPr>
          <w:rFonts w:eastAsia="Gulim" w:cs="Arial"/>
          <w:lang w:eastAsia="ko-KR"/>
        </w:rPr>
        <w:t>).</w:t>
      </w:r>
    </w:p>
    <w:p w14:paraId="688866C1" w14:textId="77777777" w:rsidR="002B550E" w:rsidRPr="00E62BCC" w:rsidRDefault="002B550E" w:rsidP="002B550E">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포함하여</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제거</w:t>
      </w:r>
      <w:r w:rsidRPr="00E62BCC">
        <w:rPr>
          <w:rFonts w:eastAsia="Gulim" w:cs="Arial"/>
          <w:lang w:eastAsia="ko-KR"/>
        </w:rPr>
        <w:t xml:space="preserve">, </w:t>
      </w:r>
      <w:r w:rsidRPr="00E62BCC">
        <w:rPr>
          <w:rFonts w:eastAsia="Gulim" w:cs="Arial"/>
          <w:lang w:eastAsia="ko-KR"/>
        </w:rPr>
        <w:t>축소</w:t>
      </w:r>
      <w:r w:rsidRPr="00E62BCC">
        <w:rPr>
          <w:rFonts w:eastAsia="Gulim" w:cs="Arial"/>
          <w:lang w:eastAsia="ko-KR"/>
        </w:rPr>
        <w:t xml:space="preserve">, </w:t>
      </w:r>
      <w:r w:rsidRPr="00E62BCC">
        <w:rPr>
          <w:rFonts w:eastAsia="Gulim" w:cs="Arial"/>
          <w:lang w:eastAsia="ko-KR"/>
        </w:rPr>
        <w:t>차단</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C2" w14:textId="77777777" w:rsidR="002B550E" w:rsidRPr="00E62BCC" w:rsidRDefault="002B550E" w:rsidP="003B5A77">
      <w:pPr>
        <w:pStyle w:val="PURBullet-Indented"/>
        <w:numPr>
          <w:ilvl w:val="0"/>
          <w:numId w:val="11"/>
        </w:numPr>
        <w:rPr>
          <w:rFonts w:eastAsia="Gulim" w:cs="Arial"/>
        </w:rPr>
      </w:pPr>
      <w:r w:rsidRPr="00E62BCC">
        <w:rPr>
          <w:rFonts w:eastAsia="Gulim" w:cs="Arial"/>
        </w:rPr>
        <w:t>로고</w:t>
      </w:r>
      <w:r w:rsidRPr="00E62BCC">
        <w:rPr>
          <w:rFonts w:eastAsia="Gulim" w:cs="Arial"/>
        </w:rPr>
        <w:t>,</w:t>
      </w:r>
    </w:p>
    <w:p w14:paraId="688866C3" w14:textId="77777777" w:rsidR="002B550E" w:rsidRPr="00E62BCC" w:rsidRDefault="002B550E" w:rsidP="003B5A77">
      <w:pPr>
        <w:pStyle w:val="PURBullet-Indented"/>
        <w:numPr>
          <w:ilvl w:val="0"/>
          <w:numId w:val="11"/>
        </w:numPr>
        <w:rPr>
          <w:rFonts w:eastAsia="Gulim" w:cs="Arial"/>
        </w:rPr>
      </w:pPr>
      <w:r w:rsidRPr="00E62BCC">
        <w:rPr>
          <w:rFonts w:eastAsia="Gulim" w:cs="Arial"/>
        </w:rPr>
        <w:t>상표</w:t>
      </w:r>
      <w:r w:rsidRPr="00E62BCC">
        <w:rPr>
          <w:rFonts w:eastAsia="Gulim" w:cs="Arial"/>
        </w:rPr>
        <w:t>,</w:t>
      </w:r>
    </w:p>
    <w:p w14:paraId="688866C4" w14:textId="77777777" w:rsidR="002B550E" w:rsidRPr="00E62BCC" w:rsidRDefault="002B550E" w:rsidP="003B5A77">
      <w:pPr>
        <w:pStyle w:val="PURBullet-Indented"/>
        <w:numPr>
          <w:ilvl w:val="0"/>
          <w:numId w:val="11"/>
        </w:numPr>
        <w:rPr>
          <w:rFonts w:eastAsia="Gulim" w:cs="Arial"/>
        </w:rPr>
      </w:pPr>
      <w:r w:rsidRPr="00E62BCC">
        <w:rPr>
          <w:rFonts w:eastAsia="Gulim" w:cs="Arial"/>
        </w:rPr>
        <w:t>저작권</w:t>
      </w:r>
      <w:r w:rsidRPr="00E62BCC">
        <w:rPr>
          <w:rFonts w:eastAsia="Gulim" w:cs="Arial"/>
        </w:rPr>
        <w:t>,</w:t>
      </w:r>
    </w:p>
    <w:p w14:paraId="688866C5" w14:textId="77777777" w:rsidR="002B550E" w:rsidRPr="00E62BCC" w:rsidRDefault="002B550E" w:rsidP="003B5A77">
      <w:pPr>
        <w:pStyle w:val="PURBullet-Indented"/>
        <w:numPr>
          <w:ilvl w:val="0"/>
          <w:numId w:val="11"/>
        </w:numPr>
        <w:rPr>
          <w:rFonts w:eastAsia="Gulim" w:cs="Arial"/>
        </w:rPr>
      </w:pPr>
      <w:r w:rsidRPr="00E62BCC">
        <w:rPr>
          <w:rFonts w:eastAsia="Gulim" w:cs="Arial"/>
        </w:rPr>
        <w:t>디지털</w:t>
      </w:r>
      <w:r w:rsidRPr="00E62BCC">
        <w:rPr>
          <w:rFonts w:eastAsia="Gulim" w:cs="Arial"/>
        </w:rPr>
        <w:t xml:space="preserve"> </w:t>
      </w:r>
      <w:r w:rsidRPr="00E62BCC">
        <w:rPr>
          <w:rFonts w:eastAsia="Gulim" w:cs="Arial"/>
        </w:rPr>
        <w:t>워터마크</w:t>
      </w:r>
      <w:r w:rsidRPr="00E62BCC">
        <w:rPr>
          <w:rFonts w:eastAsia="Gulim" w:cs="Arial"/>
        </w:rPr>
        <w:t xml:space="preserve"> </w:t>
      </w:r>
      <w:r w:rsidRPr="00E62BCC">
        <w:rPr>
          <w:rFonts w:eastAsia="Gulim" w:cs="Arial"/>
        </w:rPr>
        <w:t>또는</w:t>
      </w:r>
    </w:p>
    <w:p w14:paraId="688866C6" w14:textId="77777777" w:rsidR="002B550E" w:rsidRPr="00E62BCC" w:rsidRDefault="002B550E" w:rsidP="003B5A77">
      <w:pPr>
        <w:pStyle w:val="PURBullet-Indented"/>
        <w:numPr>
          <w:ilvl w:val="0"/>
          <w:numId w:val="11"/>
        </w:numPr>
        <w:rPr>
          <w:rFonts w:eastAsia="Gulim" w:cs="Arial"/>
          <w:lang w:eastAsia="ko-KR"/>
        </w:rPr>
      </w:pPr>
      <w:r w:rsidRPr="00E62BCC">
        <w:rPr>
          <w:rFonts w:eastAsia="Gulim" w:cs="Arial"/>
          <w:lang w:eastAsia="ko-KR"/>
        </w:rPr>
        <w:t>Microsoft</w:t>
      </w:r>
      <w:r w:rsidRPr="00E62BCC">
        <w:rPr>
          <w:rFonts w:eastAsia="Gulim" w:cs="Arial"/>
          <w:lang w:eastAsia="ko-KR"/>
        </w:rPr>
        <w:t>나</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공급자의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w:t>
      </w:r>
    </w:p>
    <w:p w14:paraId="688866C7" w14:textId="77777777" w:rsidR="002B550E" w:rsidRPr="00E62BCC" w:rsidRDefault="002B550E" w:rsidP="002B550E">
      <w:pPr>
        <w:pStyle w:val="PURBody-Indented"/>
        <w:rPr>
          <w:rFonts w:eastAsia="Gulim" w:cs="Arial"/>
          <w:lang w:eastAsia="ko-KR"/>
        </w:rPr>
      </w:pPr>
      <w:r w:rsidRPr="00E62BCC">
        <w:rPr>
          <w:rFonts w:eastAsia="Gulim" w:cs="Arial"/>
          <w:lang w:eastAsia="ko-KR"/>
        </w:rPr>
        <w:t xml:space="preserve">Bing Maps API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콘텐츠의</w:t>
      </w:r>
      <w:r w:rsidRPr="00E62BCC">
        <w:rPr>
          <w:rFonts w:eastAsia="Gulim" w:cs="Arial"/>
          <w:lang w:eastAsia="ko-KR"/>
        </w:rPr>
        <w:t xml:space="preserve"> </w:t>
      </w:r>
      <w:r w:rsidRPr="00E62BCC">
        <w:rPr>
          <w:rFonts w:eastAsia="Gulim" w:cs="Arial"/>
          <w:lang w:eastAsia="ko-KR"/>
        </w:rPr>
        <w:t>사용에는</w:t>
      </w:r>
      <w:r w:rsidRPr="00E62BCC">
        <w:rPr>
          <w:rFonts w:eastAsia="Gulim" w:cs="Arial"/>
          <w:lang w:eastAsia="ko-KR"/>
        </w:rPr>
        <w:t xml:space="preserve"> </w:t>
      </w:r>
      <w:hyperlink r:id="rId128" w:tgtFrame="_blank" w:history="1">
        <w:r w:rsidRPr="00E62BCC">
          <w:rPr>
            <w:rStyle w:val="Hyperlink"/>
            <w:rFonts w:eastAsia="Gulim" w:cs="Arial"/>
            <w:lang w:eastAsia="ko-KR"/>
          </w:rPr>
          <w:t>http://go.microsoft.com/?linkid=9710837</w:t>
        </w:r>
      </w:hyperlink>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조건도</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bookmarkStart w:id="236" w:name="_Toc299524968"/>
    <w:bookmarkStart w:id="237" w:name="_Toc299531320"/>
    <w:bookmarkStart w:id="238" w:name="_Toc299531428"/>
    <w:bookmarkStart w:id="239" w:name="_Toc299531536"/>
    <w:bookmarkStart w:id="240" w:name="_Toc299957144"/>
    <w:bookmarkEnd w:id="218"/>
    <w:bookmarkEnd w:id="219"/>
    <w:bookmarkEnd w:id="220"/>
    <w:bookmarkEnd w:id="221"/>
    <w:bookmarkEnd w:id="222"/>
    <w:bookmarkEnd w:id="223"/>
    <w:bookmarkEnd w:id="224"/>
    <w:p w14:paraId="688866C8" w14:textId="77777777" w:rsidR="00830DCA" w:rsidRPr="00E62BCC" w:rsidRDefault="00E637CB" w:rsidP="00CD6E9D">
      <w:pPr>
        <w:keepLines/>
        <w:spacing w:before="240" w:after="240"/>
        <w:jc w:val="right"/>
        <w:rPr>
          <w:rFonts w:eastAsia="Gulim" w:cs="Arial"/>
          <w:lang w:eastAsia="ko-KR"/>
        </w:rPr>
      </w:pPr>
      <w:r>
        <w:fldChar w:fldCharType="begin"/>
      </w:r>
      <w:r>
        <w:rPr>
          <w:lang w:eastAsia="ko-KR"/>
        </w:rPr>
        <w:instrText>HYPERLINK  \l "TOC"</w:instrText>
      </w:r>
      <w:r>
        <w:fldChar w:fldCharType="separate"/>
      </w:r>
      <w:r w:rsidRPr="00E62BCC">
        <w:rPr>
          <w:rStyle w:val="Hyperlink"/>
          <w:rFonts w:eastAsia="Gulim" w:cs="Arial"/>
          <w:sz w:val="16"/>
          <w:lang w:eastAsia="ko-KR"/>
        </w:rPr>
        <w:t>목차</w:t>
      </w:r>
      <w:r>
        <w:rPr>
          <w:rStyle w:val="Hyperlink"/>
          <w:rFonts w:eastAsia="Gulim" w:cs="Arial"/>
          <w:sz w:val="16"/>
        </w:rPr>
        <w:fldChar w:fldCharType="end"/>
      </w:r>
      <w:r w:rsidRPr="00E62BCC">
        <w:rPr>
          <w:rFonts w:eastAsia="Gulim" w:cs="Arial"/>
          <w:lang w:eastAsia="ko-KR"/>
        </w:rPr>
        <w:t xml:space="preserve"> / </w:t>
      </w:r>
      <w:hyperlink w:anchor="UniversalTerms" w:history="1">
        <w:r w:rsidRPr="00E62BCC">
          <w:rPr>
            <w:rStyle w:val="Hyperlink"/>
            <w:rFonts w:eastAsia="Gulim" w:cs="Arial"/>
            <w:sz w:val="16"/>
            <w:lang w:eastAsia="ko-KR"/>
          </w:rPr>
          <w:t>공통</w:t>
        </w:r>
        <w:r w:rsidRPr="00E62BCC">
          <w:rPr>
            <w:rStyle w:val="Hyperlink"/>
            <w:rFonts w:eastAsia="Gulim" w:cs="Arial"/>
            <w:sz w:val="16"/>
            <w:lang w:eastAsia="ko-KR"/>
          </w:rPr>
          <w:t xml:space="preserve"> </w:t>
        </w:r>
        <w:r w:rsidRPr="00E62BCC">
          <w:rPr>
            <w:rStyle w:val="Hyperlink"/>
            <w:rFonts w:eastAsia="Gulim" w:cs="Arial"/>
            <w:sz w:val="16"/>
            <w:lang w:eastAsia="ko-KR"/>
          </w:rPr>
          <w:t>라이선스</w:t>
        </w:r>
        <w:r w:rsidRPr="00E62BCC">
          <w:rPr>
            <w:rStyle w:val="Hyperlink"/>
            <w:rFonts w:eastAsia="Gulim" w:cs="Arial"/>
            <w:sz w:val="16"/>
            <w:lang w:eastAsia="ko-KR"/>
          </w:rPr>
          <w:t xml:space="preserve"> </w:t>
        </w:r>
        <w:r w:rsidRPr="00E62BCC">
          <w:rPr>
            <w:rStyle w:val="Hyperlink"/>
            <w:rFonts w:eastAsia="Gulim" w:cs="Arial"/>
            <w:sz w:val="16"/>
            <w:lang w:eastAsia="ko-KR"/>
          </w:rPr>
          <w:t>조건</w:t>
        </w:r>
      </w:hyperlink>
    </w:p>
    <w:p w14:paraId="688866C9" w14:textId="77777777" w:rsidR="000A570B" w:rsidRPr="00E62BCC" w:rsidRDefault="000A570B" w:rsidP="00830DCA">
      <w:pPr>
        <w:pStyle w:val="PURProductName"/>
        <w:rPr>
          <w:rFonts w:eastAsia="Gulim" w:cs="Arial"/>
          <w:lang w:eastAsia="ko-KR"/>
        </w:rPr>
      </w:pPr>
      <w:bookmarkStart w:id="241" w:name="_Toc346536845"/>
      <w:bookmarkStart w:id="242" w:name="_Toc339280312"/>
      <w:bookmarkStart w:id="243" w:name="_Toc339280374"/>
      <w:bookmarkStart w:id="244" w:name="_Toc363552783"/>
      <w:bookmarkStart w:id="245" w:name="_Toc363552848"/>
      <w:bookmarkStart w:id="246" w:name="_Toc378682228"/>
      <w:bookmarkStart w:id="247" w:name="_Toc378682248"/>
      <w:bookmarkStart w:id="248" w:name="_Toc371268260"/>
      <w:bookmarkStart w:id="249" w:name="_Toc371268327"/>
      <w:bookmarkStart w:id="250" w:name="_Toc379899896"/>
      <w:bookmarkStart w:id="251" w:name="_Toc381961122"/>
      <w:r w:rsidRPr="00E62BCC">
        <w:rPr>
          <w:rFonts w:eastAsia="Gulim" w:cs="Arial"/>
          <w:lang w:eastAsia="ko-KR"/>
        </w:rPr>
        <w:t>Windows Server 2012 R2 Datacenter</w:t>
      </w:r>
      <w:bookmarkEnd w:id="236"/>
      <w:bookmarkEnd w:id="237"/>
      <w:bookmarkEnd w:id="238"/>
      <w:bookmarkEnd w:id="239"/>
      <w:bookmarkEnd w:id="240"/>
      <w:bookmarkEnd w:id="241"/>
      <w:bookmarkEnd w:id="242"/>
      <w:bookmarkEnd w:id="243"/>
      <w:bookmarkEnd w:id="244"/>
      <w:bookmarkEnd w:id="245"/>
      <w:bookmarkEnd w:id="246"/>
      <w:bookmarkEnd w:id="247"/>
      <w:bookmarkEnd w:id="248"/>
      <w:bookmarkEnd w:id="249"/>
      <w:bookmarkEnd w:id="250"/>
      <w:bookmarkEnd w:id="251"/>
      <w:r w:rsidRPr="00E62BCC">
        <w:rPr>
          <w:rFonts w:eastAsia="Gulim" w:cs="Arial"/>
        </w:rPr>
        <w:fldChar w:fldCharType="begin"/>
      </w:r>
      <w:r w:rsidRPr="00E62BCC">
        <w:rPr>
          <w:rFonts w:eastAsia="Gulim" w:cs="Arial"/>
          <w:lang w:eastAsia="ko-KR"/>
        </w:rPr>
        <w:instrText>XE "Windows Server 2012 R2 Datacenter"</w:instrText>
      </w:r>
      <w:r w:rsidRPr="00E62BCC">
        <w:rPr>
          <w:rFonts w:eastAsia="Gulim" w:cs="Arial"/>
        </w:rPr>
        <w:fldChar w:fldCharType="end"/>
      </w:r>
    </w:p>
    <w:p w14:paraId="688866CA" w14:textId="77777777" w:rsidR="000A570B" w:rsidRPr="00E62BCC" w:rsidRDefault="000A570B" w:rsidP="000A570B">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3A0C05" w14:paraId="688866CD" w14:textId="77777777" w:rsidTr="00AE7BEF">
        <w:tc>
          <w:tcPr>
            <w:tcW w:w="2477" w:type="pct"/>
          </w:tcPr>
          <w:p w14:paraId="688866CB" w14:textId="77777777" w:rsidR="00624A7C" w:rsidRPr="003A0C05" w:rsidRDefault="005E52C7" w:rsidP="00AE7BEF">
            <w:pPr>
              <w:pStyle w:val="PURLMSH"/>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없음</w:t>
            </w:r>
          </w:p>
        </w:tc>
        <w:tc>
          <w:tcPr>
            <w:tcW w:w="2523" w:type="pct"/>
            <w:vMerge w:val="restart"/>
          </w:tcPr>
          <w:p w14:paraId="688866CC" w14:textId="77777777" w:rsidR="00624A7C" w:rsidRPr="003A0C05" w:rsidRDefault="00624A7C" w:rsidP="0003633E">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사용자</w:t>
            </w:r>
            <w:r w:rsidRPr="003A0C05">
              <w:rPr>
                <w:rFonts w:eastAsia="Gulim" w:cs="Arial"/>
                <w:b/>
                <w:lang w:eastAsia="ko-KR"/>
              </w:rPr>
              <w:t xml:space="preserve"> </w:t>
            </w:r>
            <w:r w:rsidRPr="003A0C05">
              <w:rPr>
                <w:rFonts w:eastAsia="Gulim" w:cs="Arial"/>
                <w:b/>
                <w:lang w:eastAsia="ko-KR"/>
              </w:rPr>
              <w:t>동의</w:t>
            </w:r>
            <w:r w:rsidRPr="003A0C05">
              <w:rPr>
                <w:rFonts w:eastAsia="Gulim" w:cs="Arial"/>
                <w:b/>
                <w:lang w:eastAsia="ko-KR"/>
              </w:rPr>
              <w:t xml:space="preserve"> </w:t>
            </w:r>
            <w:r w:rsidRPr="003A0C05">
              <w:rPr>
                <w:rFonts w:eastAsia="Gulim" w:cs="Arial"/>
                <w:b/>
                <w:lang w:eastAsia="ko-KR"/>
              </w:rPr>
              <w:t>없이</w:t>
            </w:r>
            <w:r w:rsidRPr="003A0C05">
              <w:rPr>
                <w:rFonts w:eastAsia="Gulim" w:cs="Arial"/>
                <w:b/>
                <w:lang w:eastAsia="ko-KR"/>
              </w:rPr>
              <w:t xml:space="preserve"> </w:t>
            </w:r>
            <w:r w:rsidRPr="003A0C05">
              <w:rPr>
                <w:rFonts w:eastAsia="Gulim" w:cs="Arial"/>
                <w:b/>
                <w:lang w:eastAsia="ko-KR"/>
              </w:rPr>
              <w:t>설치된</w:t>
            </w:r>
            <w:r w:rsidRPr="003A0C05">
              <w:rPr>
                <w:rFonts w:eastAsia="Gulim" w:cs="Arial"/>
                <w:b/>
                <w:lang w:eastAsia="ko-KR"/>
              </w:rPr>
              <w:t xml:space="preserve"> </w:t>
            </w:r>
            <w:r w:rsidRPr="003A0C05">
              <w:rPr>
                <w:rFonts w:eastAsia="Gulim" w:cs="Arial"/>
                <w:b/>
                <w:lang w:eastAsia="ko-KR"/>
              </w:rPr>
              <w:t>소프트웨어</w:t>
            </w:r>
            <w:r w:rsidRPr="003A0C05">
              <w:rPr>
                <w:rFonts w:eastAsia="Gulim" w:cs="Arial"/>
                <w:b/>
                <w:lang w:eastAsia="ko-KR"/>
              </w:rPr>
              <w:t>, MPEG4, VC-1</w:t>
            </w:r>
            <w:r w:rsidR="007143BB">
              <w:rPr>
                <w:rFonts w:eastAsia="Gulim" w:cs="Arial"/>
                <w:b/>
                <w:lang w:eastAsia="ko-KR"/>
              </w:rPr>
              <w:t xml:space="preserve"> </w:t>
            </w:r>
            <w:r w:rsidRPr="003A0C05">
              <w:rPr>
                <w:rFonts w:eastAsia="Gulim" w:cs="Arial"/>
                <w:i/>
                <w:lang w:eastAsia="ko-KR"/>
              </w:rPr>
              <w:t>(</w:t>
            </w:r>
            <w:hyperlink w:anchor="Appendix2" w:history="1">
              <w:r w:rsidRPr="00236093">
                <w:rPr>
                  <w:rStyle w:val="Hyperlink"/>
                  <w:rFonts w:eastAsia="Gulim" w:cs="Arial"/>
                  <w:i/>
                  <w:lang w:eastAsia="ko-KR"/>
                </w:rPr>
                <w:t>부록</w:t>
              </w:r>
              <w:r w:rsidRPr="00236093">
                <w:rPr>
                  <w:rStyle w:val="Hyperlink"/>
                  <w:rFonts w:eastAsia="Gulim" w:cs="Arial"/>
                  <w:i/>
                  <w:lang w:eastAsia="ko-KR"/>
                </w:rPr>
                <w:t xml:space="preserve"> 2</w:t>
              </w:r>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624A7C" w:rsidRPr="003A0C05" w14:paraId="688866D0" w14:textId="77777777" w:rsidTr="00AE7BEF">
        <w:tc>
          <w:tcPr>
            <w:tcW w:w="2477" w:type="pct"/>
          </w:tcPr>
          <w:p w14:paraId="688866CE" w14:textId="77777777" w:rsidR="00624A7C" w:rsidRPr="003A0C05" w:rsidRDefault="00624A7C" w:rsidP="00AE7BEF">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vMerge/>
          </w:tcPr>
          <w:p w14:paraId="688866CF" w14:textId="77777777" w:rsidR="00624A7C" w:rsidRPr="003A0C05" w:rsidRDefault="00624A7C" w:rsidP="00AE7BEF">
            <w:pPr>
              <w:pStyle w:val="PURLMSH"/>
              <w:rPr>
                <w:rFonts w:eastAsia="Gulim" w:cs="Arial"/>
                <w:lang w:eastAsia="ko-KR"/>
              </w:rPr>
            </w:pPr>
          </w:p>
        </w:tc>
      </w:tr>
    </w:tbl>
    <w:p w14:paraId="688866D1" w14:textId="77777777" w:rsidR="000A570B" w:rsidRPr="00E62BCC" w:rsidRDefault="000A570B" w:rsidP="000A570B">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6D2" w14:textId="77777777" w:rsidR="000A570B" w:rsidRPr="00E62BCC" w:rsidRDefault="00830DCA" w:rsidP="000A570B">
      <w:pPr>
        <w:pStyle w:val="PURBlueStrong"/>
        <w:rPr>
          <w:rFonts w:eastAsia="Gulim" w:cs="Arial"/>
          <w:lang w:eastAsia="ko-KR"/>
        </w:rPr>
      </w:pP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w:t>
      </w:r>
    </w:p>
    <w:p w14:paraId="688866D3" w14:textId="77777777" w:rsidR="000A570B" w:rsidRPr="00E62BCC" w:rsidRDefault="000A570B" w:rsidP="000A570B">
      <w:pPr>
        <w:pStyle w:val="PURBody-Indented"/>
        <w:rPr>
          <w:rFonts w:eastAsia="Gulim" w:cs="Arial"/>
          <w:lang w:eastAsia="ko-KR"/>
        </w:rPr>
      </w:pP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프로세서당</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번에</w:t>
      </w:r>
      <w:r w:rsidRPr="00E62BCC">
        <w:rPr>
          <w:rFonts w:eastAsia="Gulim" w:cs="Arial"/>
          <w:lang w:eastAsia="ko-KR"/>
        </w:rPr>
        <w:t xml:space="preserve"> </w:t>
      </w:r>
      <w:r w:rsidRPr="00E62BCC">
        <w:rPr>
          <w:rFonts w:eastAsia="Gulim" w:cs="Arial"/>
          <w:lang w:eastAsia="ko-KR"/>
        </w:rPr>
        <w:t>다음을</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하나씩</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6D4" w14:textId="77777777" w:rsidR="000A570B" w:rsidRPr="00E62BCC" w:rsidRDefault="000A570B" w:rsidP="00752FE0">
      <w:pPr>
        <w:pStyle w:val="PURBullet-Indented"/>
        <w:rPr>
          <w:rFonts w:eastAsia="Gulim" w:cs="Arial"/>
          <w:lang w:eastAsia="ko-KR"/>
        </w:rPr>
      </w:pP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하나</w:t>
      </w:r>
    </w:p>
    <w:p w14:paraId="688866D5" w14:textId="77777777" w:rsidR="000A570B" w:rsidRPr="00E62BCC" w:rsidRDefault="000A570B" w:rsidP="00752FE0">
      <w:pPr>
        <w:pStyle w:val="PURBullet-Indented"/>
        <w:rPr>
          <w:rFonts w:eastAsia="Gulim" w:cs="Arial"/>
          <w:lang w:eastAsia="ko-KR"/>
        </w:rPr>
      </w:pP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원하는</w:t>
      </w:r>
      <w:r w:rsidRPr="00E62BCC">
        <w:rPr>
          <w:rFonts w:eastAsia="Gulim" w:cs="Arial"/>
          <w:lang w:eastAsia="ko-KR"/>
        </w:rPr>
        <w:t xml:space="preserve"> </w:t>
      </w:r>
      <w:r w:rsidRPr="00E62BCC">
        <w:rPr>
          <w:rFonts w:eastAsia="Gulim" w:cs="Arial"/>
          <w:lang w:eastAsia="ko-KR"/>
        </w:rPr>
        <w:t>수만큼의</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당</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개만</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w:t>
      </w:r>
    </w:p>
    <w:p w14:paraId="688866D6" w14:textId="77777777" w:rsidR="000A570B" w:rsidRPr="00E62BCC" w:rsidRDefault="000A570B" w:rsidP="000A570B">
      <w:pPr>
        <w:pStyle w:val="PURBody-Indented"/>
        <w:rPr>
          <w:rFonts w:eastAsia="Gulim" w:cs="Arial"/>
          <w:lang w:eastAsia="ko-KR"/>
        </w:rPr>
      </w:pP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Datacenter </w:t>
      </w:r>
      <w:r w:rsidRPr="00E62BCC">
        <w:rPr>
          <w:rFonts w:eastAsia="Gulim" w:cs="Arial"/>
          <w:lang w:eastAsia="ko-KR"/>
        </w:rPr>
        <w:t>대신</w:t>
      </w:r>
      <w:r w:rsidRPr="00E62BCC">
        <w:rPr>
          <w:rFonts w:eastAsia="Gulim" w:cs="Arial"/>
          <w:lang w:eastAsia="ko-KR"/>
        </w:rPr>
        <w:t xml:space="preserve"> Web, Standard </w:t>
      </w:r>
      <w:r w:rsidRPr="00E62BCC">
        <w:rPr>
          <w:rFonts w:eastAsia="Gulim" w:cs="Arial"/>
          <w:lang w:eastAsia="ko-KR"/>
        </w:rPr>
        <w:t>또는</w:t>
      </w:r>
      <w:r w:rsidRPr="00E62BCC">
        <w:rPr>
          <w:rFonts w:eastAsia="Gulim" w:cs="Arial"/>
          <w:lang w:eastAsia="ko-KR"/>
        </w:rPr>
        <w:t xml:space="preserve"> Enterprise(</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버전이나</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Datacenter</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6D7" w14:textId="77777777" w:rsidR="000A570B" w:rsidRPr="00E62BCC" w:rsidRDefault="000A570B" w:rsidP="000A570B">
      <w:pPr>
        <w:pStyle w:val="PURBlueStrong"/>
        <w:rPr>
          <w:rFonts w:eastAsia="Gulim" w:cs="Arial"/>
          <w:lang w:eastAsia="ko-KR"/>
        </w:rPr>
      </w:pPr>
      <w:r w:rsidRPr="00E62BCC">
        <w:rPr>
          <w:rFonts w:eastAsia="Gulim" w:cs="Arial"/>
          <w:lang w:eastAsia="ko-KR"/>
        </w:rPr>
        <w:t>테스트</w:t>
      </w:r>
      <w:r w:rsidRPr="00E62BCC">
        <w:rPr>
          <w:rFonts w:eastAsia="Gulim" w:cs="Arial"/>
          <w:lang w:eastAsia="ko-KR"/>
        </w:rPr>
        <w:t xml:space="preserve">, </w:t>
      </w:r>
      <w:r w:rsidRPr="00E62BCC">
        <w:rPr>
          <w:rFonts w:eastAsia="Gulim" w:cs="Arial"/>
          <w:lang w:eastAsia="ko-KR"/>
        </w:rPr>
        <w:t>유지</w:t>
      </w:r>
      <w:r w:rsidRPr="00E62BCC">
        <w:rPr>
          <w:rFonts w:eastAsia="Gulim" w:cs="Arial"/>
          <w:lang w:eastAsia="ko-KR"/>
        </w:rPr>
        <w:t xml:space="preserve"> </w:t>
      </w:r>
      <w:r w:rsidRPr="00E62BCC">
        <w:rPr>
          <w:rFonts w:eastAsia="Gulim" w:cs="Arial"/>
          <w:lang w:eastAsia="ko-KR"/>
        </w:rPr>
        <w:t>보수</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액세스</w:t>
      </w:r>
    </w:p>
    <w:p w14:paraId="688866D8" w14:textId="77777777" w:rsidR="000A570B" w:rsidRPr="00E62BCC" w:rsidRDefault="000A570B" w:rsidP="000A570B">
      <w:pPr>
        <w:pStyle w:val="PURBody-Indented"/>
        <w:rPr>
          <w:rFonts w:eastAsia="Gulim" w:cs="Arial"/>
          <w:lang w:eastAsia="ko-KR"/>
        </w:rPr>
      </w:pP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최대</w:t>
      </w:r>
      <w:r w:rsidRPr="00E62BCC">
        <w:rPr>
          <w:rFonts w:eastAsia="Gulim" w:cs="Arial"/>
          <w:lang w:eastAsia="ko-KR"/>
        </w:rPr>
        <w:t xml:space="preserve"> 2</w:t>
      </w:r>
      <w:r w:rsidRPr="00E62BCC">
        <w:rPr>
          <w:rFonts w:eastAsia="Gulim" w:cs="Arial"/>
          <w:lang w:eastAsia="ko-KR"/>
        </w:rPr>
        <w:t>명의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인터페이스를</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호스팅할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허용할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lastRenderedPageBreak/>
        <w:t>서비스</w:t>
      </w:r>
      <w:r w:rsidRPr="00E62BCC">
        <w:rPr>
          <w:rFonts w:eastAsia="Gulim" w:cs="Arial"/>
          <w:lang w:eastAsia="ko-KR"/>
        </w:rPr>
        <w:t xml:space="preserve"> </w:t>
      </w:r>
      <w:r w:rsidRPr="00E62BCC">
        <w:rPr>
          <w:rFonts w:eastAsia="Gulim" w:cs="Arial"/>
          <w:lang w:eastAsia="ko-KR"/>
        </w:rPr>
        <w:t>기능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기술</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사용은</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테스트</w:t>
      </w:r>
      <w:r w:rsidRPr="00E62BCC">
        <w:rPr>
          <w:rFonts w:eastAsia="Gulim" w:cs="Arial"/>
          <w:lang w:eastAsia="ko-KR"/>
        </w:rPr>
        <w:t xml:space="preserve">, </w:t>
      </w:r>
      <w:r w:rsidRPr="00E62BCC">
        <w:rPr>
          <w:rFonts w:eastAsia="Gulim" w:cs="Arial"/>
          <w:lang w:eastAsia="ko-KR"/>
        </w:rPr>
        <w:t>유지</w:t>
      </w:r>
      <w:r w:rsidRPr="00E62BCC">
        <w:rPr>
          <w:rFonts w:eastAsia="Gulim" w:cs="Arial"/>
          <w:lang w:eastAsia="ko-KR"/>
        </w:rPr>
        <w:t xml:space="preserve"> </w:t>
      </w:r>
      <w:r w:rsidRPr="00E62BCC">
        <w:rPr>
          <w:rFonts w:eastAsia="Gulim" w:cs="Arial"/>
          <w:lang w:eastAsia="ko-KR"/>
        </w:rPr>
        <w:t>보수</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관리를</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경우에</w:t>
      </w:r>
      <w:r w:rsidRPr="00E62BCC">
        <w:rPr>
          <w:rFonts w:eastAsia="Gulim" w:cs="Arial"/>
          <w:lang w:eastAsia="ko-KR"/>
        </w:rPr>
        <w:t xml:space="preserve"> </w:t>
      </w:r>
      <w:r w:rsidRPr="00E62BCC">
        <w:rPr>
          <w:rFonts w:eastAsia="Gulim" w:cs="Arial"/>
          <w:lang w:eastAsia="ko-KR"/>
        </w:rPr>
        <w:t>한합니다</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사용자에게는</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6D9" w14:textId="77777777" w:rsidR="000A570B" w:rsidRPr="00E62BCC" w:rsidRDefault="000A570B" w:rsidP="000A570B">
      <w:pPr>
        <w:pStyle w:val="PURBlueStrong"/>
        <w:rPr>
          <w:rFonts w:eastAsia="Gulim" w:cs="Arial"/>
          <w:lang w:eastAsia="ko-KR"/>
        </w:rPr>
      </w:pP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기술</w:t>
      </w:r>
    </w:p>
    <w:p w14:paraId="688866DA" w14:textId="77777777" w:rsidR="000A570B" w:rsidRPr="00E62BCC" w:rsidRDefault="000A570B" w:rsidP="000A570B">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Windows </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데이터베이스라는</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기술이</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저장합니다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계약의</w:t>
      </w:r>
      <w:r w:rsidRPr="00E62BCC">
        <w:rPr>
          <w:rFonts w:eastAsia="Gulim" w:cs="Arial"/>
          <w:lang w:eastAsia="ko-KR"/>
        </w:rPr>
        <w:t xml:space="preserve"> </w:t>
      </w:r>
      <w:r w:rsidRPr="00E62BCC">
        <w:rPr>
          <w:rFonts w:eastAsia="Gulim" w:cs="Arial"/>
          <w:lang w:eastAsia="ko-KR"/>
        </w:rPr>
        <w:t>내용과</w:t>
      </w:r>
      <w:r w:rsidRPr="00E62BCC">
        <w:rPr>
          <w:rFonts w:eastAsia="Gulim" w:cs="Arial"/>
          <w:lang w:eastAsia="ko-KR"/>
        </w:rPr>
        <w:t xml:space="preserve"> </w:t>
      </w:r>
      <w:r w:rsidRPr="00E62BCC">
        <w:rPr>
          <w:rFonts w:eastAsia="Gulim" w:cs="Arial"/>
          <w:lang w:eastAsia="ko-KR"/>
        </w:rPr>
        <w:t>달리</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사용하거나</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DB" w14:textId="77777777" w:rsidR="000A570B" w:rsidRPr="00E62BCC" w:rsidRDefault="000A570B" w:rsidP="000A570B">
      <w:pPr>
        <w:pStyle w:val="PURBlueStrong"/>
        <w:rPr>
          <w:rFonts w:eastAsia="Gulim" w:cs="Arial"/>
          <w:lang w:eastAsia="ko-KR"/>
        </w:rPr>
      </w:pPr>
      <w:r w:rsidRPr="00E62BCC">
        <w:rPr>
          <w:rFonts w:eastAsia="Gulim" w:cs="Arial"/>
          <w:lang w:eastAsia="ko-KR"/>
        </w:rPr>
        <w:t xml:space="preserve">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p>
    <w:p w14:paraId="688866DC" w14:textId="77777777" w:rsidR="007E7798" w:rsidRPr="00E62BCC" w:rsidRDefault="007E7798" w:rsidP="007E7798">
      <w:pPr>
        <w:pStyle w:val="PURBody-Indented"/>
        <w:rPr>
          <w:rFonts w:eastAsia="Gulim" w:cs="Arial"/>
          <w:lang w:eastAsia="ko-KR"/>
        </w:rPr>
      </w:pPr>
      <w:r w:rsidRPr="00E62BCC">
        <w:rPr>
          <w:rFonts w:eastAsia="Gulim" w:cs="Arial"/>
          <w:lang w:eastAsia="ko-KR"/>
        </w:rPr>
        <w:t xml:space="preserve">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기능에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SAL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설명은</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6DD" w14:textId="77777777" w:rsidR="000A570B" w:rsidRPr="00E62BCC" w:rsidRDefault="000A570B" w:rsidP="000A570B">
      <w:pPr>
        <w:pStyle w:val="PURBody-Indented"/>
        <w:rPr>
          <w:rFonts w:eastAsia="Gulim" w:cs="Arial"/>
          <w:lang w:eastAsia="ko-KR"/>
        </w:rPr>
      </w:pPr>
      <w:r w:rsidRPr="00E62BCC">
        <w:rPr>
          <w:rFonts w:eastAsia="Gulim" w:cs="Arial"/>
          <w:lang w:eastAsia="ko-KR"/>
        </w:rPr>
        <w:t>또한</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기능이나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인터페이스를</w:t>
      </w:r>
      <w:r w:rsidRPr="00E62BCC">
        <w:rPr>
          <w:rFonts w:eastAsia="Gulim" w:cs="Arial"/>
          <w:lang w:eastAsia="ko-KR"/>
        </w:rPr>
        <w:t xml:space="preserve"> </w:t>
      </w:r>
      <w:r w:rsidRPr="00E62BCC">
        <w:rPr>
          <w:rFonts w:eastAsia="Gulim" w:cs="Arial"/>
          <w:lang w:eastAsia="ko-KR"/>
        </w:rPr>
        <w:t>호스트하기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Windows Server 2012 R2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6DE" w14:textId="77777777" w:rsidR="0009114F" w:rsidRPr="00E62BCC" w:rsidRDefault="0009114F" w:rsidP="000A570B">
      <w:pPr>
        <w:pStyle w:val="PURBody-Indented"/>
        <w:rPr>
          <w:rFonts w:eastAsia="Gulim" w:cs="Arial"/>
          <w:lang w:eastAsia="ko-KR"/>
        </w:rPr>
      </w:pPr>
      <w:r w:rsidRPr="00E62BCC">
        <w:rPr>
          <w:rFonts w:eastAsia="Gulim" w:cs="Arial"/>
          <w:lang w:eastAsia="ko-KR"/>
        </w:rPr>
        <w:t>서비스로</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데스크톱은</w:t>
      </w:r>
      <w:r w:rsidRPr="00E62BCC">
        <w:rPr>
          <w:rFonts w:eastAsia="Gulim" w:cs="Arial"/>
          <w:lang w:eastAsia="ko-KR"/>
        </w:rPr>
        <w:t xml:space="preserve"> Windows Server </w:t>
      </w:r>
      <w:r w:rsidRPr="00E62BCC">
        <w:rPr>
          <w:rFonts w:eastAsia="Gulim" w:cs="Arial"/>
          <w:lang w:eastAsia="ko-KR"/>
        </w:rPr>
        <w:t>및</w:t>
      </w:r>
      <w:r w:rsidRPr="00E62BCC">
        <w:rPr>
          <w:rFonts w:eastAsia="Gulim" w:cs="Arial"/>
          <w:lang w:eastAsia="ko-KR"/>
        </w:rPr>
        <w:t xml:space="preserve"> RDS(</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SPLA</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지원됩니다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유형의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제공하려면</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인프라가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제공을</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사용된다는</w:t>
      </w:r>
      <w:r w:rsidRPr="00E62BCC">
        <w:rPr>
          <w:rFonts w:eastAsia="Gulim" w:cs="Arial"/>
          <w:lang w:eastAsia="ko-KR"/>
        </w:rPr>
        <w:t xml:space="preserve"> </w:t>
      </w:r>
      <w:r w:rsidRPr="00E62BCC">
        <w:rPr>
          <w:rFonts w:eastAsia="Gulim" w:cs="Arial"/>
          <w:lang w:eastAsia="ko-KR"/>
        </w:rPr>
        <w:t>점을</w:t>
      </w:r>
      <w:r w:rsidRPr="00E62BCC">
        <w:rPr>
          <w:rFonts w:eastAsia="Gulim" w:cs="Arial"/>
          <w:lang w:eastAsia="ko-KR"/>
        </w:rPr>
        <w:t xml:space="preserve"> </w:t>
      </w:r>
      <w:r w:rsidRPr="00E62BCC">
        <w:rPr>
          <w:rFonts w:eastAsia="Gulim" w:cs="Arial"/>
          <w:lang w:eastAsia="ko-KR"/>
        </w:rPr>
        <w:t>마케팅</w:t>
      </w:r>
      <w:r w:rsidRPr="00E62BCC">
        <w:rPr>
          <w:rFonts w:eastAsia="Gulim" w:cs="Arial"/>
          <w:lang w:eastAsia="ko-KR"/>
        </w:rPr>
        <w:t xml:space="preserve"> </w:t>
      </w:r>
      <w:r w:rsidRPr="00E62BCC">
        <w:rPr>
          <w:rFonts w:eastAsia="Gulim" w:cs="Arial"/>
          <w:lang w:eastAsia="ko-KR"/>
        </w:rPr>
        <w:t>자료에</w:t>
      </w:r>
      <w:r w:rsidRPr="00E62BCC">
        <w:rPr>
          <w:rFonts w:eastAsia="Gulim" w:cs="Arial"/>
          <w:lang w:eastAsia="ko-KR"/>
        </w:rPr>
        <w:t xml:space="preserve"> </w:t>
      </w:r>
      <w:r w:rsidRPr="00E62BCC">
        <w:rPr>
          <w:rFonts w:eastAsia="Gulim" w:cs="Arial"/>
          <w:lang w:eastAsia="ko-KR"/>
        </w:rPr>
        <w:t>분명히</w:t>
      </w:r>
      <w:r w:rsidRPr="00E62BCC">
        <w:rPr>
          <w:rFonts w:eastAsia="Gulim" w:cs="Arial"/>
          <w:lang w:eastAsia="ko-KR"/>
        </w:rPr>
        <w:t xml:space="preserve"> </w:t>
      </w:r>
      <w:r w:rsidRPr="00E62BCC">
        <w:rPr>
          <w:rFonts w:eastAsia="Gulim" w:cs="Arial"/>
          <w:lang w:eastAsia="ko-KR"/>
        </w:rPr>
        <w:t>명시해야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호스트되는</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호스트되는</w:t>
      </w:r>
      <w:r w:rsidRPr="00E62BCC">
        <w:rPr>
          <w:rFonts w:eastAsia="Gulim" w:cs="Arial"/>
          <w:lang w:eastAsia="ko-KR"/>
        </w:rPr>
        <w:t xml:space="preserve"> </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데스크톱을</w:t>
      </w:r>
      <w:r w:rsidRPr="00E62BCC">
        <w:rPr>
          <w:rFonts w:eastAsia="Gulim" w:cs="Arial"/>
          <w:lang w:eastAsia="ko-KR"/>
        </w:rPr>
        <w:t xml:space="preserve"> </w:t>
      </w:r>
      <w:r w:rsidRPr="00E62BCC">
        <w:rPr>
          <w:rFonts w:eastAsia="Gulim" w:cs="Arial"/>
          <w:lang w:eastAsia="ko-KR"/>
        </w:rPr>
        <w:t>서비스로</w:t>
      </w:r>
      <w:r w:rsidRPr="00E62BCC">
        <w:rPr>
          <w:rFonts w:eastAsia="Gulim" w:cs="Arial"/>
          <w:lang w:eastAsia="ko-KR"/>
        </w:rPr>
        <w:t xml:space="preserve"> </w:t>
      </w:r>
      <w:r w:rsidRPr="00E62BCC">
        <w:rPr>
          <w:rFonts w:eastAsia="Gulim" w:cs="Arial"/>
          <w:lang w:eastAsia="ko-KR"/>
        </w:rPr>
        <w:t>제공하기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Windows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DF" w14:textId="77777777" w:rsidR="000A570B" w:rsidRPr="00E62BCC" w:rsidRDefault="000A570B" w:rsidP="000A570B">
      <w:pPr>
        <w:pStyle w:val="PURBlueStrong"/>
        <w:rPr>
          <w:rFonts w:eastAsia="Gulim" w:cs="Arial"/>
        </w:rPr>
      </w:pPr>
      <w:r w:rsidRPr="00E62BCC">
        <w:rPr>
          <w:rFonts w:eastAsia="Gulim" w:cs="Arial"/>
        </w:rPr>
        <w:t>Windows Server 2012 R2 Active Directory Rights Management Services</w:t>
      </w:r>
    </w:p>
    <w:p w14:paraId="688866E0" w14:textId="77777777" w:rsidR="000A570B" w:rsidRPr="00E62BCC" w:rsidRDefault="000A570B" w:rsidP="000A570B">
      <w:pPr>
        <w:pStyle w:val="PURBody-Indented"/>
        <w:rPr>
          <w:rFonts w:eastAsia="Gulim" w:cs="Arial"/>
          <w:lang w:eastAsia="ko-KR"/>
        </w:rPr>
      </w:pPr>
      <w:r w:rsidRPr="00E62BCC">
        <w:rPr>
          <w:rFonts w:eastAsia="Gulim" w:cs="Arial"/>
        </w:rPr>
        <w:t xml:space="preserve">Windows Server 2012 R2 Active Directory Rights Management Services </w:t>
      </w:r>
      <w:r w:rsidRPr="00E62BCC">
        <w:rPr>
          <w:rFonts w:eastAsia="Gulim" w:cs="Arial"/>
        </w:rPr>
        <w:t>기능에</w:t>
      </w:r>
      <w:r w:rsidRPr="00E62BCC">
        <w:rPr>
          <w:rFonts w:eastAsia="Gulim" w:cs="Arial"/>
        </w:rPr>
        <w:t xml:space="preserve"> </w:t>
      </w:r>
      <w:r w:rsidRPr="00E62BCC">
        <w:rPr>
          <w:rFonts w:eastAsia="Gulim" w:cs="Arial"/>
        </w:rPr>
        <w:t>직접</w:t>
      </w:r>
      <w:r w:rsidRPr="00E62BCC">
        <w:rPr>
          <w:rFonts w:eastAsia="Gulim" w:cs="Arial"/>
        </w:rPr>
        <w:t xml:space="preserve"> </w:t>
      </w:r>
      <w:r w:rsidRPr="00E62BCC">
        <w:rPr>
          <w:rFonts w:eastAsia="Gulim" w:cs="Arial"/>
        </w:rPr>
        <w:t>또는</w:t>
      </w:r>
      <w:r w:rsidRPr="00E62BCC">
        <w:rPr>
          <w:rFonts w:eastAsia="Gulim" w:cs="Arial"/>
        </w:rPr>
        <w:t xml:space="preserve"> </w:t>
      </w:r>
      <w:r w:rsidRPr="00E62BCC">
        <w:rPr>
          <w:rFonts w:eastAsia="Gulim" w:cs="Arial"/>
        </w:rPr>
        <w:t>간접적으로</w:t>
      </w:r>
      <w:r w:rsidRPr="00E62BCC">
        <w:rPr>
          <w:rFonts w:eastAsia="Gulim" w:cs="Arial"/>
        </w:rPr>
        <w:t xml:space="preserve"> </w:t>
      </w:r>
      <w:r w:rsidRPr="00E62BCC">
        <w:rPr>
          <w:rFonts w:eastAsia="Gulim" w:cs="Arial"/>
        </w:rPr>
        <w:t>액세스할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있는</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사용자에</w:t>
      </w:r>
      <w:r w:rsidRPr="00E62BCC">
        <w:rPr>
          <w:rFonts w:eastAsia="Gulim" w:cs="Arial"/>
        </w:rPr>
        <w:t xml:space="preserve"> </w:t>
      </w:r>
      <w:r w:rsidRPr="00E62BCC">
        <w:rPr>
          <w:rFonts w:eastAsia="Gulim" w:cs="Arial"/>
        </w:rPr>
        <w:t>대해</w:t>
      </w:r>
      <w:r w:rsidRPr="00E62BCC">
        <w:rPr>
          <w:rFonts w:eastAsia="Gulim" w:cs="Arial"/>
        </w:rPr>
        <w:t xml:space="preserve"> Windows Server 2012 R2 Active Directory Rights Management Services SAL</w:t>
      </w:r>
      <w:r w:rsidRPr="00E62BCC">
        <w:rPr>
          <w:rFonts w:eastAsia="Gulim" w:cs="Arial"/>
        </w:rPr>
        <w:t>을</w:t>
      </w:r>
      <w:r w:rsidRPr="00E62BCC">
        <w:rPr>
          <w:rFonts w:eastAsia="Gulim" w:cs="Arial"/>
        </w:rPr>
        <w:t xml:space="preserve"> </w:t>
      </w:r>
      <w:r w:rsidRPr="00E62BCC">
        <w:rPr>
          <w:rFonts w:eastAsia="Gulim" w:cs="Arial"/>
        </w:rPr>
        <w:t>취득해야</w:t>
      </w:r>
      <w:r w:rsidRPr="00E62BCC">
        <w:rPr>
          <w:rFonts w:eastAsia="Gulim" w:cs="Arial"/>
        </w:rPr>
        <w:t xml:space="preserve"> </w:t>
      </w:r>
      <w:r w:rsidRPr="00E62BCC">
        <w:rPr>
          <w:rFonts w:eastAsia="Gulim" w:cs="Arial"/>
        </w:rPr>
        <w:t>합니다</w:t>
      </w:r>
      <w:r w:rsidRPr="00E62BCC">
        <w:rPr>
          <w:rFonts w:eastAsia="Gulim" w:cs="Arial"/>
        </w:rPr>
        <w:t xml:space="preserve">. </w:t>
      </w:r>
      <w:r w:rsidRPr="00E62BCC">
        <w:rPr>
          <w:rFonts w:eastAsia="Gulim" w:cs="Arial"/>
          <w:lang w:eastAsia="ko-KR"/>
        </w:rPr>
        <w:t xml:space="preserve">SAL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설명은</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6E1" w14:textId="77777777" w:rsidR="000A570B" w:rsidRPr="00E62BCC" w:rsidRDefault="000A570B" w:rsidP="000A570B">
      <w:pPr>
        <w:pStyle w:val="PURBlueStrong"/>
        <w:rPr>
          <w:rFonts w:eastAsia="Gulim" w:cs="Arial"/>
        </w:rPr>
      </w:pPr>
      <w:r w:rsidRPr="00E62BCC">
        <w:rPr>
          <w:rFonts w:eastAsia="Gulim" w:cs="Arial"/>
        </w:rPr>
        <w:t>Microsoft Application Virtualization for Remote Desktop Services</w:t>
      </w:r>
    </w:p>
    <w:p w14:paraId="688866E2" w14:textId="77777777" w:rsidR="000A570B" w:rsidRPr="00E62BCC" w:rsidRDefault="000A570B" w:rsidP="000A570B">
      <w:pPr>
        <w:pStyle w:val="PURBody-Indented"/>
        <w:rPr>
          <w:rFonts w:eastAsia="Gulim" w:cs="Arial"/>
          <w:lang w:eastAsia="ko-KR"/>
        </w:rPr>
      </w:pPr>
      <w:r w:rsidRPr="00E62BCC">
        <w:rPr>
          <w:rFonts w:eastAsia="Gulim" w:cs="Arial"/>
        </w:rPr>
        <w:t xml:space="preserve">Microsoft Application Virtualization for Remote Desktop Services </w:t>
      </w:r>
      <w:r w:rsidRPr="00E62BCC">
        <w:rPr>
          <w:rFonts w:eastAsia="Gulim" w:cs="Arial"/>
        </w:rPr>
        <w:t>기능에</w:t>
      </w:r>
      <w:r w:rsidRPr="00E62BCC">
        <w:rPr>
          <w:rFonts w:eastAsia="Gulim" w:cs="Arial"/>
        </w:rPr>
        <w:t xml:space="preserve"> </w:t>
      </w:r>
      <w:r w:rsidRPr="00E62BCC">
        <w:rPr>
          <w:rFonts w:eastAsia="Gulim" w:cs="Arial"/>
        </w:rPr>
        <w:t>직접</w:t>
      </w:r>
      <w:r w:rsidRPr="00E62BCC">
        <w:rPr>
          <w:rFonts w:eastAsia="Gulim" w:cs="Arial"/>
        </w:rPr>
        <w:t xml:space="preserve"> </w:t>
      </w:r>
      <w:r w:rsidRPr="00E62BCC">
        <w:rPr>
          <w:rFonts w:eastAsia="Gulim" w:cs="Arial"/>
        </w:rPr>
        <w:t>또는</w:t>
      </w:r>
      <w:r w:rsidRPr="00E62BCC">
        <w:rPr>
          <w:rFonts w:eastAsia="Gulim" w:cs="Arial"/>
        </w:rPr>
        <w:t xml:space="preserve"> </w:t>
      </w:r>
      <w:r w:rsidRPr="00E62BCC">
        <w:rPr>
          <w:rFonts w:eastAsia="Gulim" w:cs="Arial"/>
        </w:rPr>
        <w:t>간접적으로</w:t>
      </w:r>
      <w:r w:rsidRPr="00E62BCC">
        <w:rPr>
          <w:rFonts w:eastAsia="Gulim" w:cs="Arial"/>
        </w:rPr>
        <w:t xml:space="preserve"> </w:t>
      </w:r>
      <w:r w:rsidRPr="00E62BCC">
        <w:rPr>
          <w:rFonts w:eastAsia="Gulim" w:cs="Arial"/>
        </w:rPr>
        <w:t>액세스할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있는</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사용자에</w:t>
      </w:r>
      <w:r w:rsidRPr="00E62BCC">
        <w:rPr>
          <w:rFonts w:eastAsia="Gulim" w:cs="Arial"/>
        </w:rPr>
        <w:t xml:space="preserve"> </w:t>
      </w:r>
      <w:r w:rsidRPr="00E62BCC">
        <w:rPr>
          <w:rFonts w:eastAsia="Gulim" w:cs="Arial"/>
        </w:rPr>
        <w:t>대해</w:t>
      </w:r>
      <w:r w:rsidRPr="00E62BCC">
        <w:rPr>
          <w:rFonts w:eastAsia="Gulim" w:cs="Arial"/>
        </w:rPr>
        <w:t xml:space="preserve"> Microsoft Windows Server 2012 R2 </w:t>
      </w:r>
      <w:r w:rsidRPr="00E62BCC">
        <w:rPr>
          <w:rFonts w:eastAsia="Gulim" w:cs="Arial"/>
        </w:rPr>
        <w:t>원격</w:t>
      </w:r>
      <w:r w:rsidRPr="00E62BCC">
        <w:rPr>
          <w:rFonts w:eastAsia="Gulim" w:cs="Arial"/>
        </w:rPr>
        <w:t xml:space="preserve"> </w:t>
      </w:r>
      <w:r w:rsidRPr="00E62BCC">
        <w:rPr>
          <w:rFonts w:eastAsia="Gulim" w:cs="Arial"/>
        </w:rPr>
        <w:t>데스크톱</w:t>
      </w:r>
      <w:r w:rsidRPr="00E62BCC">
        <w:rPr>
          <w:rFonts w:eastAsia="Gulim" w:cs="Arial"/>
        </w:rPr>
        <w:t xml:space="preserve"> </w:t>
      </w:r>
      <w:r w:rsidRPr="00E62BCC">
        <w:rPr>
          <w:rFonts w:eastAsia="Gulim" w:cs="Arial"/>
        </w:rPr>
        <w:t>서비스</w:t>
      </w:r>
      <w:r w:rsidRPr="00E62BCC">
        <w:rPr>
          <w:rFonts w:eastAsia="Gulim" w:cs="Arial"/>
        </w:rPr>
        <w:t xml:space="preserve"> SAL</w:t>
      </w:r>
      <w:r w:rsidRPr="00E62BCC">
        <w:rPr>
          <w:rFonts w:eastAsia="Gulim" w:cs="Arial"/>
        </w:rPr>
        <w:t>을</w:t>
      </w:r>
      <w:r w:rsidRPr="00E62BCC">
        <w:rPr>
          <w:rFonts w:eastAsia="Gulim" w:cs="Arial"/>
        </w:rPr>
        <w:t xml:space="preserve"> </w:t>
      </w:r>
      <w:r w:rsidRPr="00E62BCC">
        <w:rPr>
          <w:rFonts w:eastAsia="Gulim" w:cs="Arial"/>
        </w:rPr>
        <w:t>취득해야</w:t>
      </w:r>
      <w:r w:rsidRPr="00E62BCC">
        <w:rPr>
          <w:rFonts w:eastAsia="Gulim" w:cs="Arial"/>
        </w:rPr>
        <w:t xml:space="preserve"> </w:t>
      </w:r>
      <w:r w:rsidRPr="00E62BCC">
        <w:rPr>
          <w:rFonts w:eastAsia="Gulim" w:cs="Arial"/>
        </w:rPr>
        <w:t>합니다</w:t>
      </w:r>
      <w:r w:rsidRPr="00E62BCC">
        <w:rPr>
          <w:rFonts w:eastAsia="Gulim" w:cs="Arial"/>
        </w:rPr>
        <w:t xml:space="preserve">. </w:t>
      </w:r>
      <w:r w:rsidRPr="00E62BCC">
        <w:rPr>
          <w:rFonts w:eastAsia="Gulim" w:cs="Arial"/>
          <w:lang w:eastAsia="ko-KR"/>
        </w:rPr>
        <w:t xml:space="preserve">SAL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설명은</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6E3" w14:textId="77777777" w:rsidR="000A570B" w:rsidRPr="00E62BCC" w:rsidRDefault="00AD3685" w:rsidP="00CD6E9D">
      <w:pPr>
        <w:pStyle w:val="PURBreadcrumb"/>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6E4" w14:textId="77777777" w:rsidR="000A570B" w:rsidRPr="00E62BCC" w:rsidRDefault="000A570B" w:rsidP="000A570B">
      <w:pPr>
        <w:pStyle w:val="PURProductName"/>
        <w:rPr>
          <w:rFonts w:eastAsia="Gulim" w:cs="Arial"/>
          <w:lang w:eastAsia="ko-KR"/>
        </w:rPr>
      </w:pPr>
      <w:bookmarkStart w:id="252" w:name="_Toc297828718"/>
      <w:bookmarkStart w:id="253" w:name="_Toc297883473"/>
      <w:bookmarkStart w:id="254" w:name="_Toc299524974"/>
      <w:bookmarkStart w:id="255" w:name="_Toc299531326"/>
      <w:bookmarkStart w:id="256" w:name="_Toc299531434"/>
      <w:bookmarkStart w:id="257" w:name="_Toc299531542"/>
      <w:bookmarkStart w:id="258" w:name="_Toc299957149"/>
      <w:bookmarkStart w:id="259" w:name="_Toc314129596"/>
      <w:bookmarkStart w:id="260" w:name="_Toc346536846"/>
      <w:bookmarkStart w:id="261" w:name="_Toc339280313"/>
      <w:bookmarkStart w:id="262" w:name="_Toc339280375"/>
      <w:bookmarkStart w:id="263" w:name="_Toc363552784"/>
      <w:bookmarkStart w:id="264" w:name="_Toc363552849"/>
      <w:bookmarkStart w:id="265" w:name="_Toc378682229"/>
      <w:bookmarkStart w:id="266" w:name="_Toc378682249"/>
      <w:bookmarkStart w:id="267" w:name="_Toc371268261"/>
      <w:bookmarkStart w:id="268" w:name="_Toc371268328"/>
      <w:bookmarkStart w:id="269" w:name="_Toc379899897"/>
      <w:bookmarkStart w:id="270" w:name="_Toc381961123"/>
      <w:r w:rsidRPr="00E62BCC">
        <w:rPr>
          <w:rFonts w:eastAsia="Gulim" w:cs="Arial"/>
          <w:lang w:eastAsia="ko-KR"/>
        </w:rPr>
        <w:t>Windows Server 2012 R2 Standard</w:t>
      </w:r>
      <w:bookmarkEnd w:id="252"/>
      <w:bookmarkEnd w:id="253"/>
      <w:bookmarkEnd w:id="254"/>
      <w:bookmarkEnd w:id="255"/>
      <w:bookmarkEnd w:id="256"/>
      <w:bookmarkEnd w:id="257"/>
      <w:bookmarkEnd w:id="258"/>
      <w:bookmarkEnd w:id="259"/>
      <w:bookmarkEnd w:id="260"/>
      <w:bookmarkEnd w:id="261"/>
      <w:bookmarkEnd w:id="262"/>
      <w:bookmarkEnd w:id="263"/>
      <w:bookmarkEnd w:id="264"/>
      <w:bookmarkEnd w:id="265"/>
      <w:bookmarkEnd w:id="266"/>
      <w:bookmarkEnd w:id="267"/>
      <w:bookmarkEnd w:id="268"/>
      <w:bookmarkEnd w:id="269"/>
      <w:bookmarkEnd w:id="270"/>
      <w:r w:rsidRPr="00E62BCC">
        <w:rPr>
          <w:rFonts w:eastAsia="Gulim" w:cs="Arial"/>
        </w:rPr>
        <w:fldChar w:fldCharType="begin"/>
      </w:r>
      <w:r w:rsidRPr="00E62BCC">
        <w:rPr>
          <w:rFonts w:eastAsia="Gulim" w:cs="Arial"/>
          <w:lang w:eastAsia="ko-KR"/>
        </w:rPr>
        <w:instrText>XE "Windows Server 2012 R2 Standard"</w:instrText>
      </w:r>
      <w:r w:rsidRPr="00E62BCC">
        <w:rPr>
          <w:rFonts w:eastAsia="Gulim" w:cs="Arial"/>
        </w:rPr>
        <w:fldChar w:fldCharType="end"/>
      </w:r>
    </w:p>
    <w:p w14:paraId="688866E5" w14:textId="77777777" w:rsidR="000A570B" w:rsidRPr="00E62BCC" w:rsidRDefault="000A570B" w:rsidP="000A570B">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8765B3" w14:paraId="688866E8" w14:textId="77777777" w:rsidTr="007C7A84">
        <w:trPr>
          <w:trHeight w:val="112"/>
        </w:trPr>
        <w:tc>
          <w:tcPr>
            <w:tcW w:w="2477" w:type="pct"/>
          </w:tcPr>
          <w:p w14:paraId="688866E6" w14:textId="77777777" w:rsidR="007C7A84" w:rsidRPr="008765B3" w:rsidRDefault="005E52C7" w:rsidP="00AE7BEF">
            <w:pPr>
              <w:spacing w:after="0"/>
              <w:rPr>
                <w:rFonts w:ascii="Arial Narrow" w:eastAsia="Gulim" w:hAnsi="Arial Narrow" w:cs="Arial"/>
                <w:color w:val="404040" w:themeColor="text1" w:themeTint="BF"/>
                <w:sz w:val="18"/>
                <w:szCs w:val="18"/>
                <w:lang w:eastAsia="ko-KR"/>
              </w:rPr>
            </w:pPr>
            <w:r w:rsidRPr="008765B3">
              <w:rPr>
                <w:rFonts w:ascii="Arial Narrow" w:eastAsia="Gulim" w:hAnsi="Arial Narrow" w:cs="Arial"/>
                <w:color w:val="404040" w:themeColor="text1" w:themeTint="BF"/>
                <w:sz w:val="18"/>
                <w:szCs w:val="18"/>
                <w:lang w:eastAsia="ko-KR"/>
              </w:rPr>
              <w:t>서버</w:t>
            </w:r>
            <w:r w:rsidRPr="008765B3">
              <w:rPr>
                <w:rFonts w:ascii="Arial Narrow" w:eastAsia="Gulim" w:hAnsi="Arial Narrow" w:cs="Arial"/>
                <w:color w:val="404040" w:themeColor="text1" w:themeTint="BF"/>
                <w:sz w:val="18"/>
                <w:szCs w:val="18"/>
                <w:lang w:eastAsia="ko-KR"/>
              </w:rPr>
              <w:t xml:space="preserve"> </w:t>
            </w:r>
            <w:r w:rsidRPr="008765B3">
              <w:rPr>
                <w:rFonts w:ascii="Arial Narrow" w:eastAsia="Gulim" w:hAnsi="Arial Narrow" w:cs="Arial"/>
                <w:color w:val="404040" w:themeColor="text1" w:themeTint="BF"/>
                <w:sz w:val="18"/>
                <w:szCs w:val="18"/>
                <w:lang w:eastAsia="ko-KR"/>
              </w:rPr>
              <w:t>팜의</w:t>
            </w:r>
            <w:r w:rsidRPr="008765B3">
              <w:rPr>
                <w:rFonts w:ascii="Arial Narrow" w:eastAsia="Gulim" w:hAnsi="Arial Narrow" w:cs="Arial"/>
                <w:color w:val="404040" w:themeColor="text1" w:themeTint="BF"/>
                <w:sz w:val="18"/>
                <w:szCs w:val="18"/>
                <w:lang w:eastAsia="ko-KR"/>
              </w:rPr>
              <w:t xml:space="preserve"> </w:t>
            </w:r>
            <w:r w:rsidRPr="008765B3">
              <w:rPr>
                <w:rFonts w:ascii="Arial Narrow" w:eastAsia="Gulim" w:hAnsi="Arial Narrow" w:cs="Arial"/>
                <w:color w:val="404040" w:themeColor="text1" w:themeTint="BF"/>
                <w:sz w:val="18"/>
                <w:szCs w:val="18"/>
                <w:lang w:eastAsia="ko-KR"/>
              </w:rPr>
              <w:t>라이선스</w:t>
            </w:r>
            <w:r w:rsidRPr="008765B3">
              <w:rPr>
                <w:rFonts w:ascii="Arial Narrow" w:eastAsia="Gulim" w:hAnsi="Arial Narrow" w:cs="Arial"/>
                <w:color w:val="404040" w:themeColor="text1" w:themeTint="BF"/>
                <w:sz w:val="18"/>
                <w:szCs w:val="18"/>
                <w:lang w:eastAsia="ko-KR"/>
              </w:rPr>
              <w:t xml:space="preserve"> </w:t>
            </w:r>
            <w:r w:rsidRPr="008765B3">
              <w:rPr>
                <w:rFonts w:ascii="Arial Narrow" w:eastAsia="Gulim" w:hAnsi="Arial Narrow" w:cs="Arial"/>
                <w:color w:val="404040" w:themeColor="text1" w:themeTint="BF"/>
                <w:sz w:val="18"/>
                <w:szCs w:val="18"/>
                <w:lang w:eastAsia="ko-KR"/>
              </w:rPr>
              <w:t>이동성</w:t>
            </w:r>
            <w:r w:rsidRPr="008765B3">
              <w:rPr>
                <w:rFonts w:ascii="Arial Narrow" w:eastAsia="Gulim" w:hAnsi="Arial Narrow" w:cs="Arial"/>
                <w:color w:val="404040" w:themeColor="text1" w:themeTint="BF"/>
                <w:sz w:val="18"/>
                <w:szCs w:val="18"/>
                <w:lang w:eastAsia="ko-KR"/>
              </w:rPr>
              <w:t xml:space="preserve">: </w:t>
            </w:r>
            <w:r w:rsidRPr="008765B3">
              <w:rPr>
                <w:rFonts w:ascii="Arial Narrow" w:eastAsia="Gulim" w:hAnsi="Arial Narrow" w:cs="Arial"/>
                <w:b/>
                <w:color w:val="404040" w:themeColor="text1" w:themeTint="BF"/>
                <w:sz w:val="18"/>
                <w:szCs w:val="18"/>
                <w:lang w:eastAsia="ko-KR"/>
              </w:rPr>
              <w:t>없음</w:t>
            </w:r>
          </w:p>
        </w:tc>
        <w:tc>
          <w:tcPr>
            <w:tcW w:w="2523" w:type="pct"/>
            <w:vMerge w:val="restart"/>
          </w:tcPr>
          <w:p w14:paraId="688866E7" w14:textId="77777777" w:rsidR="007C7A84" w:rsidRPr="008765B3" w:rsidRDefault="007C7A84" w:rsidP="007C7A84">
            <w:pPr>
              <w:spacing w:after="0"/>
              <w:rPr>
                <w:rFonts w:ascii="Arial Narrow" w:eastAsia="Gulim" w:hAnsi="Arial Narrow" w:cs="Arial"/>
                <w:color w:val="404040" w:themeColor="text1" w:themeTint="BF"/>
                <w:sz w:val="18"/>
                <w:szCs w:val="18"/>
                <w:lang w:eastAsia="ko-KR"/>
              </w:rPr>
            </w:pPr>
            <w:r w:rsidRPr="008765B3">
              <w:rPr>
                <w:rFonts w:ascii="Arial Narrow" w:eastAsia="Gulim" w:hAnsi="Arial Narrow" w:cs="Arial"/>
                <w:color w:val="404040" w:themeColor="text1" w:themeTint="BF"/>
                <w:sz w:val="18"/>
                <w:szCs w:val="18"/>
                <w:lang w:eastAsia="ko-KR"/>
              </w:rPr>
              <w:t>해당</w:t>
            </w:r>
            <w:r w:rsidRPr="008765B3">
              <w:rPr>
                <w:rFonts w:ascii="Arial Narrow" w:eastAsia="Gulim" w:hAnsi="Arial Narrow" w:cs="Arial"/>
                <w:color w:val="404040" w:themeColor="text1" w:themeTint="BF"/>
                <w:sz w:val="18"/>
                <w:szCs w:val="18"/>
                <w:lang w:eastAsia="ko-KR"/>
              </w:rPr>
              <w:t xml:space="preserve"> </w:t>
            </w:r>
            <w:r w:rsidRPr="008765B3">
              <w:rPr>
                <w:rFonts w:ascii="Arial Narrow" w:eastAsia="Gulim" w:hAnsi="Arial Narrow" w:cs="Arial"/>
                <w:color w:val="404040" w:themeColor="text1" w:themeTint="BF"/>
                <w:sz w:val="18"/>
                <w:szCs w:val="18"/>
                <w:lang w:eastAsia="ko-KR"/>
              </w:rPr>
              <w:t>통지</w:t>
            </w:r>
            <w:r w:rsidRPr="008765B3">
              <w:rPr>
                <w:rFonts w:ascii="Arial Narrow" w:eastAsia="Gulim" w:hAnsi="Arial Narrow" w:cs="Arial"/>
                <w:color w:val="404040" w:themeColor="text1" w:themeTint="BF"/>
                <w:sz w:val="18"/>
                <w:szCs w:val="18"/>
                <w:lang w:eastAsia="ko-KR"/>
              </w:rPr>
              <w:t xml:space="preserve"> </w:t>
            </w:r>
            <w:r w:rsidRPr="008765B3">
              <w:rPr>
                <w:rFonts w:ascii="Arial Narrow" w:eastAsia="Gulim" w:hAnsi="Arial Narrow" w:cs="Arial"/>
                <w:color w:val="404040" w:themeColor="text1" w:themeTint="BF"/>
                <w:sz w:val="18"/>
                <w:szCs w:val="18"/>
                <w:lang w:eastAsia="ko-KR"/>
              </w:rPr>
              <w:t>참조</w:t>
            </w:r>
            <w:r w:rsidRPr="008765B3">
              <w:rPr>
                <w:rFonts w:ascii="Arial Narrow" w:eastAsia="Gulim" w:hAnsi="Arial Narrow" w:cs="Arial"/>
                <w:color w:val="404040" w:themeColor="text1" w:themeTint="BF"/>
                <w:sz w:val="18"/>
                <w:szCs w:val="18"/>
                <w:lang w:eastAsia="ko-KR"/>
              </w:rPr>
              <w:t xml:space="preserve">: </w:t>
            </w:r>
            <w:r w:rsidRPr="008765B3">
              <w:rPr>
                <w:rFonts w:ascii="Arial Narrow" w:eastAsia="Gulim" w:hAnsi="Arial Narrow" w:cs="Arial"/>
                <w:b/>
                <w:color w:val="404040" w:themeColor="text1" w:themeTint="BF"/>
                <w:sz w:val="18"/>
                <w:szCs w:val="18"/>
                <w:lang w:eastAsia="ko-KR"/>
              </w:rPr>
              <w:t>사용자</w:t>
            </w:r>
            <w:r w:rsidRPr="008765B3">
              <w:rPr>
                <w:rFonts w:ascii="Arial Narrow" w:eastAsia="Gulim" w:hAnsi="Arial Narrow" w:cs="Arial"/>
                <w:b/>
                <w:color w:val="404040" w:themeColor="text1" w:themeTint="BF"/>
                <w:sz w:val="18"/>
                <w:szCs w:val="18"/>
                <w:lang w:eastAsia="ko-KR"/>
              </w:rPr>
              <w:t xml:space="preserve"> </w:t>
            </w:r>
            <w:r w:rsidRPr="008765B3">
              <w:rPr>
                <w:rFonts w:ascii="Arial Narrow" w:eastAsia="Gulim" w:hAnsi="Arial Narrow" w:cs="Arial"/>
                <w:b/>
                <w:color w:val="404040" w:themeColor="text1" w:themeTint="BF"/>
                <w:sz w:val="18"/>
                <w:szCs w:val="18"/>
                <w:lang w:eastAsia="ko-KR"/>
              </w:rPr>
              <w:t>동의</w:t>
            </w:r>
            <w:r w:rsidRPr="008765B3">
              <w:rPr>
                <w:rFonts w:ascii="Arial Narrow" w:eastAsia="Gulim" w:hAnsi="Arial Narrow" w:cs="Arial"/>
                <w:b/>
                <w:color w:val="404040" w:themeColor="text1" w:themeTint="BF"/>
                <w:sz w:val="18"/>
                <w:szCs w:val="18"/>
                <w:lang w:eastAsia="ko-KR"/>
              </w:rPr>
              <w:t xml:space="preserve"> </w:t>
            </w:r>
            <w:r w:rsidRPr="008765B3">
              <w:rPr>
                <w:rFonts w:ascii="Arial Narrow" w:eastAsia="Gulim" w:hAnsi="Arial Narrow" w:cs="Arial"/>
                <w:b/>
                <w:color w:val="404040" w:themeColor="text1" w:themeTint="BF"/>
                <w:sz w:val="18"/>
                <w:szCs w:val="18"/>
                <w:lang w:eastAsia="ko-KR"/>
              </w:rPr>
              <w:t>없이</w:t>
            </w:r>
            <w:r w:rsidRPr="008765B3">
              <w:rPr>
                <w:rFonts w:ascii="Arial Narrow" w:eastAsia="Gulim" w:hAnsi="Arial Narrow" w:cs="Arial"/>
                <w:b/>
                <w:color w:val="404040" w:themeColor="text1" w:themeTint="BF"/>
                <w:sz w:val="18"/>
                <w:szCs w:val="18"/>
                <w:lang w:eastAsia="ko-KR"/>
              </w:rPr>
              <w:t xml:space="preserve"> </w:t>
            </w:r>
            <w:r w:rsidRPr="008765B3">
              <w:rPr>
                <w:rFonts w:ascii="Arial Narrow" w:eastAsia="Gulim" w:hAnsi="Arial Narrow" w:cs="Arial"/>
                <w:b/>
                <w:color w:val="404040" w:themeColor="text1" w:themeTint="BF"/>
                <w:sz w:val="18"/>
                <w:szCs w:val="18"/>
                <w:lang w:eastAsia="ko-KR"/>
              </w:rPr>
              <w:t>설치된</w:t>
            </w:r>
            <w:r w:rsidRPr="008765B3">
              <w:rPr>
                <w:rFonts w:ascii="Arial Narrow" w:eastAsia="Gulim" w:hAnsi="Arial Narrow" w:cs="Arial"/>
                <w:b/>
                <w:color w:val="404040" w:themeColor="text1" w:themeTint="BF"/>
                <w:sz w:val="18"/>
                <w:szCs w:val="18"/>
                <w:lang w:eastAsia="ko-KR"/>
              </w:rPr>
              <w:t xml:space="preserve"> </w:t>
            </w:r>
            <w:r w:rsidRPr="008765B3">
              <w:rPr>
                <w:rFonts w:ascii="Arial Narrow" w:eastAsia="Gulim" w:hAnsi="Arial Narrow" w:cs="Arial"/>
                <w:b/>
                <w:color w:val="404040" w:themeColor="text1" w:themeTint="BF"/>
                <w:sz w:val="18"/>
                <w:szCs w:val="18"/>
                <w:lang w:eastAsia="ko-KR"/>
              </w:rPr>
              <w:t>소프트웨어</w:t>
            </w:r>
            <w:r w:rsidRPr="008765B3">
              <w:rPr>
                <w:rFonts w:ascii="Arial Narrow" w:eastAsia="Gulim" w:hAnsi="Arial Narrow" w:cs="Arial"/>
                <w:b/>
                <w:color w:val="404040" w:themeColor="text1" w:themeTint="BF"/>
                <w:sz w:val="18"/>
                <w:szCs w:val="18"/>
                <w:lang w:eastAsia="ko-KR"/>
              </w:rPr>
              <w:t>, MPEG-4, VC-1</w:t>
            </w:r>
            <w:r w:rsidR="007143BB" w:rsidRPr="008765B3">
              <w:rPr>
                <w:rFonts w:ascii="Arial Narrow" w:eastAsia="Gulim" w:hAnsi="Arial Narrow" w:cs="Arial"/>
                <w:b/>
                <w:color w:val="404040" w:themeColor="text1" w:themeTint="BF"/>
                <w:sz w:val="18"/>
                <w:szCs w:val="18"/>
                <w:lang w:eastAsia="ko-KR"/>
              </w:rPr>
              <w:t xml:space="preserve"> </w:t>
            </w:r>
            <w:r w:rsidRPr="008765B3">
              <w:rPr>
                <w:rFonts w:ascii="Arial Narrow" w:eastAsia="Gulim" w:hAnsi="Arial Narrow" w:cs="Arial"/>
                <w:i/>
                <w:color w:val="404040" w:themeColor="text1" w:themeTint="BF"/>
                <w:sz w:val="18"/>
                <w:szCs w:val="18"/>
                <w:lang w:eastAsia="ko-KR"/>
              </w:rPr>
              <w:t>(</w:t>
            </w:r>
            <w:hyperlink w:anchor="부록2" w:history="1">
              <w:hyperlink w:anchor="Appendix2" w:history="1">
                <w:r w:rsidR="00236093" w:rsidRPr="008765B3">
                  <w:rPr>
                    <w:rStyle w:val="Hyperlink"/>
                    <w:rFonts w:ascii="Arial Narrow" w:eastAsia="Gulim" w:hAnsi="Arial Narrow" w:cs="Arial"/>
                    <w:i/>
                    <w:sz w:val="18"/>
                    <w:szCs w:val="18"/>
                    <w:lang w:eastAsia="ko-KR"/>
                  </w:rPr>
                  <w:t>부록</w:t>
                </w:r>
                <w:r w:rsidR="00236093" w:rsidRPr="008765B3">
                  <w:rPr>
                    <w:rStyle w:val="Hyperlink"/>
                    <w:rFonts w:ascii="Arial Narrow" w:eastAsia="Gulim" w:hAnsi="Arial Narrow" w:cs="Arial"/>
                    <w:i/>
                    <w:sz w:val="18"/>
                    <w:szCs w:val="18"/>
                    <w:lang w:eastAsia="ko-KR"/>
                  </w:rPr>
                  <w:t xml:space="preserve"> 2</w:t>
                </w:r>
              </w:hyperlink>
            </w:hyperlink>
            <w:r w:rsidRPr="008765B3">
              <w:rPr>
                <w:rFonts w:ascii="Arial Narrow" w:eastAsia="Gulim" w:hAnsi="Arial Narrow" w:cs="Arial"/>
                <w:i/>
                <w:color w:val="404040" w:themeColor="text1" w:themeTint="BF"/>
                <w:sz w:val="18"/>
                <w:szCs w:val="18"/>
                <w:lang w:eastAsia="ko-KR"/>
              </w:rPr>
              <w:t xml:space="preserve"> </w:t>
            </w:r>
            <w:r w:rsidRPr="008765B3">
              <w:rPr>
                <w:rFonts w:ascii="Arial Narrow" w:eastAsia="Gulim" w:hAnsi="Arial Narrow" w:cs="Arial"/>
                <w:i/>
                <w:color w:val="404040" w:themeColor="text1" w:themeTint="BF"/>
                <w:sz w:val="18"/>
                <w:szCs w:val="18"/>
                <w:lang w:eastAsia="ko-KR"/>
              </w:rPr>
              <w:t>참조</w:t>
            </w:r>
            <w:r w:rsidRPr="008765B3">
              <w:rPr>
                <w:rFonts w:ascii="Arial Narrow" w:eastAsia="Gulim" w:hAnsi="Arial Narrow" w:cs="Arial"/>
                <w:i/>
                <w:color w:val="404040" w:themeColor="text1" w:themeTint="BF"/>
                <w:sz w:val="18"/>
                <w:szCs w:val="18"/>
                <w:lang w:eastAsia="ko-KR"/>
              </w:rPr>
              <w:t>)</w:t>
            </w:r>
          </w:p>
        </w:tc>
      </w:tr>
      <w:tr w:rsidR="007C7A84" w:rsidRPr="008765B3" w14:paraId="688866EB" w14:textId="77777777" w:rsidTr="007C7A84">
        <w:trPr>
          <w:trHeight w:val="68"/>
        </w:trPr>
        <w:tc>
          <w:tcPr>
            <w:tcW w:w="2477" w:type="pct"/>
          </w:tcPr>
          <w:p w14:paraId="688866E9" w14:textId="77777777" w:rsidR="007C7A84" w:rsidRPr="008765B3" w:rsidRDefault="007C7A84" w:rsidP="00AE7BEF">
            <w:pPr>
              <w:spacing w:after="0"/>
              <w:rPr>
                <w:rFonts w:ascii="Arial Narrow" w:eastAsia="Gulim" w:hAnsi="Arial Narrow" w:cs="Arial"/>
                <w:color w:val="404040" w:themeColor="text1" w:themeTint="BF"/>
                <w:sz w:val="18"/>
                <w:szCs w:val="18"/>
                <w:lang w:eastAsia="ko-KR"/>
              </w:rPr>
            </w:pPr>
            <w:r w:rsidRPr="008765B3">
              <w:rPr>
                <w:rFonts w:ascii="Arial Narrow" w:eastAsia="Gulim" w:hAnsi="Arial Narrow" w:cs="Arial"/>
                <w:color w:val="404040" w:themeColor="text1" w:themeTint="BF"/>
                <w:sz w:val="18"/>
                <w:szCs w:val="18"/>
                <w:lang w:eastAsia="ko-KR"/>
              </w:rPr>
              <w:t>클라이언트</w:t>
            </w:r>
            <w:r w:rsidRPr="008765B3">
              <w:rPr>
                <w:rFonts w:ascii="Arial Narrow" w:eastAsia="Gulim" w:hAnsi="Arial Narrow" w:cs="Arial"/>
                <w:color w:val="404040" w:themeColor="text1" w:themeTint="BF"/>
                <w:sz w:val="18"/>
                <w:szCs w:val="18"/>
                <w:lang w:eastAsia="ko-KR"/>
              </w:rPr>
              <w:t>/</w:t>
            </w:r>
            <w:r w:rsidRPr="008765B3">
              <w:rPr>
                <w:rFonts w:ascii="Arial Narrow" w:eastAsia="Gulim" w:hAnsi="Arial Narrow" w:cs="Arial"/>
                <w:color w:val="404040" w:themeColor="text1" w:themeTint="BF"/>
                <w:sz w:val="18"/>
                <w:szCs w:val="18"/>
                <w:lang w:eastAsia="ko-KR"/>
              </w:rPr>
              <w:t>추가</w:t>
            </w:r>
            <w:r w:rsidRPr="008765B3">
              <w:rPr>
                <w:rFonts w:ascii="Arial Narrow" w:eastAsia="Gulim" w:hAnsi="Arial Narrow" w:cs="Arial"/>
                <w:color w:val="404040" w:themeColor="text1" w:themeTint="BF"/>
                <w:sz w:val="18"/>
                <w:szCs w:val="18"/>
                <w:lang w:eastAsia="ko-KR"/>
              </w:rPr>
              <w:t xml:space="preserve"> </w:t>
            </w:r>
            <w:r w:rsidRPr="008765B3">
              <w:rPr>
                <w:rFonts w:ascii="Arial Narrow" w:eastAsia="Gulim" w:hAnsi="Arial Narrow" w:cs="Arial"/>
                <w:color w:val="404040" w:themeColor="text1" w:themeTint="BF"/>
                <w:sz w:val="18"/>
                <w:szCs w:val="18"/>
                <w:lang w:eastAsia="ko-KR"/>
              </w:rPr>
              <w:t>소프트웨어</w:t>
            </w:r>
            <w:r w:rsidRPr="008765B3">
              <w:rPr>
                <w:rFonts w:ascii="Arial Narrow" w:eastAsia="Gulim" w:hAnsi="Arial Narrow" w:cs="Arial"/>
                <w:color w:val="404040" w:themeColor="text1" w:themeTint="BF"/>
                <w:sz w:val="18"/>
                <w:szCs w:val="18"/>
                <w:lang w:eastAsia="ko-KR"/>
              </w:rPr>
              <w:t xml:space="preserve">: </w:t>
            </w:r>
            <w:r w:rsidRPr="008765B3">
              <w:rPr>
                <w:rFonts w:ascii="Arial Narrow" w:eastAsia="Gulim" w:hAnsi="Arial Narrow" w:cs="Arial"/>
                <w:b/>
                <w:color w:val="404040" w:themeColor="text1" w:themeTint="BF"/>
                <w:sz w:val="18"/>
                <w:szCs w:val="18"/>
                <w:lang w:eastAsia="ko-KR"/>
              </w:rPr>
              <w:t>있음</w:t>
            </w:r>
            <w:r w:rsidRPr="008765B3">
              <w:rPr>
                <w:rFonts w:ascii="Arial Narrow" w:eastAsia="Gulim" w:hAnsi="Arial Narrow" w:cs="Arial"/>
                <w:i/>
                <w:color w:val="404040" w:themeColor="text1" w:themeTint="BF"/>
                <w:sz w:val="18"/>
                <w:szCs w:val="18"/>
                <w:lang w:eastAsia="ko-KR"/>
              </w:rPr>
              <w:t>(</w:t>
            </w:r>
            <w:hyperlink w:anchor="부록1" w:history="1">
              <w:hyperlink w:anchor="부록1" w:history="1">
                <w:hyperlink w:anchor="Appendix1" w:history="1">
                  <w:r w:rsidR="00236093" w:rsidRPr="008765B3">
                    <w:rPr>
                      <w:rStyle w:val="Hyperlink"/>
                      <w:rFonts w:ascii="Arial Narrow" w:eastAsia="Gulim" w:hAnsi="Arial Narrow" w:cs="Arial"/>
                      <w:i/>
                      <w:sz w:val="18"/>
                      <w:szCs w:val="18"/>
                      <w:lang w:eastAsia="ko-KR"/>
                    </w:rPr>
                    <w:t>부록</w:t>
                  </w:r>
                  <w:r w:rsidR="00236093" w:rsidRPr="008765B3">
                    <w:rPr>
                      <w:rStyle w:val="Hyperlink"/>
                      <w:rFonts w:ascii="Arial Narrow" w:eastAsia="Gulim" w:hAnsi="Arial Narrow" w:cs="Arial"/>
                      <w:i/>
                      <w:sz w:val="18"/>
                      <w:szCs w:val="18"/>
                      <w:lang w:eastAsia="ko-KR"/>
                    </w:rPr>
                    <w:t xml:space="preserve"> 1</w:t>
                  </w:r>
                </w:hyperlink>
              </w:hyperlink>
            </w:hyperlink>
            <w:r w:rsidRPr="008765B3">
              <w:rPr>
                <w:rFonts w:ascii="Arial Narrow" w:eastAsia="Gulim" w:hAnsi="Arial Narrow" w:cs="Arial"/>
                <w:i/>
                <w:color w:val="404040" w:themeColor="text1" w:themeTint="BF"/>
                <w:sz w:val="18"/>
                <w:szCs w:val="18"/>
                <w:lang w:eastAsia="ko-KR"/>
              </w:rPr>
              <w:t xml:space="preserve"> </w:t>
            </w:r>
            <w:r w:rsidRPr="008765B3">
              <w:rPr>
                <w:rFonts w:ascii="Arial Narrow" w:eastAsia="Gulim" w:hAnsi="Arial Narrow" w:cs="Arial"/>
                <w:i/>
                <w:color w:val="404040" w:themeColor="text1" w:themeTint="BF"/>
                <w:sz w:val="18"/>
                <w:szCs w:val="18"/>
                <w:lang w:eastAsia="ko-KR"/>
              </w:rPr>
              <w:t>참조</w:t>
            </w:r>
            <w:r w:rsidRPr="008765B3">
              <w:rPr>
                <w:rFonts w:ascii="Arial Narrow" w:eastAsia="Gulim" w:hAnsi="Arial Narrow" w:cs="Arial"/>
                <w:i/>
                <w:color w:val="404040" w:themeColor="text1" w:themeTint="BF"/>
                <w:sz w:val="18"/>
                <w:szCs w:val="18"/>
                <w:lang w:eastAsia="ko-KR"/>
              </w:rPr>
              <w:t>)</w:t>
            </w:r>
          </w:p>
        </w:tc>
        <w:tc>
          <w:tcPr>
            <w:tcW w:w="2523" w:type="pct"/>
            <w:vMerge/>
          </w:tcPr>
          <w:p w14:paraId="688866EA" w14:textId="77777777" w:rsidR="007C7A84" w:rsidRPr="008765B3" w:rsidRDefault="007C7A84" w:rsidP="00AE7BEF">
            <w:pPr>
              <w:spacing w:after="0"/>
              <w:rPr>
                <w:rFonts w:ascii="Arial Narrow" w:eastAsia="Gulim" w:hAnsi="Arial Narrow" w:cs="Arial"/>
                <w:color w:val="404040" w:themeColor="text1" w:themeTint="BF"/>
                <w:sz w:val="18"/>
                <w:szCs w:val="18"/>
                <w:lang w:eastAsia="ko-KR"/>
              </w:rPr>
            </w:pPr>
          </w:p>
        </w:tc>
      </w:tr>
    </w:tbl>
    <w:p w14:paraId="688866EC" w14:textId="77777777" w:rsidR="000A570B" w:rsidRPr="00E62BCC" w:rsidRDefault="000A570B" w:rsidP="000A570B">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6ED" w14:textId="77777777" w:rsidR="000A570B" w:rsidRPr="00E62BCC" w:rsidRDefault="000A570B" w:rsidP="000A570B">
      <w:pPr>
        <w:pStyle w:val="PURBlueStrong"/>
        <w:rPr>
          <w:rFonts w:eastAsia="Gulim" w:cs="Arial"/>
          <w:lang w:eastAsia="ko-KR"/>
        </w:rPr>
      </w:pP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p>
    <w:p w14:paraId="688866EE" w14:textId="77777777" w:rsidR="000A570B" w:rsidRPr="00E62BCC" w:rsidRDefault="000A570B" w:rsidP="000A570B">
      <w:pPr>
        <w:pStyle w:val="PURBody-Indented"/>
        <w:rPr>
          <w:rFonts w:eastAsia="Gulim" w:cs="Arial"/>
          <w:lang w:eastAsia="ko-KR"/>
        </w:rPr>
      </w:pP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총</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개수는</w:t>
      </w:r>
      <w:r w:rsidRPr="00E62BCC">
        <w:rPr>
          <w:rFonts w:eastAsia="Gulim" w:cs="Arial"/>
          <w:lang w:eastAsia="ko-KR"/>
        </w:rPr>
        <w:t xml:space="preserve"> </w:t>
      </w:r>
      <w:r w:rsidRPr="00E62BCC">
        <w:rPr>
          <w:rFonts w:eastAsia="Gulim" w:cs="Arial"/>
          <w:lang w:eastAsia="ko-KR"/>
        </w:rPr>
        <w:t>아래의</w:t>
      </w:r>
      <w:r w:rsidRPr="00E62BCC">
        <w:rPr>
          <w:rFonts w:eastAsia="Gulim" w:cs="Arial"/>
          <w:lang w:eastAsia="ko-KR"/>
        </w:rPr>
        <w:t xml:space="preserve"> i)</w:t>
      </w:r>
      <w:r w:rsidRPr="00E62BCC">
        <w:rPr>
          <w:rFonts w:eastAsia="Gulim" w:cs="Arial"/>
          <w:lang w:eastAsia="ko-KR"/>
        </w:rPr>
        <w:t>과</w:t>
      </w:r>
      <w:r w:rsidRPr="00E62BCC">
        <w:rPr>
          <w:rFonts w:eastAsia="Gulim" w:cs="Arial"/>
          <w:lang w:eastAsia="ko-KR"/>
        </w:rPr>
        <w:t xml:space="preserve"> ii)</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개수를</w:t>
      </w:r>
      <w:r w:rsidRPr="00E62BCC">
        <w:rPr>
          <w:rFonts w:eastAsia="Gulim" w:cs="Arial"/>
          <w:lang w:eastAsia="ko-KR"/>
        </w:rPr>
        <w:t xml:space="preserve"> </w:t>
      </w:r>
      <w:r w:rsidRPr="00E62BCC">
        <w:rPr>
          <w:rFonts w:eastAsia="Gulim" w:cs="Arial"/>
          <w:lang w:eastAsia="ko-KR"/>
        </w:rPr>
        <w:t>합한</w:t>
      </w:r>
      <w:r w:rsidRPr="00E62BCC">
        <w:rPr>
          <w:rFonts w:eastAsia="Gulim" w:cs="Arial"/>
          <w:lang w:eastAsia="ko-KR"/>
        </w:rPr>
        <w:t xml:space="preserve"> </w:t>
      </w:r>
      <w:r w:rsidRPr="00E62BCC">
        <w:rPr>
          <w:rFonts w:eastAsia="Gulim" w:cs="Arial"/>
          <w:lang w:eastAsia="ko-KR"/>
        </w:rPr>
        <w:t>것과</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w:t>
      </w:r>
    </w:p>
    <w:p w14:paraId="688866EF" w14:textId="77777777" w:rsidR="000A570B" w:rsidRPr="00E62BCC" w:rsidRDefault="000A570B" w:rsidP="000A570B">
      <w:pPr>
        <w:pStyle w:val="PURBody-Indented"/>
        <w:rPr>
          <w:rFonts w:eastAsia="Gulim" w:cs="Arial"/>
          <w:lang w:eastAsia="ko-KR"/>
        </w:rPr>
      </w:pPr>
      <w:r w:rsidRPr="00E62BCC">
        <w:rPr>
          <w:rFonts w:eastAsia="Gulim" w:cs="Arial"/>
          <w:lang w:eastAsia="ko-KR"/>
        </w:rPr>
        <w:t xml:space="preserve">i)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그러면</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시점에</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6F0" w14:textId="77777777" w:rsidR="000A570B" w:rsidRPr="00E62BCC" w:rsidRDefault="000A570B" w:rsidP="000C1827">
      <w:pPr>
        <w:pStyle w:val="PURBullet-Indented"/>
        <w:rPr>
          <w:rFonts w:eastAsia="Gulim" w:cs="Arial"/>
          <w:lang w:eastAsia="ko-KR"/>
        </w:rPr>
      </w:pP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하나</w:t>
      </w:r>
    </w:p>
    <w:p w14:paraId="688866F1" w14:textId="77777777" w:rsidR="000A570B" w:rsidRPr="00E62BCC" w:rsidRDefault="000A570B" w:rsidP="000C1827">
      <w:pPr>
        <w:pStyle w:val="PURBullet-Indented"/>
        <w:rPr>
          <w:rFonts w:eastAsia="Gulim" w:cs="Arial"/>
          <w:lang w:eastAsia="ko-KR"/>
        </w:rPr>
      </w:pP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하나</w:t>
      </w:r>
    </w:p>
    <w:p w14:paraId="688866F2" w14:textId="77777777" w:rsidR="000A570B" w:rsidRPr="00E62BCC" w:rsidRDefault="000A570B" w:rsidP="000A570B">
      <w:pPr>
        <w:pStyle w:val="PURBody-Indented"/>
        <w:rPr>
          <w:rFonts w:eastAsia="Gulim" w:cs="Arial"/>
          <w:lang w:eastAsia="ko-KR"/>
        </w:rPr>
      </w:pP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용도로만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6F3" w14:textId="77777777" w:rsidR="000A570B" w:rsidRPr="00E62BCC" w:rsidRDefault="000A570B" w:rsidP="000C1827">
      <w:pPr>
        <w:pStyle w:val="PURBullet-Indented"/>
        <w:rPr>
          <w:rFonts w:eastAsia="Gulim" w:cs="Arial"/>
          <w:lang w:eastAsia="ko-KR"/>
        </w:rPr>
      </w:pP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실행</w:t>
      </w:r>
      <w:r w:rsidRPr="00E62BCC">
        <w:rPr>
          <w:rFonts w:eastAsia="Gulim" w:cs="Arial"/>
          <w:lang w:eastAsia="ko-KR"/>
        </w:rPr>
        <w:t xml:space="preserve"> </w:t>
      </w:r>
      <w:r w:rsidRPr="00E62BCC">
        <w:rPr>
          <w:rFonts w:eastAsia="Gulim" w:cs="Arial"/>
          <w:lang w:eastAsia="ko-KR"/>
        </w:rPr>
        <w:t>또는</w:t>
      </w:r>
    </w:p>
    <w:p w14:paraId="688866F4" w14:textId="77777777" w:rsidR="000A570B" w:rsidRPr="00E62BCC" w:rsidRDefault="000A570B" w:rsidP="000C1827">
      <w:pPr>
        <w:pStyle w:val="PURBullet-Indented"/>
        <w:rPr>
          <w:rFonts w:eastAsia="Gulim" w:cs="Arial"/>
          <w:lang w:eastAsia="ko-KR"/>
        </w:rPr>
      </w:pP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w:t>
      </w:r>
      <w:r w:rsidRPr="00E62BCC">
        <w:rPr>
          <w:rFonts w:eastAsia="Gulim" w:cs="Arial"/>
          <w:lang w:eastAsia="ko-KR"/>
        </w:rPr>
        <w:t xml:space="preserve"> </w:t>
      </w:r>
      <w:r w:rsidRPr="00E62BCC">
        <w:rPr>
          <w:rFonts w:eastAsia="Gulim" w:cs="Arial"/>
          <w:lang w:eastAsia="ko-KR"/>
        </w:rPr>
        <w:t>또는</w:t>
      </w:r>
    </w:p>
    <w:p w14:paraId="688866F5" w14:textId="77777777" w:rsidR="000A570B" w:rsidRPr="00E62BCC" w:rsidRDefault="000A570B" w:rsidP="000C1827">
      <w:pPr>
        <w:pStyle w:val="PURBullet-Indented"/>
        <w:rPr>
          <w:rFonts w:eastAsia="Gulim" w:cs="Arial"/>
          <w:lang w:eastAsia="ko-KR"/>
        </w:rPr>
      </w:pP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서비스하기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경우</w:t>
      </w:r>
    </w:p>
    <w:p w14:paraId="688866F6" w14:textId="77777777" w:rsidR="000A570B" w:rsidRPr="00E62BCC" w:rsidRDefault="000A570B" w:rsidP="000A570B">
      <w:pPr>
        <w:pStyle w:val="PURBody-Indented"/>
        <w:rPr>
          <w:rFonts w:eastAsia="Gulim" w:cs="Arial"/>
          <w:lang w:eastAsia="ko-KR"/>
        </w:rPr>
      </w:pPr>
      <w:r w:rsidRPr="00E62BCC">
        <w:rPr>
          <w:rFonts w:eastAsia="Gulim" w:cs="Arial"/>
          <w:lang w:eastAsia="ko-KR"/>
        </w:rPr>
        <w:t xml:space="preserve">ii)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하나를</w:t>
      </w:r>
      <w:r w:rsidRPr="00E62BCC">
        <w:rPr>
          <w:rFonts w:eastAsia="Gulim" w:cs="Arial"/>
          <w:lang w:eastAsia="ko-KR"/>
        </w:rPr>
        <w:t xml:space="preserve"> </w:t>
      </w:r>
      <w:r w:rsidRPr="00E62BCC">
        <w:rPr>
          <w:rFonts w:eastAsia="Gulim" w:cs="Arial"/>
          <w:lang w:eastAsia="ko-KR"/>
        </w:rPr>
        <w:t>추가로</w:t>
      </w:r>
      <w:r w:rsidRPr="00E62BCC">
        <w:rPr>
          <w:rFonts w:eastAsia="Gulim" w:cs="Arial"/>
          <w:lang w:eastAsia="ko-KR"/>
        </w:rPr>
        <w:t xml:space="preserve"> </w:t>
      </w:r>
      <w:r w:rsidRPr="00E62BCC">
        <w:rPr>
          <w:rFonts w:eastAsia="Gulim" w:cs="Arial"/>
          <w:lang w:eastAsia="ko-KR"/>
        </w:rPr>
        <w:t>실행하려면</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각각에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bCs/>
          <w:lang w:eastAsia="ko-KR"/>
        </w:rPr>
        <w:t>라이선스</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6F7" w14:textId="77777777" w:rsidR="00F5573B" w:rsidRPr="00E62BCC" w:rsidRDefault="00156FC7" w:rsidP="00F5573B">
      <w:pPr>
        <w:pStyle w:val="PURBody-Indented"/>
        <w:rPr>
          <w:rFonts w:eastAsia="Gulim" w:cs="Arial"/>
          <w:lang w:eastAsia="ko-KR"/>
        </w:rPr>
      </w:pPr>
      <w:r w:rsidRPr="00E62BCC">
        <w:rPr>
          <w:rFonts w:eastAsia="Gulim" w:cs="Arial"/>
          <w:lang w:eastAsia="ko-KR"/>
        </w:rPr>
        <w:t xml:space="preserve">iii)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Standard </w:t>
      </w:r>
      <w:r w:rsidRPr="00E62BCC">
        <w:rPr>
          <w:rFonts w:eastAsia="Gulim" w:cs="Arial"/>
          <w:lang w:eastAsia="ko-KR"/>
        </w:rPr>
        <w:t>대신</w:t>
      </w:r>
      <w:r w:rsidRPr="00E62BCC">
        <w:rPr>
          <w:rFonts w:eastAsia="Gulim" w:cs="Arial"/>
          <w:lang w:eastAsia="ko-KR"/>
        </w:rPr>
        <w:t xml:space="preserve"> Web, Standard </w:t>
      </w:r>
      <w:r w:rsidRPr="00E62BCC">
        <w:rPr>
          <w:rFonts w:eastAsia="Gulim" w:cs="Arial"/>
          <w:lang w:eastAsia="ko-KR"/>
        </w:rPr>
        <w:t>또는</w:t>
      </w:r>
      <w:r w:rsidRPr="00E62BCC">
        <w:rPr>
          <w:rFonts w:eastAsia="Gulim" w:cs="Arial"/>
          <w:lang w:eastAsia="ko-KR"/>
        </w:rPr>
        <w:t xml:space="preserve"> Enterprise(</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버전이나</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6F8" w14:textId="77777777" w:rsidR="000A570B" w:rsidRPr="00E62BCC" w:rsidRDefault="000A570B" w:rsidP="000A570B">
      <w:pPr>
        <w:pStyle w:val="PURBlueStrong"/>
        <w:rPr>
          <w:rFonts w:eastAsia="Gulim" w:cs="Arial"/>
          <w:lang w:eastAsia="ko-KR"/>
        </w:rPr>
      </w:pPr>
      <w:r w:rsidRPr="00E62BCC">
        <w:rPr>
          <w:rFonts w:eastAsia="Gulim" w:cs="Arial"/>
          <w:lang w:eastAsia="ko-KR"/>
        </w:rPr>
        <w:lastRenderedPageBreak/>
        <w:t>테스트</w:t>
      </w:r>
      <w:r w:rsidRPr="00E62BCC">
        <w:rPr>
          <w:rFonts w:eastAsia="Gulim" w:cs="Arial"/>
          <w:lang w:eastAsia="ko-KR"/>
        </w:rPr>
        <w:t xml:space="preserve">, </w:t>
      </w:r>
      <w:r w:rsidRPr="00E62BCC">
        <w:rPr>
          <w:rFonts w:eastAsia="Gulim" w:cs="Arial"/>
          <w:lang w:eastAsia="ko-KR"/>
        </w:rPr>
        <w:t>유지</w:t>
      </w:r>
      <w:r w:rsidRPr="00E62BCC">
        <w:rPr>
          <w:rFonts w:eastAsia="Gulim" w:cs="Arial"/>
          <w:lang w:eastAsia="ko-KR"/>
        </w:rPr>
        <w:t xml:space="preserve"> </w:t>
      </w:r>
      <w:r w:rsidRPr="00E62BCC">
        <w:rPr>
          <w:rFonts w:eastAsia="Gulim" w:cs="Arial"/>
          <w:lang w:eastAsia="ko-KR"/>
        </w:rPr>
        <w:t>보수</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액세스</w:t>
      </w:r>
    </w:p>
    <w:p w14:paraId="688866F9" w14:textId="77777777" w:rsidR="000A570B" w:rsidRPr="00E62BCC" w:rsidRDefault="000A570B" w:rsidP="000A570B">
      <w:pPr>
        <w:pStyle w:val="PURBody-Indented"/>
        <w:rPr>
          <w:rFonts w:eastAsia="Gulim" w:cs="Arial"/>
          <w:lang w:eastAsia="ko-KR"/>
        </w:rPr>
      </w:pP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최대</w:t>
      </w:r>
      <w:r w:rsidRPr="00E62BCC">
        <w:rPr>
          <w:rFonts w:eastAsia="Gulim" w:cs="Arial"/>
          <w:lang w:eastAsia="ko-KR"/>
        </w:rPr>
        <w:t xml:space="preserve"> 2</w:t>
      </w:r>
      <w:r w:rsidRPr="00E62BCC">
        <w:rPr>
          <w:rFonts w:eastAsia="Gulim" w:cs="Arial"/>
          <w:lang w:eastAsia="ko-KR"/>
        </w:rPr>
        <w:t>명의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인터페이스를</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호스팅할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허용할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기능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기술</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사용은</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테스트</w:t>
      </w:r>
      <w:r w:rsidRPr="00E62BCC">
        <w:rPr>
          <w:rFonts w:eastAsia="Gulim" w:cs="Arial"/>
          <w:lang w:eastAsia="ko-KR"/>
        </w:rPr>
        <w:t xml:space="preserve">, </w:t>
      </w:r>
      <w:r w:rsidRPr="00E62BCC">
        <w:rPr>
          <w:rFonts w:eastAsia="Gulim" w:cs="Arial"/>
          <w:lang w:eastAsia="ko-KR"/>
        </w:rPr>
        <w:t>유지</w:t>
      </w:r>
      <w:r w:rsidRPr="00E62BCC">
        <w:rPr>
          <w:rFonts w:eastAsia="Gulim" w:cs="Arial"/>
          <w:lang w:eastAsia="ko-KR"/>
        </w:rPr>
        <w:t xml:space="preserve"> </w:t>
      </w:r>
      <w:r w:rsidRPr="00E62BCC">
        <w:rPr>
          <w:rFonts w:eastAsia="Gulim" w:cs="Arial"/>
          <w:lang w:eastAsia="ko-KR"/>
        </w:rPr>
        <w:t>보수</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관리를</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경우에</w:t>
      </w:r>
      <w:r w:rsidRPr="00E62BCC">
        <w:rPr>
          <w:rFonts w:eastAsia="Gulim" w:cs="Arial"/>
          <w:lang w:eastAsia="ko-KR"/>
        </w:rPr>
        <w:t xml:space="preserve"> </w:t>
      </w:r>
      <w:r w:rsidRPr="00E62BCC">
        <w:rPr>
          <w:rFonts w:eastAsia="Gulim" w:cs="Arial"/>
          <w:lang w:eastAsia="ko-KR"/>
        </w:rPr>
        <w:t>한합니다</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사용자에게는</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6FA" w14:textId="77777777" w:rsidR="000A570B" w:rsidRPr="00E62BCC" w:rsidRDefault="000A570B" w:rsidP="000A570B">
      <w:pPr>
        <w:pStyle w:val="PURBlueStrong"/>
        <w:rPr>
          <w:rFonts w:eastAsia="Gulim" w:cs="Arial"/>
          <w:lang w:eastAsia="ko-KR"/>
        </w:rPr>
      </w:pP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기술</w:t>
      </w:r>
    </w:p>
    <w:p w14:paraId="688866FB" w14:textId="77777777" w:rsidR="000A570B" w:rsidRPr="00E62BCC" w:rsidRDefault="000A570B" w:rsidP="000A570B">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Windows </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데이터베이스라는</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기술이</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저장합니다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계약의</w:t>
      </w:r>
      <w:r w:rsidRPr="00E62BCC">
        <w:rPr>
          <w:rFonts w:eastAsia="Gulim" w:cs="Arial"/>
          <w:lang w:eastAsia="ko-KR"/>
        </w:rPr>
        <w:t xml:space="preserve"> </w:t>
      </w:r>
      <w:r w:rsidRPr="00E62BCC">
        <w:rPr>
          <w:rFonts w:eastAsia="Gulim" w:cs="Arial"/>
          <w:lang w:eastAsia="ko-KR"/>
        </w:rPr>
        <w:t>내용과</w:t>
      </w:r>
      <w:r w:rsidRPr="00E62BCC">
        <w:rPr>
          <w:rFonts w:eastAsia="Gulim" w:cs="Arial"/>
          <w:lang w:eastAsia="ko-KR"/>
        </w:rPr>
        <w:t xml:space="preserve"> </w:t>
      </w:r>
      <w:r w:rsidRPr="00E62BCC">
        <w:rPr>
          <w:rFonts w:eastAsia="Gulim" w:cs="Arial"/>
          <w:lang w:eastAsia="ko-KR"/>
        </w:rPr>
        <w:t>달리</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사용하거나</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6FC" w14:textId="77777777" w:rsidR="00CE4119" w:rsidRPr="00E62BCC" w:rsidRDefault="00CE4119" w:rsidP="00CE4119">
      <w:pPr>
        <w:pStyle w:val="PURBlueStrong"/>
        <w:rPr>
          <w:rFonts w:eastAsia="Gulim" w:cs="Arial"/>
          <w:lang w:eastAsia="ko-KR"/>
        </w:rPr>
      </w:pPr>
      <w:r w:rsidRPr="00E62BCC">
        <w:rPr>
          <w:rFonts w:eastAsia="Gulim" w:cs="Arial"/>
          <w:lang w:eastAsia="ko-KR"/>
        </w:rPr>
        <w:t xml:space="preserve">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p>
    <w:p w14:paraId="688866FD" w14:textId="77777777" w:rsidR="007E7798" w:rsidRPr="00E62BCC" w:rsidRDefault="007E7798" w:rsidP="007E7798">
      <w:pPr>
        <w:pStyle w:val="PURBody-Indented"/>
        <w:rPr>
          <w:rFonts w:eastAsia="Gulim" w:cs="Arial"/>
          <w:lang w:eastAsia="ko-KR"/>
        </w:rPr>
      </w:pPr>
      <w:r w:rsidRPr="00E62BCC">
        <w:rPr>
          <w:rFonts w:eastAsia="Gulim" w:cs="Arial"/>
          <w:lang w:eastAsia="ko-KR"/>
        </w:rPr>
        <w:t xml:space="preserve">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기능에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SAL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설명은</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6FE" w14:textId="77777777" w:rsidR="0009114F" w:rsidRPr="00E62BCC" w:rsidRDefault="00CE4119" w:rsidP="007E7798">
      <w:pPr>
        <w:pStyle w:val="PURBody-Indented"/>
        <w:rPr>
          <w:rFonts w:eastAsia="Gulim" w:cs="Arial"/>
          <w:lang w:eastAsia="ko-KR"/>
        </w:rPr>
      </w:pPr>
      <w:r w:rsidRPr="00E62BCC">
        <w:rPr>
          <w:rFonts w:eastAsia="Gulim" w:cs="Arial"/>
          <w:lang w:eastAsia="ko-KR"/>
        </w:rPr>
        <w:t>또한</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기능이나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인터페이스를</w:t>
      </w:r>
      <w:r w:rsidRPr="00E62BCC">
        <w:rPr>
          <w:rFonts w:eastAsia="Gulim" w:cs="Arial"/>
          <w:lang w:eastAsia="ko-KR"/>
        </w:rPr>
        <w:t xml:space="preserve"> </w:t>
      </w:r>
      <w:r w:rsidRPr="00E62BCC">
        <w:rPr>
          <w:rFonts w:eastAsia="Gulim" w:cs="Arial"/>
          <w:lang w:eastAsia="ko-KR"/>
        </w:rPr>
        <w:t>호스트하기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Windows Server 2012 R2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6FF" w14:textId="77777777" w:rsidR="00CE4119" w:rsidRPr="00E62BCC" w:rsidRDefault="0009114F" w:rsidP="00CE4119">
      <w:pPr>
        <w:pStyle w:val="PURBody-Indented"/>
        <w:rPr>
          <w:rFonts w:eastAsia="Gulim" w:cs="Arial"/>
          <w:lang w:eastAsia="ko-KR"/>
        </w:rPr>
      </w:pPr>
      <w:r w:rsidRPr="00E62BCC">
        <w:rPr>
          <w:rFonts w:eastAsia="Gulim" w:cs="Arial"/>
          <w:lang w:eastAsia="ko-KR"/>
        </w:rPr>
        <w:t>서비스로</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데스크톱은</w:t>
      </w:r>
      <w:r w:rsidRPr="00E62BCC">
        <w:rPr>
          <w:rFonts w:eastAsia="Gulim" w:cs="Arial"/>
          <w:lang w:eastAsia="ko-KR"/>
        </w:rPr>
        <w:t xml:space="preserve"> Windows Server </w:t>
      </w:r>
      <w:r w:rsidRPr="00E62BCC">
        <w:rPr>
          <w:rFonts w:eastAsia="Gulim" w:cs="Arial"/>
          <w:lang w:eastAsia="ko-KR"/>
        </w:rPr>
        <w:t>및</w:t>
      </w:r>
      <w:r w:rsidRPr="00E62BCC">
        <w:rPr>
          <w:rFonts w:eastAsia="Gulim" w:cs="Arial"/>
          <w:lang w:eastAsia="ko-KR"/>
        </w:rPr>
        <w:t xml:space="preserve"> RDS(</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SPLA</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지원됩니다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유형의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제공하려면</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인프라가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제공을</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사용된다는</w:t>
      </w:r>
      <w:r w:rsidRPr="00E62BCC">
        <w:rPr>
          <w:rFonts w:eastAsia="Gulim" w:cs="Arial"/>
          <w:lang w:eastAsia="ko-KR"/>
        </w:rPr>
        <w:t xml:space="preserve"> </w:t>
      </w:r>
      <w:r w:rsidRPr="00E62BCC">
        <w:rPr>
          <w:rFonts w:eastAsia="Gulim" w:cs="Arial"/>
          <w:lang w:eastAsia="ko-KR"/>
        </w:rPr>
        <w:t>점을</w:t>
      </w:r>
      <w:r w:rsidRPr="00E62BCC">
        <w:rPr>
          <w:rFonts w:eastAsia="Gulim" w:cs="Arial"/>
          <w:lang w:eastAsia="ko-KR"/>
        </w:rPr>
        <w:t xml:space="preserve"> </w:t>
      </w:r>
      <w:r w:rsidRPr="00E62BCC">
        <w:rPr>
          <w:rFonts w:eastAsia="Gulim" w:cs="Arial"/>
          <w:lang w:eastAsia="ko-KR"/>
        </w:rPr>
        <w:t>마케팅</w:t>
      </w:r>
      <w:r w:rsidRPr="00E62BCC">
        <w:rPr>
          <w:rFonts w:eastAsia="Gulim" w:cs="Arial"/>
          <w:lang w:eastAsia="ko-KR"/>
        </w:rPr>
        <w:t xml:space="preserve"> </w:t>
      </w:r>
      <w:r w:rsidRPr="00E62BCC">
        <w:rPr>
          <w:rFonts w:eastAsia="Gulim" w:cs="Arial"/>
          <w:lang w:eastAsia="ko-KR"/>
        </w:rPr>
        <w:t>자료에</w:t>
      </w:r>
      <w:r w:rsidRPr="00E62BCC">
        <w:rPr>
          <w:rFonts w:eastAsia="Gulim" w:cs="Arial"/>
          <w:lang w:eastAsia="ko-KR"/>
        </w:rPr>
        <w:t xml:space="preserve"> </w:t>
      </w:r>
      <w:r w:rsidRPr="00E62BCC">
        <w:rPr>
          <w:rFonts w:eastAsia="Gulim" w:cs="Arial"/>
          <w:lang w:eastAsia="ko-KR"/>
        </w:rPr>
        <w:t>분명히</w:t>
      </w:r>
      <w:r w:rsidRPr="00E62BCC">
        <w:rPr>
          <w:rFonts w:eastAsia="Gulim" w:cs="Arial"/>
          <w:lang w:eastAsia="ko-KR"/>
        </w:rPr>
        <w:t xml:space="preserve"> </w:t>
      </w:r>
      <w:r w:rsidRPr="00E62BCC">
        <w:rPr>
          <w:rFonts w:eastAsia="Gulim" w:cs="Arial"/>
          <w:lang w:eastAsia="ko-KR"/>
        </w:rPr>
        <w:t>명시해야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호스트되는</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호스트되는</w:t>
      </w:r>
      <w:r w:rsidRPr="00E62BCC">
        <w:rPr>
          <w:rFonts w:eastAsia="Gulim" w:cs="Arial"/>
          <w:lang w:eastAsia="ko-KR"/>
        </w:rPr>
        <w:t xml:space="preserve"> </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데스크톱을</w:t>
      </w:r>
      <w:r w:rsidRPr="00E62BCC">
        <w:rPr>
          <w:rFonts w:eastAsia="Gulim" w:cs="Arial"/>
          <w:lang w:eastAsia="ko-KR"/>
        </w:rPr>
        <w:t xml:space="preserve"> </w:t>
      </w:r>
      <w:r w:rsidRPr="00E62BCC">
        <w:rPr>
          <w:rFonts w:eastAsia="Gulim" w:cs="Arial"/>
          <w:lang w:eastAsia="ko-KR"/>
        </w:rPr>
        <w:t>서비스로</w:t>
      </w:r>
      <w:r w:rsidRPr="00E62BCC">
        <w:rPr>
          <w:rFonts w:eastAsia="Gulim" w:cs="Arial"/>
          <w:lang w:eastAsia="ko-KR"/>
        </w:rPr>
        <w:t xml:space="preserve"> </w:t>
      </w:r>
      <w:r w:rsidRPr="00E62BCC">
        <w:rPr>
          <w:rFonts w:eastAsia="Gulim" w:cs="Arial"/>
          <w:lang w:eastAsia="ko-KR"/>
        </w:rPr>
        <w:t>제공하기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Windows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700" w14:textId="77777777" w:rsidR="00CE4119" w:rsidRPr="00E62BCC" w:rsidRDefault="00CE4119" w:rsidP="00CE4119">
      <w:pPr>
        <w:pStyle w:val="PURBlueStrong"/>
        <w:rPr>
          <w:rFonts w:eastAsia="Gulim" w:cs="Arial"/>
        </w:rPr>
      </w:pPr>
      <w:r w:rsidRPr="00E62BCC">
        <w:rPr>
          <w:rFonts w:eastAsia="Gulim" w:cs="Arial"/>
        </w:rPr>
        <w:t>Windows Server 2012 R2 Active Directory Rights Management Services</w:t>
      </w:r>
    </w:p>
    <w:p w14:paraId="68886701" w14:textId="77777777" w:rsidR="00CE4119" w:rsidRPr="00E62BCC" w:rsidRDefault="00CE4119" w:rsidP="00CE4119">
      <w:pPr>
        <w:pStyle w:val="PURBody-Indented"/>
        <w:rPr>
          <w:rFonts w:eastAsia="Gulim" w:cs="Arial"/>
          <w:lang w:eastAsia="ko-KR"/>
        </w:rPr>
      </w:pPr>
      <w:r w:rsidRPr="00E62BCC">
        <w:rPr>
          <w:rFonts w:eastAsia="Gulim" w:cs="Arial"/>
        </w:rPr>
        <w:t xml:space="preserve">Windows Server 2012 R2 Active Directory Rights Management Services </w:t>
      </w:r>
      <w:r w:rsidRPr="00E62BCC">
        <w:rPr>
          <w:rFonts w:eastAsia="Gulim" w:cs="Arial"/>
        </w:rPr>
        <w:t>기능에</w:t>
      </w:r>
      <w:r w:rsidRPr="00E62BCC">
        <w:rPr>
          <w:rFonts w:eastAsia="Gulim" w:cs="Arial"/>
        </w:rPr>
        <w:t xml:space="preserve"> </w:t>
      </w:r>
      <w:r w:rsidRPr="00E62BCC">
        <w:rPr>
          <w:rFonts w:eastAsia="Gulim" w:cs="Arial"/>
        </w:rPr>
        <w:t>직접</w:t>
      </w:r>
      <w:r w:rsidRPr="00E62BCC">
        <w:rPr>
          <w:rFonts w:eastAsia="Gulim" w:cs="Arial"/>
        </w:rPr>
        <w:t xml:space="preserve"> </w:t>
      </w:r>
      <w:r w:rsidRPr="00E62BCC">
        <w:rPr>
          <w:rFonts w:eastAsia="Gulim" w:cs="Arial"/>
        </w:rPr>
        <w:t>또는</w:t>
      </w:r>
      <w:r w:rsidRPr="00E62BCC">
        <w:rPr>
          <w:rFonts w:eastAsia="Gulim" w:cs="Arial"/>
        </w:rPr>
        <w:t xml:space="preserve"> </w:t>
      </w:r>
      <w:r w:rsidRPr="00E62BCC">
        <w:rPr>
          <w:rFonts w:eastAsia="Gulim" w:cs="Arial"/>
        </w:rPr>
        <w:t>간접적으로</w:t>
      </w:r>
      <w:r w:rsidRPr="00E62BCC">
        <w:rPr>
          <w:rFonts w:eastAsia="Gulim" w:cs="Arial"/>
        </w:rPr>
        <w:t xml:space="preserve"> </w:t>
      </w:r>
      <w:r w:rsidRPr="00E62BCC">
        <w:rPr>
          <w:rFonts w:eastAsia="Gulim" w:cs="Arial"/>
        </w:rPr>
        <w:t>액세스할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있는</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사용자에</w:t>
      </w:r>
      <w:r w:rsidRPr="00E62BCC">
        <w:rPr>
          <w:rFonts w:eastAsia="Gulim" w:cs="Arial"/>
        </w:rPr>
        <w:t xml:space="preserve"> </w:t>
      </w:r>
      <w:r w:rsidRPr="00E62BCC">
        <w:rPr>
          <w:rFonts w:eastAsia="Gulim" w:cs="Arial"/>
        </w:rPr>
        <w:t>대해</w:t>
      </w:r>
      <w:r w:rsidRPr="00E62BCC">
        <w:rPr>
          <w:rFonts w:eastAsia="Gulim" w:cs="Arial"/>
        </w:rPr>
        <w:t xml:space="preserve"> Windows Server 2012 R2 Active Directory Rights Management Services SAL</w:t>
      </w:r>
      <w:r w:rsidRPr="00E62BCC">
        <w:rPr>
          <w:rFonts w:eastAsia="Gulim" w:cs="Arial"/>
        </w:rPr>
        <w:t>을</w:t>
      </w:r>
      <w:r w:rsidRPr="00E62BCC">
        <w:rPr>
          <w:rFonts w:eastAsia="Gulim" w:cs="Arial"/>
        </w:rPr>
        <w:t xml:space="preserve"> </w:t>
      </w:r>
      <w:r w:rsidRPr="00E62BCC">
        <w:rPr>
          <w:rFonts w:eastAsia="Gulim" w:cs="Arial"/>
        </w:rPr>
        <w:t>취득해야</w:t>
      </w:r>
      <w:r w:rsidRPr="00E62BCC">
        <w:rPr>
          <w:rFonts w:eastAsia="Gulim" w:cs="Arial"/>
        </w:rPr>
        <w:t xml:space="preserve"> </w:t>
      </w:r>
      <w:r w:rsidRPr="00E62BCC">
        <w:rPr>
          <w:rFonts w:eastAsia="Gulim" w:cs="Arial"/>
        </w:rPr>
        <w:t>합니다</w:t>
      </w:r>
      <w:r w:rsidRPr="00E62BCC">
        <w:rPr>
          <w:rFonts w:eastAsia="Gulim" w:cs="Arial"/>
        </w:rPr>
        <w:t xml:space="preserve">. </w:t>
      </w:r>
      <w:r w:rsidRPr="00E62BCC">
        <w:rPr>
          <w:rFonts w:eastAsia="Gulim" w:cs="Arial"/>
          <w:lang w:eastAsia="ko-KR"/>
        </w:rPr>
        <w:t xml:space="preserve">SAL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설명은</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02" w14:textId="77777777" w:rsidR="00CE4119" w:rsidRPr="00E62BCC" w:rsidRDefault="00CE4119" w:rsidP="00CE4119">
      <w:pPr>
        <w:pStyle w:val="PURBlueStrong"/>
        <w:rPr>
          <w:rFonts w:eastAsia="Gulim" w:cs="Arial"/>
        </w:rPr>
      </w:pPr>
      <w:r w:rsidRPr="00E62BCC">
        <w:rPr>
          <w:rFonts w:eastAsia="Gulim" w:cs="Arial"/>
        </w:rPr>
        <w:t>Microsoft Application Virtualization for Remote Desktop Services</w:t>
      </w:r>
    </w:p>
    <w:p w14:paraId="68886703" w14:textId="77777777" w:rsidR="000A570B" w:rsidRPr="00E62BCC" w:rsidRDefault="00CE4119" w:rsidP="000A570B">
      <w:pPr>
        <w:pStyle w:val="PURBody-Indented"/>
        <w:rPr>
          <w:rFonts w:eastAsia="Gulim" w:cs="Arial"/>
          <w:lang w:eastAsia="ko-KR"/>
        </w:rPr>
      </w:pPr>
      <w:r w:rsidRPr="00E62BCC">
        <w:rPr>
          <w:rFonts w:eastAsia="Gulim" w:cs="Arial"/>
        </w:rPr>
        <w:t xml:space="preserve">Microsoft Application Virtualization for Remote Desktop Services </w:t>
      </w:r>
      <w:r w:rsidRPr="00E62BCC">
        <w:rPr>
          <w:rFonts w:eastAsia="Gulim" w:cs="Arial"/>
        </w:rPr>
        <w:t>기능에</w:t>
      </w:r>
      <w:r w:rsidRPr="00E62BCC">
        <w:rPr>
          <w:rFonts w:eastAsia="Gulim" w:cs="Arial"/>
        </w:rPr>
        <w:t xml:space="preserve"> </w:t>
      </w:r>
      <w:r w:rsidRPr="00E62BCC">
        <w:rPr>
          <w:rFonts w:eastAsia="Gulim" w:cs="Arial"/>
        </w:rPr>
        <w:t>직접</w:t>
      </w:r>
      <w:r w:rsidRPr="00E62BCC">
        <w:rPr>
          <w:rFonts w:eastAsia="Gulim" w:cs="Arial"/>
        </w:rPr>
        <w:t xml:space="preserve"> </w:t>
      </w:r>
      <w:r w:rsidRPr="00E62BCC">
        <w:rPr>
          <w:rFonts w:eastAsia="Gulim" w:cs="Arial"/>
        </w:rPr>
        <w:t>또는</w:t>
      </w:r>
      <w:r w:rsidRPr="00E62BCC">
        <w:rPr>
          <w:rFonts w:eastAsia="Gulim" w:cs="Arial"/>
        </w:rPr>
        <w:t xml:space="preserve"> </w:t>
      </w:r>
      <w:r w:rsidRPr="00E62BCC">
        <w:rPr>
          <w:rFonts w:eastAsia="Gulim" w:cs="Arial"/>
        </w:rPr>
        <w:t>간접적으로</w:t>
      </w:r>
      <w:r w:rsidRPr="00E62BCC">
        <w:rPr>
          <w:rFonts w:eastAsia="Gulim" w:cs="Arial"/>
        </w:rPr>
        <w:t xml:space="preserve"> </w:t>
      </w:r>
      <w:r w:rsidRPr="00E62BCC">
        <w:rPr>
          <w:rFonts w:eastAsia="Gulim" w:cs="Arial"/>
        </w:rPr>
        <w:t>액세스할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있는</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사용자에</w:t>
      </w:r>
      <w:r w:rsidRPr="00E62BCC">
        <w:rPr>
          <w:rFonts w:eastAsia="Gulim" w:cs="Arial"/>
        </w:rPr>
        <w:t xml:space="preserve"> </w:t>
      </w:r>
      <w:r w:rsidRPr="00E62BCC">
        <w:rPr>
          <w:rFonts w:eastAsia="Gulim" w:cs="Arial"/>
        </w:rPr>
        <w:t>대해</w:t>
      </w:r>
      <w:r w:rsidRPr="00E62BCC">
        <w:rPr>
          <w:rFonts w:eastAsia="Gulim" w:cs="Arial"/>
        </w:rPr>
        <w:t xml:space="preserve"> Microsoft Windows Server 2012 R2 </w:t>
      </w:r>
      <w:r w:rsidRPr="00E62BCC">
        <w:rPr>
          <w:rFonts w:eastAsia="Gulim" w:cs="Arial"/>
        </w:rPr>
        <w:t>원격</w:t>
      </w:r>
      <w:r w:rsidRPr="00E62BCC">
        <w:rPr>
          <w:rFonts w:eastAsia="Gulim" w:cs="Arial"/>
        </w:rPr>
        <w:t xml:space="preserve"> </w:t>
      </w:r>
      <w:r w:rsidRPr="00E62BCC">
        <w:rPr>
          <w:rFonts w:eastAsia="Gulim" w:cs="Arial"/>
        </w:rPr>
        <w:t>데스크톱</w:t>
      </w:r>
      <w:r w:rsidRPr="00E62BCC">
        <w:rPr>
          <w:rFonts w:eastAsia="Gulim" w:cs="Arial"/>
        </w:rPr>
        <w:t xml:space="preserve"> </w:t>
      </w:r>
      <w:r w:rsidRPr="00E62BCC">
        <w:rPr>
          <w:rFonts w:eastAsia="Gulim" w:cs="Arial"/>
        </w:rPr>
        <w:t>서비스</w:t>
      </w:r>
      <w:r w:rsidRPr="00E62BCC">
        <w:rPr>
          <w:rFonts w:eastAsia="Gulim" w:cs="Arial"/>
        </w:rPr>
        <w:t xml:space="preserve"> SAL</w:t>
      </w:r>
      <w:r w:rsidRPr="00E62BCC">
        <w:rPr>
          <w:rFonts w:eastAsia="Gulim" w:cs="Arial"/>
        </w:rPr>
        <w:t>을</w:t>
      </w:r>
      <w:r w:rsidRPr="00E62BCC">
        <w:rPr>
          <w:rFonts w:eastAsia="Gulim" w:cs="Arial"/>
        </w:rPr>
        <w:t xml:space="preserve"> </w:t>
      </w:r>
      <w:r w:rsidRPr="00E62BCC">
        <w:rPr>
          <w:rFonts w:eastAsia="Gulim" w:cs="Arial"/>
        </w:rPr>
        <w:t>취득해야</w:t>
      </w:r>
      <w:r w:rsidRPr="00E62BCC">
        <w:rPr>
          <w:rFonts w:eastAsia="Gulim" w:cs="Arial"/>
        </w:rPr>
        <w:t xml:space="preserve"> </w:t>
      </w:r>
      <w:r w:rsidRPr="00E62BCC">
        <w:rPr>
          <w:rFonts w:eastAsia="Gulim" w:cs="Arial"/>
        </w:rPr>
        <w:t>합니다</w:t>
      </w:r>
      <w:r w:rsidRPr="00E62BCC">
        <w:rPr>
          <w:rFonts w:eastAsia="Gulim" w:cs="Arial"/>
        </w:rPr>
        <w:t xml:space="preserve">. </w:t>
      </w:r>
      <w:r w:rsidRPr="00E62BCC">
        <w:rPr>
          <w:rFonts w:eastAsia="Gulim" w:cs="Arial"/>
          <w:lang w:eastAsia="ko-KR"/>
        </w:rPr>
        <w:t xml:space="preserve">SAL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설명은</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04" w14:textId="77777777" w:rsidR="000C3222"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705" w14:textId="77777777" w:rsidR="000C3222" w:rsidRPr="00E62BCC" w:rsidRDefault="000C3222" w:rsidP="000C3222">
      <w:pPr>
        <w:pStyle w:val="PURProductName"/>
        <w:rPr>
          <w:rFonts w:eastAsia="Gulim" w:cs="Arial"/>
          <w:lang w:eastAsia="ko-KR"/>
        </w:rPr>
      </w:pPr>
      <w:bookmarkStart w:id="271" w:name="_Toc346536847"/>
      <w:bookmarkStart w:id="272" w:name="_Toc339280314"/>
      <w:bookmarkStart w:id="273" w:name="_Toc339280376"/>
      <w:bookmarkStart w:id="274" w:name="_Toc363552785"/>
      <w:bookmarkStart w:id="275" w:name="_Toc363552850"/>
      <w:bookmarkStart w:id="276" w:name="_Toc378682230"/>
      <w:bookmarkStart w:id="277" w:name="_Toc378682250"/>
      <w:bookmarkStart w:id="278" w:name="_Toc371268262"/>
      <w:bookmarkStart w:id="279" w:name="_Toc371268329"/>
      <w:bookmarkStart w:id="280" w:name="_Toc379899898"/>
      <w:bookmarkStart w:id="281" w:name="_Toc381961124"/>
      <w:r w:rsidRPr="00E62BCC">
        <w:rPr>
          <w:rFonts w:eastAsia="Gulim" w:cs="Arial"/>
          <w:lang w:eastAsia="ko-KR"/>
        </w:rPr>
        <w:t>Windows Server 2012 R2 Essentials</w:t>
      </w:r>
      <w:bookmarkEnd w:id="271"/>
      <w:bookmarkEnd w:id="272"/>
      <w:bookmarkEnd w:id="273"/>
      <w:bookmarkEnd w:id="274"/>
      <w:bookmarkEnd w:id="275"/>
      <w:bookmarkEnd w:id="276"/>
      <w:bookmarkEnd w:id="277"/>
      <w:bookmarkEnd w:id="278"/>
      <w:bookmarkEnd w:id="279"/>
      <w:bookmarkEnd w:id="280"/>
      <w:bookmarkEnd w:id="281"/>
      <w:r w:rsidRPr="00E62BCC">
        <w:rPr>
          <w:rFonts w:eastAsia="Gulim" w:cs="Arial"/>
        </w:rPr>
        <w:fldChar w:fldCharType="begin"/>
      </w:r>
      <w:r w:rsidRPr="00E62BCC">
        <w:rPr>
          <w:rFonts w:eastAsia="Gulim" w:cs="Arial"/>
          <w:lang w:eastAsia="ko-KR"/>
        </w:rPr>
        <w:instrText>XE "Windows Server 2012 R2 Essentials"</w:instrText>
      </w:r>
      <w:r w:rsidRPr="00E62BCC">
        <w:rPr>
          <w:rFonts w:eastAsia="Gulim" w:cs="Arial"/>
        </w:rPr>
        <w:fldChar w:fldCharType="end"/>
      </w:r>
    </w:p>
    <w:p w14:paraId="68886706" w14:textId="77777777" w:rsidR="000C3222" w:rsidRPr="00E62BCC" w:rsidRDefault="000C3222" w:rsidP="000C3222">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w:t>
      </w:r>
    </w:p>
    <w:tbl>
      <w:tblPr>
        <w:tblStyle w:val="ProductAttributesTable"/>
        <w:tblW w:w="0" w:type="auto"/>
        <w:tblLook w:val="04A0" w:firstRow="1" w:lastRow="0" w:firstColumn="1" w:lastColumn="0" w:noHBand="0" w:noVBand="1"/>
      </w:tblPr>
      <w:tblGrid>
        <w:gridCol w:w="5498"/>
        <w:gridCol w:w="5532"/>
      </w:tblGrid>
      <w:tr w:rsidR="000C3222" w:rsidRPr="003A0C05" w14:paraId="68886709" w14:textId="77777777" w:rsidTr="000C3222">
        <w:tc>
          <w:tcPr>
            <w:tcW w:w="5498" w:type="dxa"/>
          </w:tcPr>
          <w:p w14:paraId="68886707" w14:textId="77777777" w:rsidR="000C3222" w:rsidRPr="003A0C05" w:rsidRDefault="000C3222" w:rsidP="000C3222">
            <w:pPr>
              <w:pStyle w:val="PURBody"/>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없음</w:t>
            </w:r>
          </w:p>
        </w:tc>
        <w:tc>
          <w:tcPr>
            <w:tcW w:w="5532" w:type="dxa"/>
          </w:tcPr>
          <w:p w14:paraId="68886708" w14:textId="77777777" w:rsidR="000C3222" w:rsidRPr="003A0C05" w:rsidRDefault="000C3222" w:rsidP="00C6161F">
            <w:pPr>
              <w:pStyle w:val="PURBody"/>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0C3222" w:rsidRPr="003A0C05" w14:paraId="6888670C" w14:textId="77777777" w:rsidTr="000C3222">
        <w:tc>
          <w:tcPr>
            <w:tcW w:w="5498" w:type="dxa"/>
          </w:tcPr>
          <w:p w14:paraId="6888670A" w14:textId="77777777" w:rsidR="000C3222" w:rsidRPr="003A0C05" w:rsidRDefault="000C3222" w:rsidP="00C6161F">
            <w:pPr>
              <w:pStyle w:val="PURBody"/>
              <w:rPr>
                <w:rFonts w:eastAsia="Gulim" w:cs="Arial"/>
                <w:b/>
                <w:lang w:eastAsia="ko-KR"/>
              </w:rPr>
            </w:pPr>
          </w:p>
        </w:tc>
        <w:tc>
          <w:tcPr>
            <w:tcW w:w="5532" w:type="dxa"/>
          </w:tcPr>
          <w:p w14:paraId="6888670B" w14:textId="77777777" w:rsidR="000C3222" w:rsidRPr="003A0C05" w:rsidRDefault="000C3222" w:rsidP="000C3222">
            <w:pPr>
              <w:pStyle w:val="PURBody"/>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b/>
                <w:lang w:eastAsia="ko-KR"/>
              </w:rPr>
              <w:t xml:space="preserve">, MPEG-4, VC-1, </w:t>
            </w:r>
            <w:r w:rsidRPr="003A0C05">
              <w:rPr>
                <w:rFonts w:eastAsia="Gulim" w:cs="Arial"/>
                <w:b/>
                <w:lang w:eastAsia="ko-KR"/>
              </w:rPr>
              <w:t>사용자</w:t>
            </w:r>
            <w:r w:rsidRPr="003A0C05">
              <w:rPr>
                <w:rFonts w:eastAsia="Gulim" w:cs="Arial"/>
                <w:b/>
                <w:lang w:eastAsia="ko-KR"/>
              </w:rPr>
              <w:t xml:space="preserve"> </w:t>
            </w:r>
            <w:r w:rsidRPr="003A0C05">
              <w:rPr>
                <w:rFonts w:eastAsia="Gulim" w:cs="Arial"/>
                <w:b/>
                <w:lang w:eastAsia="ko-KR"/>
              </w:rPr>
              <w:t>동의</w:t>
            </w:r>
            <w:r w:rsidRPr="003A0C05">
              <w:rPr>
                <w:rFonts w:eastAsia="Gulim" w:cs="Arial"/>
                <w:b/>
                <w:lang w:eastAsia="ko-KR"/>
              </w:rPr>
              <w:t xml:space="preserve"> </w:t>
            </w:r>
            <w:r w:rsidRPr="003A0C05">
              <w:rPr>
                <w:rFonts w:eastAsia="Gulim" w:cs="Arial"/>
                <w:b/>
                <w:lang w:eastAsia="ko-KR"/>
              </w:rPr>
              <w:t>없이</w:t>
            </w:r>
            <w:r w:rsidRPr="003A0C05">
              <w:rPr>
                <w:rFonts w:eastAsia="Gulim" w:cs="Arial"/>
                <w:b/>
                <w:lang w:eastAsia="ko-KR"/>
              </w:rPr>
              <w:t xml:space="preserve"> </w:t>
            </w:r>
            <w:r w:rsidRPr="003A0C05">
              <w:rPr>
                <w:rFonts w:eastAsia="Gulim" w:cs="Arial"/>
                <w:b/>
                <w:lang w:eastAsia="ko-KR"/>
              </w:rPr>
              <w:t>설치된</w:t>
            </w:r>
            <w:r w:rsidRPr="003A0C05">
              <w:rPr>
                <w:rFonts w:eastAsia="Gulim" w:cs="Arial"/>
                <w:b/>
                <w:lang w:eastAsia="ko-KR"/>
              </w:rPr>
              <w:t xml:space="preserve"> </w:t>
            </w:r>
            <w:r w:rsidRPr="003A0C05">
              <w:rPr>
                <w:rFonts w:eastAsia="Gulim" w:cs="Arial"/>
                <w:b/>
                <w:lang w:eastAsia="ko-KR"/>
              </w:rPr>
              <w:t>소프트웨어</w:t>
            </w:r>
            <w:r w:rsidRPr="003A0C05">
              <w:rPr>
                <w:rFonts w:eastAsia="Gulim" w:cs="Arial"/>
                <w:lang w:eastAsia="ko-KR"/>
              </w:rPr>
              <w:t>(</w:t>
            </w:r>
            <w:r w:rsidRPr="003A0C05">
              <w:rPr>
                <w:rFonts w:eastAsia="Gulim" w:cs="Arial"/>
                <w:lang w:eastAsia="ko-KR"/>
              </w:rPr>
              <w:t>통지</w:t>
            </w:r>
            <w:r w:rsidRPr="003A0C05">
              <w:rPr>
                <w:rFonts w:eastAsia="Gulim" w:cs="Arial"/>
                <w:lang w:eastAsia="ko-KR"/>
              </w:rPr>
              <w:t xml:space="preserve"> I)</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bl>
    <w:p w14:paraId="6888670D" w14:textId="77777777" w:rsidR="000C3222" w:rsidRPr="00E62BCC" w:rsidRDefault="000C3222" w:rsidP="000C3222">
      <w:pPr>
        <w:pStyle w:val="PURBlueBGHeader"/>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70E" w14:textId="77777777" w:rsidR="000C3222" w:rsidRPr="00E62BCC" w:rsidRDefault="000C3222" w:rsidP="000C3222">
      <w:pPr>
        <w:pStyle w:val="PURBlueStrong-Indented"/>
        <w:rPr>
          <w:rFonts w:eastAsia="Gulim" w:cs="Arial"/>
          <w:lang w:eastAsia="ko-KR"/>
        </w:rPr>
      </w:pPr>
      <w:r w:rsidRPr="00E62BCC">
        <w:rPr>
          <w:rFonts w:eastAsia="Gulim" w:cs="Arial"/>
          <w:lang w:eastAsia="ko-KR"/>
        </w:rPr>
        <w:t>사용의</w:t>
      </w:r>
      <w:r w:rsidRPr="00E62BCC">
        <w:rPr>
          <w:rFonts w:eastAsia="Gulim" w:cs="Arial"/>
          <w:lang w:eastAsia="ko-KR"/>
        </w:rPr>
        <w:t xml:space="preserve"> </w:t>
      </w:r>
      <w:r w:rsidRPr="00E62BCC">
        <w:rPr>
          <w:rFonts w:eastAsia="Gulim" w:cs="Arial"/>
          <w:lang w:eastAsia="ko-KR"/>
        </w:rPr>
        <w:t>제한</w:t>
      </w:r>
    </w:p>
    <w:p w14:paraId="6888670F" w14:textId="77777777" w:rsidR="001D11A3" w:rsidRPr="00E62BCC" w:rsidRDefault="00B70FA2" w:rsidP="00B70FA2">
      <w:pPr>
        <w:pStyle w:val="PURBody-Indented"/>
        <w:rPr>
          <w:rFonts w:eastAsia="Gulim" w:cs="Arial"/>
          <w:lang w:eastAsia="ko-KR"/>
        </w:rPr>
      </w:pPr>
      <w:r w:rsidRPr="00E62BCC">
        <w:rPr>
          <w:rFonts w:eastAsia="Gulim" w:cs="Arial"/>
          <w:lang w:eastAsia="ko-KR"/>
        </w:rPr>
        <w:t xml:space="preserve">i)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그러면</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시점에</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10" w14:textId="77777777" w:rsidR="001D11A3" w:rsidRPr="00E62BCC" w:rsidRDefault="001D11A3" w:rsidP="00B70FA2">
      <w:pPr>
        <w:pStyle w:val="PURBullet-Indented"/>
        <w:rPr>
          <w:rFonts w:eastAsia="Gulim" w:cs="Arial"/>
          <w:lang w:eastAsia="ko-KR"/>
        </w:rPr>
      </w:pP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하나</w:t>
      </w:r>
    </w:p>
    <w:p w14:paraId="68886711" w14:textId="77777777" w:rsidR="001D11A3" w:rsidRPr="00E62BCC" w:rsidRDefault="001D11A3" w:rsidP="00B70FA2">
      <w:pPr>
        <w:pStyle w:val="PURBullet-Indented"/>
        <w:rPr>
          <w:rFonts w:eastAsia="Gulim" w:cs="Arial"/>
          <w:lang w:eastAsia="ko-KR"/>
        </w:rPr>
      </w:pP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하나</w:t>
      </w:r>
    </w:p>
    <w:p w14:paraId="68886712" w14:textId="77777777" w:rsidR="00DD69C5" w:rsidRPr="00E62BCC" w:rsidRDefault="00B70FA2" w:rsidP="00B70FA2">
      <w:pPr>
        <w:pStyle w:val="PURBody-Indented"/>
        <w:rPr>
          <w:rFonts w:eastAsia="Gulim" w:cs="Arial"/>
          <w:lang w:eastAsia="ko-KR"/>
        </w:rPr>
      </w:pPr>
      <w:r w:rsidRPr="00E62BCC">
        <w:rPr>
          <w:rFonts w:eastAsia="Gulim" w:cs="Arial"/>
          <w:lang w:eastAsia="ko-KR"/>
        </w:rPr>
        <w:t xml:space="preserve">ii) </w:t>
      </w:r>
      <w:r w:rsidRPr="00E62BCC">
        <w:rPr>
          <w:rFonts w:eastAsia="Gulim" w:cs="Arial"/>
          <w:lang w:eastAsia="ko-KR"/>
        </w:rPr>
        <w:t>서버의</w:t>
      </w:r>
      <w:r w:rsidRPr="00E62BCC">
        <w:rPr>
          <w:rFonts w:eastAsia="Gulim" w:cs="Arial"/>
          <w:lang w:eastAsia="ko-KR"/>
        </w:rPr>
        <w:t xml:space="preserve"> Active Directory</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같이</w:t>
      </w:r>
      <w:r w:rsidRPr="00E62BCC">
        <w:rPr>
          <w:rFonts w:eastAsia="Gulim" w:cs="Arial"/>
          <w:lang w:eastAsia="ko-KR"/>
        </w:rPr>
        <w:t xml:space="preserve"> </w:t>
      </w:r>
      <w:r w:rsidRPr="00E62BCC">
        <w:rPr>
          <w:rFonts w:eastAsia="Gulim" w:cs="Arial"/>
          <w:lang w:eastAsia="ko-KR"/>
        </w:rPr>
        <w:t>구성된</w:t>
      </w:r>
      <w:r w:rsidRPr="00E62BCC">
        <w:rPr>
          <w:rFonts w:eastAsia="Gulim" w:cs="Arial"/>
          <w:lang w:eastAsia="ko-KR"/>
        </w:rPr>
        <w:t xml:space="preserve"> </w:t>
      </w:r>
      <w:r w:rsidRPr="00E62BCC">
        <w:rPr>
          <w:rFonts w:eastAsia="Gulim" w:cs="Arial"/>
          <w:lang w:eastAsia="ko-KR"/>
        </w:rPr>
        <w:t>도메인에서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713" w14:textId="77777777" w:rsidR="00DD69C5" w:rsidRPr="00E62BCC" w:rsidRDefault="00DD69C5" w:rsidP="00B70FA2">
      <w:pPr>
        <w:pStyle w:val="PURBullet-Indented"/>
        <w:rPr>
          <w:rFonts w:eastAsia="Gulim" w:cs="Arial"/>
        </w:rPr>
      </w:pPr>
      <w:r w:rsidRPr="00E62BCC">
        <w:rPr>
          <w:rFonts w:eastAsia="Gulim" w:cs="Arial"/>
        </w:rPr>
        <w:t>도메인</w:t>
      </w:r>
      <w:r w:rsidRPr="00E62BCC">
        <w:rPr>
          <w:rFonts w:eastAsia="Gulim" w:cs="Arial"/>
        </w:rPr>
        <w:t xml:space="preserve"> </w:t>
      </w:r>
      <w:r w:rsidRPr="00E62BCC">
        <w:rPr>
          <w:rFonts w:eastAsia="Gulim" w:cs="Arial"/>
        </w:rPr>
        <w:t>컨트롤러</w:t>
      </w:r>
      <w:r w:rsidRPr="00E62BCC">
        <w:rPr>
          <w:rFonts w:eastAsia="Gulim" w:cs="Arial"/>
        </w:rPr>
        <w:t>(</w:t>
      </w:r>
      <w:r w:rsidRPr="00E62BCC">
        <w:rPr>
          <w:rFonts w:eastAsia="Gulim" w:cs="Arial"/>
        </w:rPr>
        <w:t>모든</w:t>
      </w:r>
      <w:r w:rsidRPr="00E62BCC">
        <w:rPr>
          <w:rFonts w:eastAsia="Gulim" w:cs="Arial"/>
        </w:rPr>
        <w:t xml:space="preserve"> FSMO(Flexible Single Master Operations) </w:t>
      </w:r>
      <w:r w:rsidRPr="00E62BCC">
        <w:rPr>
          <w:rFonts w:eastAsia="Gulim" w:cs="Arial"/>
        </w:rPr>
        <w:t>역할을</w:t>
      </w:r>
      <w:r w:rsidRPr="00E62BCC">
        <w:rPr>
          <w:rFonts w:eastAsia="Gulim" w:cs="Arial"/>
        </w:rPr>
        <w:t xml:space="preserve"> </w:t>
      </w:r>
      <w:r w:rsidRPr="00E62BCC">
        <w:rPr>
          <w:rFonts w:eastAsia="Gulim" w:cs="Arial"/>
        </w:rPr>
        <w:t>포함하는</w:t>
      </w:r>
      <w:r w:rsidRPr="00E62BCC">
        <w:rPr>
          <w:rFonts w:eastAsia="Gulim" w:cs="Arial"/>
        </w:rPr>
        <w:t xml:space="preserve"> </w:t>
      </w:r>
      <w:r w:rsidRPr="00E62BCC">
        <w:rPr>
          <w:rFonts w:eastAsia="Gulim" w:cs="Arial"/>
        </w:rPr>
        <w:t>단일</w:t>
      </w:r>
      <w:r w:rsidRPr="00E62BCC">
        <w:rPr>
          <w:rFonts w:eastAsia="Gulim" w:cs="Arial"/>
        </w:rPr>
        <w:t xml:space="preserve"> </w:t>
      </w:r>
      <w:r w:rsidRPr="00E62BCC">
        <w:rPr>
          <w:rFonts w:eastAsia="Gulim" w:cs="Arial"/>
        </w:rPr>
        <w:t>서버</w:t>
      </w:r>
      <w:r w:rsidRPr="00E62BCC">
        <w:rPr>
          <w:rFonts w:eastAsia="Gulim" w:cs="Arial"/>
        </w:rPr>
        <w:t>)</w:t>
      </w:r>
      <w:r w:rsidRPr="00E62BCC">
        <w:rPr>
          <w:rFonts w:eastAsia="Gulim" w:cs="Arial"/>
        </w:rPr>
        <w:t>로</w:t>
      </w:r>
      <w:r w:rsidRPr="00E62BCC">
        <w:rPr>
          <w:rFonts w:eastAsia="Gulim" w:cs="Arial"/>
        </w:rPr>
        <w:t xml:space="preserve"> </w:t>
      </w:r>
      <w:r w:rsidRPr="00E62BCC">
        <w:rPr>
          <w:rFonts w:eastAsia="Gulim" w:cs="Arial"/>
        </w:rPr>
        <w:t>구성됨</w:t>
      </w:r>
    </w:p>
    <w:p w14:paraId="68886714" w14:textId="77777777" w:rsidR="00DD69C5" w:rsidRPr="00E62BCC" w:rsidRDefault="00DD69C5" w:rsidP="00B70FA2">
      <w:pPr>
        <w:pStyle w:val="PURBullet-Indented"/>
        <w:rPr>
          <w:rFonts w:eastAsia="Gulim" w:cs="Arial"/>
          <w:lang w:eastAsia="ko-KR"/>
        </w:rPr>
      </w:pPr>
      <w:r w:rsidRPr="00E62BCC">
        <w:rPr>
          <w:rFonts w:eastAsia="Gulim" w:cs="Arial"/>
          <w:lang w:eastAsia="ko-KR"/>
        </w:rPr>
        <w:t>도메인</w:t>
      </w:r>
      <w:r w:rsidRPr="00E62BCC">
        <w:rPr>
          <w:rFonts w:eastAsia="Gulim" w:cs="Arial"/>
          <w:lang w:eastAsia="ko-KR"/>
        </w:rPr>
        <w:t xml:space="preserve"> </w:t>
      </w:r>
      <w:r w:rsidRPr="00E62BCC">
        <w:rPr>
          <w:rFonts w:eastAsia="Gulim" w:cs="Arial"/>
          <w:lang w:eastAsia="ko-KR"/>
        </w:rPr>
        <w:t>포리스트의</w:t>
      </w:r>
      <w:r w:rsidRPr="00E62BCC">
        <w:rPr>
          <w:rFonts w:eastAsia="Gulim" w:cs="Arial"/>
          <w:lang w:eastAsia="ko-KR"/>
        </w:rPr>
        <w:t xml:space="preserve"> </w:t>
      </w:r>
      <w:r w:rsidRPr="00E62BCC">
        <w:rPr>
          <w:rFonts w:eastAsia="Gulim" w:cs="Arial"/>
          <w:lang w:eastAsia="ko-KR"/>
        </w:rPr>
        <w:t>루트로</w:t>
      </w:r>
      <w:r w:rsidRPr="00E62BCC">
        <w:rPr>
          <w:rFonts w:eastAsia="Gulim" w:cs="Arial"/>
          <w:lang w:eastAsia="ko-KR"/>
        </w:rPr>
        <w:t xml:space="preserve"> </w:t>
      </w:r>
      <w:r w:rsidRPr="00E62BCC">
        <w:rPr>
          <w:rFonts w:eastAsia="Gulim" w:cs="Arial"/>
          <w:lang w:eastAsia="ko-KR"/>
        </w:rPr>
        <w:t>구성됨</w:t>
      </w:r>
      <w:r w:rsidRPr="00E62BCC">
        <w:rPr>
          <w:rFonts w:eastAsia="Gulim" w:cs="Arial"/>
          <w:lang w:eastAsia="ko-KR"/>
        </w:rPr>
        <w:t xml:space="preserve"> </w:t>
      </w:r>
    </w:p>
    <w:p w14:paraId="68886715" w14:textId="77777777" w:rsidR="00DD69C5" w:rsidRPr="00E62BCC" w:rsidRDefault="00DD69C5" w:rsidP="00B70FA2">
      <w:pPr>
        <w:pStyle w:val="PURBullet-Indented"/>
        <w:rPr>
          <w:rFonts w:eastAsia="Gulim" w:cs="Arial"/>
          <w:lang w:eastAsia="ko-KR"/>
        </w:rPr>
      </w:pPr>
      <w:r w:rsidRPr="00E62BCC">
        <w:rPr>
          <w:rFonts w:eastAsia="Gulim" w:cs="Arial"/>
          <w:lang w:eastAsia="ko-KR"/>
        </w:rPr>
        <w:t>자식</w:t>
      </w:r>
      <w:r w:rsidRPr="00E62BCC">
        <w:rPr>
          <w:rFonts w:eastAsia="Gulim" w:cs="Arial"/>
          <w:lang w:eastAsia="ko-KR"/>
        </w:rPr>
        <w:t xml:space="preserve"> </w:t>
      </w:r>
      <w:r w:rsidRPr="00E62BCC">
        <w:rPr>
          <w:rFonts w:eastAsia="Gulim" w:cs="Arial"/>
          <w:lang w:eastAsia="ko-KR"/>
        </w:rPr>
        <w:t>도메인이</w:t>
      </w:r>
      <w:r w:rsidRPr="00E62BCC">
        <w:rPr>
          <w:rFonts w:eastAsia="Gulim" w:cs="Arial"/>
          <w:lang w:eastAsia="ko-KR"/>
        </w:rPr>
        <w:t xml:space="preserve"> </w:t>
      </w:r>
      <w:r w:rsidRPr="00E62BCC">
        <w:rPr>
          <w:rFonts w:eastAsia="Gulim" w:cs="Arial"/>
          <w:lang w:eastAsia="ko-KR"/>
        </w:rPr>
        <w:t>되지</w:t>
      </w:r>
      <w:r w:rsidRPr="00E62BCC">
        <w:rPr>
          <w:rFonts w:eastAsia="Gulim" w:cs="Arial"/>
          <w:lang w:eastAsia="ko-KR"/>
        </w:rPr>
        <w:t xml:space="preserve"> </w:t>
      </w:r>
      <w:r w:rsidRPr="00E62BCC">
        <w:rPr>
          <w:rFonts w:eastAsia="Gulim" w:cs="Arial"/>
          <w:lang w:eastAsia="ko-KR"/>
        </w:rPr>
        <w:t>않도록</w:t>
      </w:r>
      <w:r w:rsidRPr="00E62BCC">
        <w:rPr>
          <w:rFonts w:eastAsia="Gulim" w:cs="Arial"/>
          <w:lang w:eastAsia="ko-KR"/>
        </w:rPr>
        <w:t xml:space="preserve"> </w:t>
      </w:r>
      <w:r w:rsidRPr="00E62BCC">
        <w:rPr>
          <w:rFonts w:eastAsia="Gulim" w:cs="Arial"/>
          <w:lang w:eastAsia="ko-KR"/>
        </w:rPr>
        <w:t>구성됨</w:t>
      </w:r>
      <w:r w:rsidRPr="00E62BCC">
        <w:rPr>
          <w:rFonts w:eastAsia="Gulim" w:cs="Arial"/>
          <w:lang w:eastAsia="ko-KR"/>
        </w:rPr>
        <w:t xml:space="preserve"> </w:t>
      </w:r>
      <w:r w:rsidRPr="00E62BCC">
        <w:rPr>
          <w:rFonts w:eastAsia="Gulim" w:cs="Arial"/>
          <w:lang w:eastAsia="ko-KR"/>
        </w:rPr>
        <w:t>그리고</w:t>
      </w:r>
    </w:p>
    <w:p w14:paraId="68886716" w14:textId="77777777" w:rsidR="00DD69C5" w:rsidRPr="00E62BCC" w:rsidRDefault="00DD69C5" w:rsidP="00B70FA2">
      <w:pPr>
        <w:pStyle w:val="PURBullet-Indented"/>
        <w:rPr>
          <w:rFonts w:eastAsia="Gulim" w:cs="Arial"/>
          <w:lang w:eastAsia="ko-KR"/>
        </w:rPr>
      </w:pP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도메인과</w:t>
      </w:r>
      <w:r w:rsidRPr="00E62BCC">
        <w:rPr>
          <w:rFonts w:eastAsia="Gulim" w:cs="Arial"/>
          <w:lang w:eastAsia="ko-KR"/>
        </w:rPr>
        <w:t xml:space="preserve"> </w:t>
      </w:r>
      <w:r w:rsidRPr="00E62BCC">
        <w:rPr>
          <w:rFonts w:eastAsia="Gulim" w:cs="Arial"/>
          <w:lang w:eastAsia="ko-KR"/>
        </w:rPr>
        <w:t>트러스트</w:t>
      </w:r>
      <w:r w:rsidRPr="00E62BCC">
        <w:rPr>
          <w:rFonts w:eastAsia="Gulim" w:cs="Arial"/>
          <w:lang w:eastAsia="ko-KR"/>
        </w:rPr>
        <w:t xml:space="preserve"> </w:t>
      </w:r>
      <w:r w:rsidRPr="00E62BCC">
        <w:rPr>
          <w:rFonts w:eastAsia="Gulim" w:cs="Arial"/>
          <w:lang w:eastAsia="ko-KR"/>
        </w:rPr>
        <w:t>관계를</w:t>
      </w:r>
      <w:r w:rsidRPr="00E62BCC">
        <w:rPr>
          <w:rFonts w:eastAsia="Gulim" w:cs="Arial"/>
          <w:lang w:eastAsia="ko-KR"/>
        </w:rPr>
        <w:t xml:space="preserve"> </w:t>
      </w:r>
      <w:r w:rsidRPr="00E62BCC">
        <w:rPr>
          <w:rFonts w:eastAsia="Gulim" w:cs="Arial"/>
          <w:lang w:eastAsia="ko-KR"/>
        </w:rPr>
        <w:t>갖지</w:t>
      </w:r>
      <w:r w:rsidRPr="00E62BCC">
        <w:rPr>
          <w:rFonts w:eastAsia="Gulim" w:cs="Arial"/>
          <w:lang w:eastAsia="ko-KR"/>
        </w:rPr>
        <w:t xml:space="preserve"> </w:t>
      </w:r>
      <w:r w:rsidRPr="00E62BCC">
        <w:rPr>
          <w:rFonts w:eastAsia="Gulim" w:cs="Arial"/>
          <w:lang w:eastAsia="ko-KR"/>
        </w:rPr>
        <w:t>않도록</w:t>
      </w:r>
      <w:r w:rsidRPr="00E62BCC">
        <w:rPr>
          <w:rFonts w:eastAsia="Gulim" w:cs="Arial"/>
          <w:lang w:eastAsia="ko-KR"/>
        </w:rPr>
        <w:t xml:space="preserve"> </w:t>
      </w:r>
      <w:r w:rsidRPr="00E62BCC">
        <w:rPr>
          <w:rFonts w:eastAsia="Gulim" w:cs="Arial"/>
          <w:lang w:eastAsia="ko-KR"/>
        </w:rPr>
        <w:t>구성됨</w:t>
      </w:r>
    </w:p>
    <w:p w14:paraId="68886717" w14:textId="77777777" w:rsidR="00DD69C5" w:rsidRPr="00E62BCC" w:rsidRDefault="00B70FA2" w:rsidP="00B70FA2">
      <w:pPr>
        <w:pStyle w:val="PURBody-Indented"/>
        <w:rPr>
          <w:rFonts w:eastAsia="Gulim" w:cs="Arial"/>
          <w:lang w:eastAsia="ko-KR"/>
        </w:rPr>
      </w:pPr>
      <w:r w:rsidRPr="00E62BCC">
        <w:rPr>
          <w:rFonts w:eastAsia="Gulim" w:cs="Arial"/>
          <w:lang w:eastAsia="ko-KR"/>
        </w:rPr>
        <w:lastRenderedPageBreak/>
        <w:t xml:space="preserve">iii) </w:t>
      </w:r>
      <w:r w:rsidRPr="00E62BCC">
        <w:rPr>
          <w:rFonts w:eastAsia="Gulim" w:cs="Arial"/>
          <w:lang w:eastAsia="ko-KR"/>
        </w:rPr>
        <w:t>허용되는</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가상화</w:t>
      </w:r>
      <w:r w:rsidRPr="00E62BCC">
        <w:rPr>
          <w:rFonts w:eastAsia="Gulim" w:cs="Arial"/>
          <w:szCs w:val="18"/>
          <w:lang w:eastAsia="ko-KR"/>
        </w:rPr>
        <w:t xml:space="preserve"> </w:t>
      </w:r>
      <w:r w:rsidRPr="00E62BCC">
        <w:rPr>
          <w:rFonts w:eastAsia="Gulim" w:cs="Arial"/>
          <w:szCs w:val="18"/>
          <w:lang w:eastAsia="ko-KR"/>
        </w:rPr>
        <w:t>소프트웨어를</w:t>
      </w:r>
      <w:r w:rsidRPr="00E62BCC">
        <w:rPr>
          <w:rFonts w:eastAsia="Gulim" w:cs="Arial"/>
          <w:szCs w:val="18"/>
          <w:lang w:eastAsia="ko-KR"/>
        </w:rPr>
        <w:t xml:space="preserve"> </w:t>
      </w:r>
      <w:r w:rsidRPr="00E62BCC">
        <w:rPr>
          <w:rFonts w:eastAsia="Gulim" w:cs="Arial"/>
          <w:szCs w:val="18"/>
          <w:lang w:eastAsia="ko-KR"/>
        </w:rPr>
        <w:t>실행하거나</w:t>
      </w:r>
      <w:r w:rsidRPr="00E62BCC">
        <w:rPr>
          <w:rFonts w:eastAsia="Gulim" w:cs="Arial"/>
          <w:szCs w:val="18"/>
          <w:lang w:eastAsia="ko-KR"/>
        </w:rPr>
        <w:t xml:space="preserve"> </w:t>
      </w:r>
      <w:r w:rsidRPr="00E62BCC">
        <w:rPr>
          <w:rFonts w:eastAsia="Gulim" w:cs="Arial"/>
          <w:szCs w:val="18"/>
          <w:lang w:eastAsia="ko-KR"/>
        </w:rPr>
        <w:t>하드웨어</w:t>
      </w:r>
      <w:r w:rsidRPr="00E62BCC">
        <w:rPr>
          <w:rFonts w:eastAsia="Gulim" w:cs="Arial"/>
          <w:szCs w:val="18"/>
          <w:lang w:eastAsia="ko-KR"/>
        </w:rPr>
        <w:t xml:space="preserve"> </w:t>
      </w:r>
      <w:r w:rsidRPr="00E62BCC">
        <w:rPr>
          <w:rFonts w:eastAsia="Gulim" w:cs="Arial"/>
          <w:szCs w:val="18"/>
          <w:lang w:eastAsia="ko-KR"/>
        </w:rPr>
        <w:t>가상화</w:t>
      </w:r>
      <w:r w:rsidRPr="00E62BCC">
        <w:rPr>
          <w:rFonts w:eastAsia="Gulim" w:cs="Arial"/>
          <w:szCs w:val="18"/>
          <w:lang w:eastAsia="ko-KR"/>
        </w:rPr>
        <w:t xml:space="preserve"> </w:t>
      </w:r>
      <w:r w:rsidRPr="00E62BCC">
        <w:rPr>
          <w:rFonts w:eastAsia="Gulim" w:cs="Arial"/>
          <w:szCs w:val="18"/>
          <w:lang w:eastAsia="ko-KR"/>
        </w:rPr>
        <w:t>서비스를</w:t>
      </w:r>
      <w:r w:rsidRPr="00E62BCC">
        <w:rPr>
          <w:rFonts w:eastAsia="Gulim" w:cs="Arial"/>
          <w:szCs w:val="18"/>
          <w:lang w:eastAsia="ko-KR"/>
        </w:rPr>
        <w:t xml:space="preserve"> </w:t>
      </w:r>
      <w:r w:rsidRPr="00E62BCC">
        <w:rPr>
          <w:rFonts w:eastAsia="Gulim" w:cs="Arial"/>
          <w:szCs w:val="18"/>
          <w:lang w:eastAsia="ko-KR"/>
        </w:rPr>
        <w:t>제공할</w:t>
      </w:r>
      <w:r w:rsidRPr="00E62BCC">
        <w:rPr>
          <w:rFonts w:eastAsia="Gulim" w:cs="Arial"/>
          <w:szCs w:val="18"/>
          <w:lang w:eastAsia="ko-KR"/>
        </w:rPr>
        <w:t xml:space="preserve"> </w:t>
      </w:r>
      <w:r w:rsidRPr="00E62BCC">
        <w:rPr>
          <w:rFonts w:eastAsia="Gulim" w:cs="Arial"/>
          <w:szCs w:val="18"/>
          <w:lang w:eastAsia="ko-KR"/>
        </w:rPr>
        <w:t>수만</w:t>
      </w:r>
      <w:r w:rsidRPr="00E62BCC">
        <w:rPr>
          <w:rFonts w:eastAsia="Gulim" w:cs="Arial"/>
          <w:szCs w:val="18"/>
          <w:lang w:eastAsia="ko-KR"/>
        </w:rPr>
        <w:t xml:space="preserve"> </w:t>
      </w:r>
      <w:r w:rsidRPr="00E62BCC">
        <w:rPr>
          <w:rFonts w:eastAsia="Gulim" w:cs="Arial"/>
          <w:szCs w:val="18"/>
          <w:lang w:eastAsia="ko-KR"/>
        </w:rPr>
        <w:t>있습니다</w:t>
      </w:r>
      <w:r w:rsidRPr="00E62BCC">
        <w:rPr>
          <w:rFonts w:eastAsia="Gulim" w:cs="Arial"/>
          <w:szCs w:val="18"/>
          <w:lang w:eastAsia="ko-KR"/>
        </w:rPr>
        <w:t xml:space="preserve">. </w:t>
      </w:r>
      <w:r w:rsidRPr="00E62BCC">
        <w:rPr>
          <w:rFonts w:eastAsia="Gulim" w:cs="Arial"/>
          <w:szCs w:val="18"/>
          <w:lang w:eastAsia="ko-KR"/>
        </w:rPr>
        <w:t>이</w:t>
      </w:r>
      <w:r w:rsidRPr="00E62BCC">
        <w:rPr>
          <w:rFonts w:eastAsia="Gulim" w:cs="Arial"/>
          <w:szCs w:val="18"/>
          <w:lang w:eastAsia="ko-KR"/>
        </w:rPr>
        <w:t xml:space="preserve"> </w:t>
      </w:r>
      <w:r w:rsidRPr="00E62BCC">
        <w:rPr>
          <w:rFonts w:eastAsia="Gulim" w:cs="Arial"/>
          <w:szCs w:val="18"/>
          <w:lang w:eastAsia="ko-KR"/>
        </w:rPr>
        <w:t>인스턴스는</w:t>
      </w:r>
      <w:r w:rsidRPr="00E62BCC">
        <w:rPr>
          <w:rFonts w:eastAsia="Gulim" w:cs="Arial"/>
          <w:szCs w:val="18"/>
          <w:lang w:eastAsia="ko-KR"/>
        </w:rPr>
        <w:t xml:space="preserve"> </w:t>
      </w:r>
      <w:r w:rsidRPr="00E62BCC">
        <w:rPr>
          <w:rFonts w:eastAsia="Gulim" w:cs="Arial"/>
          <w:szCs w:val="18"/>
          <w:lang w:eastAsia="ko-KR"/>
        </w:rPr>
        <w:t>위의</w:t>
      </w:r>
      <w:r w:rsidRPr="00E62BCC">
        <w:rPr>
          <w:rFonts w:eastAsia="Gulim" w:cs="Arial"/>
          <w:szCs w:val="18"/>
          <w:lang w:eastAsia="ko-KR"/>
        </w:rPr>
        <w:t xml:space="preserve"> (ii)</w:t>
      </w:r>
      <w:r w:rsidRPr="00E62BCC">
        <w:rPr>
          <w:rFonts w:eastAsia="Gulim" w:cs="Arial"/>
          <w:szCs w:val="18"/>
          <w:lang w:eastAsia="ko-KR"/>
        </w:rPr>
        <w:t>에</w:t>
      </w:r>
      <w:r w:rsidRPr="00E62BCC">
        <w:rPr>
          <w:rFonts w:eastAsia="Gulim" w:cs="Arial"/>
          <w:szCs w:val="18"/>
          <w:lang w:eastAsia="ko-KR"/>
        </w:rPr>
        <w:t xml:space="preserve"> </w:t>
      </w:r>
      <w:r w:rsidRPr="00E62BCC">
        <w:rPr>
          <w:rFonts w:eastAsia="Gulim" w:cs="Arial"/>
          <w:szCs w:val="18"/>
          <w:lang w:eastAsia="ko-KR"/>
        </w:rPr>
        <w:t>나와</w:t>
      </w:r>
      <w:r w:rsidRPr="00E62BCC">
        <w:rPr>
          <w:rFonts w:eastAsia="Gulim" w:cs="Arial"/>
          <w:szCs w:val="18"/>
          <w:lang w:eastAsia="ko-KR"/>
        </w:rPr>
        <w:t xml:space="preserve"> </w:t>
      </w:r>
      <w:r w:rsidRPr="00E62BCC">
        <w:rPr>
          <w:rFonts w:eastAsia="Gulim" w:cs="Arial"/>
          <w:szCs w:val="18"/>
          <w:lang w:eastAsia="ko-KR"/>
        </w:rPr>
        <w:t>있는</w:t>
      </w:r>
      <w:r w:rsidRPr="00E62BCC">
        <w:rPr>
          <w:rFonts w:eastAsia="Gulim" w:cs="Arial"/>
          <w:szCs w:val="18"/>
          <w:lang w:eastAsia="ko-KR"/>
        </w:rPr>
        <w:t xml:space="preserve"> </w:t>
      </w:r>
      <w:r w:rsidRPr="00E62BCC">
        <w:rPr>
          <w:rFonts w:eastAsia="Gulim" w:cs="Arial"/>
          <w:szCs w:val="18"/>
          <w:lang w:eastAsia="ko-KR"/>
        </w:rPr>
        <w:t>요구</w:t>
      </w:r>
      <w:r w:rsidRPr="00E62BCC">
        <w:rPr>
          <w:rFonts w:eastAsia="Gulim" w:cs="Arial"/>
          <w:szCs w:val="18"/>
          <w:lang w:eastAsia="ko-KR"/>
        </w:rPr>
        <w:t xml:space="preserve"> </w:t>
      </w:r>
      <w:r w:rsidRPr="00E62BCC">
        <w:rPr>
          <w:rFonts w:eastAsia="Gulim" w:cs="Arial"/>
          <w:szCs w:val="18"/>
          <w:lang w:eastAsia="ko-KR"/>
        </w:rPr>
        <w:t>사항에</w:t>
      </w:r>
      <w:r w:rsidRPr="00E62BCC">
        <w:rPr>
          <w:rFonts w:eastAsia="Gulim" w:cs="Arial"/>
          <w:szCs w:val="18"/>
          <w:lang w:eastAsia="ko-KR"/>
        </w:rPr>
        <w:t xml:space="preserve"> </w:t>
      </w:r>
      <w:r w:rsidRPr="00E62BCC">
        <w:rPr>
          <w:rFonts w:eastAsia="Gulim" w:cs="Arial"/>
          <w:szCs w:val="18"/>
          <w:lang w:eastAsia="ko-KR"/>
        </w:rPr>
        <w:t>부합하지</w:t>
      </w:r>
      <w:r w:rsidRPr="00E62BCC">
        <w:rPr>
          <w:rFonts w:eastAsia="Gulim" w:cs="Arial"/>
          <w:szCs w:val="18"/>
          <w:lang w:eastAsia="ko-KR"/>
        </w:rPr>
        <w:t xml:space="preserve"> </w:t>
      </w:r>
      <w:r w:rsidRPr="00E62BCC">
        <w:rPr>
          <w:rFonts w:eastAsia="Gulim" w:cs="Arial"/>
          <w:szCs w:val="18"/>
          <w:lang w:eastAsia="ko-KR"/>
        </w:rPr>
        <w:t>않아도</w:t>
      </w:r>
      <w:r w:rsidRPr="00E62BCC">
        <w:rPr>
          <w:rFonts w:eastAsia="Gulim" w:cs="Arial"/>
          <w:szCs w:val="18"/>
          <w:lang w:eastAsia="ko-KR"/>
        </w:rPr>
        <w:t xml:space="preserve"> </w:t>
      </w:r>
      <w:r w:rsidRPr="00E62BCC">
        <w:rPr>
          <w:rFonts w:eastAsia="Gulim" w:cs="Arial"/>
          <w:szCs w:val="18"/>
          <w:lang w:eastAsia="ko-KR"/>
        </w:rPr>
        <w:t>됩니다</w:t>
      </w:r>
      <w:r w:rsidRPr="00E62BCC">
        <w:rPr>
          <w:rFonts w:eastAsia="Gulim" w:cs="Arial"/>
          <w:szCs w:val="18"/>
          <w:lang w:eastAsia="ko-KR"/>
        </w:rPr>
        <w:t xml:space="preserve">. </w:t>
      </w:r>
      <w:r w:rsidRPr="00E62BCC">
        <w:rPr>
          <w:rFonts w:eastAsia="Gulim" w:cs="Arial"/>
          <w:szCs w:val="18"/>
          <w:lang w:eastAsia="ko-KR"/>
        </w:rPr>
        <w:t>이는</w:t>
      </w:r>
      <w:r w:rsidRPr="00E62BCC">
        <w:rPr>
          <w:rFonts w:eastAsia="Gulim" w:cs="Arial"/>
          <w:szCs w:val="18"/>
          <w:lang w:eastAsia="ko-KR"/>
        </w:rPr>
        <w:t xml:space="preserve"> </w:t>
      </w:r>
      <w:r w:rsidRPr="00E62BCC">
        <w:rPr>
          <w:rFonts w:eastAsia="Gulim" w:cs="Arial"/>
          <w:szCs w:val="18"/>
          <w:lang w:eastAsia="ko-KR"/>
        </w:rPr>
        <w:t>인스턴스가</w:t>
      </w:r>
      <w:r w:rsidRPr="00E62BCC">
        <w:rPr>
          <w:rFonts w:eastAsia="Gulim" w:cs="Arial"/>
          <w:szCs w:val="18"/>
          <w:lang w:eastAsia="ko-KR"/>
        </w:rPr>
        <w:t xml:space="preserve"> </w:t>
      </w:r>
      <w:r w:rsidRPr="00E62BCC">
        <w:rPr>
          <w:rFonts w:eastAsia="Gulim" w:cs="Arial"/>
          <w:szCs w:val="18"/>
          <w:lang w:eastAsia="ko-KR"/>
        </w:rPr>
        <w:t>도메인</w:t>
      </w:r>
      <w:r w:rsidRPr="00E62BCC">
        <w:rPr>
          <w:rFonts w:eastAsia="Gulim" w:cs="Arial"/>
          <w:szCs w:val="18"/>
          <w:lang w:eastAsia="ko-KR"/>
        </w:rPr>
        <w:t xml:space="preserve"> </w:t>
      </w:r>
      <w:r w:rsidRPr="00E62BCC">
        <w:rPr>
          <w:rFonts w:eastAsia="Gulim" w:cs="Arial"/>
          <w:szCs w:val="18"/>
          <w:lang w:eastAsia="ko-KR"/>
        </w:rPr>
        <w:t>컨트롤러가</w:t>
      </w:r>
      <w:r w:rsidRPr="00E62BCC">
        <w:rPr>
          <w:rFonts w:eastAsia="Gulim" w:cs="Arial"/>
          <w:szCs w:val="18"/>
          <w:lang w:eastAsia="ko-KR"/>
        </w:rPr>
        <w:t xml:space="preserve"> </w:t>
      </w:r>
      <w:r w:rsidRPr="00E62BCC">
        <w:rPr>
          <w:rFonts w:eastAsia="Gulim" w:cs="Arial"/>
          <w:szCs w:val="18"/>
          <w:lang w:eastAsia="ko-KR"/>
        </w:rPr>
        <w:t>아니어도</w:t>
      </w:r>
      <w:r w:rsidRPr="00E62BCC">
        <w:rPr>
          <w:rFonts w:eastAsia="Gulim" w:cs="Arial"/>
          <w:szCs w:val="18"/>
          <w:lang w:eastAsia="ko-KR"/>
        </w:rPr>
        <w:t xml:space="preserve"> </w:t>
      </w:r>
      <w:r w:rsidRPr="00E62BCC">
        <w:rPr>
          <w:rFonts w:eastAsia="Gulim" w:cs="Arial"/>
          <w:szCs w:val="18"/>
          <w:lang w:eastAsia="ko-KR"/>
        </w:rPr>
        <w:t>되는</w:t>
      </w:r>
      <w:r w:rsidRPr="00E62BCC">
        <w:rPr>
          <w:rFonts w:eastAsia="Gulim" w:cs="Arial"/>
          <w:szCs w:val="18"/>
          <w:lang w:eastAsia="ko-KR"/>
        </w:rPr>
        <w:t xml:space="preserve"> </w:t>
      </w:r>
      <w:r w:rsidRPr="00E62BCC">
        <w:rPr>
          <w:rFonts w:eastAsia="Gulim" w:cs="Arial"/>
          <w:szCs w:val="18"/>
          <w:lang w:eastAsia="ko-KR"/>
        </w:rPr>
        <w:t>유일한</w:t>
      </w:r>
      <w:r w:rsidRPr="00E62BCC">
        <w:rPr>
          <w:rFonts w:eastAsia="Gulim" w:cs="Arial"/>
          <w:szCs w:val="18"/>
          <w:lang w:eastAsia="ko-KR"/>
        </w:rPr>
        <w:t xml:space="preserve"> </w:t>
      </w:r>
      <w:r w:rsidRPr="00E62BCC">
        <w:rPr>
          <w:rFonts w:eastAsia="Gulim" w:cs="Arial"/>
          <w:szCs w:val="18"/>
          <w:lang w:eastAsia="ko-KR"/>
        </w:rPr>
        <w:t>구성입니다</w:t>
      </w:r>
      <w:r w:rsidRPr="00E62BCC">
        <w:rPr>
          <w:rFonts w:eastAsia="Gulim" w:cs="Arial"/>
          <w:szCs w:val="18"/>
          <w:lang w:eastAsia="ko-KR"/>
        </w:rPr>
        <w:t>.</w:t>
      </w:r>
    </w:p>
    <w:p w14:paraId="68886718" w14:textId="77777777" w:rsidR="000C3222" w:rsidRPr="00E62BCC" w:rsidRDefault="000C3222" w:rsidP="000C3222">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처음</w:t>
      </w:r>
      <w:r w:rsidRPr="00E62BCC">
        <w:rPr>
          <w:rFonts w:eastAsia="Gulim" w:cs="Arial"/>
          <w:lang w:eastAsia="ko-KR"/>
        </w:rPr>
        <w:t xml:space="preserve"> </w:t>
      </w:r>
      <w:r w:rsidRPr="00E62BCC">
        <w:rPr>
          <w:rFonts w:eastAsia="Gulim" w:cs="Arial"/>
          <w:lang w:eastAsia="ko-KR"/>
        </w:rPr>
        <w:t>설치한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30</w:t>
      </w:r>
      <w:r w:rsidRPr="00E62BCC">
        <w:rPr>
          <w:rFonts w:eastAsia="Gulim" w:cs="Arial"/>
          <w:lang w:eastAsia="ko-KR"/>
        </w:rPr>
        <w:t>일이</w:t>
      </w:r>
      <w:r w:rsidRPr="00E62BCC">
        <w:rPr>
          <w:rFonts w:eastAsia="Gulim" w:cs="Arial"/>
          <w:lang w:eastAsia="ko-KR"/>
        </w:rPr>
        <w:t xml:space="preserve"> </w:t>
      </w:r>
      <w:r w:rsidRPr="00E62BCC">
        <w:rPr>
          <w:rFonts w:eastAsia="Gulim" w:cs="Arial"/>
          <w:lang w:eastAsia="ko-KR"/>
        </w:rPr>
        <w:t>경과하면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소프트웨어에서</w:t>
      </w:r>
      <w:r w:rsidRPr="00E62BCC">
        <w:rPr>
          <w:rFonts w:eastAsia="Gulim" w:cs="Arial"/>
          <w:lang w:eastAsia="ko-KR"/>
        </w:rPr>
        <w:t xml:space="preserve"> </w:t>
      </w:r>
      <w:r w:rsidRPr="00E62BCC">
        <w:rPr>
          <w:rFonts w:eastAsia="Gulim" w:cs="Arial"/>
          <w:lang w:eastAsia="ko-KR"/>
        </w:rPr>
        <w:t>수시로</w:t>
      </w:r>
      <w:r w:rsidRPr="00E62BCC">
        <w:rPr>
          <w:rFonts w:eastAsia="Gulim" w:cs="Arial"/>
          <w:lang w:eastAsia="ko-KR"/>
        </w:rPr>
        <w:t xml:space="preserve"> Active Directory</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위와</w:t>
      </w:r>
      <w:r w:rsidRPr="00E62BCC">
        <w:rPr>
          <w:rFonts w:eastAsia="Gulim" w:cs="Arial"/>
          <w:lang w:eastAsia="ko-KR"/>
        </w:rPr>
        <w:t xml:space="preserve"> </w:t>
      </w:r>
      <w:r w:rsidRPr="00E62BCC">
        <w:rPr>
          <w:rFonts w:eastAsia="Gulim" w:cs="Arial"/>
          <w:lang w:eastAsia="ko-KR"/>
        </w:rPr>
        <w:t>같이</w:t>
      </w:r>
      <w:r w:rsidRPr="00E62BCC">
        <w:rPr>
          <w:rFonts w:eastAsia="Gulim" w:cs="Arial"/>
          <w:lang w:eastAsia="ko-KR"/>
        </w:rPr>
        <w:t xml:space="preserve"> </w:t>
      </w:r>
      <w:r w:rsidRPr="00E62BCC">
        <w:rPr>
          <w:rFonts w:eastAsia="Gulim" w:cs="Arial"/>
          <w:lang w:eastAsia="ko-KR"/>
        </w:rPr>
        <w:t>구성되어</w:t>
      </w:r>
      <w:r w:rsidRPr="00E62BCC">
        <w:rPr>
          <w:rFonts w:eastAsia="Gulim" w:cs="Arial"/>
          <w:lang w:eastAsia="ko-KR"/>
        </w:rPr>
        <w:t xml:space="preserve"> </w:t>
      </w:r>
      <w:r w:rsidRPr="00E62BCC">
        <w:rPr>
          <w:rFonts w:eastAsia="Gulim" w:cs="Arial"/>
          <w:lang w:eastAsia="ko-KR"/>
        </w:rPr>
        <w:t>있는지</w:t>
      </w:r>
      <w:r w:rsidRPr="00E62BCC">
        <w:rPr>
          <w:rFonts w:eastAsia="Gulim" w:cs="Arial"/>
          <w:lang w:eastAsia="ko-KR"/>
        </w:rPr>
        <w:t xml:space="preserve"> </w:t>
      </w:r>
      <w:r w:rsidRPr="00E62BCC">
        <w:rPr>
          <w:rFonts w:eastAsia="Gulim" w:cs="Arial"/>
          <w:lang w:eastAsia="ko-KR"/>
        </w:rPr>
        <w:t>확인합니다</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확인에</w:t>
      </w:r>
      <w:r w:rsidRPr="00E62BCC">
        <w:rPr>
          <w:rFonts w:eastAsia="Gulim" w:cs="Arial"/>
          <w:lang w:eastAsia="ko-KR"/>
        </w:rPr>
        <w:t xml:space="preserve"> </w:t>
      </w:r>
      <w:r w:rsidRPr="00E62BCC">
        <w:rPr>
          <w:rFonts w:eastAsia="Gulim" w:cs="Arial"/>
          <w:lang w:eastAsia="ko-KR"/>
        </w:rPr>
        <w:t>실패하면</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결과가</w:t>
      </w:r>
      <w:r w:rsidRPr="00E62BCC">
        <w:rPr>
          <w:rFonts w:eastAsia="Gulim" w:cs="Arial"/>
          <w:lang w:eastAsia="ko-KR"/>
        </w:rPr>
        <w:t xml:space="preserve"> </w:t>
      </w:r>
      <w:r w:rsidRPr="00E62BCC">
        <w:rPr>
          <w:rFonts w:eastAsia="Gulim" w:cs="Arial"/>
          <w:lang w:eastAsia="ko-KR"/>
        </w:rPr>
        <w:t>발생합니다</w:t>
      </w:r>
      <w:r w:rsidRPr="00E62BCC">
        <w:rPr>
          <w:rFonts w:eastAsia="Gulim" w:cs="Arial"/>
          <w:lang w:eastAsia="ko-KR"/>
        </w:rPr>
        <w:t>.</w:t>
      </w:r>
    </w:p>
    <w:p w14:paraId="68886719" w14:textId="77777777" w:rsidR="000C3222" w:rsidRPr="00E62BCC" w:rsidRDefault="000C3222" w:rsidP="003B5A77">
      <w:pPr>
        <w:pStyle w:val="PURBullet-Indented"/>
        <w:numPr>
          <w:ilvl w:val="0"/>
          <w:numId w:val="16"/>
        </w:numPr>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관리자에게</w:t>
      </w:r>
      <w:r w:rsidRPr="00E62BCC">
        <w:rPr>
          <w:rFonts w:eastAsia="Gulim" w:cs="Arial"/>
          <w:lang w:eastAsia="ko-KR"/>
        </w:rPr>
        <w:t xml:space="preserve"> </w:t>
      </w:r>
      <w:r w:rsidRPr="00E62BCC">
        <w:rPr>
          <w:rFonts w:eastAsia="Gulim" w:cs="Arial"/>
          <w:lang w:eastAsia="ko-KR"/>
        </w:rPr>
        <w:t>오류</w:t>
      </w:r>
      <w:r w:rsidRPr="00E62BCC">
        <w:rPr>
          <w:rFonts w:eastAsia="Gulim" w:cs="Arial"/>
          <w:lang w:eastAsia="ko-KR"/>
        </w:rPr>
        <w:t xml:space="preserve"> </w:t>
      </w:r>
      <w:r w:rsidRPr="00E62BCC">
        <w:rPr>
          <w:rFonts w:eastAsia="Gulim" w:cs="Arial"/>
          <w:lang w:eastAsia="ko-KR"/>
        </w:rPr>
        <w:t>경고</w:t>
      </w:r>
      <w:r w:rsidRPr="00E62BCC">
        <w:rPr>
          <w:rFonts w:eastAsia="Gulim" w:cs="Arial"/>
          <w:lang w:eastAsia="ko-KR"/>
        </w:rPr>
        <w:t xml:space="preserve"> </w:t>
      </w:r>
      <w:r w:rsidRPr="00E62BCC">
        <w:rPr>
          <w:rFonts w:eastAsia="Gulim" w:cs="Arial"/>
          <w:lang w:eastAsia="ko-KR"/>
        </w:rPr>
        <w:t>메시지가</w:t>
      </w:r>
      <w:r w:rsidRPr="00E62BCC">
        <w:rPr>
          <w:rFonts w:eastAsia="Gulim" w:cs="Arial"/>
          <w:lang w:eastAsia="ko-KR"/>
        </w:rPr>
        <w:t xml:space="preserve"> </w:t>
      </w:r>
      <w:r w:rsidRPr="00E62BCC">
        <w:rPr>
          <w:rFonts w:eastAsia="Gulim" w:cs="Arial"/>
          <w:lang w:eastAsia="ko-KR"/>
        </w:rPr>
        <w:t>표시됩니다</w:t>
      </w:r>
      <w:r w:rsidRPr="00E62BCC">
        <w:rPr>
          <w:rFonts w:eastAsia="Gulim" w:cs="Arial"/>
          <w:lang w:eastAsia="ko-KR"/>
        </w:rPr>
        <w:t xml:space="preserve">. Windows Server 2012 R2 Essentials </w:t>
      </w:r>
      <w:r w:rsidRPr="00E62BCC">
        <w:rPr>
          <w:rFonts w:eastAsia="Gulim" w:cs="Arial"/>
          <w:lang w:eastAsia="ko-KR"/>
        </w:rPr>
        <w:t>대시보드의</w:t>
      </w:r>
      <w:r w:rsidRPr="00E62BCC">
        <w:rPr>
          <w:rFonts w:eastAsia="Gulim" w:cs="Arial"/>
          <w:lang w:eastAsia="ko-KR"/>
        </w:rPr>
        <w:t xml:space="preserve"> </w:t>
      </w:r>
      <w:r w:rsidRPr="00E62BCC">
        <w:rPr>
          <w:rFonts w:eastAsia="Gulim" w:cs="Arial"/>
          <w:lang w:eastAsia="ko-KR"/>
        </w:rPr>
        <w:t>상태</w:t>
      </w:r>
      <w:r w:rsidRPr="00E62BCC">
        <w:rPr>
          <w:rFonts w:eastAsia="Gulim" w:cs="Arial"/>
          <w:lang w:eastAsia="ko-KR"/>
        </w:rPr>
        <w:t xml:space="preserve"> </w:t>
      </w:r>
      <w:r w:rsidRPr="00E62BCC">
        <w:rPr>
          <w:rFonts w:eastAsia="Gulim" w:cs="Arial"/>
          <w:lang w:eastAsia="ko-KR"/>
        </w:rPr>
        <w:t>경고</w:t>
      </w:r>
      <w:r w:rsidRPr="00E62BCC">
        <w:rPr>
          <w:rFonts w:eastAsia="Gulim" w:cs="Arial"/>
          <w:lang w:eastAsia="ko-KR"/>
        </w:rPr>
        <w:t xml:space="preserve"> </w:t>
      </w:r>
      <w:r w:rsidRPr="00E62BCC">
        <w:rPr>
          <w:rFonts w:eastAsia="Gulim" w:cs="Arial"/>
          <w:lang w:eastAsia="ko-KR"/>
        </w:rPr>
        <w:t>섹션에서도</w:t>
      </w:r>
      <w:r w:rsidRPr="00E62BCC">
        <w:rPr>
          <w:rFonts w:eastAsia="Gulim" w:cs="Arial"/>
          <w:lang w:eastAsia="ko-KR"/>
        </w:rPr>
        <w:t xml:space="preserve"> </w:t>
      </w:r>
      <w:r w:rsidRPr="00E62BCC">
        <w:rPr>
          <w:rFonts w:eastAsia="Gulim" w:cs="Arial"/>
          <w:lang w:eastAsia="ko-KR"/>
        </w:rPr>
        <w:t>실패</w:t>
      </w:r>
      <w:r w:rsidRPr="00E62BCC">
        <w:rPr>
          <w:rFonts w:eastAsia="Gulim" w:cs="Arial"/>
          <w:lang w:eastAsia="ko-KR"/>
        </w:rPr>
        <w:t xml:space="preserve"> </w:t>
      </w:r>
      <w:r w:rsidRPr="00E62BCC">
        <w:rPr>
          <w:rFonts w:eastAsia="Gulim" w:cs="Arial"/>
          <w:lang w:eastAsia="ko-KR"/>
        </w:rPr>
        <w:t>경고를</w:t>
      </w:r>
      <w:r w:rsidRPr="00E62BCC">
        <w:rPr>
          <w:rFonts w:eastAsia="Gulim" w:cs="Arial"/>
          <w:lang w:eastAsia="ko-KR"/>
        </w:rPr>
        <w:t xml:space="preserve"> </w:t>
      </w:r>
      <w:r w:rsidRPr="00E62BCC">
        <w:rPr>
          <w:rFonts w:eastAsia="Gulim" w:cs="Arial"/>
          <w:lang w:eastAsia="ko-KR"/>
        </w:rPr>
        <w:t>볼</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1A" w14:textId="77777777" w:rsidR="000C3222" w:rsidRPr="00E62BCC" w:rsidRDefault="000C3222" w:rsidP="003B5A77">
      <w:pPr>
        <w:pStyle w:val="PURBullet-Indented"/>
        <w:numPr>
          <w:ilvl w:val="0"/>
          <w:numId w:val="16"/>
        </w:numPr>
        <w:rPr>
          <w:rFonts w:eastAsia="Gulim" w:cs="Arial"/>
          <w:lang w:eastAsia="ko-KR"/>
        </w:rPr>
      </w:pP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오류</w:t>
      </w:r>
      <w:r w:rsidRPr="00E62BCC">
        <w:rPr>
          <w:rFonts w:eastAsia="Gulim" w:cs="Arial"/>
          <w:lang w:eastAsia="ko-KR"/>
        </w:rPr>
        <w:t xml:space="preserve"> </w:t>
      </w:r>
      <w:r w:rsidRPr="00E62BCC">
        <w:rPr>
          <w:rFonts w:eastAsia="Gulim" w:cs="Arial"/>
          <w:lang w:eastAsia="ko-KR"/>
        </w:rPr>
        <w:t>상태가</w:t>
      </w:r>
      <w:r w:rsidRPr="00E62BCC">
        <w:rPr>
          <w:rFonts w:eastAsia="Gulim" w:cs="Arial"/>
          <w:lang w:eastAsia="ko-KR"/>
        </w:rPr>
        <w:t xml:space="preserve"> </w:t>
      </w:r>
      <w:r w:rsidRPr="00E62BCC">
        <w:rPr>
          <w:rFonts w:eastAsia="Gulim" w:cs="Arial"/>
          <w:lang w:eastAsia="ko-KR"/>
        </w:rPr>
        <w:t>지속되는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21</w:t>
      </w:r>
      <w:r w:rsidRPr="00E62BCC">
        <w:rPr>
          <w:rFonts w:eastAsia="Gulim" w:cs="Arial"/>
          <w:lang w:eastAsia="ko-KR"/>
        </w:rPr>
        <w:t>일째</w:t>
      </w:r>
      <w:r w:rsidRPr="00E62BCC">
        <w:rPr>
          <w:rFonts w:eastAsia="Gulim" w:cs="Arial"/>
          <w:lang w:eastAsia="ko-KR"/>
        </w:rPr>
        <w:t xml:space="preserve"> </w:t>
      </w:r>
      <w:r w:rsidRPr="00E62BCC">
        <w:rPr>
          <w:rFonts w:eastAsia="Gulim" w:cs="Arial"/>
          <w:lang w:eastAsia="ko-KR"/>
        </w:rPr>
        <w:t>날에</w:t>
      </w:r>
      <w:r w:rsidRPr="00E62BCC">
        <w:rPr>
          <w:rFonts w:eastAsia="Gulim" w:cs="Arial"/>
          <w:lang w:eastAsia="ko-KR"/>
        </w:rPr>
        <w:t xml:space="preserve"> </w:t>
      </w:r>
      <w:r w:rsidRPr="00E62BCC">
        <w:rPr>
          <w:rFonts w:eastAsia="Gulim" w:cs="Arial"/>
          <w:lang w:eastAsia="ko-KR"/>
        </w:rPr>
        <w:t>서버가</w:t>
      </w:r>
      <w:r w:rsidRPr="00E62BCC">
        <w:rPr>
          <w:rFonts w:eastAsia="Gulim" w:cs="Arial"/>
          <w:lang w:eastAsia="ko-KR"/>
        </w:rPr>
        <w:t xml:space="preserve"> </w:t>
      </w:r>
      <w:r w:rsidRPr="00E62BCC">
        <w:rPr>
          <w:rFonts w:eastAsia="Gulim" w:cs="Arial"/>
          <w:lang w:eastAsia="ko-KR"/>
        </w:rPr>
        <w:t>종료되며</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관리자가</w:t>
      </w:r>
      <w:r w:rsidRPr="00E62BCC">
        <w:rPr>
          <w:rFonts w:eastAsia="Gulim" w:cs="Arial"/>
          <w:lang w:eastAsia="ko-KR"/>
        </w:rPr>
        <w:t xml:space="preserve"> </w:t>
      </w:r>
      <w:r w:rsidRPr="00E62BCC">
        <w:rPr>
          <w:rFonts w:eastAsia="Gulim" w:cs="Arial"/>
          <w:lang w:eastAsia="ko-KR"/>
        </w:rPr>
        <w:t>서버를</w:t>
      </w:r>
      <w:r w:rsidRPr="00E62BCC">
        <w:rPr>
          <w:rFonts w:eastAsia="Gulim" w:cs="Arial"/>
          <w:lang w:eastAsia="ko-KR"/>
        </w:rPr>
        <w:t xml:space="preserve"> </w:t>
      </w:r>
      <w:r w:rsidRPr="00E62BCC">
        <w:rPr>
          <w:rFonts w:eastAsia="Gulim" w:cs="Arial"/>
          <w:lang w:eastAsia="ko-KR"/>
        </w:rPr>
        <w:t>다시</w:t>
      </w:r>
      <w:r w:rsidRPr="00E62BCC">
        <w:rPr>
          <w:rFonts w:eastAsia="Gulim" w:cs="Arial"/>
          <w:lang w:eastAsia="ko-KR"/>
        </w:rPr>
        <w:t xml:space="preserve"> </w:t>
      </w:r>
      <w:r w:rsidRPr="00E62BCC">
        <w:rPr>
          <w:rFonts w:eastAsia="Gulim" w:cs="Arial"/>
          <w:lang w:eastAsia="ko-KR"/>
        </w:rPr>
        <w:t>부팅해야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71B" w14:textId="77777777" w:rsidR="000C3222" w:rsidRPr="00E62BCC" w:rsidRDefault="000C3222" w:rsidP="003B5A77">
      <w:pPr>
        <w:pStyle w:val="PURBullet-Indented"/>
        <w:numPr>
          <w:ilvl w:val="0"/>
          <w:numId w:val="16"/>
        </w:numPr>
        <w:rPr>
          <w:rFonts w:eastAsia="Gulim" w:cs="Arial"/>
          <w:lang w:eastAsia="ko-KR"/>
        </w:rPr>
      </w:pPr>
      <w:r w:rsidRPr="00E62BCC">
        <w:rPr>
          <w:rFonts w:eastAsia="Gulim" w:cs="Arial"/>
          <w:lang w:eastAsia="ko-KR"/>
        </w:rPr>
        <w:t>다시</w:t>
      </w:r>
      <w:r w:rsidRPr="00E62BCC">
        <w:rPr>
          <w:rFonts w:eastAsia="Gulim" w:cs="Arial"/>
          <w:lang w:eastAsia="ko-KR"/>
        </w:rPr>
        <w:t xml:space="preserve"> </w:t>
      </w:r>
      <w:r w:rsidRPr="00E62BCC">
        <w:rPr>
          <w:rFonts w:eastAsia="Gulim" w:cs="Arial"/>
          <w:lang w:eastAsia="ko-KR"/>
        </w:rPr>
        <w:t>부팅하면</w:t>
      </w:r>
      <w:r w:rsidRPr="00E62BCC">
        <w:rPr>
          <w:rFonts w:eastAsia="Gulim" w:cs="Arial"/>
          <w:lang w:eastAsia="ko-KR"/>
        </w:rPr>
        <w:t xml:space="preserve"> </w:t>
      </w:r>
      <w:r w:rsidRPr="00E62BCC">
        <w:rPr>
          <w:rFonts w:eastAsia="Gulim" w:cs="Arial"/>
          <w:lang w:eastAsia="ko-KR"/>
        </w:rPr>
        <w:t>서버는</w:t>
      </w:r>
      <w:r w:rsidRPr="00E62BCC">
        <w:rPr>
          <w:rFonts w:eastAsia="Gulim" w:cs="Arial"/>
          <w:lang w:eastAsia="ko-KR"/>
        </w:rPr>
        <w:t xml:space="preserve"> 21</w:t>
      </w:r>
      <w:r w:rsidRPr="00E62BCC">
        <w:rPr>
          <w:rFonts w:eastAsia="Gulim" w:cs="Arial"/>
          <w:lang w:eastAsia="ko-KR"/>
        </w:rPr>
        <w:t>일</w:t>
      </w:r>
      <w:r w:rsidRPr="00E62BCC">
        <w:rPr>
          <w:rFonts w:eastAsia="Gulim" w:cs="Arial"/>
          <w:lang w:eastAsia="ko-KR"/>
        </w:rPr>
        <w:t xml:space="preserve"> </w:t>
      </w:r>
      <w:r w:rsidRPr="00E62BCC">
        <w:rPr>
          <w:rFonts w:eastAsia="Gulim" w:cs="Arial"/>
          <w:lang w:eastAsia="ko-KR"/>
        </w:rPr>
        <w:t>동안</w:t>
      </w:r>
      <w:r w:rsidRPr="00E62BCC">
        <w:rPr>
          <w:rFonts w:eastAsia="Gulim" w:cs="Arial"/>
          <w:lang w:eastAsia="ko-KR"/>
        </w:rPr>
        <w:t xml:space="preserve"> </w:t>
      </w:r>
      <w:r w:rsidRPr="00E62BCC">
        <w:rPr>
          <w:rFonts w:eastAsia="Gulim" w:cs="Arial"/>
          <w:lang w:eastAsia="ko-KR"/>
        </w:rPr>
        <w:t>실행되다가</w:t>
      </w:r>
      <w:r w:rsidRPr="00E62BCC">
        <w:rPr>
          <w:rFonts w:eastAsia="Gulim" w:cs="Arial"/>
          <w:lang w:eastAsia="ko-KR"/>
        </w:rPr>
        <w:t xml:space="preserve"> </w:t>
      </w:r>
      <w:r w:rsidRPr="00E62BCC">
        <w:rPr>
          <w:rFonts w:eastAsia="Gulim" w:cs="Arial"/>
          <w:lang w:eastAsia="ko-KR"/>
        </w:rPr>
        <w:t>또</w:t>
      </w:r>
      <w:r w:rsidRPr="00E62BCC">
        <w:rPr>
          <w:rFonts w:eastAsia="Gulim" w:cs="Arial"/>
          <w:lang w:eastAsia="ko-KR"/>
        </w:rPr>
        <w:t xml:space="preserve"> </w:t>
      </w:r>
      <w:r w:rsidRPr="00E62BCC">
        <w:rPr>
          <w:rFonts w:eastAsia="Gulim" w:cs="Arial"/>
          <w:lang w:eastAsia="ko-KR"/>
        </w:rPr>
        <w:t>종료됩니다</w:t>
      </w:r>
      <w:r w:rsidRPr="00E62BCC">
        <w:rPr>
          <w:rFonts w:eastAsia="Gulim" w:cs="Arial"/>
          <w:lang w:eastAsia="ko-KR"/>
        </w:rPr>
        <w:t xml:space="preserve">. </w:t>
      </w:r>
      <w:r w:rsidRPr="00E62BCC">
        <w:rPr>
          <w:rFonts w:eastAsia="Gulim" w:cs="Arial"/>
          <w:lang w:eastAsia="ko-KR"/>
        </w:rPr>
        <w:t>구성을</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때까지</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지속됩니다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21</w:t>
      </w:r>
      <w:r w:rsidRPr="00E62BCC">
        <w:rPr>
          <w:rFonts w:eastAsia="Gulim" w:cs="Arial"/>
          <w:lang w:eastAsia="ko-KR"/>
        </w:rPr>
        <w:t>일</w:t>
      </w:r>
      <w:r w:rsidRPr="00E62BCC">
        <w:rPr>
          <w:rFonts w:eastAsia="Gulim" w:cs="Arial"/>
          <w:lang w:eastAsia="ko-KR"/>
        </w:rPr>
        <w:t xml:space="preserve"> </w:t>
      </w:r>
      <w:r w:rsidRPr="00E62BCC">
        <w:rPr>
          <w:rFonts w:eastAsia="Gulim" w:cs="Arial"/>
          <w:lang w:eastAsia="ko-KR"/>
        </w:rPr>
        <w:t>기간</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구성을</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1C" w14:textId="77777777" w:rsidR="000C3222" w:rsidRPr="00E62BCC" w:rsidRDefault="000C3222" w:rsidP="000C3222">
      <w:pPr>
        <w:pStyle w:val="PURBody-Indented"/>
        <w:rPr>
          <w:rFonts w:eastAsia="Gulim" w:cs="Arial"/>
          <w:lang w:eastAsia="ko-KR"/>
        </w:rPr>
      </w:pPr>
      <w:r w:rsidRPr="00E62BCC">
        <w:rPr>
          <w:rFonts w:eastAsia="Gulim" w:cs="Arial"/>
          <w:lang w:eastAsia="ko-KR"/>
        </w:rPr>
        <w:t>구성을</w:t>
      </w:r>
      <w:r w:rsidRPr="00E62BCC">
        <w:rPr>
          <w:rFonts w:eastAsia="Gulim" w:cs="Arial"/>
          <w:lang w:eastAsia="ko-KR"/>
        </w:rPr>
        <w:t xml:space="preserve"> </w:t>
      </w:r>
      <w:r w:rsidRPr="00E62BCC">
        <w:rPr>
          <w:rFonts w:eastAsia="Gulim" w:cs="Arial"/>
          <w:lang w:eastAsia="ko-KR"/>
        </w:rPr>
        <w:t>수정하면</w:t>
      </w:r>
      <w:r w:rsidRPr="00E62BCC">
        <w:rPr>
          <w:rFonts w:eastAsia="Gulim" w:cs="Arial"/>
          <w:lang w:eastAsia="ko-KR"/>
        </w:rPr>
        <w:t xml:space="preserve"> </w:t>
      </w:r>
      <w:r w:rsidRPr="00E62BCC">
        <w:rPr>
          <w:rFonts w:eastAsia="Gulim" w:cs="Arial"/>
          <w:lang w:eastAsia="ko-KR"/>
        </w:rPr>
        <w:t>경고</w:t>
      </w:r>
      <w:r w:rsidRPr="00E62BCC">
        <w:rPr>
          <w:rFonts w:eastAsia="Gulim" w:cs="Arial"/>
          <w:lang w:eastAsia="ko-KR"/>
        </w:rPr>
        <w:t xml:space="preserve"> </w:t>
      </w:r>
      <w:r w:rsidRPr="00E62BCC">
        <w:rPr>
          <w:rFonts w:eastAsia="Gulim" w:cs="Arial"/>
          <w:lang w:eastAsia="ko-KR"/>
        </w:rPr>
        <w:t>메시지</w:t>
      </w:r>
      <w:r w:rsidRPr="00E62BCC">
        <w:rPr>
          <w:rFonts w:eastAsia="Gulim" w:cs="Arial"/>
          <w:lang w:eastAsia="ko-KR"/>
        </w:rPr>
        <w:t xml:space="preserve"> </w:t>
      </w:r>
      <w:r w:rsidRPr="00E62BCC">
        <w:rPr>
          <w:rFonts w:eastAsia="Gulim" w:cs="Arial"/>
          <w:lang w:eastAsia="ko-KR"/>
        </w:rPr>
        <w:t>표시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자동</w:t>
      </w:r>
      <w:r w:rsidRPr="00E62BCC">
        <w:rPr>
          <w:rFonts w:eastAsia="Gulim" w:cs="Arial"/>
          <w:lang w:eastAsia="ko-KR"/>
        </w:rPr>
        <w:t xml:space="preserve"> </w:t>
      </w:r>
      <w:r w:rsidRPr="00E62BCC">
        <w:rPr>
          <w:rFonts w:eastAsia="Gulim" w:cs="Arial"/>
          <w:lang w:eastAsia="ko-KR"/>
        </w:rPr>
        <w:t>종료</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사라집니다</w:t>
      </w:r>
      <w:r w:rsidRPr="00E62BCC">
        <w:rPr>
          <w:rFonts w:eastAsia="Gulim" w:cs="Arial"/>
          <w:lang w:eastAsia="ko-KR"/>
        </w:rPr>
        <w:t>.</w:t>
      </w:r>
    </w:p>
    <w:p w14:paraId="6888671D" w14:textId="77777777" w:rsidR="000C3222" w:rsidRPr="00E62BCC" w:rsidRDefault="000C3222" w:rsidP="000C3222">
      <w:pPr>
        <w:pStyle w:val="PURBlueStrong-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사용</w:t>
      </w:r>
    </w:p>
    <w:p w14:paraId="6888671E" w14:textId="77777777" w:rsidR="000C3222" w:rsidRPr="00E62BCC" w:rsidRDefault="000C3222" w:rsidP="000C3222">
      <w:pPr>
        <w:pStyle w:val="PURBody-Indented"/>
        <w:rPr>
          <w:rFonts w:eastAsia="Gulim" w:cs="Arial"/>
          <w:lang w:eastAsia="ko-KR"/>
        </w:rPr>
      </w:pP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계정은</w:t>
      </w:r>
      <w:r w:rsidRPr="00E62BCC">
        <w:rPr>
          <w:rFonts w:eastAsia="Gulim" w:cs="Arial"/>
          <w:lang w:eastAsia="ko-KR"/>
        </w:rPr>
        <w:t xml:space="preserve"> Windows Server 2012 R2 Essentials Console</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만든</w:t>
      </w:r>
      <w:r w:rsidRPr="00E62BCC">
        <w:rPr>
          <w:rFonts w:eastAsia="Gulim" w:cs="Arial"/>
          <w:lang w:eastAsia="ko-KR"/>
        </w:rPr>
        <w:t xml:space="preserve"> </w:t>
      </w:r>
      <w:r w:rsidRPr="00E62BCC">
        <w:rPr>
          <w:rFonts w:eastAsia="Gulim" w:cs="Arial"/>
          <w:lang w:eastAsia="ko-KR"/>
        </w:rPr>
        <w:t>고유한</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이름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그와</w:t>
      </w:r>
      <w:r w:rsidRPr="00E62BCC">
        <w:rPr>
          <w:rFonts w:eastAsia="Gulim" w:cs="Arial"/>
          <w:lang w:eastAsia="ko-KR"/>
        </w:rPr>
        <w:t xml:space="preserve"> </w:t>
      </w:r>
      <w:r w:rsidRPr="00E62BCC">
        <w:rPr>
          <w:rFonts w:eastAsia="Gulim" w:cs="Arial"/>
          <w:lang w:eastAsia="ko-KR"/>
        </w:rPr>
        <w:t>연관된</w:t>
      </w:r>
      <w:r w:rsidRPr="00E62BCC">
        <w:rPr>
          <w:rFonts w:eastAsia="Gulim" w:cs="Arial"/>
          <w:lang w:eastAsia="ko-KR"/>
        </w:rPr>
        <w:t xml:space="preserve"> </w:t>
      </w:r>
      <w:r w:rsidRPr="00E62BCC">
        <w:rPr>
          <w:rFonts w:eastAsia="Gulim" w:cs="Arial"/>
          <w:lang w:eastAsia="ko-KR"/>
        </w:rPr>
        <w:t>암호입니다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최대</w:t>
      </w:r>
      <w:r w:rsidRPr="00E62BCC">
        <w:rPr>
          <w:rFonts w:eastAsia="Gulim" w:cs="Arial"/>
          <w:lang w:eastAsia="ko-KR"/>
        </w:rPr>
        <w:t xml:space="preserve"> 25</w:t>
      </w:r>
      <w:r w:rsidRPr="00E62BCC">
        <w:rPr>
          <w:rFonts w:eastAsia="Gulim" w:cs="Arial"/>
          <w:lang w:eastAsia="ko-KR"/>
        </w:rPr>
        <w:t>개의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계정을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계정</w:t>
      </w:r>
      <w:r w:rsidRPr="00E62BCC">
        <w:rPr>
          <w:rFonts w:eastAsia="Gulim" w:cs="Arial"/>
          <w:lang w:eastAsia="ko-KR"/>
        </w:rPr>
        <w:t xml:space="preserve"> </w:t>
      </w:r>
      <w:r w:rsidRPr="00E62BCC">
        <w:rPr>
          <w:rFonts w:eastAsia="Gulim" w:cs="Arial"/>
          <w:lang w:eastAsia="ko-KR"/>
        </w:rPr>
        <w:t>하나로</w:t>
      </w:r>
      <w:r w:rsidRPr="00E62BCC">
        <w:rPr>
          <w:rFonts w:eastAsia="Gulim" w:cs="Arial"/>
          <w:lang w:eastAsia="ko-KR"/>
        </w:rPr>
        <w:t xml:space="preserve"> </w:t>
      </w:r>
      <w:r w:rsidRPr="00E62BCC">
        <w:rPr>
          <w:rFonts w:eastAsia="Gulim" w:cs="Arial"/>
          <w:lang w:eastAsia="ko-KR"/>
        </w:rPr>
        <w:t>기명</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명이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액세스하여</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서로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간에</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계정을</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있지만</w:t>
      </w:r>
      <w:r w:rsidRPr="00E62BCC">
        <w:rPr>
          <w:rFonts w:eastAsia="Gulim" w:cs="Arial"/>
          <w:lang w:eastAsia="ko-KR"/>
        </w:rPr>
        <w:t xml:space="preserve"> </w:t>
      </w:r>
      <w:r w:rsidRPr="00E62BCC">
        <w:rPr>
          <w:rFonts w:eastAsia="Gulim" w:cs="Arial"/>
          <w:lang w:eastAsia="ko-KR"/>
        </w:rPr>
        <w:t>마지막</w:t>
      </w:r>
      <w:r w:rsidRPr="00E62BCC">
        <w:rPr>
          <w:rFonts w:eastAsia="Gulim" w:cs="Arial"/>
          <w:lang w:eastAsia="ko-KR"/>
        </w:rPr>
        <w:t xml:space="preserve"> </w:t>
      </w:r>
      <w:r w:rsidRPr="00E62BCC">
        <w:rPr>
          <w:rFonts w:eastAsia="Gulim" w:cs="Arial"/>
          <w:lang w:eastAsia="ko-KR"/>
        </w:rPr>
        <w:t>할당</w:t>
      </w:r>
      <w:r w:rsidRPr="00E62BCC">
        <w:rPr>
          <w:rFonts w:eastAsia="Gulim" w:cs="Arial"/>
          <w:lang w:eastAsia="ko-KR"/>
        </w:rPr>
        <w:t xml:space="preserve"> </w:t>
      </w:r>
      <w:r w:rsidRPr="00E62BCC">
        <w:rPr>
          <w:rFonts w:eastAsia="Gulim" w:cs="Arial"/>
          <w:lang w:eastAsia="ko-KR"/>
        </w:rPr>
        <w:t>시점으로부터</w:t>
      </w:r>
      <w:r w:rsidRPr="00E62BCC">
        <w:rPr>
          <w:rFonts w:eastAsia="Gulim" w:cs="Arial"/>
          <w:lang w:eastAsia="ko-KR"/>
        </w:rPr>
        <w:t xml:space="preserve"> 90</w:t>
      </w:r>
      <w:r w:rsidRPr="00E62BCC">
        <w:rPr>
          <w:rFonts w:eastAsia="Gulim" w:cs="Arial"/>
          <w:lang w:eastAsia="ko-KR"/>
        </w:rPr>
        <w:t>일</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불가합니다</w:t>
      </w:r>
      <w:r w:rsidRPr="00E62BCC">
        <w:rPr>
          <w:rFonts w:eastAsia="Gulim" w:cs="Arial"/>
          <w:lang w:eastAsia="ko-KR"/>
        </w:rPr>
        <w:t>.</w:t>
      </w:r>
    </w:p>
    <w:p w14:paraId="6888671F" w14:textId="77777777" w:rsidR="000C3222" w:rsidRPr="00E62BCC" w:rsidRDefault="000C3222" w:rsidP="000C3222">
      <w:pPr>
        <w:pStyle w:val="PURBlueStrong-Indented"/>
        <w:rPr>
          <w:rFonts w:eastAsia="Gulim" w:cs="Arial"/>
        </w:rPr>
      </w:pPr>
      <w:r w:rsidRPr="00E62BCC">
        <w:rPr>
          <w:rFonts w:eastAsia="Gulim" w:cs="Arial"/>
        </w:rPr>
        <w:t>Windows Server 2012 R2 Essentials Connector</w:t>
      </w:r>
    </w:p>
    <w:p w14:paraId="68886720" w14:textId="77777777" w:rsidR="000C3222" w:rsidRPr="00E62BCC" w:rsidRDefault="000C3222" w:rsidP="000C3222">
      <w:pPr>
        <w:pStyle w:val="PURBody-Indented"/>
        <w:rPr>
          <w:rFonts w:eastAsia="Gulim" w:cs="Arial"/>
        </w:rPr>
      </w:pPr>
      <w:r w:rsidRPr="00E62BCC">
        <w:rPr>
          <w:rFonts w:eastAsia="Gulim" w:cs="Arial"/>
        </w:rPr>
        <w:t>귀하는</w:t>
      </w:r>
      <w:r w:rsidRPr="00E62BCC">
        <w:rPr>
          <w:rFonts w:eastAsia="Gulim" w:cs="Arial"/>
        </w:rPr>
        <w:t xml:space="preserve"> Windows Server 2012 R2 Essentials Connector </w:t>
      </w:r>
      <w:r w:rsidRPr="00E62BCC">
        <w:rPr>
          <w:rFonts w:eastAsia="Gulim" w:cs="Arial"/>
        </w:rPr>
        <w:t>소프트웨어를</w:t>
      </w:r>
      <w:r w:rsidRPr="00E62BCC">
        <w:rPr>
          <w:rFonts w:eastAsia="Gulim" w:cs="Arial"/>
        </w:rPr>
        <w:t xml:space="preserve"> </w:t>
      </w:r>
      <w:r w:rsidRPr="00E62BCC">
        <w:rPr>
          <w:rFonts w:eastAsia="Gulim" w:cs="Arial"/>
        </w:rPr>
        <w:t>동시에</w:t>
      </w:r>
      <w:r w:rsidRPr="00E62BCC">
        <w:rPr>
          <w:rFonts w:eastAsia="Gulim" w:cs="Arial"/>
        </w:rPr>
        <w:t xml:space="preserve"> </w:t>
      </w:r>
      <w:r w:rsidRPr="00E62BCC">
        <w:rPr>
          <w:rFonts w:eastAsia="Gulim" w:cs="Arial"/>
        </w:rPr>
        <w:t>최대</w:t>
      </w:r>
      <w:r w:rsidRPr="00E62BCC">
        <w:rPr>
          <w:rFonts w:eastAsia="Gulim" w:cs="Arial"/>
        </w:rPr>
        <w:t xml:space="preserve"> 50</w:t>
      </w:r>
      <w:r w:rsidRPr="00E62BCC">
        <w:rPr>
          <w:rFonts w:eastAsia="Gulim" w:cs="Arial"/>
        </w:rPr>
        <w:t>대의</w:t>
      </w:r>
      <w:r w:rsidRPr="00E62BCC">
        <w:rPr>
          <w:rFonts w:eastAsia="Gulim" w:cs="Arial"/>
        </w:rPr>
        <w:t xml:space="preserve"> </w:t>
      </w:r>
      <w:r w:rsidRPr="00E62BCC">
        <w:rPr>
          <w:rFonts w:eastAsia="Gulim" w:cs="Arial"/>
        </w:rPr>
        <w:t>장치에</w:t>
      </w:r>
      <w:r w:rsidRPr="00E62BCC">
        <w:rPr>
          <w:rFonts w:eastAsia="Gulim" w:cs="Arial"/>
        </w:rPr>
        <w:t xml:space="preserve"> </w:t>
      </w:r>
      <w:r w:rsidRPr="00E62BCC">
        <w:rPr>
          <w:rFonts w:eastAsia="Gulim" w:cs="Arial"/>
        </w:rPr>
        <w:t>설치하여</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 xml:space="preserve">. . </w:t>
      </w:r>
      <w:r w:rsidRPr="00E62BCC">
        <w:rPr>
          <w:rFonts w:eastAsia="Gulim" w:cs="Arial"/>
        </w:rPr>
        <w:t>이</w:t>
      </w:r>
      <w:r w:rsidRPr="00E62BCC">
        <w:rPr>
          <w:rFonts w:eastAsia="Gulim" w:cs="Arial"/>
        </w:rPr>
        <w:t xml:space="preserve"> </w:t>
      </w:r>
      <w:r w:rsidRPr="00E62BCC">
        <w:rPr>
          <w:rFonts w:eastAsia="Gulim" w:cs="Arial"/>
        </w:rPr>
        <w:t>소프트웨어는</w:t>
      </w:r>
      <w:r w:rsidRPr="00E62BCC">
        <w:rPr>
          <w:rFonts w:eastAsia="Gulim" w:cs="Arial"/>
        </w:rPr>
        <w:t xml:space="preserve"> </w:t>
      </w:r>
      <w:r w:rsidRPr="00E62BCC">
        <w:rPr>
          <w:rFonts w:eastAsia="Gulim" w:cs="Arial"/>
        </w:rPr>
        <w:t>서버</w:t>
      </w:r>
      <w:r w:rsidRPr="00E62BCC">
        <w:rPr>
          <w:rFonts w:eastAsia="Gulim" w:cs="Arial"/>
        </w:rPr>
        <w:t xml:space="preserve"> </w:t>
      </w:r>
      <w:r w:rsidRPr="00E62BCC">
        <w:rPr>
          <w:rFonts w:eastAsia="Gulim" w:cs="Arial"/>
        </w:rPr>
        <w:t>소프트웨어와</w:t>
      </w:r>
      <w:r w:rsidRPr="00E62BCC">
        <w:rPr>
          <w:rFonts w:eastAsia="Gulim" w:cs="Arial"/>
        </w:rPr>
        <w:t xml:space="preserve"> </w:t>
      </w:r>
      <w:r w:rsidRPr="00E62BCC">
        <w:rPr>
          <w:rFonts w:eastAsia="Gulim" w:cs="Arial"/>
        </w:rPr>
        <w:t>함께만</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721" w14:textId="77777777" w:rsidR="000C3222" w:rsidRPr="00E62BCC" w:rsidRDefault="000C3222" w:rsidP="000C3222">
      <w:pPr>
        <w:pStyle w:val="PURBlueStrong-Indented"/>
        <w:rPr>
          <w:rFonts w:eastAsia="Gulim" w:cs="Arial"/>
        </w:rPr>
      </w:pPr>
      <w:r w:rsidRPr="00E62BCC">
        <w:rPr>
          <w:rFonts w:eastAsia="Gulim" w:cs="Arial"/>
        </w:rPr>
        <w:t xml:space="preserve">Windows Server 2012 R2 Active Directory Rights Management Services </w:t>
      </w:r>
      <w:r w:rsidRPr="00E62BCC">
        <w:rPr>
          <w:rFonts w:eastAsia="Gulim" w:cs="Arial"/>
        </w:rPr>
        <w:t>액세스</w:t>
      </w:r>
    </w:p>
    <w:p w14:paraId="68886722" w14:textId="77777777" w:rsidR="000C3222" w:rsidRPr="00E62BCC" w:rsidRDefault="000C3222" w:rsidP="000C3222">
      <w:pPr>
        <w:pStyle w:val="PURBody-Indented"/>
        <w:rPr>
          <w:rFonts w:eastAsia="Gulim" w:cs="Arial"/>
        </w:rPr>
      </w:pPr>
      <w:r w:rsidRPr="00E62BCC">
        <w:rPr>
          <w:rFonts w:eastAsia="Gulim" w:cs="Arial"/>
        </w:rPr>
        <w:t xml:space="preserve">Windows Server 2012 R2 Active Directory Rights Management Services </w:t>
      </w:r>
      <w:r w:rsidRPr="00E62BCC">
        <w:rPr>
          <w:rFonts w:eastAsia="Gulim" w:cs="Arial"/>
        </w:rPr>
        <w:t>기능에</w:t>
      </w:r>
      <w:r w:rsidRPr="00E62BCC">
        <w:rPr>
          <w:rFonts w:eastAsia="Gulim" w:cs="Arial"/>
        </w:rPr>
        <w:t xml:space="preserve"> </w:t>
      </w:r>
      <w:r w:rsidRPr="00E62BCC">
        <w:rPr>
          <w:rFonts w:eastAsia="Gulim" w:cs="Arial"/>
        </w:rPr>
        <w:t>직접</w:t>
      </w:r>
      <w:r w:rsidRPr="00E62BCC">
        <w:rPr>
          <w:rFonts w:eastAsia="Gulim" w:cs="Arial"/>
        </w:rPr>
        <w:t xml:space="preserve"> </w:t>
      </w:r>
      <w:r w:rsidRPr="00E62BCC">
        <w:rPr>
          <w:rFonts w:eastAsia="Gulim" w:cs="Arial"/>
        </w:rPr>
        <w:t>또는</w:t>
      </w:r>
      <w:r w:rsidRPr="00E62BCC">
        <w:rPr>
          <w:rFonts w:eastAsia="Gulim" w:cs="Arial"/>
        </w:rPr>
        <w:t xml:space="preserve"> </w:t>
      </w:r>
      <w:r w:rsidRPr="00E62BCC">
        <w:rPr>
          <w:rFonts w:eastAsia="Gulim" w:cs="Arial"/>
        </w:rPr>
        <w:t>간접적으로</w:t>
      </w:r>
      <w:r w:rsidRPr="00E62BCC">
        <w:rPr>
          <w:rFonts w:eastAsia="Gulim" w:cs="Arial"/>
        </w:rPr>
        <w:t xml:space="preserve"> </w:t>
      </w:r>
      <w:r w:rsidRPr="00E62BCC">
        <w:rPr>
          <w:rFonts w:eastAsia="Gulim" w:cs="Arial"/>
        </w:rPr>
        <w:t>액세스하는</w:t>
      </w:r>
      <w:r w:rsidRPr="00E62BCC">
        <w:rPr>
          <w:rFonts w:eastAsia="Gulim" w:cs="Arial"/>
        </w:rPr>
        <w:t xml:space="preserve"> </w:t>
      </w:r>
      <w:r w:rsidRPr="00E62BCC">
        <w:rPr>
          <w:rFonts w:eastAsia="Gulim" w:cs="Arial"/>
        </w:rPr>
        <w:t>사용자를</w:t>
      </w:r>
      <w:r w:rsidRPr="00E62BCC">
        <w:rPr>
          <w:rFonts w:eastAsia="Gulim" w:cs="Arial"/>
        </w:rPr>
        <w:t xml:space="preserve"> </w:t>
      </w:r>
      <w:r w:rsidRPr="00E62BCC">
        <w:rPr>
          <w:rFonts w:eastAsia="Gulim" w:cs="Arial"/>
        </w:rPr>
        <w:t>통해</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w:t>
      </w:r>
      <w:r w:rsidRPr="00E62BCC">
        <w:rPr>
          <w:rFonts w:eastAsia="Gulim" w:cs="Arial"/>
        </w:rPr>
        <w:t xml:space="preserve"> </w:t>
      </w:r>
      <w:r w:rsidRPr="00E62BCC">
        <w:rPr>
          <w:rFonts w:eastAsia="Gulim" w:cs="Arial"/>
        </w:rPr>
        <w:t>계정에</w:t>
      </w:r>
      <w:r w:rsidRPr="00E62BCC">
        <w:rPr>
          <w:rFonts w:eastAsia="Gulim" w:cs="Arial"/>
        </w:rPr>
        <w:t xml:space="preserve"> </w:t>
      </w:r>
      <w:r w:rsidRPr="00E62BCC">
        <w:rPr>
          <w:rFonts w:eastAsia="Gulim" w:cs="Arial"/>
        </w:rPr>
        <w:t>대한</w:t>
      </w:r>
      <w:r w:rsidRPr="00E62BCC">
        <w:rPr>
          <w:rFonts w:eastAsia="Gulim" w:cs="Arial"/>
        </w:rPr>
        <w:t xml:space="preserve"> Windows Server 2012 R2 Active Directory Rights Management Services SAL</w:t>
      </w:r>
      <w:r w:rsidRPr="00E62BCC">
        <w:rPr>
          <w:rFonts w:eastAsia="Gulim" w:cs="Arial"/>
        </w:rPr>
        <w:t>을</w:t>
      </w:r>
      <w:r w:rsidRPr="00E62BCC">
        <w:rPr>
          <w:rFonts w:eastAsia="Gulim" w:cs="Arial"/>
        </w:rPr>
        <w:t xml:space="preserve"> </w:t>
      </w:r>
      <w:r w:rsidRPr="00E62BCC">
        <w:rPr>
          <w:rFonts w:eastAsia="Gulim" w:cs="Arial"/>
        </w:rPr>
        <w:t>취득해야</w:t>
      </w:r>
      <w:r w:rsidRPr="00E62BCC">
        <w:rPr>
          <w:rFonts w:eastAsia="Gulim" w:cs="Arial"/>
        </w:rPr>
        <w:t xml:space="preserve"> </w:t>
      </w:r>
      <w:r w:rsidRPr="00E62BCC">
        <w:rPr>
          <w:rFonts w:eastAsia="Gulim" w:cs="Arial"/>
        </w:rPr>
        <w:t>합니다</w:t>
      </w:r>
      <w:r w:rsidRPr="00E62BCC">
        <w:rPr>
          <w:rFonts w:eastAsia="Gulim" w:cs="Arial"/>
        </w:rPr>
        <w:t>.</w:t>
      </w:r>
    </w:p>
    <w:p w14:paraId="68886723" w14:textId="77777777" w:rsidR="000C3222" w:rsidRPr="00E62BCC" w:rsidRDefault="000C3222" w:rsidP="000C3222">
      <w:pPr>
        <w:pStyle w:val="PURBlueStrong-Indented"/>
        <w:rPr>
          <w:rFonts w:eastAsia="Gulim" w:cs="Arial"/>
          <w:lang w:eastAsia="ko-KR"/>
        </w:rPr>
      </w:pPr>
      <w:r w:rsidRPr="00E62BCC">
        <w:rPr>
          <w:rFonts w:eastAsia="Gulim" w:cs="Arial"/>
          <w:lang w:eastAsia="ko-KR"/>
        </w:rPr>
        <w:t>유효성</w:t>
      </w:r>
      <w:r w:rsidRPr="00E62BCC">
        <w:rPr>
          <w:rFonts w:eastAsia="Gulim" w:cs="Arial"/>
          <w:lang w:eastAsia="ko-KR"/>
        </w:rPr>
        <w:t xml:space="preserve"> </w:t>
      </w:r>
      <w:r w:rsidRPr="00E62BCC">
        <w:rPr>
          <w:rFonts w:eastAsia="Gulim" w:cs="Arial"/>
          <w:lang w:eastAsia="ko-KR"/>
        </w:rPr>
        <w:t>검사</w:t>
      </w:r>
    </w:p>
    <w:p w14:paraId="68886724" w14:textId="77777777" w:rsidR="000C3222" w:rsidRPr="00E62BCC" w:rsidRDefault="000C3222" w:rsidP="000C3222">
      <w:pPr>
        <w:pStyle w:val="PURBody-Indented"/>
        <w:rPr>
          <w:rFonts w:eastAsia="Gulim" w:cs="Arial"/>
          <w:lang w:eastAsia="ko-KR"/>
        </w:rPr>
      </w:pP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종종</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유효성</w:t>
      </w:r>
      <w:r w:rsidRPr="00E62BCC">
        <w:rPr>
          <w:rFonts w:eastAsia="Gulim" w:cs="Arial"/>
          <w:lang w:eastAsia="ko-KR"/>
        </w:rPr>
        <w:t xml:space="preserve"> </w:t>
      </w:r>
      <w:r w:rsidRPr="00E62BCC">
        <w:rPr>
          <w:rFonts w:eastAsia="Gulim" w:cs="Arial"/>
          <w:lang w:eastAsia="ko-KR"/>
        </w:rPr>
        <w:t>검사</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업데이트하거나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다운로드하도록</w:t>
      </w:r>
      <w:r w:rsidRPr="00E62BCC">
        <w:rPr>
          <w:rFonts w:eastAsia="Gulim" w:cs="Arial"/>
          <w:lang w:eastAsia="ko-KR"/>
        </w:rPr>
        <w:t xml:space="preserve"> </w:t>
      </w:r>
      <w:r w:rsidRPr="00E62BCC">
        <w:rPr>
          <w:rFonts w:eastAsia="Gulim" w:cs="Arial"/>
          <w:lang w:eastAsia="ko-KR"/>
        </w:rPr>
        <w:t>요청할</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유효성</w:t>
      </w:r>
      <w:r w:rsidRPr="00E62BCC">
        <w:rPr>
          <w:rFonts w:eastAsia="Gulim" w:cs="Arial"/>
          <w:lang w:eastAsia="ko-KR"/>
        </w:rPr>
        <w:t xml:space="preserve"> </w:t>
      </w:r>
      <w:r w:rsidRPr="00E62BCC">
        <w:rPr>
          <w:rFonts w:eastAsia="Gulim" w:cs="Arial"/>
          <w:lang w:eastAsia="ko-KR"/>
        </w:rPr>
        <w:t>검사는</w:t>
      </w:r>
      <w:r w:rsidRPr="00E62BCC">
        <w:rPr>
          <w:rFonts w:eastAsia="Gulim" w:cs="Arial"/>
          <w:lang w:eastAsia="ko-KR"/>
        </w:rPr>
        <w:t xml:space="preserve">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활성화되었으며</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적절하게</w:t>
      </w:r>
      <w:r w:rsidRPr="00E62BCC">
        <w:rPr>
          <w:rFonts w:eastAsia="Gulim" w:cs="Arial"/>
          <w:lang w:eastAsia="ko-KR"/>
        </w:rPr>
        <w:t xml:space="preserve"> </w:t>
      </w:r>
      <w:r w:rsidRPr="00E62BCC">
        <w:rPr>
          <w:rFonts w:eastAsia="Gulim" w:cs="Arial"/>
          <w:lang w:eastAsia="ko-KR"/>
        </w:rPr>
        <w:t>허여되었는지</w:t>
      </w:r>
      <w:r w:rsidRPr="00E62BCC">
        <w:rPr>
          <w:rFonts w:eastAsia="Gulim" w:cs="Arial"/>
          <w:lang w:eastAsia="ko-KR"/>
        </w:rPr>
        <w:t xml:space="preserve"> </w:t>
      </w:r>
      <w:r w:rsidRPr="00E62BCC">
        <w:rPr>
          <w:rFonts w:eastAsia="Gulim" w:cs="Arial"/>
          <w:lang w:eastAsia="ko-KR"/>
        </w:rPr>
        <w:t>확인하는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w:t>
      </w:r>
      <w:r w:rsidRPr="00E62BCC">
        <w:rPr>
          <w:rFonts w:eastAsia="Gulim" w:cs="Arial"/>
          <w:lang w:eastAsia="ko-KR"/>
        </w:rPr>
        <w:t>유효성</w:t>
      </w:r>
      <w:r w:rsidRPr="00E62BCC">
        <w:rPr>
          <w:rFonts w:eastAsia="Gulim" w:cs="Arial"/>
          <w:lang w:eastAsia="ko-KR"/>
        </w:rPr>
        <w:t xml:space="preserve"> </w:t>
      </w:r>
      <w:r w:rsidRPr="00E62BCC">
        <w:rPr>
          <w:rFonts w:eastAsia="Gulim" w:cs="Arial"/>
          <w:lang w:eastAsia="ko-KR"/>
        </w:rPr>
        <w:t>검사를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사용하거나</w:t>
      </w:r>
      <w:r w:rsidRPr="00E62BCC">
        <w:rPr>
          <w:rFonts w:eastAsia="Gulim" w:cs="Arial"/>
          <w:lang w:eastAsia="ko-KR"/>
        </w:rPr>
        <w:t xml:space="preserve"> </w:t>
      </w:r>
      <w:r w:rsidRPr="00E62BCC">
        <w:rPr>
          <w:rFonts w:eastAsia="Gulim" w:cs="Arial"/>
          <w:lang w:eastAsia="ko-KR"/>
        </w:rPr>
        <w:t>추가적인</w:t>
      </w:r>
      <w:r w:rsidRPr="00E62BCC">
        <w:rPr>
          <w:rFonts w:eastAsia="Gulim" w:cs="Arial"/>
          <w:lang w:eastAsia="ko-KR"/>
        </w:rPr>
        <w:t xml:space="preserve"> </w:t>
      </w:r>
      <w:r w:rsidRPr="00E62BCC">
        <w:rPr>
          <w:rFonts w:eastAsia="Gulim" w:cs="Arial"/>
          <w:lang w:eastAsia="ko-KR"/>
        </w:rPr>
        <w:t>이점을</w:t>
      </w:r>
      <w:r w:rsidRPr="00E62BCC">
        <w:rPr>
          <w:rFonts w:eastAsia="Gulim" w:cs="Arial"/>
          <w:lang w:eastAsia="ko-KR"/>
        </w:rPr>
        <w:t xml:space="preserve"> </w:t>
      </w:r>
      <w:r w:rsidRPr="00E62BCC">
        <w:rPr>
          <w:rFonts w:eastAsia="Gulim" w:cs="Arial"/>
          <w:lang w:eastAsia="ko-KR"/>
        </w:rPr>
        <w:t>얻을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29">
        <w:r w:rsidRPr="00E62BCC">
          <w:rPr>
            <w:rFonts w:eastAsia="Gulim" w:cs="Arial"/>
            <w:color w:val="00467F"/>
            <w:u w:val="single"/>
            <w:lang w:eastAsia="ko-KR"/>
          </w:rPr>
          <w:t>http://go.microsoft.com/fwlink/?linkid=39157</w:t>
        </w:r>
      </w:hyperlink>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25" w14:textId="77777777" w:rsidR="000C3222" w:rsidRPr="00E62BCC" w:rsidRDefault="000C3222" w:rsidP="000C3222">
      <w:pPr>
        <w:pStyle w:val="PURBody-Indented"/>
        <w:rPr>
          <w:rFonts w:eastAsia="Gulim" w:cs="Arial"/>
          <w:lang w:eastAsia="ko-KR"/>
        </w:rPr>
      </w:pPr>
      <w:r w:rsidRPr="00E62BCC">
        <w:rPr>
          <w:rFonts w:eastAsia="Gulim" w:cs="Arial"/>
          <w:lang w:eastAsia="ko-KR"/>
        </w:rPr>
        <w:t>유효성</w:t>
      </w:r>
      <w:r w:rsidRPr="00E62BCC">
        <w:rPr>
          <w:rFonts w:eastAsia="Gulim" w:cs="Arial"/>
          <w:lang w:eastAsia="ko-KR"/>
        </w:rPr>
        <w:t xml:space="preserve"> </w:t>
      </w:r>
      <w:r w:rsidRPr="00E62BCC">
        <w:rPr>
          <w:rFonts w:eastAsia="Gulim" w:cs="Arial"/>
          <w:lang w:eastAsia="ko-KR"/>
        </w:rPr>
        <w:t>검사</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보냅니다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정보에는</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키와</w:t>
      </w:r>
      <w:r w:rsidRPr="00E62BCC">
        <w:rPr>
          <w:rFonts w:eastAsia="Gulim" w:cs="Arial"/>
          <w:lang w:eastAsia="ko-KR"/>
        </w:rPr>
        <w:t xml:space="preserve"> </w:t>
      </w:r>
      <w:r w:rsidRPr="00E62BCC">
        <w:rPr>
          <w:rFonts w:eastAsia="Gulim" w:cs="Arial"/>
          <w:lang w:eastAsia="ko-KR"/>
        </w:rPr>
        <w:t>장치의</w:t>
      </w:r>
      <w:r w:rsidRPr="00E62BCC">
        <w:rPr>
          <w:rFonts w:eastAsia="Gulim" w:cs="Arial"/>
          <w:lang w:eastAsia="ko-KR"/>
        </w:rPr>
        <w:t xml:space="preserve"> </w:t>
      </w:r>
      <w:r w:rsidRPr="00E62BCC">
        <w:rPr>
          <w:rFonts w:eastAsia="Gulim" w:cs="Arial"/>
          <w:lang w:eastAsia="ko-KR"/>
        </w:rPr>
        <w:t>인터넷</w:t>
      </w:r>
      <w:r w:rsidRPr="00E62BCC">
        <w:rPr>
          <w:rFonts w:eastAsia="Gulim" w:cs="Arial"/>
          <w:lang w:eastAsia="ko-KR"/>
        </w:rPr>
        <w:t xml:space="preserve"> </w:t>
      </w:r>
      <w:r w:rsidRPr="00E62BCC">
        <w:rPr>
          <w:rFonts w:eastAsia="Gulim" w:cs="Arial"/>
          <w:lang w:eastAsia="ko-KR"/>
        </w:rPr>
        <w:t>프로토콜</w:t>
      </w:r>
      <w:r w:rsidRPr="00E62BCC">
        <w:rPr>
          <w:rFonts w:eastAsia="Gulim" w:cs="Arial"/>
          <w:lang w:eastAsia="ko-KR"/>
        </w:rPr>
        <w:t xml:space="preserve"> </w:t>
      </w:r>
      <w:r w:rsidRPr="00E62BCC">
        <w:rPr>
          <w:rFonts w:eastAsia="Gulim" w:cs="Arial"/>
          <w:lang w:eastAsia="ko-KR"/>
        </w:rPr>
        <w:t>주소가</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무단</w:t>
      </w:r>
      <w:r w:rsidRPr="00E62BCC">
        <w:rPr>
          <w:rFonts w:eastAsia="Gulim" w:cs="Arial"/>
          <w:lang w:eastAsia="ko-KR"/>
        </w:rPr>
        <w:t xml:space="preserve"> </w:t>
      </w:r>
      <w:r w:rsidRPr="00E62BCC">
        <w:rPr>
          <w:rFonts w:eastAsia="Gulim" w:cs="Arial"/>
          <w:lang w:eastAsia="ko-KR"/>
        </w:rPr>
        <w:t>사용을</w:t>
      </w:r>
      <w:r w:rsidRPr="00E62BCC">
        <w:rPr>
          <w:rFonts w:eastAsia="Gulim" w:cs="Arial"/>
          <w:lang w:eastAsia="ko-KR"/>
        </w:rPr>
        <w:t xml:space="preserve"> </w:t>
      </w:r>
      <w:r w:rsidRPr="00E62BCC">
        <w:rPr>
          <w:rFonts w:eastAsia="Gulim" w:cs="Arial"/>
          <w:lang w:eastAsia="ko-KR"/>
        </w:rPr>
        <w:t>방지하기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공유하는</w:t>
      </w:r>
      <w:r w:rsidRPr="00E62BCC">
        <w:rPr>
          <w:rFonts w:eastAsia="Gulim" w:cs="Arial"/>
          <w:lang w:eastAsia="ko-KR"/>
        </w:rPr>
        <w:t xml:space="preserve"> </w:t>
      </w:r>
      <w:r w:rsidRPr="00E62BCC">
        <w:rPr>
          <w:rFonts w:eastAsia="Gulim" w:cs="Arial"/>
          <w:lang w:eastAsia="ko-KR"/>
        </w:rPr>
        <w:t>경우를</w:t>
      </w:r>
      <w:r w:rsidRPr="00E62BCC">
        <w:rPr>
          <w:rFonts w:eastAsia="Gulim" w:cs="Arial"/>
          <w:lang w:eastAsia="ko-KR"/>
        </w:rPr>
        <w:t xml:space="preserve"> </w:t>
      </w:r>
      <w:r w:rsidRPr="00E62BCC">
        <w:rPr>
          <w:rFonts w:eastAsia="Gulim" w:cs="Arial"/>
          <w:lang w:eastAsia="ko-KR"/>
        </w:rPr>
        <w:t>제외하고</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신원을</w:t>
      </w:r>
      <w:r w:rsidRPr="00E62BCC">
        <w:rPr>
          <w:rFonts w:eastAsia="Gulim" w:cs="Arial"/>
          <w:lang w:eastAsia="ko-KR"/>
        </w:rPr>
        <w:t xml:space="preserve"> </w:t>
      </w:r>
      <w:r w:rsidRPr="00E62BCC">
        <w:rPr>
          <w:rFonts w:eastAsia="Gulim" w:cs="Arial"/>
          <w:lang w:eastAsia="ko-KR"/>
        </w:rPr>
        <w:t>식별하거나</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연락할</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사용함과</w:t>
      </w:r>
      <w:r w:rsidRPr="00E62BCC">
        <w:rPr>
          <w:rFonts w:eastAsia="Gulim" w:cs="Arial"/>
          <w:lang w:eastAsia="ko-KR"/>
        </w:rPr>
        <w:t xml:space="preserve"> </w:t>
      </w:r>
      <w:r w:rsidRPr="00E62BCC">
        <w:rPr>
          <w:rFonts w:eastAsia="Gulim" w:cs="Arial"/>
          <w:lang w:eastAsia="ko-KR"/>
        </w:rPr>
        <w:t>동시에</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정보의</w:t>
      </w:r>
      <w:r w:rsidRPr="00E62BCC">
        <w:rPr>
          <w:rFonts w:eastAsia="Gulim" w:cs="Arial"/>
          <w:lang w:eastAsia="ko-KR"/>
        </w:rPr>
        <w:t xml:space="preserve"> </w:t>
      </w:r>
      <w:r w:rsidRPr="00E62BCC">
        <w:rPr>
          <w:rFonts w:eastAsia="Gulim" w:cs="Arial"/>
          <w:lang w:eastAsia="ko-KR"/>
        </w:rPr>
        <w:t>전송에</w:t>
      </w:r>
      <w:r w:rsidRPr="00E62BCC">
        <w:rPr>
          <w:rFonts w:eastAsia="Gulim" w:cs="Arial"/>
          <w:lang w:eastAsia="ko-KR"/>
        </w:rPr>
        <w:t xml:space="preserve"> </w:t>
      </w:r>
      <w:r w:rsidRPr="00E62BCC">
        <w:rPr>
          <w:rFonts w:eastAsia="Gulim" w:cs="Arial"/>
          <w:lang w:eastAsia="ko-KR"/>
        </w:rPr>
        <w:t>동의하게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유효성</w:t>
      </w:r>
      <w:r w:rsidRPr="00E62BCC">
        <w:rPr>
          <w:rFonts w:eastAsia="Gulim" w:cs="Arial"/>
          <w:lang w:eastAsia="ko-KR"/>
        </w:rPr>
        <w:t xml:space="preserve"> </w:t>
      </w:r>
      <w:r w:rsidRPr="00E62BCC">
        <w:rPr>
          <w:rFonts w:eastAsia="Gulim" w:cs="Arial"/>
          <w:lang w:eastAsia="ko-KR"/>
        </w:rPr>
        <w:t>검사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유효성</w:t>
      </w:r>
      <w:r w:rsidRPr="00E62BCC">
        <w:rPr>
          <w:rFonts w:eastAsia="Gulim" w:cs="Arial"/>
          <w:lang w:eastAsia="ko-KR"/>
        </w:rPr>
        <w:t xml:space="preserve"> </w:t>
      </w:r>
      <w:r w:rsidRPr="00E62BCC">
        <w:rPr>
          <w:rFonts w:eastAsia="Gulim" w:cs="Arial"/>
          <w:lang w:eastAsia="ko-KR"/>
        </w:rPr>
        <w:t>검사</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전송되는</w:t>
      </w:r>
      <w:r w:rsidRPr="00E62BCC">
        <w:rPr>
          <w:rFonts w:eastAsia="Gulim" w:cs="Arial"/>
          <w:lang w:eastAsia="ko-KR"/>
        </w:rPr>
        <w:t xml:space="preserve"> </w:t>
      </w:r>
      <w:r w:rsidRPr="00E62BCC">
        <w:rPr>
          <w:rFonts w:eastAsia="Gulim" w:cs="Arial"/>
          <w:lang w:eastAsia="ko-KR"/>
        </w:rPr>
        <w:t>정보에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30">
        <w:r w:rsidRPr="00E62BCC">
          <w:rPr>
            <w:rFonts w:eastAsia="Gulim" w:cs="Arial"/>
            <w:color w:val="00467F"/>
            <w:u w:val="single"/>
            <w:lang w:eastAsia="ko-KR"/>
          </w:rPr>
          <w:t>http://go.microsoft.com/fwlink/?linkid=96551</w:t>
        </w:r>
      </w:hyperlink>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26" w14:textId="77777777" w:rsidR="000C3222" w:rsidRPr="00E62BCC" w:rsidRDefault="000C3222" w:rsidP="000C3222">
      <w:pPr>
        <w:pStyle w:val="PURBody-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적절하게</w:t>
      </w:r>
      <w:r w:rsidRPr="00E62BCC">
        <w:rPr>
          <w:rFonts w:eastAsia="Gulim" w:cs="Arial"/>
          <w:lang w:eastAsia="ko-KR"/>
        </w:rPr>
        <w:t xml:space="preserve"> </w:t>
      </w:r>
      <w:r w:rsidRPr="00E62BCC">
        <w:rPr>
          <w:rFonts w:eastAsia="Gulim" w:cs="Arial"/>
          <w:lang w:eastAsia="ko-KR"/>
        </w:rPr>
        <w:t>취득하지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기능에</w:t>
      </w:r>
      <w:r w:rsidRPr="00E62BCC">
        <w:rPr>
          <w:rFonts w:eastAsia="Gulim" w:cs="Arial"/>
          <w:lang w:eastAsia="ko-KR"/>
        </w:rPr>
        <w:t xml:space="preserve"> </w:t>
      </w:r>
      <w:r w:rsidRPr="00E62BCC">
        <w:rPr>
          <w:rFonts w:eastAsia="Gulim" w:cs="Arial"/>
          <w:lang w:eastAsia="ko-KR"/>
        </w:rPr>
        <w:t>영향을</w:t>
      </w:r>
      <w:r w:rsidRPr="00E62BCC">
        <w:rPr>
          <w:rFonts w:eastAsia="Gulim" w:cs="Arial"/>
          <w:lang w:eastAsia="ko-KR"/>
        </w:rPr>
        <w:t xml:space="preserve"> </w:t>
      </w:r>
      <w:r w:rsidRPr="00E62BCC">
        <w:rPr>
          <w:rFonts w:eastAsia="Gulim" w:cs="Arial"/>
          <w:lang w:eastAsia="ko-KR"/>
        </w:rPr>
        <w:t>미칠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예를</w:t>
      </w:r>
      <w:r w:rsidRPr="00E62BCC">
        <w:rPr>
          <w:rFonts w:eastAsia="Gulim" w:cs="Arial"/>
          <w:lang w:eastAsia="ko-KR"/>
        </w:rPr>
        <w:t xml:space="preserve"> </w:t>
      </w:r>
      <w:r w:rsidRPr="00E62BCC">
        <w:rPr>
          <w:rFonts w:eastAsia="Gulim" w:cs="Arial"/>
          <w:lang w:eastAsia="ko-KR"/>
        </w:rPr>
        <w:t>들면</w:t>
      </w:r>
    </w:p>
    <w:p w14:paraId="68886727" w14:textId="77777777" w:rsidR="000C3222" w:rsidRPr="00E62BCC" w:rsidRDefault="000C3222" w:rsidP="003B5A77">
      <w:pPr>
        <w:pStyle w:val="PURBullet-Indented"/>
        <w:numPr>
          <w:ilvl w:val="0"/>
          <w:numId w:val="17"/>
        </w:numPr>
        <w:rPr>
          <w:rFonts w:eastAsia="Gulim" w:cs="Arial"/>
          <w:lang w:eastAsia="ko-KR"/>
        </w:rPr>
      </w:pP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다시</w:t>
      </w:r>
      <w:r w:rsidRPr="00E62BCC">
        <w:rPr>
          <w:rFonts w:eastAsia="Gulim" w:cs="Arial"/>
          <w:lang w:eastAsia="ko-KR"/>
        </w:rPr>
        <w:t xml:space="preserve"> </w:t>
      </w:r>
      <w:r w:rsidRPr="00E62BCC">
        <w:rPr>
          <w:rFonts w:eastAsia="Gulim" w:cs="Arial"/>
          <w:lang w:eastAsia="ko-KR"/>
        </w:rPr>
        <w:t>활성화해야</w:t>
      </w:r>
      <w:r w:rsidRPr="00E62BCC">
        <w:rPr>
          <w:rFonts w:eastAsia="Gulim" w:cs="Arial"/>
          <w:lang w:eastAsia="ko-KR"/>
        </w:rPr>
        <w:t xml:space="preserve"> </w:t>
      </w:r>
      <w:r w:rsidRPr="00E62BCC">
        <w:rPr>
          <w:rFonts w:eastAsia="Gulim" w:cs="Arial"/>
          <w:lang w:eastAsia="ko-KR"/>
        </w:rPr>
        <w:t>하거나</w:t>
      </w:r>
    </w:p>
    <w:p w14:paraId="68886728" w14:textId="77777777" w:rsidR="000C3222" w:rsidRPr="00E62BCC" w:rsidRDefault="000C3222" w:rsidP="003B5A77">
      <w:pPr>
        <w:pStyle w:val="PURBullet-Indented"/>
        <w:numPr>
          <w:ilvl w:val="0"/>
          <w:numId w:val="17"/>
        </w:numPr>
        <w:rPr>
          <w:rFonts w:eastAsia="Gulim" w:cs="Arial"/>
          <w:lang w:eastAsia="ko-KR"/>
        </w:rPr>
      </w:pPr>
      <w:r w:rsidRPr="00E62BCC">
        <w:rPr>
          <w:rFonts w:eastAsia="Gulim" w:cs="Arial"/>
          <w:lang w:eastAsia="ko-KR"/>
        </w:rPr>
        <w:t>적법하게</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취득하라는</w:t>
      </w:r>
      <w:r w:rsidRPr="00E62BCC">
        <w:rPr>
          <w:rFonts w:eastAsia="Gulim" w:cs="Arial"/>
          <w:lang w:eastAsia="ko-KR"/>
        </w:rPr>
        <w:t xml:space="preserve"> </w:t>
      </w:r>
      <w:r w:rsidRPr="00E62BCC">
        <w:rPr>
          <w:rFonts w:eastAsia="Gulim" w:cs="Arial"/>
          <w:lang w:eastAsia="ko-KR"/>
        </w:rPr>
        <w:t>메시지를</w:t>
      </w:r>
      <w:r w:rsidRPr="00E62BCC">
        <w:rPr>
          <w:rFonts w:eastAsia="Gulim" w:cs="Arial"/>
          <w:lang w:eastAsia="ko-KR"/>
        </w:rPr>
        <w:t xml:space="preserve"> </w:t>
      </w:r>
      <w:r w:rsidRPr="00E62BCC">
        <w:rPr>
          <w:rFonts w:eastAsia="Gulim" w:cs="Arial"/>
          <w:lang w:eastAsia="ko-KR"/>
        </w:rPr>
        <w:t>받거나</w:t>
      </w:r>
    </w:p>
    <w:p w14:paraId="68886729" w14:textId="77777777" w:rsidR="000C3222" w:rsidRPr="00E62BCC" w:rsidRDefault="000C3222" w:rsidP="000C3222">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로부터</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업데이트나</w:t>
      </w:r>
      <w:r w:rsidRPr="00E62BCC">
        <w:rPr>
          <w:rFonts w:eastAsia="Gulim" w:cs="Arial"/>
          <w:lang w:eastAsia="ko-KR"/>
        </w:rPr>
        <w:t xml:space="preserve"> </w:t>
      </w:r>
      <w:r w:rsidRPr="00E62BCC">
        <w:rPr>
          <w:rFonts w:eastAsia="Gulim" w:cs="Arial"/>
          <w:lang w:eastAsia="ko-KR"/>
        </w:rPr>
        <w:t>업그레이드를</w:t>
      </w:r>
      <w:r w:rsidRPr="00E62BCC">
        <w:rPr>
          <w:rFonts w:eastAsia="Gulim" w:cs="Arial"/>
          <w:lang w:eastAsia="ko-KR"/>
        </w:rPr>
        <w:t xml:space="preserve"> </w:t>
      </w:r>
      <w:r w:rsidRPr="00E62BCC">
        <w:rPr>
          <w:rFonts w:eastAsia="Gulim" w:cs="Arial"/>
          <w:lang w:eastAsia="ko-KR"/>
        </w:rPr>
        <w:t>받지</w:t>
      </w:r>
      <w:r w:rsidRPr="00E62BCC">
        <w:rPr>
          <w:rFonts w:eastAsia="Gulim" w:cs="Arial"/>
          <w:lang w:eastAsia="ko-KR"/>
        </w:rPr>
        <w:t xml:space="preserve"> </w:t>
      </w:r>
      <w:r w:rsidRPr="00E62BCC">
        <w:rPr>
          <w:rFonts w:eastAsia="Gulim" w:cs="Arial"/>
          <w:lang w:eastAsia="ko-KR"/>
        </w:rPr>
        <w:t>못할</w:t>
      </w:r>
      <w:r w:rsidRPr="00E62BCC">
        <w:rPr>
          <w:rFonts w:eastAsia="Gulim" w:cs="Arial"/>
          <w:lang w:eastAsia="ko-KR"/>
        </w:rPr>
        <w:t xml:space="preserve"> </w:t>
      </w:r>
      <w:r w:rsidRPr="00E62BCC">
        <w:rPr>
          <w:rFonts w:eastAsia="Gulim" w:cs="Arial"/>
          <w:lang w:eastAsia="ko-KR"/>
        </w:rPr>
        <w:t>수도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2A" w14:textId="77777777" w:rsidR="000C3222" w:rsidRPr="00E62BCC" w:rsidRDefault="000C3222" w:rsidP="000C3222">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Microsoft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공인</w:t>
      </w:r>
      <w:r w:rsidRPr="00E62BCC">
        <w:rPr>
          <w:rFonts w:eastAsia="Gulim" w:cs="Arial"/>
          <w:lang w:eastAsia="ko-KR"/>
        </w:rPr>
        <w:t xml:space="preserve"> </w:t>
      </w:r>
      <w:r w:rsidRPr="00E62BCC">
        <w:rPr>
          <w:rFonts w:eastAsia="Gulim" w:cs="Arial"/>
          <w:lang w:eastAsia="ko-KR"/>
        </w:rPr>
        <w:t>기관으로부터</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업데이트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업그레이드를</w:t>
      </w:r>
      <w:r w:rsidRPr="00E62BCC">
        <w:rPr>
          <w:rFonts w:eastAsia="Gulim" w:cs="Arial"/>
          <w:lang w:eastAsia="ko-KR"/>
        </w:rPr>
        <w:t xml:space="preserve"> </w:t>
      </w:r>
      <w:r w:rsidRPr="00E62BCC">
        <w:rPr>
          <w:rFonts w:eastAsia="Gulim" w:cs="Arial"/>
          <w:lang w:eastAsia="ko-KR"/>
        </w:rPr>
        <w:t>받을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공인</w:t>
      </w:r>
      <w:r w:rsidRPr="00E62BCC">
        <w:rPr>
          <w:rFonts w:eastAsia="Gulim" w:cs="Arial"/>
          <w:lang w:eastAsia="ko-KR"/>
        </w:rPr>
        <w:t xml:space="preserve"> </w:t>
      </w:r>
      <w:r w:rsidRPr="00E62BCC">
        <w:rPr>
          <w:rFonts w:eastAsia="Gulim" w:cs="Arial"/>
          <w:lang w:eastAsia="ko-KR"/>
        </w:rPr>
        <w:t>기관으로부터</w:t>
      </w:r>
      <w:r w:rsidRPr="00E62BCC">
        <w:rPr>
          <w:rFonts w:eastAsia="Gulim" w:cs="Arial"/>
          <w:lang w:eastAsia="ko-KR"/>
        </w:rPr>
        <w:t xml:space="preserve"> </w:t>
      </w:r>
      <w:r w:rsidRPr="00E62BCC">
        <w:rPr>
          <w:rFonts w:eastAsia="Gulim" w:cs="Arial"/>
          <w:lang w:eastAsia="ko-KR"/>
        </w:rPr>
        <w:t>업데이트를</w:t>
      </w:r>
      <w:r w:rsidRPr="00E62BCC">
        <w:rPr>
          <w:rFonts w:eastAsia="Gulim" w:cs="Arial"/>
          <w:lang w:eastAsia="ko-KR"/>
        </w:rPr>
        <w:t xml:space="preserve"> </w:t>
      </w:r>
      <w:r w:rsidRPr="00E62BCC">
        <w:rPr>
          <w:rFonts w:eastAsia="Gulim" w:cs="Arial"/>
          <w:lang w:eastAsia="ko-KR"/>
        </w:rPr>
        <w:t>받는</w:t>
      </w:r>
      <w:r w:rsidRPr="00E62BCC">
        <w:rPr>
          <w:rFonts w:eastAsia="Gulim" w:cs="Arial"/>
          <w:lang w:eastAsia="ko-KR"/>
        </w:rPr>
        <w:t xml:space="preserve"> </w:t>
      </w:r>
      <w:r w:rsidRPr="00E62BCC">
        <w:rPr>
          <w:rFonts w:eastAsia="Gulim" w:cs="Arial"/>
          <w:lang w:eastAsia="ko-KR"/>
        </w:rPr>
        <w:t>방법에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31">
        <w:r w:rsidRPr="00E62BCC">
          <w:rPr>
            <w:rFonts w:eastAsia="Gulim" w:cs="Arial"/>
            <w:color w:val="00467F"/>
            <w:u w:val="single"/>
            <w:lang w:eastAsia="ko-KR"/>
          </w:rPr>
          <w:t>http://go.microsoft.com/fwlink/?linkid=96552</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2B" w14:textId="77777777" w:rsidR="000C3222" w:rsidRPr="00E62BCC" w:rsidRDefault="000C3222" w:rsidP="000C3222">
      <w:pPr>
        <w:pStyle w:val="PURBlueStrong-Indented"/>
        <w:rPr>
          <w:rFonts w:eastAsia="Gulim" w:cs="Arial"/>
          <w:lang w:eastAsia="ko-KR"/>
        </w:rPr>
      </w:pP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기술</w:t>
      </w:r>
    </w:p>
    <w:p w14:paraId="6888672C" w14:textId="77777777" w:rsidR="000C3222" w:rsidRPr="00E62BCC" w:rsidRDefault="000C3222" w:rsidP="000C3222">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Windows </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데이터베이스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Windows</w:t>
      </w:r>
      <w:r w:rsidRPr="00E62BCC">
        <w:rPr>
          <w:rFonts w:eastAsia="Gulim" w:cs="Arial"/>
          <w:lang w:eastAsia="ko-KR"/>
        </w:rPr>
        <w:t>용</w:t>
      </w:r>
      <w:r w:rsidRPr="00E62BCC">
        <w:rPr>
          <w:rFonts w:eastAsia="Gulim" w:cs="Arial"/>
          <w:lang w:eastAsia="ko-KR"/>
        </w:rPr>
        <w:t xml:space="preserve"> Microsoft SQL Server Desktop Engine</w:t>
      </w:r>
      <w:r w:rsidRPr="00E62BCC">
        <w:rPr>
          <w:rFonts w:eastAsia="Gulim" w:cs="Arial"/>
          <w:lang w:eastAsia="ko-KR"/>
        </w:rPr>
        <w:t>이라고</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기술이</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저장합니다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사용권</w:t>
      </w:r>
      <w:r w:rsidRPr="00E62BCC">
        <w:rPr>
          <w:rFonts w:eastAsia="Gulim" w:cs="Arial"/>
          <w:lang w:eastAsia="ko-KR"/>
        </w:rPr>
        <w:t xml:space="preserve"> </w:t>
      </w:r>
      <w:r w:rsidRPr="00E62BCC">
        <w:rPr>
          <w:rFonts w:eastAsia="Gulim" w:cs="Arial"/>
          <w:lang w:eastAsia="ko-KR"/>
        </w:rPr>
        <w:t>설명서에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방식으로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사용하거나</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bookmarkStart w:id="282" w:name="_Toc299519114"/>
    <w:bookmarkStart w:id="283" w:name="_Toc299524978"/>
    <w:bookmarkStart w:id="284" w:name="_Toc299531546"/>
    <w:bookmarkStart w:id="285" w:name="_Toc299531870"/>
    <w:p w14:paraId="6888672D" w14:textId="77777777" w:rsidR="009950B2" w:rsidRPr="00E62BCC" w:rsidRDefault="00E637CB" w:rsidP="00CD6E9D">
      <w:pPr>
        <w:keepLines/>
        <w:spacing w:before="240" w:after="240"/>
        <w:jc w:val="right"/>
        <w:rPr>
          <w:rFonts w:eastAsia="Gulim" w:cs="Arial"/>
          <w:lang w:eastAsia="ko-KR"/>
        </w:rPr>
      </w:pPr>
      <w:r>
        <w:fldChar w:fldCharType="begin"/>
      </w:r>
      <w:r>
        <w:rPr>
          <w:lang w:eastAsia="ko-KR"/>
        </w:rPr>
        <w:instrText>HYPERLINK  \l "TOC"</w:instrText>
      </w:r>
      <w:r>
        <w:fldChar w:fldCharType="separate"/>
      </w:r>
      <w:r w:rsidRPr="00E62BCC">
        <w:rPr>
          <w:rStyle w:val="Hyperlink"/>
          <w:rFonts w:eastAsia="Gulim" w:cs="Arial"/>
          <w:sz w:val="16"/>
          <w:lang w:eastAsia="ko-KR"/>
        </w:rPr>
        <w:t>목차</w:t>
      </w:r>
      <w:r>
        <w:rPr>
          <w:rStyle w:val="Hyperlink"/>
          <w:rFonts w:eastAsia="Gulim" w:cs="Arial"/>
          <w:sz w:val="16"/>
        </w:rPr>
        <w:fldChar w:fldCharType="end"/>
      </w:r>
      <w:r w:rsidRPr="00E62BCC">
        <w:rPr>
          <w:rFonts w:eastAsia="Gulim" w:cs="Arial"/>
          <w:lang w:eastAsia="ko-KR"/>
        </w:rPr>
        <w:t xml:space="preserve"> / </w:t>
      </w:r>
      <w:hyperlink w:anchor="UniversalTerms" w:history="1">
        <w:r w:rsidRPr="00E62BCC">
          <w:rPr>
            <w:rStyle w:val="Hyperlink"/>
            <w:rFonts w:eastAsia="Gulim" w:cs="Arial"/>
            <w:sz w:val="16"/>
            <w:lang w:eastAsia="ko-KR"/>
          </w:rPr>
          <w:t>공통</w:t>
        </w:r>
        <w:r w:rsidRPr="00E62BCC">
          <w:rPr>
            <w:rStyle w:val="Hyperlink"/>
            <w:rFonts w:eastAsia="Gulim" w:cs="Arial"/>
            <w:sz w:val="16"/>
            <w:lang w:eastAsia="ko-KR"/>
          </w:rPr>
          <w:t xml:space="preserve"> </w:t>
        </w:r>
        <w:r w:rsidRPr="00E62BCC">
          <w:rPr>
            <w:rStyle w:val="Hyperlink"/>
            <w:rFonts w:eastAsia="Gulim" w:cs="Arial"/>
            <w:sz w:val="16"/>
            <w:lang w:eastAsia="ko-KR"/>
          </w:rPr>
          <w:t>라이선스</w:t>
        </w:r>
        <w:r w:rsidRPr="00E62BCC">
          <w:rPr>
            <w:rStyle w:val="Hyperlink"/>
            <w:rFonts w:eastAsia="Gulim" w:cs="Arial"/>
            <w:sz w:val="16"/>
            <w:lang w:eastAsia="ko-KR"/>
          </w:rPr>
          <w:t xml:space="preserve"> </w:t>
        </w:r>
        <w:r w:rsidRPr="00E62BCC">
          <w:rPr>
            <w:rStyle w:val="Hyperlink"/>
            <w:rFonts w:eastAsia="Gulim" w:cs="Arial"/>
            <w:sz w:val="16"/>
            <w:lang w:eastAsia="ko-KR"/>
          </w:rPr>
          <w:t>조건</w:t>
        </w:r>
      </w:hyperlink>
    </w:p>
    <w:p w14:paraId="6888672E" w14:textId="77777777" w:rsidR="009950B2" w:rsidRPr="00E62BCC" w:rsidRDefault="009950B2" w:rsidP="00CD6E9D">
      <w:pPr>
        <w:pStyle w:val="PURSectionHeading"/>
        <w:rPr>
          <w:rFonts w:eastAsia="Gulim" w:cs="Arial"/>
          <w:lang w:eastAsia="ko-KR"/>
        </w:rPr>
      </w:pPr>
      <w:bookmarkStart w:id="286" w:name="_Toc346536848"/>
      <w:bookmarkStart w:id="287" w:name="Per_Core"/>
      <w:bookmarkEnd w:id="48"/>
    </w:p>
    <w:p w14:paraId="6888672F" w14:textId="77777777" w:rsidR="00423D30" w:rsidRPr="00E62BCC" w:rsidRDefault="00423D30" w:rsidP="00A50403">
      <w:pPr>
        <w:pStyle w:val="PURSectionHeading"/>
        <w:rPr>
          <w:rFonts w:eastAsia="Gulim" w:cs="Arial"/>
          <w:lang w:eastAsia="ko-KR"/>
        </w:rPr>
        <w:sectPr w:rsidR="00423D30" w:rsidRPr="00E62BCC" w:rsidSect="00762C85">
          <w:footerReference w:type="default" r:id="rId132"/>
          <w:type w:val="continuous"/>
          <w:pgSz w:w="12240" w:h="15840" w:code="1"/>
          <w:pgMar w:top="1166" w:right="720" w:bottom="720" w:left="720" w:header="432" w:footer="288" w:gutter="0"/>
          <w:cols w:space="360"/>
          <w:docGrid w:linePitch="360"/>
        </w:sectPr>
      </w:pPr>
    </w:p>
    <w:p w14:paraId="68886730" w14:textId="77777777" w:rsidR="000C3222" w:rsidRPr="00E62BCC" w:rsidRDefault="003C1827" w:rsidP="00355CD5">
      <w:pPr>
        <w:pStyle w:val="PURSectionHeading"/>
        <w:rPr>
          <w:rFonts w:eastAsia="Gulim" w:cs="Arial"/>
          <w:lang w:eastAsia="ko-KR"/>
        </w:rPr>
        <w:sectPr w:rsidR="000C3222" w:rsidRPr="00E62BCC" w:rsidSect="00762C85">
          <w:footerReference w:type="default" r:id="rId133"/>
          <w:pgSz w:w="12240" w:h="15840" w:code="1"/>
          <w:pgMar w:top="1166" w:right="720" w:bottom="720" w:left="720" w:header="432" w:footer="288" w:gutter="0"/>
          <w:cols w:space="360"/>
          <w:docGrid w:linePitch="360"/>
        </w:sectPr>
      </w:pPr>
      <w:bookmarkStart w:id="288" w:name="_Toc339280315"/>
      <w:bookmarkStart w:id="289" w:name="_Toc363552786"/>
      <w:bookmarkStart w:id="290" w:name="_Toc378682251"/>
      <w:bookmarkStart w:id="291" w:name="_Toc371268263"/>
      <w:bookmarkStart w:id="292" w:name="_Toc381961125"/>
      <w:r w:rsidRPr="00E62BCC">
        <w:rPr>
          <w:rFonts w:eastAsia="Gulim" w:cs="Arial"/>
          <w:lang w:eastAsia="ko-KR"/>
        </w:rPr>
        <w:lastRenderedPageBreak/>
        <w:t>코어</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bookmarkEnd w:id="286"/>
      <w:bookmarkEnd w:id="288"/>
      <w:bookmarkEnd w:id="289"/>
      <w:bookmarkEnd w:id="290"/>
      <w:bookmarkEnd w:id="291"/>
      <w:bookmarkEnd w:id="292"/>
    </w:p>
    <w:p w14:paraId="68886731" w14:textId="77777777" w:rsidR="00BC10F7" w:rsidRDefault="00BE6B24">
      <w:pPr>
        <w:pStyle w:val="TOC2"/>
        <w:rPr>
          <w:noProof/>
          <w:color w:val="auto"/>
          <w:sz w:val="22"/>
          <w:lang w:eastAsia="zh-TW"/>
        </w:rPr>
      </w:pPr>
      <w:r w:rsidRPr="00E62BCC">
        <w:rPr>
          <w:rFonts w:ascii="Arial" w:eastAsia="Gulim" w:hAnsi="Arial" w:cs="Arial"/>
        </w:rPr>
        <w:lastRenderedPageBreak/>
        <w:fldChar w:fldCharType="begin"/>
      </w:r>
      <w:r w:rsidR="008941DE" w:rsidRPr="00E62BCC">
        <w:rPr>
          <w:rFonts w:ascii="Arial" w:eastAsia="Gulim" w:hAnsi="Arial" w:cs="Arial"/>
        </w:rPr>
        <w:instrText xml:space="preserve"> TOC \b Per_Core \h \z \t "PUR Product Name,2" </w:instrText>
      </w:r>
      <w:r w:rsidRPr="00E62BCC">
        <w:rPr>
          <w:rFonts w:ascii="Arial" w:eastAsia="Gulim" w:hAnsi="Arial" w:cs="Arial"/>
        </w:rPr>
        <w:fldChar w:fldCharType="separate"/>
      </w:r>
      <w:hyperlink w:anchor="_Toc379961730" w:history="1">
        <w:r w:rsidR="00BC10F7" w:rsidRPr="00F4061A">
          <w:rPr>
            <w:rStyle w:val="Hyperlink"/>
            <w:rFonts w:eastAsia="Gulim" w:cs="Arial"/>
            <w:noProof/>
          </w:rPr>
          <w:t>BizTalk Server 2013 Enterprise</w:t>
        </w:r>
        <w:r w:rsidR="00BC10F7">
          <w:rPr>
            <w:noProof/>
            <w:webHidden/>
          </w:rPr>
          <w:tab/>
        </w:r>
        <w:r w:rsidR="00BC10F7">
          <w:rPr>
            <w:noProof/>
            <w:webHidden/>
          </w:rPr>
          <w:fldChar w:fldCharType="begin"/>
        </w:r>
        <w:r w:rsidR="00BC10F7">
          <w:rPr>
            <w:noProof/>
            <w:webHidden/>
          </w:rPr>
          <w:instrText xml:space="preserve"> PAGEREF _Toc379961730 \h </w:instrText>
        </w:r>
        <w:r w:rsidR="00BC10F7">
          <w:rPr>
            <w:noProof/>
            <w:webHidden/>
          </w:rPr>
        </w:r>
        <w:r w:rsidR="00BC10F7">
          <w:rPr>
            <w:noProof/>
            <w:webHidden/>
          </w:rPr>
          <w:fldChar w:fldCharType="separate"/>
        </w:r>
        <w:r w:rsidR="00762C85">
          <w:rPr>
            <w:noProof/>
            <w:webHidden/>
          </w:rPr>
          <w:t>24</w:t>
        </w:r>
        <w:r w:rsidR="00BC10F7">
          <w:rPr>
            <w:noProof/>
            <w:webHidden/>
          </w:rPr>
          <w:fldChar w:fldCharType="end"/>
        </w:r>
      </w:hyperlink>
    </w:p>
    <w:p w14:paraId="68886732" w14:textId="77777777" w:rsidR="00BC10F7" w:rsidRDefault="00AD3685">
      <w:pPr>
        <w:pStyle w:val="TOC2"/>
        <w:rPr>
          <w:noProof/>
          <w:color w:val="auto"/>
          <w:sz w:val="22"/>
          <w:lang w:eastAsia="zh-TW"/>
        </w:rPr>
      </w:pPr>
      <w:hyperlink w:anchor="_Toc379961731" w:history="1">
        <w:r w:rsidR="00BC10F7" w:rsidRPr="00F4061A">
          <w:rPr>
            <w:rStyle w:val="Hyperlink"/>
            <w:rFonts w:eastAsia="Gulim" w:cs="Arial"/>
            <w:noProof/>
          </w:rPr>
          <w:t>BizTalk Server 2013 Standard</w:t>
        </w:r>
        <w:r w:rsidR="00BC10F7">
          <w:rPr>
            <w:noProof/>
            <w:webHidden/>
          </w:rPr>
          <w:tab/>
        </w:r>
        <w:r w:rsidR="00BC10F7">
          <w:rPr>
            <w:noProof/>
            <w:webHidden/>
          </w:rPr>
          <w:fldChar w:fldCharType="begin"/>
        </w:r>
        <w:r w:rsidR="00BC10F7">
          <w:rPr>
            <w:noProof/>
            <w:webHidden/>
          </w:rPr>
          <w:instrText xml:space="preserve"> PAGEREF _Toc379961731 \h </w:instrText>
        </w:r>
        <w:r w:rsidR="00BC10F7">
          <w:rPr>
            <w:noProof/>
            <w:webHidden/>
          </w:rPr>
        </w:r>
        <w:r w:rsidR="00BC10F7">
          <w:rPr>
            <w:noProof/>
            <w:webHidden/>
          </w:rPr>
          <w:fldChar w:fldCharType="separate"/>
        </w:r>
        <w:r w:rsidR="00762C85">
          <w:rPr>
            <w:noProof/>
            <w:webHidden/>
          </w:rPr>
          <w:t>25</w:t>
        </w:r>
        <w:r w:rsidR="00BC10F7">
          <w:rPr>
            <w:noProof/>
            <w:webHidden/>
          </w:rPr>
          <w:fldChar w:fldCharType="end"/>
        </w:r>
      </w:hyperlink>
    </w:p>
    <w:p w14:paraId="68886733" w14:textId="77777777" w:rsidR="00BC10F7" w:rsidRDefault="00AD3685">
      <w:pPr>
        <w:pStyle w:val="TOC2"/>
        <w:rPr>
          <w:noProof/>
          <w:color w:val="auto"/>
          <w:sz w:val="22"/>
          <w:lang w:eastAsia="zh-TW"/>
        </w:rPr>
      </w:pPr>
      <w:hyperlink w:anchor="_Toc379961732" w:history="1">
        <w:r w:rsidR="00BC10F7" w:rsidRPr="00F4061A">
          <w:rPr>
            <w:rStyle w:val="Hyperlink"/>
            <w:rFonts w:eastAsia="Gulim" w:cs="Arial"/>
            <w:noProof/>
          </w:rPr>
          <w:t>BizTalk Server 2013 Branch</w:t>
        </w:r>
        <w:r w:rsidR="00BC10F7">
          <w:rPr>
            <w:noProof/>
            <w:webHidden/>
          </w:rPr>
          <w:tab/>
        </w:r>
        <w:r w:rsidR="00BC10F7">
          <w:rPr>
            <w:noProof/>
            <w:webHidden/>
          </w:rPr>
          <w:fldChar w:fldCharType="begin"/>
        </w:r>
        <w:r w:rsidR="00BC10F7">
          <w:rPr>
            <w:noProof/>
            <w:webHidden/>
          </w:rPr>
          <w:instrText xml:space="preserve"> PAGEREF _Toc379961732 \h </w:instrText>
        </w:r>
        <w:r w:rsidR="00BC10F7">
          <w:rPr>
            <w:noProof/>
            <w:webHidden/>
          </w:rPr>
        </w:r>
        <w:r w:rsidR="00BC10F7">
          <w:rPr>
            <w:noProof/>
            <w:webHidden/>
          </w:rPr>
          <w:fldChar w:fldCharType="separate"/>
        </w:r>
        <w:r w:rsidR="00762C85">
          <w:rPr>
            <w:noProof/>
            <w:webHidden/>
          </w:rPr>
          <w:t>25</w:t>
        </w:r>
        <w:r w:rsidR="00BC10F7">
          <w:rPr>
            <w:noProof/>
            <w:webHidden/>
          </w:rPr>
          <w:fldChar w:fldCharType="end"/>
        </w:r>
      </w:hyperlink>
    </w:p>
    <w:p w14:paraId="68886734" w14:textId="77777777" w:rsidR="00BC10F7" w:rsidRDefault="00AD3685">
      <w:pPr>
        <w:pStyle w:val="TOC2"/>
        <w:rPr>
          <w:noProof/>
          <w:color w:val="auto"/>
          <w:sz w:val="22"/>
          <w:lang w:eastAsia="zh-TW"/>
        </w:rPr>
      </w:pPr>
      <w:hyperlink w:anchor="_Toc379961733" w:history="1">
        <w:r w:rsidR="00BC10F7" w:rsidRPr="00F4061A">
          <w:rPr>
            <w:rStyle w:val="Hyperlink"/>
            <w:rFonts w:eastAsia="Gulim" w:cs="Arial"/>
            <w:noProof/>
          </w:rPr>
          <w:t xml:space="preserve">SQL Server 2014 Enterprise </w:t>
        </w:r>
        <w:r w:rsidR="00BC10F7" w:rsidRPr="00F4061A">
          <w:rPr>
            <w:rStyle w:val="Hyperlink"/>
            <w:rFonts w:eastAsia="Gulim" w:cs="Arial" w:hint="eastAsia"/>
            <w:noProof/>
          </w:rPr>
          <w:t>코어</w:t>
        </w:r>
        <w:r w:rsidR="00BC10F7">
          <w:rPr>
            <w:noProof/>
            <w:webHidden/>
          </w:rPr>
          <w:tab/>
        </w:r>
        <w:r w:rsidR="00BC10F7">
          <w:rPr>
            <w:noProof/>
            <w:webHidden/>
          </w:rPr>
          <w:fldChar w:fldCharType="begin"/>
        </w:r>
        <w:r w:rsidR="00BC10F7">
          <w:rPr>
            <w:noProof/>
            <w:webHidden/>
          </w:rPr>
          <w:instrText xml:space="preserve"> PAGEREF _Toc379961733 \h </w:instrText>
        </w:r>
        <w:r w:rsidR="00BC10F7">
          <w:rPr>
            <w:noProof/>
            <w:webHidden/>
          </w:rPr>
        </w:r>
        <w:r w:rsidR="00BC10F7">
          <w:rPr>
            <w:noProof/>
            <w:webHidden/>
          </w:rPr>
          <w:fldChar w:fldCharType="separate"/>
        </w:r>
        <w:r w:rsidR="00762C85">
          <w:rPr>
            <w:noProof/>
            <w:webHidden/>
          </w:rPr>
          <w:t>25</w:t>
        </w:r>
        <w:r w:rsidR="00BC10F7">
          <w:rPr>
            <w:noProof/>
            <w:webHidden/>
          </w:rPr>
          <w:fldChar w:fldCharType="end"/>
        </w:r>
      </w:hyperlink>
    </w:p>
    <w:p w14:paraId="68886735" w14:textId="77777777" w:rsidR="00BC10F7" w:rsidRDefault="00AD3685">
      <w:pPr>
        <w:pStyle w:val="TOC2"/>
        <w:rPr>
          <w:noProof/>
          <w:color w:val="auto"/>
          <w:sz w:val="22"/>
          <w:lang w:eastAsia="zh-TW"/>
        </w:rPr>
      </w:pPr>
      <w:hyperlink w:anchor="_Toc379961734" w:history="1">
        <w:r w:rsidR="00BC10F7" w:rsidRPr="00F4061A">
          <w:rPr>
            <w:rStyle w:val="Hyperlink"/>
            <w:rFonts w:eastAsia="Gulim" w:cs="Arial"/>
            <w:noProof/>
          </w:rPr>
          <w:t xml:space="preserve">SQL Server 2014 Standard </w:t>
        </w:r>
        <w:r w:rsidR="00BC10F7" w:rsidRPr="00F4061A">
          <w:rPr>
            <w:rStyle w:val="Hyperlink"/>
            <w:rFonts w:eastAsia="Gulim" w:cs="Arial" w:hint="eastAsia"/>
            <w:noProof/>
          </w:rPr>
          <w:t>코어</w:t>
        </w:r>
        <w:r w:rsidR="00BC10F7">
          <w:rPr>
            <w:noProof/>
            <w:webHidden/>
          </w:rPr>
          <w:tab/>
        </w:r>
        <w:r w:rsidR="00BC10F7">
          <w:rPr>
            <w:noProof/>
            <w:webHidden/>
          </w:rPr>
          <w:fldChar w:fldCharType="begin"/>
        </w:r>
        <w:r w:rsidR="00BC10F7">
          <w:rPr>
            <w:noProof/>
            <w:webHidden/>
          </w:rPr>
          <w:instrText xml:space="preserve"> PAGEREF _Toc379961734 \h </w:instrText>
        </w:r>
        <w:r w:rsidR="00BC10F7">
          <w:rPr>
            <w:noProof/>
            <w:webHidden/>
          </w:rPr>
        </w:r>
        <w:r w:rsidR="00BC10F7">
          <w:rPr>
            <w:noProof/>
            <w:webHidden/>
          </w:rPr>
          <w:fldChar w:fldCharType="separate"/>
        </w:r>
        <w:r w:rsidR="00762C85">
          <w:rPr>
            <w:noProof/>
            <w:webHidden/>
          </w:rPr>
          <w:t>26</w:t>
        </w:r>
        <w:r w:rsidR="00BC10F7">
          <w:rPr>
            <w:noProof/>
            <w:webHidden/>
          </w:rPr>
          <w:fldChar w:fldCharType="end"/>
        </w:r>
      </w:hyperlink>
    </w:p>
    <w:p w14:paraId="68886736" w14:textId="77777777" w:rsidR="00BC10F7" w:rsidRDefault="00AD3685">
      <w:pPr>
        <w:pStyle w:val="TOC2"/>
        <w:rPr>
          <w:noProof/>
          <w:color w:val="auto"/>
          <w:sz w:val="22"/>
          <w:lang w:eastAsia="zh-TW"/>
        </w:rPr>
      </w:pPr>
      <w:hyperlink w:anchor="_Toc379961735" w:history="1">
        <w:r w:rsidR="00BC10F7" w:rsidRPr="00F4061A">
          <w:rPr>
            <w:rStyle w:val="Hyperlink"/>
            <w:rFonts w:eastAsia="Gulim" w:cs="Arial"/>
            <w:noProof/>
          </w:rPr>
          <w:t xml:space="preserve">SQL Server 2014 Web </w:t>
        </w:r>
        <w:r w:rsidR="00BC10F7" w:rsidRPr="00F4061A">
          <w:rPr>
            <w:rStyle w:val="Hyperlink"/>
            <w:rFonts w:eastAsia="Gulim" w:cs="Arial" w:hint="eastAsia"/>
            <w:noProof/>
          </w:rPr>
          <w:t>코어</w:t>
        </w:r>
        <w:r w:rsidR="00BC10F7">
          <w:rPr>
            <w:noProof/>
            <w:webHidden/>
          </w:rPr>
          <w:tab/>
        </w:r>
        <w:r w:rsidR="00BC10F7">
          <w:rPr>
            <w:noProof/>
            <w:webHidden/>
          </w:rPr>
          <w:fldChar w:fldCharType="begin"/>
        </w:r>
        <w:r w:rsidR="00BC10F7">
          <w:rPr>
            <w:noProof/>
            <w:webHidden/>
          </w:rPr>
          <w:instrText xml:space="preserve"> PAGEREF _Toc379961735 \h </w:instrText>
        </w:r>
        <w:r w:rsidR="00BC10F7">
          <w:rPr>
            <w:noProof/>
            <w:webHidden/>
          </w:rPr>
        </w:r>
        <w:r w:rsidR="00BC10F7">
          <w:rPr>
            <w:noProof/>
            <w:webHidden/>
          </w:rPr>
          <w:fldChar w:fldCharType="separate"/>
        </w:r>
        <w:r w:rsidR="00762C85">
          <w:rPr>
            <w:noProof/>
            <w:webHidden/>
          </w:rPr>
          <w:t>26</w:t>
        </w:r>
        <w:r w:rsidR="00BC10F7">
          <w:rPr>
            <w:noProof/>
            <w:webHidden/>
          </w:rPr>
          <w:fldChar w:fldCharType="end"/>
        </w:r>
      </w:hyperlink>
    </w:p>
    <w:p w14:paraId="68886737" w14:textId="77777777" w:rsidR="008941DE" w:rsidRPr="00E62BCC" w:rsidRDefault="00BE6B24" w:rsidP="008941DE">
      <w:pPr>
        <w:pStyle w:val="TOC2"/>
        <w:rPr>
          <w:rFonts w:ascii="Arial" w:eastAsia="Gulim" w:hAnsi="Arial" w:cs="Arial"/>
        </w:rPr>
        <w:sectPr w:rsidR="008941DE" w:rsidRPr="00E62BCC" w:rsidSect="00762C85">
          <w:footerReference w:type="default" r:id="rId134"/>
          <w:type w:val="continuous"/>
          <w:pgSz w:w="12240" w:h="15840" w:code="1"/>
          <w:pgMar w:top="1166" w:right="720" w:bottom="720" w:left="720" w:header="432" w:footer="288" w:gutter="0"/>
          <w:cols w:num="2" w:space="360"/>
          <w:docGrid w:linePitch="360"/>
        </w:sectPr>
      </w:pPr>
      <w:r w:rsidRPr="00E62BCC">
        <w:rPr>
          <w:rFonts w:ascii="Arial" w:eastAsia="Gulim" w:hAnsi="Arial" w:cs="Arial"/>
        </w:rPr>
        <w:fldChar w:fldCharType="end"/>
      </w:r>
    </w:p>
    <w:p w14:paraId="68886738" w14:textId="77777777" w:rsidR="009950B2" w:rsidRPr="00E62BCC" w:rsidRDefault="009950B2" w:rsidP="009950B2">
      <w:pPr>
        <w:rPr>
          <w:rFonts w:eastAsia="Gulim" w:cs="Arial"/>
        </w:rPr>
      </w:pPr>
    </w:p>
    <w:p w14:paraId="68886739" w14:textId="77777777" w:rsidR="009950B2" w:rsidRPr="00E62BCC" w:rsidRDefault="009950B2" w:rsidP="000C3222">
      <w:pPr>
        <w:pStyle w:val="PURHeading1"/>
        <w:rPr>
          <w:rFonts w:eastAsia="Gulim" w:cs="Arial"/>
        </w:rPr>
        <w:sectPr w:rsidR="009950B2" w:rsidRPr="00E62BCC" w:rsidSect="00762C85">
          <w:type w:val="continuous"/>
          <w:pgSz w:w="12240" w:h="15840" w:code="1"/>
          <w:pgMar w:top="1166" w:right="720" w:bottom="720" w:left="720" w:header="432" w:footer="288" w:gutter="0"/>
          <w:cols w:num="2" w:space="360"/>
          <w:docGrid w:linePitch="360"/>
        </w:sectPr>
      </w:pPr>
    </w:p>
    <w:p w14:paraId="6888673A" w14:textId="77777777" w:rsidR="009950B2" w:rsidRPr="00E62BCC" w:rsidRDefault="009950B2" w:rsidP="00A50403">
      <w:pPr>
        <w:pStyle w:val="PURHeading1"/>
        <w:rPr>
          <w:rFonts w:eastAsia="Gulim" w:cs="Arial"/>
        </w:rPr>
      </w:pPr>
    </w:p>
    <w:p w14:paraId="6888673B" w14:textId="77777777" w:rsidR="000C3222" w:rsidRPr="00E62BCC" w:rsidRDefault="000C3222" w:rsidP="000C3222">
      <w:pPr>
        <w:pStyle w:val="PURHeading1"/>
        <w:rPr>
          <w:rFonts w:eastAsia="Gulim" w:cs="Arial"/>
          <w:lang w:eastAsia="ko-KR"/>
        </w:rPr>
      </w:pP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 xml:space="preserve"> </w:t>
      </w:r>
    </w:p>
    <w:p w14:paraId="6888673C" w14:textId="77777777" w:rsidR="00041406" w:rsidRPr="00E62BCC" w:rsidRDefault="00041406" w:rsidP="00041406">
      <w:pPr>
        <w:pStyle w:val="PURBody-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라이선스에는</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라이선스라는</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유형만</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다양합니다</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적법하게</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행사할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인수</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스레드</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인스턴스</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OSE</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실제</w:t>
      </w:r>
      <w:r w:rsidRPr="00E62BCC">
        <w:rPr>
          <w:rFonts w:eastAsia="Gulim" w:cs="Arial"/>
          <w:lang w:eastAsia="ko-KR"/>
        </w:rPr>
        <w:t xml:space="preserve"> OSE</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실행</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코어</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가상</w:t>
      </w:r>
      <w:r w:rsidRPr="00E62BCC">
        <w:rPr>
          <w:rFonts w:eastAsia="Gulim" w:cs="Arial"/>
          <w:lang w:eastAsia="ko-KR"/>
        </w:rPr>
        <w:t xml:space="preserve"> OSE</w:t>
      </w:r>
      <w:r w:rsidRPr="000F398E">
        <w:rPr>
          <w:rFonts w:ascii="Gulim" w:eastAsia="Gulim" w:hAnsi="Gulim" w:cs="Arial"/>
          <w:lang w:eastAsia="ko-KR"/>
        </w:rPr>
        <w: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의미는</w:t>
      </w:r>
      <w:r w:rsidRPr="00E62BCC">
        <w:rPr>
          <w:rFonts w:eastAsia="Gulim" w:cs="Arial"/>
          <w:lang w:eastAsia="ko-KR"/>
        </w:rPr>
        <w:t xml:space="preserve"> </w:t>
      </w:r>
      <w:hyperlink w:anchor="UniversalTerms" w:history="1">
        <w:r w:rsidRPr="00E62BCC">
          <w:rPr>
            <w:rStyle w:val="Hyperlink"/>
            <w:rFonts w:eastAsia="Gulim" w:cs="Arial"/>
            <w:lang w:eastAsia="ko-KR"/>
          </w:rPr>
          <w:t>범용</w:t>
        </w:r>
        <w:r w:rsidRPr="00E62BCC">
          <w:rPr>
            <w:rStyle w:val="Hyperlink"/>
            <w:rFonts w:eastAsia="Gulim" w:cs="Arial"/>
            <w:lang w:eastAsia="ko-KR"/>
          </w:rPr>
          <w:t xml:space="preserve"> </w:t>
        </w:r>
        <w:r w:rsidRPr="00E62BCC">
          <w:rPr>
            <w:rStyle w:val="Hyperlink"/>
            <w:rFonts w:eastAsia="Gulim" w:cs="Arial"/>
            <w:lang w:eastAsia="ko-KR"/>
          </w:rPr>
          <w:t>라이선스</w:t>
        </w:r>
        <w:r w:rsidRPr="00E62BCC">
          <w:rPr>
            <w:rStyle w:val="Hyperlink"/>
            <w:rFonts w:eastAsia="Gulim" w:cs="Arial"/>
            <w:lang w:eastAsia="ko-KR"/>
          </w:rPr>
          <w:t xml:space="preserve"> </w:t>
        </w:r>
        <w:r w:rsidRPr="00E62BCC">
          <w:rPr>
            <w:rStyle w:val="Hyperlink"/>
            <w:rFonts w:eastAsia="Gulim" w:cs="Arial"/>
            <w:lang w:eastAsia="ko-KR"/>
          </w:rPr>
          <w:t>조건</w:t>
        </w:r>
      </w:hyperlink>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3D" w14:textId="77777777" w:rsidR="00282633" w:rsidRPr="00BC10F7" w:rsidRDefault="00282633" w:rsidP="00282633">
      <w:pPr>
        <w:pStyle w:val="PURHeading2"/>
        <w:rPr>
          <w:rFonts w:ascii="Arial" w:eastAsia="Gulim" w:hAnsi="Arial" w:cs="Arial"/>
          <w:b/>
          <w:bCs/>
          <w:lang w:eastAsia="ko-KR"/>
        </w:rPr>
      </w:pPr>
      <w:r w:rsidRPr="00BC10F7">
        <w:rPr>
          <w:rFonts w:ascii="Arial" w:eastAsia="Gulim" w:hAnsi="Arial" w:cs="Arial"/>
          <w:b/>
          <w:bCs/>
          <w:lang w:eastAsia="ko-KR"/>
        </w:rPr>
        <w:t>서버</w:t>
      </w:r>
      <w:r w:rsidRPr="00BC10F7">
        <w:rPr>
          <w:rFonts w:ascii="Arial" w:eastAsia="Gulim" w:hAnsi="Arial" w:cs="Arial"/>
          <w:b/>
          <w:bCs/>
          <w:lang w:eastAsia="ko-KR"/>
        </w:rPr>
        <w:t xml:space="preserve"> </w:t>
      </w:r>
      <w:r w:rsidRPr="00BC10F7">
        <w:rPr>
          <w:rFonts w:ascii="Arial" w:eastAsia="Gulim" w:hAnsi="Arial" w:cs="Arial"/>
          <w:b/>
          <w:bCs/>
          <w:lang w:eastAsia="ko-KR"/>
        </w:rPr>
        <w:t>라이선스</w:t>
      </w:r>
      <w:r w:rsidRPr="00BC10F7">
        <w:rPr>
          <w:rFonts w:ascii="Arial" w:eastAsia="Gulim" w:hAnsi="Arial" w:cs="Arial"/>
          <w:b/>
          <w:bCs/>
          <w:lang w:eastAsia="ko-KR"/>
        </w:rPr>
        <w:t xml:space="preserve"> </w:t>
      </w:r>
      <w:r w:rsidRPr="00BC10F7">
        <w:rPr>
          <w:rFonts w:ascii="Arial" w:eastAsia="Gulim" w:hAnsi="Arial" w:cs="Arial"/>
          <w:b/>
          <w:bCs/>
          <w:lang w:eastAsia="ko-KR"/>
        </w:rPr>
        <w:t>허여</w:t>
      </w:r>
    </w:p>
    <w:p w14:paraId="6888673E" w14:textId="77777777" w:rsidR="00282633" w:rsidRPr="00E62BCC" w:rsidRDefault="00282633" w:rsidP="00282633">
      <w:pPr>
        <w:pStyle w:val="PURBody-Indented"/>
        <w:rPr>
          <w:rFonts w:eastAsia="Gulim" w:cs="Arial"/>
          <w:lang w:eastAsia="ko-KR"/>
        </w:rPr>
      </w:pP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실행하기</w:t>
      </w:r>
      <w:r w:rsidRPr="00E62BCC">
        <w:rPr>
          <w:rFonts w:eastAsia="Gulim" w:cs="Arial"/>
          <w:lang w:eastAsia="ko-KR"/>
        </w:rPr>
        <w:t xml:space="preserve"> </w:t>
      </w:r>
      <w:r w:rsidRPr="00E62BCC">
        <w:rPr>
          <w:rFonts w:eastAsia="Gulim" w:cs="Arial"/>
          <w:lang w:eastAsia="ko-KR"/>
        </w:rPr>
        <w:t>전에</w:t>
      </w:r>
      <w:r w:rsidRPr="00E62BCC">
        <w:rPr>
          <w:rFonts w:eastAsia="Gulim" w:cs="Arial"/>
          <w:lang w:eastAsia="ko-KR"/>
        </w:rPr>
        <w:t xml:space="preserve"> </w:t>
      </w:r>
      <w:r w:rsidRPr="00E62BCC">
        <w:rPr>
          <w:rFonts w:eastAsia="Gulim" w:cs="Arial"/>
          <w:lang w:eastAsia="ko-KR"/>
        </w:rPr>
        <w:t>반드시</w:t>
      </w:r>
      <w:r w:rsidRPr="00E62BCC">
        <w:rPr>
          <w:rFonts w:eastAsia="Gulim" w:cs="Arial"/>
          <w:lang w:eastAsia="ko-KR"/>
        </w:rPr>
        <w:t xml:space="preserve"> </w:t>
      </w:r>
      <w:r w:rsidRPr="00E62BCC">
        <w:rPr>
          <w:rFonts w:eastAsia="Gulim" w:cs="Arial"/>
          <w:lang w:eastAsia="ko-KR"/>
        </w:rPr>
        <w:t>요구되는</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확인하여</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73F" w14:textId="77777777" w:rsidR="00282633" w:rsidRPr="00E62BCC" w:rsidRDefault="00282633" w:rsidP="00282633">
      <w:pPr>
        <w:pStyle w:val="PURBlueStrong-Indented"/>
        <w:rPr>
          <w:rFonts w:eastAsia="Gulim" w:cs="Arial"/>
          <w:lang w:eastAsia="ko-KR"/>
        </w:rPr>
      </w:pP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확인</w:t>
      </w:r>
    </w:p>
    <w:p w14:paraId="68886740" w14:textId="77777777" w:rsidR="00282633" w:rsidRPr="00E62BCC" w:rsidRDefault="00282633" w:rsidP="00282633">
      <w:pPr>
        <w:pStyle w:val="PURBody-Indented"/>
        <w:rPr>
          <w:rFonts w:eastAsia="Gulim" w:cs="Arial"/>
          <w:lang w:eastAsia="ko-KR"/>
        </w:rPr>
      </w:pP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가지</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옵션이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41" w14:textId="77777777" w:rsidR="00282633" w:rsidRPr="00E62BCC" w:rsidRDefault="00282633" w:rsidP="00282633">
      <w:pPr>
        <w:pStyle w:val="PURBody-Indented"/>
        <w:rPr>
          <w:rFonts w:eastAsia="Gulim" w:cs="Arial"/>
          <w:lang w:eastAsia="ko-KR"/>
        </w:rPr>
      </w:pPr>
      <w:r w:rsidRPr="00E62BCC">
        <w:rPr>
          <w:rFonts w:eastAsia="Gulim" w:cs="Arial"/>
          <w:b/>
          <w:lang w:eastAsia="ko-KR"/>
        </w:rPr>
        <w:t>서버의</w:t>
      </w:r>
      <w:r w:rsidRPr="00E62BCC">
        <w:rPr>
          <w:rFonts w:eastAsia="Gulim" w:cs="Arial"/>
          <w:b/>
          <w:lang w:eastAsia="ko-KR"/>
        </w:rPr>
        <w:t xml:space="preserve"> </w:t>
      </w:r>
      <w:r w:rsidRPr="00E62BCC">
        <w:rPr>
          <w:rFonts w:eastAsia="Gulim" w:cs="Arial"/>
          <w:b/>
          <w:lang w:eastAsia="ko-KR"/>
        </w:rPr>
        <w:t>실제</w:t>
      </w:r>
      <w:r w:rsidRPr="00E62BCC">
        <w:rPr>
          <w:rFonts w:eastAsia="Gulim" w:cs="Arial"/>
          <w:b/>
          <w:lang w:eastAsia="ko-KR"/>
        </w:rPr>
        <w:t xml:space="preserve"> </w:t>
      </w:r>
      <w:r w:rsidRPr="00E62BCC">
        <w:rPr>
          <w:rFonts w:eastAsia="Gulim" w:cs="Arial"/>
          <w:b/>
          <w:lang w:eastAsia="ko-KR"/>
        </w:rPr>
        <w:t>코어</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코어를</w:t>
      </w:r>
      <w:r w:rsidRPr="00E62BCC">
        <w:rPr>
          <w:rFonts w:eastAsia="Gulim" w:cs="Arial"/>
          <w:lang w:eastAsia="ko-KR"/>
        </w:rPr>
        <w:t xml:space="preserve"> </w:t>
      </w:r>
      <w:r w:rsidRPr="00E62BCC">
        <w:rPr>
          <w:rFonts w:eastAsia="Gulim" w:cs="Arial"/>
          <w:lang w:eastAsia="ko-KR"/>
        </w:rPr>
        <w:t>기준으로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옵션을</w:t>
      </w:r>
      <w:r w:rsidRPr="00E62BCC">
        <w:rPr>
          <w:rFonts w:eastAsia="Gulim" w:cs="Arial"/>
          <w:lang w:eastAsia="ko-KR"/>
        </w:rPr>
        <w:t xml:space="preserve"> </w:t>
      </w:r>
      <w:r w:rsidRPr="00E62BCC">
        <w:rPr>
          <w:rFonts w:eastAsia="Gulim" w:cs="Arial"/>
          <w:lang w:eastAsia="ko-KR"/>
        </w:rPr>
        <w:t>선택하는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hyperlink r:id="rId135" w:history="1">
        <w:r w:rsidRPr="00E62BCC">
          <w:rPr>
            <w:rStyle w:val="Hyperlink"/>
            <w:rFonts w:eastAsia="Gulim" w:cs="Arial"/>
            <w:szCs w:val="18"/>
            <w:lang w:eastAsia="ko-KR"/>
          </w:rPr>
          <w:t>http://go.microsoft.com/fwlink/?LinkID=229882</w:t>
        </w:r>
      </w:hyperlink>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인수를</w:t>
      </w:r>
      <w:r w:rsidRPr="00E62BCC">
        <w:rPr>
          <w:rFonts w:eastAsia="Gulim" w:cs="Arial"/>
          <w:lang w:eastAsia="ko-KR"/>
        </w:rPr>
        <w:t xml:space="preserve"> </w:t>
      </w:r>
      <w:r w:rsidRPr="00E62BCC">
        <w:rPr>
          <w:rFonts w:eastAsia="Gulim" w:cs="Arial"/>
          <w:lang w:eastAsia="ko-KR"/>
        </w:rPr>
        <w:t>곱한</w:t>
      </w:r>
      <w:r w:rsidRPr="00E62BCC">
        <w:rPr>
          <w:rFonts w:eastAsia="Gulim" w:cs="Arial"/>
          <w:lang w:eastAsia="ko-KR"/>
        </w:rPr>
        <w:t xml:space="preserve"> </w:t>
      </w:r>
      <w:r w:rsidRPr="00E62BCC">
        <w:rPr>
          <w:rFonts w:eastAsia="Gulim" w:cs="Arial"/>
          <w:lang w:eastAsia="ko-KR"/>
        </w:rPr>
        <w:t>값과</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w:t>
      </w:r>
    </w:p>
    <w:p w14:paraId="68886742" w14:textId="77777777" w:rsidR="00282633" w:rsidRPr="00E62BCC" w:rsidRDefault="00282633" w:rsidP="00282633">
      <w:pPr>
        <w:pStyle w:val="PURBody-Indented"/>
        <w:rPr>
          <w:rFonts w:eastAsia="Gulim" w:cs="Arial"/>
          <w:lang w:eastAsia="ko-KR"/>
        </w:rPr>
      </w:pPr>
      <w:r w:rsidRPr="00E62BCC">
        <w:rPr>
          <w:rFonts w:eastAsia="Gulim" w:cs="Arial"/>
          <w:b/>
          <w:lang w:eastAsia="ko-KR"/>
        </w:rPr>
        <w:t>개별</w:t>
      </w:r>
      <w:r w:rsidRPr="00E62BCC">
        <w:rPr>
          <w:rFonts w:eastAsia="Gulim" w:cs="Arial"/>
          <w:b/>
          <w:lang w:eastAsia="ko-KR"/>
        </w:rPr>
        <w:t xml:space="preserve"> </w:t>
      </w:r>
      <w:r w:rsidRPr="00E62BCC">
        <w:rPr>
          <w:rFonts w:eastAsia="Gulim" w:cs="Arial"/>
          <w:b/>
          <w:lang w:eastAsia="ko-KR"/>
        </w:rPr>
        <w:t>가상</w:t>
      </w:r>
      <w:r w:rsidRPr="00E62BCC">
        <w:rPr>
          <w:rFonts w:eastAsia="Gulim" w:cs="Arial"/>
          <w:b/>
          <w:lang w:eastAsia="ko-KR"/>
        </w:rPr>
        <w:t xml:space="preserve"> OSE.</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내의</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기준으로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옵션을</w:t>
      </w:r>
      <w:r w:rsidRPr="00E62BCC">
        <w:rPr>
          <w:rFonts w:eastAsia="Gulim" w:cs="Arial"/>
          <w:lang w:eastAsia="ko-KR"/>
        </w:rPr>
        <w:t xml:space="preserve"> </w:t>
      </w:r>
      <w:r w:rsidRPr="00E62BCC">
        <w:rPr>
          <w:rFonts w:eastAsia="Gulim" w:cs="Arial"/>
          <w:lang w:eastAsia="ko-KR"/>
        </w:rPr>
        <w:t>선택하는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수와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당</w:t>
      </w:r>
      <w:r w:rsidRPr="00E62BCC">
        <w:rPr>
          <w:rFonts w:eastAsia="Gulim" w:cs="Arial"/>
          <w:lang w:eastAsia="ko-KR"/>
        </w:rPr>
        <w:t xml:space="preserve"> </w:t>
      </w:r>
      <w:r w:rsidRPr="00E62BCC">
        <w:rPr>
          <w:rFonts w:eastAsia="Gulim" w:cs="Arial"/>
          <w:lang w:eastAsia="ko-KR"/>
        </w:rPr>
        <w:t>최소</w:t>
      </w:r>
      <w:r w:rsidRPr="00E62BCC">
        <w:rPr>
          <w:rFonts w:eastAsia="Gulim" w:cs="Arial"/>
          <w:lang w:eastAsia="ko-KR"/>
        </w:rPr>
        <w:t xml:space="preserve"> 4</w:t>
      </w:r>
      <w:r w:rsidRPr="00E62BCC">
        <w:rPr>
          <w:rFonts w:eastAsia="Gulim" w:cs="Arial"/>
          <w:lang w:eastAsia="ko-KR"/>
        </w:rPr>
        <w:t>개의</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하나라도</w:t>
      </w:r>
      <w:r w:rsidRPr="00E62BCC">
        <w:rPr>
          <w:rFonts w:eastAsia="Gulim" w:cs="Arial"/>
          <w:lang w:eastAsia="ko-KR"/>
        </w:rPr>
        <w:t xml:space="preserve"> </w:t>
      </w:r>
      <w:r w:rsidRPr="00E62BCC">
        <w:rPr>
          <w:rFonts w:eastAsia="Gulim" w:cs="Arial"/>
          <w:lang w:eastAsia="ko-KR"/>
        </w:rPr>
        <w:t>여러</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스레드에</w:t>
      </w:r>
      <w:r w:rsidRPr="00E62BCC">
        <w:rPr>
          <w:rFonts w:eastAsia="Gulim" w:cs="Arial"/>
          <w:lang w:eastAsia="ko-KR"/>
        </w:rPr>
        <w:t xml:space="preserve"> </w:t>
      </w:r>
      <w:r w:rsidRPr="00E62BCC">
        <w:rPr>
          <w:rFonts w:eastAsia="Gulim" w:cs="Arial"/>
          <w:lang w:eastAsia="ko-KR"/>
        </w:rPr>
        <w:t>매핑되는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코어에</w:t>
      </w:r>
      <w:r w:rsidRPr="00E62BCC">
        <w:rPr>
          <w:rFonts w:eastAsia="Gulim" w:cs="Arial"/>
          <w:lang w:eastAsia="ko-KR"/>
        </w:rPr>
        <w:t xml:space="preserve"> </w:t>
      </w:r>
      <w:r w:rsidRPr="00E62BCC">
        <w:rPr>
          <w:rFonts w:eastAsia="Gulim" w:cs="Arial"/>
          <w:lang w:eastAsia="ko-KR"/>
        </w:rPr>
        <w:t>매핑되는</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스레드마다</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당</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4</w:t>
      </w:r>
      <w:r w:rsidRPr="00E62BCC">
        <w:rPr>
          <w:rFonts w:eastAsia="Gulim" w:cs="Arial"/>
          <w:lang w:eastAsia="ko-KR"/>
        </w:rPr>
        <w:t>개의</w:t>
      </w:r>
      <w:r w:rsidRPr="00E62BCC">
        <w:rPr>
          <w:rFonts w:eastAsia="Gulim" w:cs="Arial"/>
          <w:lang w:eastAsia="ko-KR"/>
        </w:rPr>
        <w:t xml:space="preserve"> </w:t>
      </w:r>
      <w:r w:rsidRPr="00E62BCC">
        <w:rPr>
          <w:rFonts w:eastAsia="Gulim" w:cs="Arial"/>
          <w:lang w:eastAsia="ko-KR"/>
        </w:rPr>
        <w:t>최소</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사항에</w:t>
      </w:r>
      <w:r w:rsidRPr="00E62BCC">
        <w:rPr>
          <w:rFonts w:eastAsia="Gulim" w:cs="Arial"/>
          <w:lang w:eastAsia="ko-KR"/>
        </w:rPr>
        <w:t xml:space="preserve"> </w:t>
      </w:r>
      <w:r w:rsidRPr="00E62BCC">
        <w:rPr>
          <w:rFonts w:eastAsia="Gulim" w:cs="Arial"/>
          <w:lang w:eastAsia="ko-KR"/>
        </w:rPr>
        <w:t>해당하지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743" w14:textId="77777777" w:rsidR="00EA48AA" w:rsidRPr="00BC10F7" w:rsidRDefault="00EA48AA" w:rsidP="00EA48AA">
      <w:pPr>
        <w:pStyle w:val="PURHeading2"/>
        <w:rPr>
          <w:rFonts w:ascii="Arial" w:eastAsia="Gulim" w:hAnsi="Arial" w:cs="Arial"/>
          <w:b/>
          <w:bCs/>
          <w:lang w:eastAsia="ko-KR"/>
        </w:rPr>
      </w:pPr>
      <w:r w:rsidRPr="00BC10F7">
        <w:rPr>
          <w:rFonts w:ascii="Arial" w:eastAsia="Gulim" w:hAnsi="Arial" w:cs="Arial"/>
          <w:b/>
          <w:bCs/>
          <w:lang w:eastAsia="ko-KR"/>
        </w:rPr>
        <w:t>서버에</w:t>
      </w:r>
      <w:r w:rsidRPr="00BC10F7">
        <w:rPr>
          <w:rFonts w:ascii="Arial" w:eastAsia="Gulim" w:hAnsi="Arial" w:cs="Arial"/>
          <w:b/>
          <w:bCs/>
          <w:lang w:eastAsia="ko-KR"/>
        </w:rPr>
        <w:t xml:space="preserve"> </w:t>
      </w:r>
      <w:r w:rsidRPr="00BC10F7">
        <w:rPr>
          <w:rFonts w:ascii="Arial" w:eastAsia="Gulim" w:hAnsi="Arial" w:cs="Arial"/>
          <w:b/>
          <w:bCs/>
          <w:lang w:eastAsia="ko-KR"/>
        </w:rPr>
        <w:t>필요한</w:t>
      </w:r>
      <w:r w:rsidRPr="00BC10F7">
        <w:rPr>
          <w:rFonts w:ascii="Arial" w:eastAsia="Gulim" w:hAnsi="Arial" w:cs="Arial"/>
          <w:b/>
          <w:bCs/>
          <w:lang w:eastAsia="ko-KR"/>
        </w:rPr>
        <w:t xml:space="preserve"> </w:t>
      </w:r>
      <w:r w:rsidRPr="00BC10F7">
        <w:rPr>
          <w:rFonts w:ascii="Arial" w:eastAsia="Gulim" w:hAnsi="Arial" w:cs="Arial"/>
          <w:b/>
          <w:bCs/>
          <w:lang w:eastAsia="ko-KR"/>
        </w:rPr>
        <w:t>수의</w:t>
      </w:r>
      <w:r w:rsidRPr="00BC10F7">
        <w:rPr>
          <w:rFonts w:ascii="Arial" w:eastAsia="Gulim" w:hAnsi="Arial" w:cs="Arial"/>
          <w:b/>
          <w:bCs/>
          <w:lang w:eastAsia="ko-KR"/>
        </w:rPr>
        <w:t xml:space="preserve"> </w:t>
      </w:r>
      <w:r w:rsidRPr="00BC10F7">
        <w:rPr>
          <w:rFonts w:ascii="Arial" w:eastAsia="Gulim" w:hAnsi="Arial" w:cs="Arial"/>
          <w:b/>
          <w:bCs/>
          <w:lang w:eastAsia="ko-KR"/>
        </w:rPr>
        <w:t>라이선스</w:t>
      </w:r>
      <w:r w:rsidRPr="00BC10F7">
        <w:rPr>
          <w:rFonts w:ascii="Arial" w:eastAsia="Gulim" w:hAnsi="Arial" w:cs="Arial"/>
          <w:b/>
          <w:bCs/>
          <w:lang w:eastAsia="ko-KR"/>
        </w:rPr>
        <w:t xml:space="preserve"> </w:t>
      </w:r>
      <w:r w:rsidRPr="00BC10F7">
        <w:rPr>
          <w:rFonts w:ascii="Arial" w:eastAsia="Gulim" w:hAnsi="Arial" w:cs="Arial"/>
          <w:b/>
          <w:bCs/>
          <w:lang w:eastAsia="ko-KR"/>
        </w:rPr>
        <w:t>할당</w:t>
      </w:r>
    </w:p>
    <w:p w14:paraId="68886744" w14:textId="77777777" w:rsidR="00EA48AA" w:rsidRPr="00E62BCC" w:rsidRDefault="00EA48AA" w:rsidP="00EA48AA">
      <w:pPr>
        <w:pStyle w:val="PURBody-Indented"/>
        <w:rPr>
          <w:rFonts w:eastAsia="Gulim" w:cs="Arial"/>
          <w:lang w:eastAsia="ko-KR"/>
        </w:rPr>
      </w:pP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확인한</w:t>
      </w:r>
      <w:r w:rsidRPr="00E62BCC">
        <w:rPr>
          <w:rFonts w:eastAsia="Gulim" w:cs="Arial"/>
          <w:lang w:eastAsia="ko-KR"/>
        </w:rPr>
        <w:t xml:space="preserve"> </w:t>
      </w:r>
      <w:r w:rsidRPr="00E62BCC">
        <w:rPr>
          <w:rFonts w:eastAsia="Gulim" w:cs="Arial"/>
          <w:lang w:eastAsia="ko-KR"/>
        </w:rPr>
        <w:t>후에는</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수만큼</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서버는</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w:t>
      </w:r>
      <w:r w:rsidRPr="00E62BCC">
        <w:rPr>
          <w:rFonts w:eastAsia="Gulim" w:cs="Arial"/>
          <w:lang w:eastAsia="ko-KR"/>
        </w:rPr>
        <w:t xml:space="preserve"> </w:t>
      </w:r>
      <w:r w:rsidRPr="00E62BCC">
        <w:rPr>
          <w:rFonts w:eastAsia="Gulim" w:cs="Arial"/>
          <w:lang w:eastAsia="ko-KR"/>
        </w:rPr>
        <w:t>받게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개</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파티션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블레이드는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서버로</w:t>
      </w:r>
      <w:r w:rsidRPr="00E62BCC">
        <w:rPr>
          <w:rFonts w:eastAsia="Gulim" w:cs="Arial"/>
          <w:lang w:eastAsia="ko-KR"/>
        </w:rPr>
        <w:t xml:space="preserve"> </w:t>
      </w:r>
      <w:r w:rsidRPr="00E62BCC">
        <w:rPr>
          <w:rFonts w:eastAsia="Gulim" w:cs="Arial"/>
          <w:lang w:eastAsia="ko-KR"/>
        </w:rPr>
        <w:t>간주합니다</w:t>
      </w:r>
      <w:r w:rsidRPr="00E62BCC">
        <w:rPr>
          <w:rFonts w:eastAsia="Gulim" w:cs="Arial"/>
          <w:lang w:eastAsia="ko-KR"/>
        </w:rPr>
        <w:t>.</w:t>
      </w:r>
    </w:p>
    <w:p w14:paraId="68886745" w14:textId="77777777" w:rsidR="00EA48AA" w:rsidRPr="00E62BCC" w:rsidRDefault="00EA48AA" w:rsidP="00EA48AA">
      <w:pPr>
        <w:pStyle w:val="PURBody-Indented"/>
        <w:rPr>
          <w:rFonts w:eastAsia="Gulim" w:cs="Arial"/>
          <w:lang w:eastAsia="ko-KR"/>
        </w:rPr>
      </w:pP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있지만</w:t>
      </w:r>
      <w:r w:rsidRPr="00E62BCC">
        <w:rPr>
          <w:rFonts w:eastAsia="Gulim" w:cs="Arial"/>
          <w:color w:val="404040"/>
          <w:szCs w:val="18"/>
          <w:lang w:eastAsia="ko-KR"/>
        </w:rPr>
        <w:t xml:space="preserve"> </w:t>
      </w:r>
      <w:r w:rsidRPr="00E62BCC">
        <w:rPr>
          <w:rFonts w:eastAsia="Gulim" w:cs="Arial"/>
          <w:color w:val="404040"/>
          <w:szCs w:val="18"/>
          <w:lang w:eastAsia="ko-KR"/>
        </w:rPr>
        <w:t>하드웨어의</w:t>
      </w:r>
      <w:r w:rsidRPr="00E62BCC">
        <w:rPr>
          <w:rFonts w:eastAsia="Gulim" w:cs="Arial"/>
          <w:color w:val="404040"/>
          <w:szCs w:val="18"/>
          <w:lang w:eastAsia="ko-KR"/>
        </w:rPr>
        <w:t xml:space="preserve"> </w:t>
      </w:r>
      <w:r w:rsidRPr="00E62BCC">
        <w:rPr>
          <w:rFonts w:eastAsia="Gulim" w:cs="Arial"/>
          <w:color w:val="404040"/>
          <w:szCs w:val="18"/>
          <w:lang w:eastAsia="ko-KR"/>
        </w:rPr>
        <w:t>영구적인</w:t>
      </w:r>
      <w:r w:rsidRPr="00E62BCC">
        <w:rPr>
          <w:rFonts w:eastAsia="Gulim" w:cs="Arial"/>
          <w:color w:val="404040"/>
          <w:szCs w:val="18"/>
          <w:lang w:eastAsia="ko-KR"/>
        </w:rPr>
        <w:t xml:space="preserve"> </w:t>
      </w:r>
      <w:r w:rsidRPr="00E62BCC">
        <w:rPr>
          <w:rFonts w:eastAsia="Gulim" w:cs="Arial"/>
          <w:color w:val="404040"/>
          <w:szCs w:val="18"/>
          <w:lang w:eastAsia="ko-KR"/>
        </w:rPr>
        <w:t>오류로</w:t>
      </w:r>
      <w:r w:rsidRPr="00E62BCC">
        <w:rPr>
          <w:rFonts w:eastAsia="Gulim" w:cs="Arial"/>
          <w:color w:val="404040"/>
          <w:szCs w:val="18"/>
          <w:lang w:eastAsia="ko-KR"/>
        </w:rPr>
        <w:t xml:space="preserve"> </w:t>
      </w:r>
      <w:r w:rsidRPr="00E62BCC">
        <w:rPr>
          <w:rFonts w:eastAsia="Gulim" w:cs="Arial"/>
          <w:color w:val="404040"/>
          <w:szCs w:val="18"/>
          <w:lang w:eastAsia="ko-KR"/>
        </w:rPr>
        <w:t>인해</w:t>
      </w:r>
      <w:r w:rsidRPr="00E62BCC">
        <w:rPr>
          <w:rFonts w:eastAsia="Gulim" w:cs="Arial"/>
          <w:color w:val="404040"/>
          <w:szCs w:val="18"/>
          <w:lang w:eastAsia="ko-KR"/>
        </w:rPr>
        <w:t xml:space="preserve"> </w:t>
      </w:r>
      <w:r w:rsidRPr="00E62BCC">
        <w:rPr>
          <w:rFonts w:eastAsia="Gulim" w:cs="Arial"/>
          <w:color w:val="404040"/>
          <w:szCs w:val="18"/>
          <w:lang w:eastAsia="ko-KR"/>
        </w:rPr>
        <w:t>라이선스가</w:t>
      </w:r>
      <w:r w:rsidRPr="00E62BCC">
        <w:rPr>
          <w:rFonts w:eastAsia="Gulim" w:cs="Arial"/>
          <w:color w:val="404040"/>
          <w:szCs w:val="18"/>
          <w:lang w:eastAsia="ko-KR"/>
        </w:rPr>
        <w:t xml:space="preserve"> </w:t>
      </w:r>
      <w:r w:rsidRPr="00E62BCC">
        <w:rPr>
          <w:rFonts w:eastAsia="Gulim" w:cs="Arial"/>
          <w:color w:val="404040"/>
          <w:szCs w:val="18"/>
          <w:lang w:eastAsia="ko-KR"/>
        </w:rPr>
        <w:t>허여된</w:t>
      </w:r>
      <w:r w:rsidRPr="00E62BCC">
        <w:rPr>
          <w:rFonts w:eastAsia="Gulim" w:cs="Arial"/>
          <w:color w:val="404040"/>
          <w:szCs w:val="18"/>
          <w:lang w:eastAsia="ko-KR"/>
        </w:rPr>
        <w:t xml:space="preserve"> </w:t>
      </w:r>
      <w:r w:rsidRPr="00E62BCC">
        <w:rPr>
          <w:rFonts w:eastAsia="Gulim" w:cs="Arial"/>
          <w:color w:val="404040"/>
          <w:szCs w:val="18"/>
          <w:lang w:eastAsia="ko-KR"/>
        </w:rPr>
        <w:t>서버를</w:t>
      </w:r>
      <w:r w:rsidRPr="00E62BCC">
        <w:rPr>
          <w:rFonts w:eastAsia="Gulim" w:cs="Arial"/>
          <w:color w:val="404040"/>
          <w:szCs w:val="18"/>
          <w:lang w:eastAsia="ko-KR"/>
        </w:rPr>
        <w:t xml:space="preserve"> </w:t>
      </w:r>
      <w:r w:rsidRPr="00E62BCC">
        <w:rPr>
          <w:rFonts w:eastAsia="Gulim" w:cs="Arial"/>
          <w:color w:val="404040"/>
          <w:szCs w:val="18"/>
          <w:lang w:eastAsia="ko-KR"/>
        </w:rPr>
        <w:t>교체하는</w:t>
      </w:r>
      <w:r w:rsidRPr="00E62BCC">
        <w:rPr>
          <w:rFonts w:eastAsia="Gulim" w:cs="Arial"/>
          <w:color w:val="404040"/>
          <w:szCs w:val="18"/>
          <w:lang w:eastAsia="ko-KR"/>
        </w:rPr>
        <w:t xml:space="preserve"> </w:t>
      </w:r>
      <w:r w:rsidRPr="00E62BCC">
        <w:rPr>
          <w:rFonts w:eastAsia="Gulim" w:cs="Arial"/>
          <w:color w:val="404040"/>
          <w:szCs w:val="18"/>
          <w:lang w:eastAsia="ko-KR"/>
        </w:rPr>
        <w:t>경우가</w:t>
      </w:r>
      <w:r w:rsidRPr="00E62BCC">
        <w:rPr>
          <w:rFonts w:eastAsia="Gulim" w:cs="Arial"/>
          <w:color w:val="404040"/>
          <w:szCs w:val="18"/>
          <w:lang w:eastAsia="ko-KR"/>
        </w:rPr>
        <w:t xml:space="preserve"> </w:t>
      </w:r>
      <w:r w:rsidRPr="00E62BCC">
        <w:rPr>
          <w:rFonts w:eastAsia="Gulim" w:cs="Arial"/>
          <w:color w:val="404040"/>
          <w:szCs w:val="18"/>
          <w:lang w:eastAsia="ko-KR"/>
        </w:rPr>
        <w:t>아닌</w:t>
      </w:r>
      <w:r w:rsidRPr="00E62BCC">
        <w:rPr>
          <w:rFonts w:eastAsia="Gulim" w:cs="Arial"/>
          <w:color w:val="404040"/>
          <w:szCs w:val="18"/>
          <w:lang w:eastAsia="ko-KR"/>
        </w:rPr>
        <w:t xml:space="preserve"> </w:t>
      </w:r>
      <w:r w:rsidRPr="00E62BCC">
        <w:rPr>
          <w:rFonts w:eastAsia="Gulim" w:cs="Arial"/>
          <w:color w:val="404040"/>
          <w:szCs w:val="18"/>
          <w:lang w:eastAsia="ko-KR"/>
        </w:rPr>
        <w:t>한</w:t>
      </w:r>
      <w:r w:rsidRPr="00E62BCC">
        <w:rPr>
          <w:rFonts w:eastAsia="Gulim" w:cs="Arial"/>
          <w:color w:val="404040"/>
          <w:szCs w:val="18"/>
          <w:lang w:eastAsia="ko-KR"/>
        </w:rPr>
        <w:t xml:space="preserve"> </w:t>
      </w:r>
      <w:r w:rsidRPr="00E62BCC">
        <w:rPr>
          <w:rFonts w:eastAsia="Gulim" w:cs="Arial"/>
          <w:color w:val="404040"/>
          <w:szCs w:val="18"/>
          <w:lang w:eastAsia="ko-KR"/>
        </w:rPr>
        <w:t>동일한</w:t>
      </w:r>
      <w:r w:rsidRPr="00E62BCC">
        <w:rPr>
          <w:rFonts w:eastAsia="Gulim" w:cs="Arial"/>
          <w:color w:val="404040"/>
          <w:szCs w:val="18"/>
          <w:lang w:eastAsia="ko-KR"/>
        </w:rPr>
        <w:t xml:space="preserve"> </w:t>
      </w:r>
      <w:r w:rsidRPr="00E62BCC">
        <w:rPr>
          <w:rFonts w:eastAsia="Gulim" w:cs="Arial"/>
          <w:color w:val="404040"/>
          <w:szCs w:val="18"/>
          <w:lang w:eastAsia="ko-KR"/>
        </w:rPr>
        <w:t>달에</w:t>
      </w:r>
      <w:r w:rsidRPr="00E62BCC">
        <w:rPr>
          <w:rFonts w:eastAsia="Gulim" w:cs="Arial"/>
          <w:color w:val="404040"/>
          <w:szCs w:val="18"/>
          <w:lang w:eastAsia="ko-KR"/>
        </w:rPr>
        <w:t xml:space="preserve"> </w:t>
      </w:r>
      <w:r w:rsidRPr="00E62BCC">
        <w:rPr>
          <w:rFonts w:eastAsia="Gulim" w:cs="Arial"/>
          <w:color w:val="404040"/>
          <w:szCs w:val="18"/>
          <w:lang w:eastAsia="ko-KR"/>
        </w:rPr>
        <w:t>라이선스를</w:t>
      </w:r>
      <w:r w:rsidRPr="00E62BCC">
        <w:rPr>
          <w:rFonts w:eastAsia="Gulim" w:cs="Arial"/>
          <w:color w:val="404040"/>
          <w:szCs w:val="18"/>
          <w:lang w:eastAsia="ko-KR"/>
        </w:rPr>
        <w:t xml:space="preserve"> </w:t>
      </w:r>
      <w:r w:rsidRPr="00E62BCC">
        <w:rPr>
          <w:rFonts w:eastAsia="Gulim" w:cs="Arial"/>
          <w:color w:val="404040"/>
          <w:szCs w:val="18"/>
          <w:lang w:eastAsia="ko-KR"/>
        </w:rPr>
        <w:t>재할당할</w:t>
      </w:r>
      <w:r w:rsidRPr="00E62BCC">
        <w:rPr>
          <w:rFonts w:eastAsia="Gulim" w:cs="Arial"/>
          <w:color w:val="404040"/>
          <w:szCs w:val="18"/>
          <w:lang w:eastAsia="ko-KR"/>
        </w:rPr>
        <w:t xml:space="preserve"> </w:t>
      </w:r>
      <w:r w:rsidRPr="00E62BCC">
        <w:rPr>
          <w:rFonts w:eastAsia="Gulim" w:cs="Arial"/>
          <w:color w:val="404040"/>
          <w:szCs w:val="18"/>
          <w:lang w:eastAsia="ko-KR"/>
        </w:rPr>
        <w:t>수는</w:t>
      </w:r>
      <w:r w:rsidRPr="00E62BCC">
        <w:rPr>
          <w:rFonts w:eastAsia="Gulim" w:cs="Arial"/>
          <w:color w:val="404040"/>
          <w:szCs w:val="18"/>
          <w:lang w:eastAsia="ko-KR"/>
        </w:rPr>
        <w:t xml:space="preserve"> </w:t>
      </w:r>
      <w:r w:rsidRPr="00E62BCC">
        <w:rPr>
          <w:rFonts w:eastAsia="Gulim" w:cs="Arial"/>
          <w:color w:val="404040"/>
          <w:szCs w:val="18"/>
          <w:lang w:eastAsia="ko-KR"/>
        </w:rPr>
        <w:t>없습니다</w:t>
      </w:r>
      <w:r w:rsidRPr="00E62BCC">
        <w:rPr>
          <w:rFonts w:eastAsia="Gulim" w:cs="Arial"/>
          <w:color w:val="404040"/>
          <w:szCs w:val="18"/>
          <w:lang w:eastAsia="ko-KR"/>
        </w:rPr>
        <w:t xml:space="preserve">. </w:t>
      </w:r>
      <w:r w:rsidRPr="00E62BCC">
        <w:rPr>
          <w:rFonts w:eastAsia="Gulim" w:cs="Arial"/>
          <w:color w:val="404040"/>
          <w:szCs w:val="18"/>
          <w:lang w:eastAsia="ko-KR"/>
        </w:rPr>
        <w:t>라이선스를</w:t>
      </w:r>
      <w:r w:rsidRPr="00E62BCC">
        <w:rPr>
          <w:rFonts w:eastAsia="Gulim" w:cs="Arial"/>
          <w:color w:val="404040"/>
          <w:szCs w:val="18"/>
          <w:lang w:eastAsia="ko-KR"/>
        </w:rPr>
        <w:t xml:space="preserve"> </w:t>
      </w:r>
      <w:r w:rsidRPr="00E62BCC">
        <w:rPr>
          <w:rFonts w:eastAsia="Gulim" w:cs="Arial"/>
          <w:color w:val="404040"/>
          <w:szCs w:val="18"/>
          <w:lang w:eastAsia="ko-KR"/>
        </w:rPr>
        <w:t>재할당하면</w:t>
      </w:r>
      <w:r w:rsidRPr="00E62BCC">
        <w:rPr>
          <w:rFonts w:eastAsia="Gulim" w:cs="Arial"/>
          <w:color w:val="404040"/>
          <w:szCs w:val="18"/>
          <w:lang w:eastAsia="ko-KR"/>
        </w:rPr>
        <w:t xml:space="preserve"> </w:t>
      </w:r>
      <w:r w:rsidRPr="00E62BCC">
        <w:rPr>
          <w:rFonts w:eastAsia="Gulim" w:cs="Arial"/>
          <w:color w:val="404040"/>
          <w:szCs w:val="18"/>
          <w:lang w:eastAsia="ko-KR"/>
        </w:rPr>
        <w:t>라이선스를</w:t>
      </w:r>
      <w:r w:rsidRPr="00E62BCC">
        <w:rPr>
          <w:rFonts w:eastAsia="Gulim" w:cs="Arial"/>
          <w:color w:val="404040"/>
          <w:szCs w:val="18"/>
          <w:lang w:eastAsia="ko-KR"/>
        </w:rPr>
        <w:t xml:space="preserve"> </w:t>
      </w:r>
      <w:r w:rsidRPr="00E62BCC">
        <w:rPr>
          <w:rFonts w:eastAsia="Gulim" w:cs="Arial"/>
          <w:color w:val="404040"/>
          <w:szCs w:val="18"/>
          <w:lang w:eastAsia="ko-KR"/>
        </w:rPr>
        <w:t>새로</w:t>
      </w:r>
      <w:r w:rsidRPr="00E62BCC">
        <w:rPr>
          <w:rFonts w:eastAsia="Gulim" w:cs="Arial"/>
          <w:color w:val="404040"/>
          <w:szCs w:val="18"/>
          <w:lang w:eastAsia="ko-KR"/>
        </w:rPr>
        <w:t xml:space="preserve"> </w:t>
      </w:r>
      <w:r w:rsidRPr="00E62BCC">
        <w:rPr>
          <w:rFonts w:eastAsia="Gulim" w:cs="Arial"/>
          <w:color w:val="404040"/>
          <w:szCs w:val="18"/>
          <w:lang w:eastAsia="ko-KR"/>
        </w:rPr>
        <w:t>재할당</w:t>
      </w:r>
      <w:r w:rsidRPr="00E62BCC">
        <w:rPr>
          <w:rFonts w:eastAsia="Gulim" w:cs="Arial"/>
          <w:color w:val="404040"/>
          <w:szCs w:val="18"/>
          <w:lang w:eastAsia="ko-KR"/>
        </w:rPr>
        <w:t xml:space="preserve"> </w:t>
      </w:r>
      <w:r w:rsidRPr="00E62BCC">
        <w:rPr>
          <w:rFonts w:eastAsia="Gulim" w:cs="Arial"/>
          <w:color w:val="404040"/>
          <w:szCs w:val="18"/>
          <w:lang w:eastAsia="ko-KR"/>
        </w:rPr>
        <w:t>받은</w:t>
      </w:r>
      <w:r w:rsidRPr="00E62BCC">
        <w:rPr>
          <w:rFonts w:eastAsia="Gulim" w:cs="Arial"/>
          <w:color w:val="404040"/>
          <w:szCs w:val="18"/>
          <w:lang w:eastAsia="ko-KR"/>
        </w:rPr>
        <w:t xml:space="preserve"> </w:t>
      </w:r>
      <w:r w:rsidRPr="00E62BCC">
        <w:rPr>
          <w:rFonts w:eastAsia="Gulim" w:cs="Arial"/>
          <w:color w:val="404040"/>
          <w:szCs w:val="18"/>
          <w:lang w:eastAsia="ko-KR"/>
        </w:rPr>
        <w:t>서버가</w:t>
      </w:r>
      <w:r w:rsidRPr="00E62BCC">
        <w:rPr>
          <w:rFonts w:eastAsia="Gulim" w:cs="Arial"/>
          <w:color w:val="404040"/>
          <w:szCs w:val="18"/>
          <w:lang w:eastAsia="ko-KR"/>
        </w:rPr>
        <w:t xml:space="preserve"> </w:t>
      </w:r>
      <w:r w:rsidRPr="00E62BCC">
        <w:rPr>
          <w:rFonts w:eastAsia="Gulim" w:cs="Arial"/>
          <w:color w:val="404040"/>
          <w:szCs w:val="18"/>
          <w:lang w:eastAsia="ko-KR"/>
        </w:rPr>
        <w:t>해당</w:t>
      </w:r>
      <w:r w:rsidRPr="00E62BCC">
        <w:rPr>
          <w:rFonts w:eastAsia="Gulim" w:cs="Arial"/>
          <w:color w:val="404040"/>
          <w:szCs w:val="18"/>
          <w:lang w:eastAsia="ko-KR"/>
        </w:rPr>
        <w:t xml:space="preserve"> </w:t>
      </w:r>
      <w:r w:rsidRPr="00E62BCC">
        <w:rPr>
          <w:rFonts w:eastAsia="Gulim" w:cs="Arial"/>
          <w:color w:val="404040"/>
          <w:szCs w:val="18"/>
          <w:lang w:eastAsia="ko-KR"/>
        </w:rPr>
        <w:t>라이선스에</w:t>
      </w:r>
      <w:r w:rsidRPr="00E62BCC">
        <w:rPr>
          <w:rFonts w:eastAsia="Gulim" w:cs="Arial"/>
          <w:color w:val="404040"/>
          <w:szCs w:val="18"/>
          <w:lang w:eastAsia="ko-KR"/>
        </w:rPr>
        <w:t xml:space="preserve"> </w:t>
      </w:r>
      <w:r w:rsidRPr="00E62BCC">
        <w:rPr>
          <w:rFonts w:eastAsia="Gulim" w:cs="Arial"/>
          <w:color w:val="404040"/>
          <w:szCs w:val="18"/>
          <w:lang w:eastAsia="ko-KR"/>
        </w:rPr>
        <w:t>대해</w:t>
      </w:r>
      <w:r w:rsidRPr="00E62BCC">
        <w:rPr>
          <w:rFonts w:eastAsia="Gulim" w:cs="Arial"/>
          <w:color w:val="404040"/>
          <w:szCs w:val="18"/>
          <w:lang w:eastAsia="ko-KR"/>
        </w:rPr>
        <w:t xml:space="preserve"> </w:t>
      </w:r>
      <w:r w:rsidRPr="00E62BCC">
        <w:rPr>
          <w:rFonts w:eastAsia="Gulim" w:cs="Arial"/>
          <w:color w:val="404040"/>
          <w:szCs w:val="18"/>
          <w:lang w:eastAsia="ko-KR"/>
        </w:rPr>
        <w:t>라이선스가</w:t>
      </w:r>
      <w:r w:rsidRPr="00E62BCC">
        <w:rPr>
          <w:rFonts w:eastAsia="Gulim" w:cs="Arial"/>
          <w:color w:val="404040"/>
          <w:szCs w:val="18"/>
          <w:lang w:eastAsia="ko-KR"/>
        </w:rPr>
        <w:t xml:space="preserve"> </w:t>
      </w:r>
      <w:r w:rsidRPr="00E62BCC">
        <w:rPr>
          <w:rFonts w:eastAsia="Gulim" w:cs="Arial"/>
          <w:color w:val="404040"/>
          <w:szCs w:val="18"/>
          <w:lang w:eastAsia="ko-KR"/>
        </w:rPr>
        <w:t>허여된</w:t>
      </w:r>
      <w:r w:rsidRPr="00E62BCC">
        <w:rPr>
          <w:rFonts w:eastAsia="Gulim" w:cs="Arial"/>
          <w:color w:val="404040"/>
          <w:szCs w:val="18"/>
          <w:lang w:eastAsia="ko-KR"/>
        </w:rPr>
        <w:t xml:space="preserve"> </w:t>
      </w:r>
      <w:r w:rsidRPr="00E62BCC">
        <w:rPr>
          <w:rFonts w:eastAsia="Gulim" w:cs="Arial"/>
          <w:color w:val="404040"/>
          <w:szCs w:val="18"/>
          <w:lang w:eastAsia="ko-KR"/>
        </w:rPr>
        <w:t>서버로</w:t>
      </w:r>
      <w:r w:rsidRPr="00E62BCC">
        <w:rPr>
          <w:rFonts w:eastAsia="Gulim" w:cs="Arial"/>
          <w:color w:val="404040"/>
          <w:szCs w:val="18"/>
          <w:lang w:eastAsia="ko-KR"/>
        </w:rPr>
        <w:t xml:space="preserve"> </w:t>
      </w:r>
      <w:r w:rsidRPr="00E62BCC">
        <w:rPr>
          <w:rFonts w:eastAsia="Gulim" w:cs="Arial"/>
          <w:color w:val="404040"/>
          <w:szCs w:val="18"/>
          <w:lang w:eastAsia="ko-KR"/>
        </w:rPr>
        <w:t>지정됩니다</w:t>
      </w:r>
      <w:r w:rsidRPr="00E62BCC">
        <w:rPr>
          <w:rFonts w:eastAsia="Gulim" w:cs="Arial"/>
          <w:color w:val="404040"/>
          <w:szCs w:val="18"/>
          <w:lang w:eastAsia="ko-KR"/>
        </w:rPr>
        <w:t>.</w:t>
      </w:r>
    </w:p>
    <w:p w14:paraId="68886746" w14:textId="77777777" w:rsidR="00282633" w:rsidRPr="00BC10F7" w:rsidRDefault="00282633" w:rsidP="00282633">
      <w:pPr>
        <w:pStyle w:val="PURHeading2"/>
        <w:rPr>
          <w:rFonts w:ascii="Arial" w:eastAsia="Gulim" w:hAnsi="Arial" w:cs="Arial"/>
          <w:b/>
          <w:bCs/>
          <w:lang w:eastAsia="ko-KR"/>
        </w:rPr>
      </w:pPr>
      <w:r w:rsidRPr="00BC10F7">
        <w:rPr>
          <w:rFonts w:ascii="Arial" w:eastAsia="Gulim" w:hAnsi="Arial" w:cs="Arial"/>
          <w:b/>
          <w:bCs/>
          <w:lang w:eastAsia="ko-KR"/>
        </w:rPr>
        <w:t>서버</w:t>
      </w:r>
      <w:r w:rsidRPr="00BC10F7">
        <w:rPr>
          <w:rFonts w:ascii="Arial" w:eastAsia="Gulim" w:hAnsi="Arial" w:cs="Arial"/>
          <w:b/>
          <w:bCs/>
          <w:lang w:eastAsia="ko-KR"/>
        </w:rPr>
        <w:t xml:space="preserve"> </w:t>
      </w:r>
      <w:r w:rsidRPr="00BC10F7">
        <w:rPr>
          <w:rFonts w:ascii="Arial" w:eastAsia="Gulim" w:hAnsi="Arial" w:cs="Arial"/>
          <w:b/>
          <w:bCs/>
          <w:lang w:eastAsia="ko-KR"/>
        </w:rPr>
        <w:t>소프트웨어</w:t>
      </w:r>
      <w:r w:rsidRPr="00BC10F7">
        <w:rPr>
          <w:rFonts w:ascii="Arial" w:eastAsia="Gulim" w:hAnsi="Arial" w:cs="Arial"/>
          <w:b/>
          <w:bCs/>
          <w:lang w:eastAsia="ko-KR"/>
        </w:rPr>
        <w:t xml:space="preserve"> </w:t>
      </w:r>
      <w:r w:rsidRPr="00BC10F7">
        <w:rPr>
          <w:rFonts w:ascii="Arial" w:eastAsia="Gulim" w:hAnsi="Arial" w:cs="Arial"/>
          <w:b/>
          <w:bCs/>
          <w:lang w:eastAsia="ko-KR"/>
        </w:rPr>
        <w:t>인스턴스</w:t>
      </w:r>
      <w:r w:rsidRPr="00BC10F7">
        <w:rPr>
          <w:rFonts w:ascii="Arial" w:eastAsia="Gulim" w:hAnsi="Arial" w:cs="Arial"/>
          <w:b/>
          <w:bCs/>
          <w:lang w:eastAsia="ko-KR"/>
        </w:rPr>
        <w:t xml:space="preserve"> </w:t>
      </w:r>
      <w:r w:rsidRPr="00BC10F7">
        <w:rPr>
          <w:rFonts w:ascii="Arial" w:eastAsia="Gulim" w:hAnsi="Arial" w:cs="Arial"/>
          <w:b/>
          <w:bCs/>
          <w:lang w:eastAsia="ko-KR"/>
        </w:rPr>
        <w:t>실행</w:t>
      </w:r>
    </w:p>
    <w:p w14:paraId="68886747" w14:textId="77777777" w:rsidR="00282633" w:rsidRPr="00E62BCC" w:rsidRDefault="00282633" w:rsidP="00282633">
      <w:pPr>
        <w:pStyle w:val="PURBlueStrong-Indented"/>
        <w:rPr>
          <w:rFonts w:eastAsia="Gulim" w:cs="Arial"/>
          <w:lang w:eastAsia="ko-KR"/>
        </w:rPr>
      </w:pPr>
      <w:r w:rsidRPr="00E62BCC">
        <w:rPr>
          <w:rFonts w:eastAsia="Gulim" w:cs="Arial"/>
          <w:lang w:eastAsia="ko-KR"/>
        </w:rPr>
        <w:t>소프트웨어가</w:t>
      </w:r>
      <w:r w:rsidRPr="00E62BCC">
        <w:rPr>
          <w:rFonts w:eastAsia="Gulim" w:cs="Arial"/>
          <w:lang w:eastAsia="ko-KR"/>
        </w:rPr>
        <w:t xml:space="preserve"> Enterprise Edition</w:t>
      </w:r>
      <w:r w:rsidRPr="00E62BCC">
        <w:rPr>
          <w:rFonts w:eastAsia="Gulim" w:cs="Arial"/>
          <w:lang w:eastAsia="ko-KR"/>
        </w:rPr>
        <w:t>인</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다음이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748" w14:textId="77777777" w:rsidR="00282633" w:rsidRPr="00E62BCC" w:rsidRDefault="00282633" w:rsidP="00282633">
      <w:pPr>
        <w:pStyle w:val="Heading4"/>
        <w:keepNext w:val="0"/>
        <w:keepLines w:val="0"/>
        <w:widowControl w:val="0"/>
        <w:spacing w:before="120" w:after="120"/>
        <w:ind w:left="270"/>
        <w:rPr>
          <w:rFonts w:ascii="Arial" w:eastAsia="Gulim" w:hAnsi="Arial" w:cs="Arial"/>
          <w:lang w:eastAsia="ko-KR"/>
        </w:rPr>
      </w:pPr>
      <w:r w:rsidRPr="00E62BCC">
        <w:rPr>
          <w:rFonts w:ascii="Arial" w:eastAsia="Gulim" w:hAnsi="Arial" w:cs="Arial"/>
          <w:b w:val="0"/>
          <w:bCs w:val="0"/>
          <w:i w:val="0"/>
          <w:iCs w:val="0"/>
          <w:color w:val="auto"/>
          <w:sz w:val="18"/>
          <w:lang w:eastAsia="ko-KR"/>
        </w:rPr>
        <w:t>서버</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소프트웨어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인스턴스</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실행</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권한은</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필요한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소프트웨어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라이선스</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판단하기</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위해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선택된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옵션에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따라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달라집니다</w:t>
      </w:r>
      <w:r w:rsidRPr="00E62BCC">
        <w:rPr>
          <w:rFonts w:ascii="Arial" w:eastAsia="Gulim" w:hAnsi="Arial" w:cs="Arial"/>
          <w:b w:val="0"/>
          <w:bCs w:val="0"/>
          <w:i w:val="0"/>
          <w:iCs w:val="0"/>
          <w:color w:val="auto"/>
          <w:sz w:val="18"/>
          <w:lang w:eastAsia="ko-KR"/>
        </w:rPr>
        <w:t>.</w:t>
      </w:r>
    </w:p>
    <w:p w14:paraId="68886749" w14:textId="77777777" w:rsidR="00282633" w:rsidRPr="00E62BCC" w:rsidRDefault="00282633" w:rsidP="00282633">
      <w:pPr>
        <w:pStyle w:val="Heading4"/>
        <w:keepNext w:val="0"/>
        <w:keepLines w:val="0"/>
        <w:widowControl w:val="0"/>
        <w:spacing w:before="120" w:after="120"/>
        <w:ind w:left="270"/>
        <w:rPr>
          <w:rFonts w:ascii="Arial" w:eastAsia="Gulim" w:hAnsi="Arial" w:cs="Arial"/>
          <w:lang w:eastAsia="ko-KR"/>
        </w:rPr>
      </w:pPr>
      <w:r w:rsidRPr="00E62BCC">
        <w:rPr>
          <w:rFonts w:ascii="Arial" w:eastAsia="Gulim" w:hAnsi="Arial" w:cs="Arial"/>
          <w:b w:val="0"/>
          <w:bCs w:val="0"/>
          <w:i w:val="0"/>
          <w:iCs w:val="0"/>
          <w:color w:val="auto"/>
          <w:sz w:val="18"/>
          <w:lang w:eastAsia="ko-KR"/>
        </w:rPr>
        <w:t>서버의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코어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위의</w:t>
      </w:r>
      <w:r w:rsidRPr="00E62BCC">
        <w:rPr>
          <w:rFonts w:ascii="Arial" w:eastAsia="Gulim" w:hAnsi="Arial" w:cs="Arial"/>
          <w:b w:val="0"/>
          <w:bCs w:val="0"/>
          <w:i w:val="0"/>
          <w:iCs w:val="0"/>
          <w:color w:val="auto"/>
          <w:sz w:val="18"/>
          <w:lang w:eastAsia="ko-KR"/>
        </w:rPr>
        <w:t xml:space="preserve"> </w:t>
      </w:r>
      <w:r w:rsidRPr="000F398E">
        <w:rPr>
          <w:rFonts w:ascii="Gulim" w:eastAsia="Gulim" w:hAnsi="Gulim" w:cs="Arial"/>
          <w:b w:val="0"/>
          <w:bCs w:val="0"/>
          <w:i w:val="0"/>
          <w:iCs w:val="0"/>
          <w:color w:val="auto"/>
          <w:sz w:val="18"/>
          <w:lang w:eastAsia="ko-KR"/>
        </w:rPr>
        <w:t>"</w:t>
      </w:r>
      <w:r w:rsidRPr="00E62BCC">
        <w:rPr>
          <w:rFonts w:ascii="Arial" w:eastAsia="Gulim" w:hAnsi="Arial" w:cs="Arial"/>
          <w:b w:val="0"/>
          <w:bCs w:val="0"/>
          <w:i w:val="0"/>
          <w:iCs w:val="0"/>
          <w:color w:val="auto"/>
          <w:sz w:val="18"/>
          <w:lang w:eastAsia="ko-KR"/>
        </w:rPr>
        <w:t>서버의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코어</w:t>
      </w:r>
      <w:r w:rsidRPr="000F398E">
        <w:rPr>
          <w:rFonts w:ascii="Gulim" w:eastAsia="Gulim" w:hAnsi="Gulim" w:cs="Arial"/>
          <w:b w:val="0"/>
          <w:bCs w:val="0"/>
          <w:i w:val="0"/>
          <w:iCs w:val="0"/>
          <w:color w:val="auto"/>
          <w:sz w:val="18"/>
          <w:lang w:eastAsia="ko-KR"/>
        </w:rPr>
        <w:t>"</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섹션에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명시된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대로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필요한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라이선스를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할당한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각</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서버에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대해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라이선스가</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허여된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서버의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물리적</w:t>
      </w:r>
      <w:r w:rsidRPr="00E62BCC">
        <w:rPr>
          <w:rFonts w:ascii="Arial" w:eastAsia="Gulim" w:hAnsi="Arial" w:cs="Arial"/>
          <w:b w:val="0"/>
          <w:bCs w:val="0"/>
          <w:i w:val="0"/>
          <w:iCs w:val="0"/>
          <w:color w:val="auto"/>
          <w:sz w:val="18"/>
          <w:lang w:eastAsia="ko-KR"/>
        </w:rPr>
        <w:t xml:space="preserve"> OSE </w:t>
      </w:r>
      <w:r w:rsidRPr="00E62BCC">
        <w:rPr>
          <w:rFonts w:ascii="Arial" w:eastAsia="Gulim" w:hAnsi="Arial" w:cs="Arial"/>
          <w:b w:val="0"/>
          <w:bCs w:val="0"/>
          <w:i w:val="0"/>
          <w:iCs w:val="0"/>
          <w:color w:val="auto"/>
          <w:sz w:val="18"/>
          <w:lang w:eastAsia="ko-KR"/>
        </w:rPr>
        <w:t>및</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원하는</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수만큼의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가상</w:t>
      </w:r>
      <w:r w:rsidRPr="00E62BCC">
        <w:rPr>
          <w:rFonts w:ascii="Arial" w:eastAsia="Gulim" w:hAnsi="Arial" w:cs="Arial"/>
          <w:b w:val="0"/>
          <w:bCs w:val="0"/>
          <w:i w:val="0"/>
          <w:iCs w:val="0"/>
          <w:color w:val="auto"/>
          <w:sz w:val="18"/>
          <w:lang w:eastAsia="ko-KR"/>
        </w:rPr>
        <w:t xml:space="preserve"> OSE</w:t>
      </w:r>
      <w:r w:rsidRPr="00E62BCC">
        <w:rPr>
          <w:rFonts w:ascii="Arial" w:eastAsia="Gulim" w:hAnsi="Arial" w:cs="Arial"/>
          <w:b w:val="0"/>
          <w:bCs w:val="0"/>
          <w:i w:val="0"/>
          <w:iCs w:val="0"/>
          <w:color w:val="auto"/>
          <w:sz w:val="18"/>
          <w:lang w:eastAsia="ko-KR"/>
        </w:rPr>
        <w:t>에서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서버</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소프트웨어의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인스턴스를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수량</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제한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없이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실행할</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있습니다</w:t>
      </w:r>
      <w:r w:rsidRPr="00E62BCC">
        <w:rPr>
          <w:rFonts w:ascii="Arial" w:eastAsia="Gulim" w:hAnsi="Arial" w:cs="Arial"/>
          <w:b w:val="0"/>
          <w:bCs w:val="0"/>
          <w:i w:val="0"/>
          <w:iCs w:val="0"/>
          <w:color w:val="auto"/>
          <w:sz w:val="18"/>
          <w:lang w:eastAsia="ko-KR"/>
        </w:rPr>
        <w:t>.</w:t>
      </w:r>
    </w:p>
    <w:p w14:paraId="6888674A" w14:textId="77777777" w:rsidR="00282633" w:rsidRPr="00E62BCC" w:rsidRDefault="00282633" w:rsidP="00282633">
      <w:pPr>
        <w:pStyle w:val="Heading4"/>
        <w:keepNext w:val="0"/>
        <w:keepLines w:val="0"/>
        <w:widowControl w:val="0"/>
        <w:spacing w:before="120" w:after="120"/>
        <w:ind w:left="270"/>
        <w:rPr>
          <w:rFonts w:ascii="Arial" w:eastAsia="Gulim" w:hAnsi="Arial" w:cs="Arial"/>
          <w:lang w:eastAsia="ko-KR"/>
        </w:rPr>
      </w:pPr>
      <w:r w:rsidRPr="00E62BCC">
        <w:rPr>
          <w:rFonts w:ascii="Arial" w:eastAsia="Gulim" w:hAnsi="Arial" w:cs="Arial"/>
          <w:b w:val="0"/>
          <w:bCs w:val="0"/>
          <w:i w:val="0"/>
          <w:iCs w:val="0"/>
          <w:color w:val="auto"/>
          <w:sz w:val="18"/>
          <w:lang w:eastAsia="ko-KR"/>
        </w:rPr>
        <w:t>개별</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가상</w:t>
      </w:r>
      <w:r w:rsidRPr="00E62BCC">
        <w:rPr>
          <w:rFonts w:ascii="Arial" w:eastAsia="Gulim" w:hAnsi="Arial" w:cs="Arial"/>
          <w:b w:val="0"/>
          <w:bCs w:val="0"/>
          <w:i w:val="0"/>
          <w:iCs w:val="0"/>
          <w:color w:val="auto"/>
          <w:sz w:val="18"/>
          <w:lang w:eastAsia="ko-KR"/>
        </w:rPr>
        <w:t xml:space="preserve"> OSE. </w:t>
      </w:r>
      <w:r w:rsidRPr="00E62BCC">
        <w:rPr>
          <w:rFonts w:ascii="Arial" w:eastAsia="Gulim" w:hAnsi="Arial" w:cs="Arial"/>
          <w:b w:val="0"/>
          <w:bCs w:val="0"/>
          <w:i w:val="0"/>
          <w:iCs w:val="0"/>
          <w:color w:val="auto"/>
          <w:sz w:val="18"/>
          <w:lang w:eastAsia="ko-KR"/>
        </w:rPr>
        <w:t>위의</w:t>
      </w:r>
      <w:r w:rsidRPr="00E62BCC">
        <w:rPr>
          <w:rFonts w:ascii="Arial" w:eastAsia="Gulim" w:hAnsi="Arial" w:cs="Arial"/>
          <w:b w:val="0"/>
          <w:bCs w:val="0"/>
          <w:i w:val="0"/>
          <w:iCs w:val="0"/>
          <w:color w:val="auto"/>
          <w:sz w:val="18"/>
          <w:lang w:eastAsia="ko-KR"/>
        </w:rPr>
        <w:t xml:space="preserve"> </w:t>
      </w:r>
      <w:r w:rsidRPr="000F398E">
        <w:rPr>
          <w:rFonts w:ascii="Gulim" w:eastAsia="Gulim" w:hAnsi="Gulim" w:cs="Arial"/>
          <w:b w:val="0"/>
          <w:bCs w:val="0"/>
          <w:i w:val="0"/>
          <w:iCs w:val="0"/>
          <w:color w:val="auto"/>
          <w:sz w:val="18"/>
          <w:lang w:eastAsia="ko-KR"/>
        </w:rPr>
        <w:t>"</w:t>
      </w:r>
      <w:r w:rsidRPr="00E62BCC">
        <w:rPr>
          <w:rFonts w:ascii="Arial" w:eastAsia="Gulim" w:hAnsi="Arial" w:cs="Arial"/>
          <w:b w:val="0"/>
          <w:bCs w:val="0"/>
          <w:i w:val="0"/>
          <w:iCs w:val="0"/>
          <w:color w:val="auto"/>
          <w:sz w:val="18"/>
          <w:lang w:eastAsia="ko-KR"/>
        </w:rPr>
        <w:t>개별</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가상</w:t>
      </w:r>
      <w:r w:rsidRPr="00E62BCC">
        <w:rPr>
          <w:rFonts w:ascii="Arial" w:eastAsia="Gulim" w:hAnsi="Arial" w:cs="Arial"/>
          <w:b w:val="0"/>
          <w:bCs w:val="0"/>
          <w:i w:val="0"/>
          <w:iCs w:val="0"/>
          <w:color w:val="auto"/>
          <w:sz w:val="18"/>
          <w:lang w:eastAsia="ko-KR"/>
        </w:rPr>
        <w:t xml:space="preserve"> OSE</w:t>
      </w:r>
      <w:r w:rsidRPr="000F398E">
        <w:rPr>
          <w:rFonts w:ascii="Gulim" w:eastAsia="Gulim" w:hAnsi="Gulim" w:cs="Arial"/>
          <w:b w:val="0"/>
          <w:bCs w:val="0"/>
          <w:i w:val="0"/>
          <w:iCs w:val="0"/>
          <w:color w:val="auto"/>
          <w:sz w:val="18"/>
          <w:lang w:eastAsia="ko-KR"/>
        </w:rPr>
        <w:t>"</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섹션에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명시된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대로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귀하가</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필요한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라이선스를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할당한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각</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가상</w:t>
      </w:r>
      <w:r w:rsidRPr="00E62BCC">
        <w:rPr>
          <w:rFonts w:ascii="Arial" w:eastAsia="Gulim" w:hAnsi="Arial" w:cs="Arial"/>
          <w:b w:val="0"/>
          <w:bCs w:val="0"/>
          <w:i w:val="0"/>
          <w:iCs w:val="0"/>
          <w:color w:val="auto"/>
          <w:sz w:val="18"/>
          <w:lang w:eastAsia="ko-KR"/>
        </w:rPr>
        <w:t xml:space="preserve"> OSE</w:t>
      </w:r>
      <w:r w:rsidRPr="00E62BCC">
        <w:rPr>
          <w:rFonts w:ascii="Arial" w:eastAsia="Gulim" w:hAnsi="Arial" w:cs="Arial"/>
          <w:b w:val="0"/>
          <w:bCs w:val="0"/>
          <w:i w:val="0"/>
          <w:iCs w:val="0"/>
          <w:color w:val="auto"/>
          <w:sz w:val="18"/>
          <w:lang w:eastAsia="ko-KR"/>
        </w:rPr>
        <w:t>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대해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해당</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가상</w:t>
      </w:r>
      <w:r w:rsidRPr="00E62BCC">
        <w:rPr>
          <w:rFonts w:ascii="Arial" w:eastAsia="Gulim" w:hAnsi="Arial" w:cs="Arial"/>
          <w:b w:val="0"/>
          <w:bCs w:val="0"/>
          <w:i w:val="0"/>
          <w:iCs w:val="0"/>
          <w:color w:val="auto"/>
          <w:sz w:val="18"/>
          <w:lang w:eastAsia="ko-KR"/>
        </w:rPr>
        <w:t xml:space="preserve"> OSE</w:t>
      </w:r>
      <w:r w:rsidRPr="00E62BCC">
        <w:rPr>
          <w:rFonts w:ascii="Arial" w:eastAsia="Gulim" w:hAnsi="Arial" w:cs="Arial"/>
          <w:b w:val="0"/>
          <w:bCs w:val="0"/>
          <w:i w:val="0"/>
          <w:iCs w:val="0"/>
          <w:color w:val="auto"/>
          <w:sz w:val="18"/>
          <w:lang w:eastAsia="ko-KR"/>
        </w:rPr>
        <w:t>에서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서버</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소프트웨어의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인스턴스를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수량</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제한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없이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실행할</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있는</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권한이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부여됩니다</w:t>
      </w:r>
      <w:r w:rsidRPr="00E62BCC">
        <w:rPr>
          <w:rFonts w:ascii="Arial" w:eastAsia="Gulim" w:hAnsi="Arial" w:cs="Arial"/>
          <w:b w:val="0"/>
          <w:bCs w:val="0"/>
          <w:i w:val="0"/>
          <w:iCs w:val="0"/>
          <w:color w:val="auto"/>
          <w:sz w:val="18"/>
          <w:lang w:eastAsia="ko-KR"/>
        </w:rPr>
        <w:t>.</w:t>
      </w:r>
    </w:p>
    <w:p w14:paraId="6888674B" w14:textId="77777777" w:rsidR="00282633" w:rsidRPr="00E62BCC" w:rsidRDefault="00282633" w:rsidP="00282633">
      <w:pPr>
        <w:pStyle w:val="PURBlueStrong-Indented"/>
        <w:rPr>
          <w:rFonts w:eastAsia="Gulim" w:cs="Arial"/>
          <w:lang w:eastAsia="ko-KR"/>
        </w:rPr>
      </w:pPr>
      <w:r w:rsidRPr="00E62BCC">
        <w:rPr>
          <w:rFonts w:eastAsia="Gulim" w:cs="Arial"/>
          <w:lang w:eastAsia="ko-KR"/>
        </w:rPr>
        <w:t>소프트웨어가</w:t>
      </w:r>
      <w:r w:rsidRPr="00E62BCC">
        <w:rPr>
          <w:rFonts w:eastAsia="Gulim" w:cs="Arial"/>
          <w:lang w:eastAsia="ko-KR"/>
        </w:rPr>
        <w:t xml:space="preserve"> Standard </w:t>
      </w:r>
      <w:r w:rsidRPr="00E62BCC">
        <w:rPr>
          <w:rFonts w:eastAsia="Gulim" w:cs="Arial"/>
          <w:lang w:eastAsia="ko-KR"/>
        </w:rPr>
        <w:t>및</w:t>
      </w:r>
      <w:r w:rsidRPr="00E62BCC">
        <w:rPr>
          <w:rFonts w:eastAsia="Gulim" w:cs="Arial"/>
          <w:lang w:eastAsia="ko-KR"/>
        </w:rPr>
        <w:t xml:space="preserve"> Web Edition</w:t>
      </w:r>
      <w:r w:rsidRPr="00E62BCC">
        <w:rPr>
          <w:rFonts w:eastAsia="Gulim" w:cs="Arial"/>
          <w:lang w:eastAsia="ko-KR"/>
        </w:rPr>
        <w:t>인</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다음이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74C" w14:textId="77777777" w:rsidR="00282633" w:rsidRPr="00E62BCC" w:rsidRDefault="00282633" w:rsidP="00282633">
      <w:pPr>
        <w:pStyle w:val="Heading4"/>
        <w:keepNext w:val="0"/>
        <w:keepLines w:val="0"/>
        <w:widowControl w:val="0"/>
        <w:spacing w:before="120" w:after="120"/>
        <w:ind w:left="270"/>
        <w:rPr>
          <w:rFonts w:ascii="Arial" w:eastAsia="Gulim" w:hAnsi="Arial" w:cs="Arial"/>
          <w:lang w:eastAsia="ko-KR"/>
        </w:rPr>
      </w:pPr>
      <w:r w:rsidRPr="00E62BCC">
        <w:rPr>
          <w:rFonts w:ascii="Arial" w:eastAsia="Gulim" w:hAnsi="Arial" w:cs="Arial"/>
          <w:b w:val="0"/>
          <w:bCs w:val="0"/>
          <w:i w:val="0"/>
          <w:iCs w:val="0"/>
          <w:color w:val="auto"/>
          <w:sz w:val="18"/>
          <w:lang w:eastAsia="ko-KR"/>
        </w:rPr>
        <w:t>서버</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소프트웨어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인스턴스</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실행</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권한은</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필요한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소프트웨어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라이선스</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판단하기</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위해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선택된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옵션에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따라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달라집니다</w:t>
      </w:r>
      <w:r w:rsidRPr="00E62BCC">
        <w:rPr>
          <w:rFonts w:ascii="Arial" w:eastAsia="Gulim" w:hAnsi="Arial" w:cs="Arial"/>
          <w:b w:val="0"/>
          <w:bCs w:val="0"/>
          <w:i w:val="0"/>
          <w:iCs w:val="0"/>
          <w:color w:val="auto"/>
          <w:sz w:val="18"/>
          <w:lang w:eastAsia="ko-KR"/>
        </w:rPr>
        <w:t>.</w:t>
      </w:r>
    </w:p>
    <w:p w14:paraId="6888674D" w14:textId="77777777" w:rsidR="00282633" w:rsidRPr="00E62BCC" w:rsidRDefault="00282633" w:rsidP="00282633">
      <w:pPr>
        <w:pStyle w:val="Heading4"/>
        <w:keepNext w:val="0"/>
        <w:keepLines w:val="0"/>
        <w:widowControl w:val="0"/>
        <w:spacing w:before="120" w:after="120"/>
        <w:ind w:left="270"/>
        <w:rPr>
          <w:rFonts w:ascii="Arial" w:eastAsia="Gulim" w:hAnsi="Arial" w:cs="Arial"/>
          <w:lang w:eastAsia="ko-KR"/>
        </w:rPr>
      </w:pPr>
      <w:r w:rsidRPr="00E62BCC">
        <w:rPr>
          <w:rFonts w:ascii="Arial" w:eastAsia="Gulim" w:hAnsi="Arial" w:cs="Arial"/>
          <w:b w:val="0"/>
          <w:bCs w:val="0"/>
          <w:i w:val="0"/>
          <w:iCs w:val="0"/>
          <w:color w:val="auto"/>
          <w:sz w:val="18"/>
          <w:lang w:eastAsia="ko-KR"/>
        </w:rPr>
        <w:t>서버의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코어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위의</w:t>
      </w:r>
      <w:r w:rsidRPr="00E62BCC">
        <w:rPr>
          <w:rFonts w:ascii="Arial" w:eastAsia="Gulim" w:hAnsi="Arial" w:cs="Arial"/>
          <w:b w:val="0"/>
          <w:bCs w:val="0"/>
          <w:i w:val="0"/>
          <w:iCs w:val="0"/>
          <w:color w:val="auto"/>
          <w:sz w:val="18"/>
          <w:lang w:eastAsia="ko-KR"/>
        </w:rPr>
        <w:t xml:space="preserve"> </w:t>
      </w:r>
      <w:r w:rsidRPr="000F398E">
        <w:rPr>
          <w:rFonts w:ascii="Gulim" w:eastAsia="Gulim" w:hAnsi="Gulim" w:cs="Arial"/>
          <w:b w:val="0"/>
          <w:bCs w:val="0"/>
          <w:i w:val="0"/>
          <w:iCs w:val="0"/>
          <w:color w:val="auto"/>
          <w:sz w:val="18"/>
          <w:lang w:eastAsia="ko-KR"/>
        </w:rPr>
        <w:t>"</w:t>
      </w:r>
      <w:r w:rsidRPr="00E62BCC">
        <w:rPr>
          <w:rFonts w:ascii="Arial" w:eastAsia="Gulim" w:hAnsi="Arial" w:cs="Arial"/>
          <w:b w:val="0"/>
          <w:bCs w:val="0"/>
          <w:i w:val="0"/>
          <w:iCs w:val="0"/>
          <w:color w:val="auto"/>
          <w:sz w:val="18"/>
          <w:lang w:eastAsia="ko-KR"/>
        </w:rPr>
        <w:t>서버의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코어</w:t>
      </w:r>
      <w:r w:rsidRPr="000F398E">
        <w:rPr>
          <w:rFonts w:ascii="Gulim" w:eastAsia="Gulim" w:hAnsi="Gulim" w:cs="Arial"/>
          <w:b w:val="0"/>
          <w:bCs w:val="0"/>
          <w:i w:val="0"/>
          <w:iCs w:val="0"/>
          <w:color w:val="auto"/>
          <w:sz w:val="18"/>
          <w:lang w:eastAsia="ko-KR"/>
        </w:rPr>
        <w:t>"</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섹션에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명시된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대로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필요한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라이선스를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할당한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각</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서버에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대해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라이선스가</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허여된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서버의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물리적</w:t>
      </w:r>
      <w:r w:rsidRPr="00E62BCC">
        <w:rPr>
          <w:rFonts w:ascii="Arial" w:eastAsia="Gulim" w:hAnsi="Arial" w:cs="Arial"/>
          <w:b w:val="0"/>
          <w:bCs w:val="0"/>
          <w:i w:val="0"/>
          <w:iCs w:val="0"/>
          <w:color w:val="auto"/>
          <w:sz w:val="18"/>
          <w:lang w:eastAsia="ko-KR"/>
        </w:rPr>
        <w:t xml:space="preserve"> OSE</w:t>
      </w:r>
      <w:r w:rsidRPr="00E62BCC">
        <w:rPr>
          <w:rFonts w:ascii="Arial" w:eastAsia="Gulim" w:hAnsi="Arial" w:cs="Arial"/>
          <w:b w:val="0"/>
          <w:bCs w:val="0"/>
          <w:i w:val="0"/>
          <w:iCs w:val="0"/>
          <w:color w:val="auto"/>
          <w:sz w:val="18"/>
          <w:lang w:eastAsia="ko-KR"/>
        </w:rPr>
        <w:t>에서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서버</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소프트웨어의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인스턴스를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수량</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제한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없이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실행할</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있습니다</w:t>
      </w:r>
      <w:r w:rsidRPr="00E62BCC">
        <w:rPr>
          <w:rFonts w:ascii="Arial" w:eastAsia="Gulim" w:hAnsi="Arial" w:cs="Arial"/>
          <w:b w:val="0"/>
          <w:bCs w:val="0"/>
          <w:i w:val="0"/>
          <w:iCs w:val="0"/>
          <w:color w:val="auto"/>
          <w:sz w:val="18"/>
          <w:lang w:eastAsia="ko-KR"/>
        </w:rPr>
        <w:t>.</w:t>
      </w:r>
    </w:p>
    <w:p w14:paraId="6888674E" w14:textId="77777777" w:rsidR="00282633" w:rsidRPr="00E62BCC" w:rsidRDefault="00282633" w:rsidP="00282633">
      <w:pPr>
        <w:pStyle w:val="Heading4"/>
        <w:keepNext w:val="0"/>
        <w:keepLines w:val="0"/>
        <w:widowControl w:val="0"/>
        <w:spacing w:before="120" w:after="120"/>
        <w:ind w:left="270"/>
        <w:rPr>
          <w:rFonts w:ascii="Arial" w:eastAsia="Gulim" w:hAnsi="Arial" w:cs="Arial"/>
          <w:lang w:eastAsia="ko-KR"/>
        </w:rPr>
      </w:pPr>
      <w:r w:rsidRPr="00E62BCC">
        <w:rPr>
          <w:rFonts w:ascii="Arial" w:eastAsia="Gulim" w:hAnsi="Arial" w:cs="Arial"/>
          <w:b w:val="0"/>
          <w:bCs w:val="0"/>
          <w:i w:val="0"/>
          <w:iCs w:val="0"/>
          <w:color w:val="auto"/>
          <w:sz w:val="18"/>
          <w:lang w:eastAsia="ko-KR"/>
        </w:rPr>
        <w:t>개별</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가상</w:t>
      </w:r>
      <w:r w:rsidRPr="00E62BCC">
        <w:rPr>
          <w:rFonts w:ascii="Arial" w:eastAsia="Gulim" w:hAnsi="Arial" w:cs="Arial"/>
          <w:b w:val="0"/>
          <w:bCs w:val="0"/>
          <w:i w:val="0"/>
          <w:iCs w:val="0"/>
          <w:color w:val="auto"/>
          <w:sz w:val="18"/>
          <w:lang w:eastAsia="ko-KR"/>
        </w:rPr>
        <w:t xml:space="preserve"> OSE. </w:t>
      </w:r>
      <w:r w:rsidRPr="00E62BCC">
        <w:rPr>
          <w:rFonts w:ascii="Arial" w:eastAsia="Gulim" w:hAnsi="Arial" w:cs="Arial"/>
          <w:b w:val="0"/>
          <w:bCs w:val="0"/>
          <w:i w:val="0"/>
          <w:iCs w:val="0"/>
          <w:color w:val="auto"/>
          <w:sz w:val="18"/>
          <w:lang w:eastAsia="ko-KR"/>
        </w:rPr>
        <w:t>위의</w:t>
      </w:r>
      <w:r w:rsidRPr="00E62BCC">
        <w:rPr>
          <w:rFonts w:ascii="Arial" w:eastAsia="Gulim" w:hAnsi="Arial" w:cs="Arial"/>
          <w:b w:val="0"/>
          <w:bCs w:val="0"/>
          <w:i w:val="0"/>
          <w:iCs w:val="0"/>
          <w:color w:val="auto"/>
          <w:sz w:val="18"/>
          <w:lang w:eastAsia="ko-KR"/>
        </w:rPr>
        <w:t xml:space="preserve"> </w:t>
      </w:r>
      <w:r w:rsidRPr="000F398E">
        <w:rPr>
          <w:rFonts w:ascii="Gulim" w:eastAsia="Gulim" w:hAnsi="Gulim" w:cs="Arial"/>
          <w:b w:val="0"/>
          <w:bCs w:val="0"/>
          <w:i w:val="0"/>
          <w:iCs w:val="0"/>
          <w:color w:val="auto"/>
          <w:sz w:val="18"/>
          <w:lang w:eastAsia="ko-KR"/>
        </w:rPr>
        <w:t>"</w:t>
      </w:r>
      <w:r w:rsidRPr="00E62BCC">
        <w:rPr>
          <w:rFonts w:ascii="Arial" w:eastAsia="Gulim" w:hAnsi="Arial" w:cs="Arial"/>
          <w:b w:val="0"/>
          <w:bCs w:val="0"/>
          <w:i w:val="0"/>
          <w:iCs w:val="0"/>
          <w:color w:val="auto"/>
          <w:sz w:val="18"/>
          <w:lang w:eastAsia="ko-KR"/>
        </w:rPr>
        <w:t>개별</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가상</w:t>
      </w:r>
      <w:r w:rsidRPr="00E62BCC">
        <w:rPr>
          <w:rFonts w:ascii="Arial" w:eastAsia="Gulim" w:hAnsi="Arial" w:cs="Arial"/>
          <w:b w:val="0"/>
          <w:bCs w:val="0"/>
          <w:i w:val="0"/>
          <w:iCs w:val="0"/>
          <w:color w:val="auto"/>
          <w:sz w:val="18"/>
          <w:lang w:eastAsia="ko-KR"/>
        </w:rPr>
        <w:t xml:space="preserve"> OSE</w:t>
      </w:r>
      <w:r w:rsidRPr="000F398E">
        <w:rPr>
          <w:rFonts w:ascii="Gulim" w:eastAsia="Gulim" w:hAnsi="Gulim" w:cs="Arial"/>
          <w:b w:val="0"/>
          <w:bCs w:val="0"/>
          <w:i w:val="0"/>
          <w:iCs w:val="0"/>
          <w:color w:val="auto"/>
          <w:sz w:val="18"/>
          <w:lang w:eastAsia="ko-KR"/>
        </w:rPr>
        <w:t>"</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섹션에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명시된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대로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귀하가</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필요한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라이선스를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할당한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각</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가상</w:t>
      </w:r>
      <w:r w:rsidRPr="00E62BCC">
        <w:rPr>
          <w:rFonts w:ascii="Arial" w:eastAsia="Gulim" w:hAnsi="Arial" w:cs="Arial"/>
          <w:b w:val="0"/>
          <w:bCs w:val="0"/>
          <w:i w:val="0"/>
          <w:iCs w:val="0"/>
          <w:color w:val="auto"/>
          <w:sz w:val="18"/>
          <w:lang w:eastAsia="ko-KR"/>
        </w:rPr>
        <w:t xml:space="preserve"> OSE</w:t>
      </w:r>
      <w:r w:rsidRPr="00E62BCC">
        <w:rPr>
          <w:rFonts w:ascii="Arial" w:eastAsia="Gulim" w:hAnsi="Arial" w:cs="Arial"/>
          <w:b w:val="0"/>
          <w:bCs w:val="0"/>
          <w:i w:val="0"/>
          <w:iCs w:val="0"/>
          <w:color w:val="auto"/>
          <w:sz w:val="18"/>
          <w:lang w:eastAsia="ko-KR"/>
        </w:rPr>
        <w:t>에</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대해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해당</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가상</w:t>
      </w:r>
      <w:r w:rsidRPr="00E62BCC">
        <w:rPr>
          <w:rFonts w:ascii="Arial" w:eastAsia="Gulim" w:hAnsi="Arial" w:cs="Arial"/>
          <w:b w:val="0"/>
          <w:bCs w:val="0"/>
          <w:i w:val="0"/>
          <w:iCs w:val="0"/>
          <w:color w:val="auto"/>
          <w:sz w:val="18"/>
          <w:lang w:eastAsia="ko-KR"/>
        </w:rPr>
        <w:t xml:space="preserve"> OSE</w:t>
      </w:r>
      <w:r w:rsidRPr="00E62BCC">
        <w:rPr>
          <w:rFonts w:ascii="Arial" w:eastAsia="Gulim" w:hAnsi="Arial" w:cs="Arial"/>
          <w:b w:val="0"/>
          <w:bCs w:val="0"/>
          <w:i w:val="0"/>
          <w:iCs w:val="0"/>
          <w:color w:val="auto"/>
          <w:sz w:val="18"/>
          <w:lang w:eastAsia="ko-KR"/>
        </w:rPr>
        <w:t>에서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소프트웨어의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인스턴스를</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수량</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제한</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없이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실행할</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수</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있는</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권한이</w:t>
      </w:r>
      <w:r w:rsidRPr="00E62BCC">
        <w:rPr>
          <w:rFonts w:ascii="Arial" w:eastAsia="Gulim" w:hAnsi="Arial" w:cs="Arial"/>
          <w:b w:val="0"/>
          <w:bCs w:val="0"/>
          <w:i w:val="0"/>
          <w:iCs w:val="0"/>
          <w:color w:val="auto"/>
          <w:sz w:val="18"/>
          <w:lang w:eastAsia="ko-KR"/>
        </w:rPr>
        <w:t xml:space="preserve"> </w:t>
      </w:r>
      <w:r w:rsidRPr="00E62BCC">
        <w:rPr>
          <w:rFonts w:ascii="Arial" w:eastAsia="Gulim" w:hAnsi="Arial" w:cs="Arial"/>
          <w:b w:val="0"/>
          <w:bCs w:val="0"/>
          <w:i w:val="0"/>
          <w:iCs w:val="0"/>
          <w:color w:val="auto"/>
          <w:sz w:val="18"/>
          <w:lang w:eastAsia="ko-KR"/>
        </w:rPr>
        <w:t>부여됩니다</w:t>
      </w:r>
      <w:r w:rsidRPr="00E62BCC">
        <w:rPr>
          <w:rFonts w:ascii="Arial" w:eastAsia="Gulim" w:hAnsi="Arial" w:cs="Arial"/>
          <w:b w:val="0"/>
          <w:bCs w:val="0"/>
          <w:i w:val="0"/>
          <w:iCs w:val="0"/>
          <w:color w:val="auto"/>
          <w:sz w:val="18"/>
          <w:lang w:eastAsia="ko-KR"/>
        </w:rPr>
        <w:t>.</w:t>
      </w:r>
    </w:p>
    <w:p w14:paraId="6888674F" w14:textId="77777777" w:rsidR="00282633" w:rsidRPr="00BC10F7" w:rsidRDefault="00282633" w:rsidP="00282633">
      <w:pPr>
        <w:pStyle w:val="PURHeading2"/>
        <w:rPr>
          <w:rFonts w:ascii="Arial" w:eastAsia="Gulim" w:hAnsi="Arial" w:cs="Arial"/>
          <w:b/>
          <w:bCs/>
          <w:lang w:eastAsia="ko-KR"/>
        </w:rPr>
      </w:pPr>
      <w:r w:rsidRPr="00BC10F7">
        <w:rPr>
          <w:rFonts w:ascii="Arial" w:eastAsia="Gulim" w:hAnsi="Arial" w:cs="Arial"/>
          <w:b/>
          <w:bCs/>
          <w:lang w:eastAsia="ko-KR"/>
        </w:rPr>
        <w:lastRenderedPageBreak/>
        <w:t>추가</w:t>
      </w:r>
      <w:r w:rsidRPr="00BC10F7">
        <w:rPr>
          <w:rFonts w:ascii="Arial" w:eastAsia="Gulim" w:hAnsi="Arial" w:cs="Arial"/>
          <w:b/>
          <w:bCs/>
          <w:lang w:eastAsia="ko-KR"/>
        </w:rPr>
        <w:t xml:space="preserve"> </w:t>
      </w:r>
      <w:r w:rsidRPr="00BC10F7">
        <w:rPr>
          <w:rFonts w:ascii="Arial" w:eastAsia="Gulim" w:hAnsi="Arial" w:cs="Arial"/>
          <w:b/>
          <w:bCs/>
          <w:lang w:eastAsia="ko-KR"/>
        </w:rPr>
        <w:t>소프트웨어의</w:t>
      </w:r>
      <w:r w:rsidRPr="00BC10F7">
        <w:rPr>
          <w:rFonts w:ascii="Arial" w:eastAsia="Gulim" w:hAnsi="Arial" w:cs="Arial"/>
          <w:b/>
          <w:bCs/>
          <w:lang w:eastAsia="ko-KR"/>
        </w:rPr>
        <w:t xml:space="preserve"> </w:t>
      </w:r>
      <w:r w:rsidRPr="00BC10F7">
        <w:rPr>
          <w:rFonts w:ascii="Arial" w:eastAsia="Gulim" w:hAnsi="Arial" w:cs="Arial"/>
          <w:b/>
          <w:bCs/>
          <w:lang w:eastAsia="ko-KR"/>
        </w:rPr>
        <w:t>인스턴스</w:t>
      </w:r>
      <w:r w:rsidRPr="00BC10F7">
        <w:rPr>
          <w:rFonts w:ascii="Arial" w:eastAsia="Gulim" w:hAnsi="Arial" w:cs="Arial"/>
          <w:b/>
          <w:bCs/>
          <w:lang w:eastAsia="ko-KR"/>
        </w:rPr>
        <w:t xml:space="preserve"> </w:t>
      </w:r>
      <w:r w:rsidRPr="00BC10F7">
        <w:rPr>
          <w:rFonts w:ascii="Arial" w:eastAsia="Gulim" w:hAnsi="Arial" w:cs="Arial"/>
          <w:b/>
          <w:bCs/>
          <w:lang w:eastAsia="ko-KR"/>
        </w:rPr>
        <w:t>실행</w:t>
      </w:r>
    </w:p>
    <w:p w14:paraId="68886750" w14:textId="77777777" w:rsidR="00282633" w:rsidRPr="00E62BCC" w:rsidRDefault="00282633" w:rsidP="00282633">
      <w:pPr>
        <w:pStyle w:val="PURBody-Indented"/>
        <w:rPr>
          <w:rFonts w:eastAsia="Gulim" w:cs="Arial"/>
          <w:lang w:eastAsia="ko-KR"/>
        </w:rPr>
      </w:pP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hyperlink w:anchor="Appendix1" w:history="1">
        <w:r w:rsidRPr="00E62BCC">
          <w:rPr>
            <w:rStyle w:val="Hyperlink"/>
            <w:rFonts w:eastAsia="Gulim" w:cs="Arial"/>
            <w:lang w:eastAsia="ko-KR"/>
          </w:rPr>
          <w:t>부록</w:t>
        </w:r>
        <w:r w:rsidRPr="00E62BCC">
          <w:rPr>
            <w:rStyle w:val="Hyperlink"/>
            <w:rFonts w:eastAsia="Gulim" w:cs="Arial"/>
            <w:lang w:eastAsia="ko-KR"/>
          </w:rPr>
          <w:t xml:space="preserve"> 1</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나열된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수량</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실행하거나</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인스턴스는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사용하거나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51" w14:textId="77777777" w:rsidR="00EA48AA" w:rsidRPr="00BC10F7" w:rsidRDefault="00EA48AA" w:rsidP="00EA48AA">
      <w:pPr>
        <w:pStyle w:val="PURHeading2"/>
        <w:rPr>
          <w:rFonts w:ascii="Arial" w:eastAsia="Gulim" w:hAnsi="Arial" w:cs="Arial"/>
          <w:b/>
          <w:bCs/>
          <w:lang w:eastAsia="ko-KR"/>
        </w:rPr>
      </w:pPr>
      <w:r w:rsidRPr="00BC10F7">
        <w:rPr>
          <w:rFonts w:ascii="Arial" w:eastAsia="Gulim" w:hAnsi="Arial" w:cs="Arial"/>
          <w:b/>
          <w:bCs/>
          <w:lang w:eastAsia="ko-KR"/>
        </w:rPr>
        <w:t>서버</w:t>
      </w:r>
      <w:r w:rsidRPr="00BC10F7">
        <w:rPr>
          <w:rFonts w:ascii="Arial" w:eastAsia="Gulim" w:hAnsi="Arial" w:cs="Arial"/>
          <w:b/>
          <w:bCs/>
          <w:lang w:eastAsia="ko-KR"/>
        </w:rPr>
        <w:t xml:space="preserve"> </w:t>
      </w:r>
      <w:r w:rsidRPr="00BC10F7">
        <w:rPr>
          <w:rFonts w:ascii="Arial" w:eastAsia="Gulim" w:hAnsi="Arial" w:cs="Arial"/>
          <w:b/>
          <w:bCs/>
          <w:lang w:eastAsia="ko-KR"/>
        </w:rPr>
        <w:t>또는</w:t>
      </w:r>
      <w:r w:rsidRPr="00BC10F7">
        <w:rPr>
          <w:rFonts w:ascii="Arial" w:eastAsia="Gulim" w:hAnsi="Arial" w:cs="Arial"/>
          <w:b/>
          <w:bCs/>
          <w:lang w:eastAsia="ko-KR"/>
        </w:rPr>
        <w:t xml:space="preserve"> </w:t>
      </w:r>
      <w:r w:rsidRPr="00BC10F7">
        <w:rPr>
          <w:rFonts w:ascii="Arial" w:eastAsia="Gulim" w:hAnsi="Arial" w:cs="Arial"/>
          <w:b/>
          <w:bCs/>
          <w:lang w:eastAsia="ko-KR"/>
        </w:rPr>
        <w:t>저장</w:t>
      </w:r>
      <w:r w:rsidRPr="00BC10F7">
        <w:rPr>
          <w:rFonts w:ascii="Arial" w:eastAsia="Gulim" w:hAnsi="Arial" w:cs="Arial"/>
          <w:b/>
          <w:bCs/>
          <w:lang w:eastAsia="ko-KR"/>
        </w:rPr>
        <w:t xml:space="preserve"> </w:t>
      </w:r>
      <w:r w:rsidRPr="00BC10F7">
        <w:rPr>
          <w:rFonts w:ascii="Arial" w:eastAsia="Gulim" w:hAnsi="Arial" w:cs="Arial"/>
          <w:b/>
          <w:bCs/>
          <w:lang w:eastAsia="ko-KR"/>
        </w:rPr>
        <w:t>매체에</w:t>
      </w:r>
      <w:r w:rsidRPr="00BC10F7">
        <w:rPr>
          <w:rFonts w:ascii="Arial" w:eastAsia="Gulim" w:hAnsi="Arial" w:cs="Arial"/>
          <w:b/>
          <w:bCs/>
          <w:lang w:eastAsia="ko-KR"/>
        </w:rPr>
        <w:t xml:space="preserve"> </w:t>
      </w:r>
      <w:r w:rsidRPr="00BC10F7">
        <w:rPr>
          <w:rFonts w:ascii="Arial" w:eastAsia="Gulim" w:hAnsi="Arial" w:cs="Arial"/>
          <w:b/>
          <w:bCs/>
          <w:lang w:eastAsia="ko-KR"/>
        </w:rPr>
        <w:t>인스턴스</w:t>
      </w:r>
      <w:r w:rsidRPr="00BC10F7">
        <w:rPr>
          <w:rFonts w:ascii="Arial" w:eastAsia="Gulim" w:hAnsi="Arial" w:cs="Arial"/>
          <w:b/>
          <w:bCs/>
          <w:lang w:eastAsia="ko-KR"/>
        </w:rPr>
        <w:t xml:space="preserve"> </w:t>
      </w:r>
      <w:r w:rsidRPr="00BC10F7">
        <w:rPr>
          <w:rFonts w:ascii="Arial" w:eastAsia="Gulim" w:hAnsi="Arial" w:cs="Arial"/>
          <w:b/>
          <w:bCs/>
          <w:lang w:eastAsia="ko-KR"/>
        </w:rPr>
        <w:t>생성</w:t>
      </w:r>
      <w:r w:rsidRPr="00BC10F7">
        <w:rPr>
          <w:rFonts w:ascii="Arial" w:eastAsia="Gulim" w:hAnsi="Arial" w:cs="Arial"/>
          <w:b/>
          <w:bCs/>
          <w:lang w:eastAsia="ko-KR"/>
        </w:rPr>
        <w:t xml:space="preserve"> </w:t>
      </w:r>
      <w:r w:rsidRPr="00BC10F7">
        <w:rPr>
          <w:rFonts w:ascii="Arial" w:eastAsia="Gulim" w:hAnsi="Arial" w:cs="Arial"/>
          <w:b/>
          <w:bCs/>
          <w:lang w:eastAsia="ko-KR"/>
        </w:rPr>
        <w:t>및</w:t>
      </w:r>
      <w:r w:rsidRPr="00BC10F7">
        <w:rPr>
          <w:rFonts w:ascii="Arial" w:eastAsia="Gulim" w:hAnsi="Arial" w:cs="Arial"/>
          <w:b/>
          <w:bCs/>
          <w:lang w:eastAsia="ko-KR"/>
        </w:rPr>
        <w:t xml:space="preserve"> </w:t>
      </w:r>
      <w:r w:rsidRPr="00BC10F7">
        <w:rPr>
          <w:rFonts w:ascii="Arial" w:eastAsia="Gulim" w:hAnsi="Arial" w:cs="Arial"/>
          <w:b/>
          <w:bCs/>
          <w:lang w:eastAsia="ko-KR"/>
        </w:rPr>
        <w:t>저장</w:t>
      </w:r>
    </w:p>
    <w:p w14:paraId="68886752" w14:textId="77777777" w:rsidR="00EA48AA" w:rsidRPr="00E62BCC" w:rsidRDefault="00EA48AA" w:rsidP="00EA48AA">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아래와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권리를</w:t>
      </w:r>
      <w:r w:rsidRPr="00E62BCC">
        <w:rPr>
          <w:rFonts w:eastAsia="Gulim" w:cs="Arial"/>
          <w:lang w:eastAsia="ko-KR"/>
        </w:rPr>
        <w:t xml:space="preserve"> </w:t>
      </w:r>
      <w:r w:rsidRPr="00E62BCC">
        <w:rPr>
          <w:rFonts w:eastAsia="Gulim" w:cs="Arial"/>
          <w:lang w:eastAsia="ko-KR"/>
        </w:rPr>
        <w:t>행사할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53" w14:textId="77777777" w:rsidR="00EA48AA" w:rsidRPr="00E62BCC" w:rsidRDefault="00EA48AA" w:rsidP="00BC10F7">
      <w:pPr>
        <w:pStyle w:val="PURBullet-Indented"/>
        <w:spacing w:line="220" w:lineRule="exact"/>
        <w:ind w:left="490"/>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원하는</w:t>
      </w:r>
      <w:r w:rsidRPr="00E62BCC">
        <w:rPr>
          <w:rFonts w:eastAsia="Gulim" w:cs="Arial"/>
          <w:lang w:eastAsia="ko-KR"/>
        </w:rPr>
        <w:t xml:space="preserve"> </w:t>
      </w:r>
      <w:r w:rsidRPr="00E62BCC">
        <w:rPr>
          <w:rFonts w:eastAsia="Gulim" w:cs="Arial"/>
          <w:lang w:eastAsia="ko-KR"/>
        </w:rPr>
        <w:t>개수만큼</w:t>
      </w:r>
      <w:r w:rsidRPr="00E62BCC">
        <w:rPr>
          <w:rFonts w:eastAsia="Gulim" w:cs="Arial"/>
          <w:lang w:eastAsia="ko-KR"/>
        </w:rPr>
        <w:t xml:space="preserve"> </w:t>
      </w:r>
      <w:r w:rsidRPr="00E62BCC">
        <w:rPr>
          <w:rFonts w:eastAsia="Gulim" w:cs="Arial"/>
          <w:lang w:eastAsia="ko-KR"/>
        </w:rPr>
        <w:t>생성할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54" w14:textId="77777777" w:rsidR="00EA48AA" w:rsidRPr="00E62BCC" w:rsidRDefault="00EA48AA" w:rsidP="00BC10F7">
      <w:pPr>
        <w:pStyle w:val="PURBullet-Indented"/>
        <w:spacing w:line="220" w:lineRule="exact"/>
        <w:ind w:left="490"/>
        <w:rPr>
          <w:rFonts w:eastAsia="Gulim" w:cs="Arial"/>
          <w:lang w:eastAsia="ko-KR"/>
        </w:rPr>
      </w:pP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매체에</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저장할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55" w14:textId="77777777" w:rsidR="00EA48AA" w:rsidRPr="00E62BCC" w:rsidRDefault="00EA48AA" w:rsidP="00BC10F7">
      <w:pPr>
        <w:pStyle w:val="PURBullet-Indented"/>
        <w:spacing w:line="220" w:lineRule="exact"/>
        <w:ind w:left="490"/>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인스턴스는</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행사하기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목적으로만</w:t>
      </w:r>
      <w:r w:rsidRPr="00E62BCC">
        <w:rPr>
          <w:rFonts w:eastAsia="Gulim" w:cs="Arial"/>
          <w:lang w:eastAsia="ko-KR"/>
        </w:rPr>
        <w:t xml:space="preserve"> </w:t>
      </w:r>
      <w:r w:rsidRPr="00E62BCC">
        <w:rPr>
          <w:rFonts w:eastAsia="Gulim" w:cs="Arial"/>
          <w:lang w:eastAsia="ko-KR"/>
        </w:rPr>
        <w:t>만들고</w:t>
      </w:r>
      <w:r w:rsidRPr="00E62BCC">
        <w:rPr>
          <w:rFonts w:eastAsia="Gulim" w:cs="Arial"/>
          <w:lang w:eastAsia="ko-KR"/>
        </w:rPr>
        <w:t xml:space="preserve"> </w:t>
      </w:r>
      <w:r w:rsidRPr="00E62BCC">
        <w:rPr>
          <w:rFonts w:eastAsia="Gulim" w:cs="Arial"/>
          <w:lang w:eastAsia="ko-KR"/>
        </w:rPr>
        <w:t>저장할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56" w14:textId="77777777" w:rsidR="00282633" w:rsidRPr="00BC10F7" w:rsidRDefault="00282633" w:rsidP="00282633">
      <w:pPr>
        <w:pStyle w:val="PURHeading2"/>
        <w:rPr>
          <w:rFonts w:ascii="Arial" w:eastAsia="Gulim" w:hAnsi="Arial" w:cs="Arial"/>
          <w:b/>
          <w:bCs/>
          <w:lang w:eastAsia="ko-KR"/>
        </w:rPr>
      </w:pPr>
      <w:r w:rsidRPr="00BC10F7">
        <w:rPr>
          <w:rFonts w:ascii="Arial" w:eastAsia="Gulim" w:hAnsi="Arial" w:cs="Arial"/>
          <w:b/>
          <w:bCs/>
          <w:lang w:eastAsia="ko-KR"/>
        </w:rPr>
        <w:t>추가</w:t>
      </w:r>
      <w:r w:rsidRPr="00BC10F7">
        <w:rPr>
          <w:rFonts w:ascii="Arial" w:eastAsia="Gulim" w:hAnsi="Arial" w:cs="Arial"/>
          <w:b/>
          <w:bCs/>
          <w:lang w:eastAsia="ko-KR"/>
        </w:rPr>
        <w:t xml:space="preserve"> </w:t>
      </w:r>
      <w:r w:rsidRPr="00BC10F7">
        <w:rPr>
          <w:rFonts w:ascii="Arial" w:eastAsia="Gulim" w:hAnsi="Arial" w:cs="Arial"/>
          <w:b/>
          <w:bCs/>
          <w:lang w:eastAsia="ko-KR"/>
        </w:rPr>
        <w:t>라이선스</w:t>
      </w:r>
      <w:r w:rsidRPr="00BC10F7">
        <w:rPr>
          <w:rFonts w:ascii="Arial" w:eastAsia="Gulim" w:hAnsi="Arial" w:cs="Arial"/>
          <w:b/>
          <w:bCs/>
          <w:lang w:eastAsia="ko-KR"/>
        </w:rPr>
        <w:t xml:space="preserve"> </w:t>
      </w:r>
      <w:r w:rsidRPr="00BC10F7">
        <w:rPr>
          <w:rFonts w:ascii="Arial" w:eastAsia="Gulim" w:hAnsi="Arial" w:cs="Arial"/>
          <w:b/>
          <w:bCs/>
          <w:lang w:eastAsia="ko-KR"/>
        </w:rPr>
        <w:t>요구</w:t>
      </w:r>
      <w:r w:rsidRPr="00BC10F7">
        <w:rPr>
          <w:rFonts w:ascii="Arial" w:eastAsia="Gulim" w:hAnsi="Arial" w:cs="Arial"/>
          <w:b/>
          <w:bCs/>
          <w:lang w:eastAsia="ko-KR"/>
        </w:rPr>
        <w:t xml:space="preserve"> </w:t>
      </w:r>
      <w:r w:rsidRPr="00BC10F7">
        <w:rPr>
          <w:rFonts w:ascii="Arial" w:eastAsia="Gulim" w:hAnsi="Arial" w:cs="Arial"/>
          <w:b/>
          <w:bCs/>
          <w:lang w:eastAsia="ko-KR"/>
        </w:rPr>
        <w:t>사항</w:t>
      </w:r>
      <w:r w:rsidRPr="00BC10F7">
        <w:rPr>
          <w:rFonts w:ascii="Arial" w:eastAsia="Gulim" w:hAnsi="Arial" w:cs="Arial"/>
          <w:b/>
          <w:bCs/>
          <w:lang w:eastAsia="ko-KR"/>
        </w:rPr>
        <w:t xml:space="preserve"> </w:t>
      </w:r>
      <w:r w:rsidRPr="00BC10F7">
        <w:rPr>
          <w:rFonts w:ascii="Arial" w:eastAsia="Gulim" w:hAnsi="Arial" w:cs="Arial"/>
          <w:b/>
          <w:bCs/>
          <w:lang w:eastAsia="ko-KR"/>
        </w:rPr>
        <w:t>및</w:t>
      </w:r>
      <w:r w:rsidRPr="00BC10F7">
        <w:rPr>
          <w:rFonts w:ascii="Arial" w:eastAsia="Gulim" w:hAnsi="Arial" w:cs="Arial"/>
          <w:b/>
          <w:bCs/>
          <w:lang w:eastAsia="ko-KR"/>
        </w:rPr>
        <w:t>/</w:t>
      </w:r>
      <w:r w:rsidRPr="00BC10F7">
        <w:rPr>
          <w:rFonts w:ascii="Arial" w:eastAsia="Gulim" w:hAnsi="Arial" w:cs="Arial"/>
          <w:b/>
          <w:bCs/>
          <w:lang w:eastAsia="ko-KR"/>
        </w:rPr>
        <w:t>또는</w:t>
      </w:r>
      <w:r w:rsidRPr="00BC10F7">
        <w:rPr>
          <w:rFonts w:ascii="Arial" w:eastAsia="Gulim" w:hAnsi="Arial" w:cs="Arial"/>
          <w:b/>
          <w:bCs/>
          <w:lang w:eastAsia="ko-KR"/>
        </w:rPr>
        <w:t xml:space="preserve"> </w:t>
      </w:r>
      <w:r w:rsidRPr="00BC10F7">
        <w:rPr>
          <w:rFonts w:ascii="Arial" w:eastAsia="Gulim" w:hAnsi="Arial" w:cs="Arial"/>
          <w:b/>
          <w:bCs/>
          <w:lang w:eastAsia="ko-KR"/>
        </w:rPr>
        <w:t>사용</w:t>
      </w:r>
      <w:r w:rsidRPr="00BC10F7">
        <w:rPr>
          <w:rFonts w:ascii="Arial" w:eastAsia="Gulim" w:hAnsi="Arial" w:cs="Arial"/>
          <w:b/>
          <w:bCs/>
          <w:lang w:eastAsia="ko-KR"/>
        </w:rPr>
        <w:t xml:space="preserve"> </w:t>
      </w:r>
      <w:r w:rsidRPr="00BC10F7">
        <w:rPr>
          <w:rFonts w:ascii="Arial" w:eastAsia="Gulim" w:hAnsi="Arial" w:cs="Arial"/>
          <w:b/>
          <w:bCs/>
          <w:lang w:eastAsia="ko-KR"/>
        </w:rPr>
        <w:t>권한</w:t>
      </w:r>
    </w:p>
    <w:p w14:paraId="68886757" w14:textId="77777777" w:rsidR="00282633" w:rsidRPr="00E62BCC" w:rsidRDefault="00284E2C" w:rsidP="00282633">
      <w:pPr>
        <w:pStyle w:val="PURBlueStrong-Indented"/>
        <w:rPr>
          <w:rFonts w:eastAsia="Gulim" w:cs="Arial"/>
          <w:lang w:eastAsia="ko-KR"/>
        </w:rPr>
      </w:pPr>
      <w:r w:rsidRPr="00E62BCC">
        <w:rPr>
          <w:rFonts w:eastAsia="Gulim" w:cs="Arial"/>
          <w:lang w:eastAsia="ko-KR"/>
        </w:rPr>
        <w:t>액세스를</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(SAL) </w:t>
      </w:r>
      <w:r w:rsidRPr="00E62BCC">
        <w:rPr>
          <w:rFonts w:eastAsia="Gulim" w:cs="Arial"/>
          <w:lang w:eastAsia="ko-KR"/>
        </w:rPr>
        <w:t>불필요</w:t>
      </w:r>
    </w:p>
    <w:p w14:paraId="68886758" w14:textId="77777777" w:rsidR="00282633" w:rsidRPr="00E62BCC" w:rsidRDefault="00284E2C" w:rsidP="00282633">
      <w:pPr>
        <w:pStyle w:val="PURBody-Indented"/>
        <w:rPr>
          <w:rFonts w:eastAsia="Gulim" w:cs="Arial"/>
          <w:lang w:eastAsia="ko-KR"/>
        </w:rPr>
      </w:pP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장치가</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액세스하도록</w:t>
      </w:r>
      <w:r w:rsidRPr="00E62BCC">
        <w:rPr>
          <w:rFonts w:eastAsia="Gulim" w:cs="Arial"/>
          <w:lang w:eastAsia="ko-KR"/>
        </w:rPr>
        <w:t xml:space="preserve"> </w:t>
      </w:r>
      <w:r w:rsidRPr="00E62BCC">
        <w:rPr>
          <w:rFonts w:eastAsia="Gulim" w:cs="Arial"/>
          <w:lang w:eastAsia="ko-KR"/>
        </w:rPr>
        <w:t>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SAL</w:t>
      </w:r>
      <w:r w:rsidRPr="00E62BCC">
        <w:rPr>
          <w:rFonts w:eastAsia="Gulim" w:cs="Arial"/>
          <w:lang w:eastAsia="ko-KR"/>
        </w:rPr>
        <w:t>은</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759" w14:textId="77777777" w:rsidR="00D62BE8" w:rsidRPr="00E62BCC" w:rsidRDefault="00D62BE8" w:rsidP="00D62BE8">
      <w:pPr>
        <w:pStyle w:val="PURBlueStrong"/>
        <w:rPr>
          <w:rFonts w:eastAsia="Gulim" w:cs="Arial"/>
          <w:lang w:eastAsia="ko-KR"/>
        </w:rPr>
      </w:pP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w:t>
      </w:r>
    </w:p>
    <w:p w14:paraId="6888675A" w14:textId="77777777" w:rsidR="00D62BE8" w:rsidRPr="00E62BCC" w:rsidRDefault="00D62BE8" w:rsidP="00D62BE8">
      <w:pPr>
        <w:pStyle w:val="PURBody-Indented"/>
        <w:rPr>
          <w:rFonts w:eastAsia="Gulim" w:cs="Arial"/>
          <w:lang w:eastAsia="ko-KR"/>
        </w:rPr>
      </w:pP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바와</w:t>
      </w:r>
      <w:r w:rsidRPr="00E62BCC">
        <w:rPr>
          <w:rFonts w:eastAsia="Gulim" w:cs="Arial"/>
          <w:lang w:eastAsia="ko-KR"/>
        </w:rPr>
        <w:t xml:space="preserve"> </w:t>
      </w:r>
      <w:r w:rsidRPr="00E62BCC">
        <w:rPr>
          <w:rFonts w:eastAsia="Gulim" w:cs="Arial"/>
          <w:lang w:eastAsia="ko-KR"/>
        </w:rPr>
        <w:t>같이</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가능</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5B" w14:textId="77777777" w:rsidR="00D62BE8" w:rsidRPr="00BC10F7" w:rsidRDefault="00D62BE8" w:rsidP="00D62BE8">
      <w:pPr>
        <w:pStyle w:val="PURHeading2"/>
        <w:rPr>
          <w:rFonts w:ascii="Arial" w:eastAsia="Gulim" w:hAnsi="Arial" w:cs="Arial"/>
          <w:b/>
          <w:bCs/>
          <w:lang w:eastAsia="ko-KR"/>
        </w:rPr>
      </w:pPr>
      <w:r w:rsidRPr="00BC10F7">
        <w:rPr>
          <w:rFonts w:ascii="Arial" w:eastAsia="Gulim" w:hAnsi="Arial" w:cs="Arial"/>
          <w:b/>
          <w:bCs/>
          <w:lang w:eastAsia="ko-KR"/>
        </w:rPr>
        <w:t>서버</w:t>
      </w:r>
      <w:r w:rsidRPr="00BC10F7">
        <w:rPr>
          <w:rFonts w:ascii="Arial" w:eastAsia="Gulim" w:hAnsi="Arial" w:cs="Arial"/>
          <w:b/>
          <w:bCs/>
          <w:lang w:eastAsia="ko-KR"/>
        </w:rPr>
        <w:t xml:space="preserve"> </w:t>
      </w:r>
      <w:r w:rsidRPr="00BC10F7">
        <w:rPr>
          <w:rFonts w:ascii="Arial" w:eastAsia="Gulim" w:hAnsi="Arial" w:cs="Arial"/>
          <w:b/>
          <w:bCs/>
          <w:lang w:eastAsia="ko-KR"/>
        </w:rPr>
        <w:t>팜의</w:t>
      </w:r>
      <w:r w:rsidRPr="00BC10F7">
        <w:rPr>
          <w:rFonts w:ascii="Arial" w:eastAsia="Gulim" w:hAnsi="Arial" w:cs="Arial"/>
          <w:b/>
          <w:bCs/>
          <w:lang w:eastAsia="ko-KR"/>
        </w:rPr>
        <w:t xml:space="preserve"> </w:t>
      </w:r>
      <w:r w:rsidRPr="00BC10F7">
        <w:rPr>
          <w:rFonts w:ascii="Arial" w:eastAsia="Gulim" w:hAnsi="Arial" w:cs="Arial"/>
          <w:b/>
          <w:bCs/>
          <w:lang w:eastAsia="ko-KR"/>
        </w:rPr>
        <w:t>라이선스</w:t>
      </w:r>
      <w:r w:rsidRPr="00BC10F7">
        <w:rPr>
          <w:rFonts w:ascii="Arial" w:eastAsia="Gulim" w:hAnsi="Arial" w:cs="Arial"/>
          <w:b/>
          <w:bCs/>
          <w:lang w:eastAsia="ko-KR"/>
        </w:rPr>
        <w:t xml:space="preserve"> </w:t>
      </w:r>
      <w:r w:rsidRPr="00BC10F7">
        <w:rPr>
          <w:rFonts w:ascii="Arial" w:eastAsia="Gulim" w:hAnsi="Arial" w:cs="Arial"/>
          <w:b/>
          <w:bCs/>
          <w:lang w:eastAsia="ko-KR"/>
        </w:rPr>
        <w:t>이동성</w:t>
      </w:r>
    </w:p>
    <w:p w14:paraId="6888675C" w14:textId="77777777" w:rsidR="00D62BE8" w:rsidRPr="00E62BCC" w:rsidRDefault="00D62BE8" w:rsidP="00D62BE8">
      <w:pPr>
        <w:pStyle w:val="PURBody-Indented"/>
        <w:rPr>
          <w:rFonts w:eastAsia="Gulim" w:cs="Arial"/>
          <w:lang w:eastAsia="ko-KR"/>
        </w:rPr>
      </w:pPr>
      <w:r w:rsidRPr="00E62BCC">
        <w:rPr>
          <w:rFonts w:eastAsia="Gulim" w:cs="Arial"/>
          <w:lang w:eastAsia="ko-KR"/>
        </w:rPr>
        <w:t>참고</w:t>
      </w:r>
      <w:r w:rsidRPr="00E62BCC">
        <w:rPr>
          <w:rFonts w:eastAsia="Gulim" w:cs="Arial"/>
          <w:lang w:eastAsia="ko-KR"/>
        </w:rPr>
        <w:t xml:space="preserve">: </w:t>
      </w:r>
      <w:r w:rsidRPr="00E62BCC">
        <w:rPr>
          <w:rFonts w:eastAsia="Gulim" w:cs="Arial"/>
          <w:lang w:eastAsia="ko-KR"/>
        </w:rPr>
        <w:t>아래의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이동성</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갖는</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지정된</w:t>
      </w:r>
      <w:r w:rsidRPr="00E62BCC">
        <w:rPr>
          <w:rFonts w:eastAsia="Gulim" w:cs="Arial"/>
          <w:lang w:eastAsia="ko-KR"/>
        </w:rPr>
        <w:t xml:space="preserve"> </w:t>
      </w:r>
      <w:r w:rsidRPr="00E62BCC">
        <w:rPr>
          <w:rFonts w:eastAsia="Gulim" w:cs="Arial"/>
          <w:lang w:eastAsia="ko-KR"/>
        </w:rPr>
        <w:t>제품에만</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75D" w14:textId="77777777" w:rsidR="00D62BE8" w:rsidRPr="00E62BCC" w:rsidRDefault="00D62BE8" w:rsidP="00D62BE8">
      <w:pPr>
        <w:pStyle w:val="PURBlueStrong"/>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할당</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사용</w:t>
      </w:r>
    </w:p>
    <w:p w14:paraId="6888675E" w14:textId="77777777" w:rsidR="005D2BF6" w:rsidRPr="00E62BCC" w:rsidRDefault="005D2BF6" w:rsidP="005D2BF6">
      <w:pPr>
        <w:pStyle w:val="PURBody-Indented"/>
        <w:rPr>
          <w:rFonts w:eastAsia="Gulim" w:cs="Arial"/>
          <w:lang w:eastAsia="ko-KR"/>
        </w:rPr>
      </w:pP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아래에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External Connector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5F" w14:textId="77777777" w:rsidR="00D62BE8" w:rsidRPr="00E62BCC" w:rsidRDefault="00D62BE8" w:rsidP="00D62BE8">
      <w:pPr>
        <w:pStyle w:val="PURBody-Indented"/>
        <w:rPr>
          <w:rFonts w:eastAsia="Gulim" w:cs="Arial"/>
        </w:rPr>
      </w:pPr>
      <w:r w:rsidRPr="00E62BCC">
        <w:rPr>
          <w:rStyle w:val="Strong"/>
          <w:rFonts w:eastAsia="Gulim" w:cs="Arial"/>
        </w:rPr>
        <w:t>서버</w:t>
      </w:r>
      <w:r w:rsidRPr="00E62BCC">
        <w:rPr>
          <w:rStyle w:val="Strong"/>
          <w:rFonts w:eastAsia="Gulim" w:cs="Arial"/>
        </w:rPr>
        <w:t xml:space="preserve"> </w:t>
      </w:r>
      <w:r w:rsidRPr="00E62BCC">
        <w:rPr>
          <w:rStyle w:val="Strong"/>
          <w:rFonts w:eastAsia="Gulim" w:cs="Arial"/>
        </w:rPr>
        <w:t>팜</w:t>
      </w:r>
      <w:r w:rsidRPr="00E62BCC">
        <w:rPr>
          <w:rStyle w:val="Strong"/>
          <w:rFonts w:eastAsia="Gulim" w:cs="Arial"/>
        </w:rPr>
        <w:t>.</w:t>
      </w:r>
      <w:r w:rsidRPr="00E62BCC">
        <w:rPr>
          <w:rStyle w:val="PURBlueStrongChar"/>
          <w:rFonts w:eastAsia="Gulim" w:cs="Arial"/>
        </w:rPr>
        <w:t xml:space="preserve"> </w:t>
      </w:r>
      <w:r w:rsidRPr="00E62BCC">
        <w:rPr>
          <w:rFonts w:eastAsia="Gulim" w:cs="Arial"/>
        </w:rPr>
        <w:t>서버</w:t>
      </w:r>
      <w:r w:rsidRPr="00E62BCC">
        <w:rPr>
          <w:rFonts w:eastAsia="Gulim" w:cs="Arial"/>
        </w:rPr>
        <w:t xml:space="preserve"> </w:t>
      </w:r>
      <w:r w:rsidRPr="00E62BCC">
        <w:rPr>
          <w:rFonts w:eastAsia="Gulim" w:cs="Arial"/>
        </w:rPr>
        <w:t>팜은</w:t>
      </w:r>
    </w:p>
    <w:p w14:paraId="68886760" w14:textId="77777777" w:rsidR="00D62BE8" w:rsidRPr="00E62BCC" w:rsidRDefault="00D62BE8" w:rsidP="00BC10F7">
      <w:pPr>
        <w:pStyle w:val="PURBullet-Indented"/>
        <w:spacing w:line="220" w:lineRule="exact"/>
        <w:ind w:left="490"/>
        <w:rPr>
          <w:rFonts w:eastAsia="Gulim" w:cs="Arial"/>
        </w:rPr>
      </w:pPr>
      <w:r w:rsidRPr="00E62BCC">
        <w:rPr>
          <w:rFonts w:eastAsia="Gulim" w:cs="Arial"/>
        </w:rPr>
        <w:t>지역</w:t>
      </w:r>
      <w:r w:rsidRPr="00E62BCC">
        <w:rPr>
          <w:rFonts w:eastAsia="Gulim" w:cs="Arial"/>
        </w:rPr>
        <w:t xml:space="preserve"> </w:t>
      </w:r>
      <w:r w:rsidRPr="00E62BCC">
        <w:rPr>
          <w:rFonts w:eastAsia="Gulim" w:cs="Arial"/>
        </w:rPr>
        <w:t>시간대의</w:t>
      </w:r>
      <w:r w:rsidRPr="00E62BCC">
        <w:rPr>
          <w:rFonts w:eastAsia="Gulim" w:cs="Arial"/>
        </w:rPr>
        <w:t xml:space="preserve"> 4</w:t>
      </w:r>
      <w:r w:rsidRPr="00E62BCC">
        <w:rPr>
          <w:rFonts w:eastAsia="Gulim" w:cs="Arial"/>
        </w:rPr>
        <w:t>시간</w:t>
      </w:r>
      <w:r w:rsidRPr="00E62BCC">
        <w:rPr>
          <w:rFonts w:eastAsia="Gulim" w:cs="Arial"/>
        </w:rPr>
        <w:t xml:space="preserve"> </w:t>
      </w:r>
      <w:r w:rsidRPr="00E62BCC">
        <w:rPr>
          <w:rFonts w:eastAsia="Gulim" w:cs="Arial"/>
        </w:rPr>
        <w:t>이내에</w:t>
      </w:r>
      <w:r w:rsidRPr="00E62BCC">
        <w:rPr>
          <w:rFonts w:eastAsia="Gulim" w:cs="Arial"/>
        </w:rPr>
        <w:t xml:space="preserve"> </w:t>
      </w:r>
      <w:r w:rsidRPr="00E62BCC">
        <w:rPr>
          <w:rFonts w:eastAsia="Gulim" w:cs="Arial"/>
        </w:rPr>
        <w:t>있는</w:t>
      </w:r>
      <w:r w:rsidRPr="00E62BCC">
        <w:rPr>
          <w:rFonts w:eastAsia="Gulim" w:cs="Arial"/>
        </w:rPr>
        <w:t xml:space="preserve"> </w:t>
      </w:r>
      <w:r w:rsidRPr="00E62BCC">
        <w:rPr>
          <w:rFonts w:eastAsia="Gulim" w:cs="Arial"/>
        </w:rPr>
        <w:t>표준</w:t>
      </w:r>
      <w:r w:rsidRPr="00E62BCC">
        <w:rPr>
          <w:rFonts w:eastAsia="Gulim" w:cs="Arial"/>
        </w:rPr>
        <w:t xml:space="preserve"> </w:t>
      </w:r>
      <w:r w:rsidRPr="00E62BCC">
        <w:rPr>
          <w:rFonts w:eastAsia="Gulim" w:cs="Arial"/>
        </w:rPr>
        <w:t>시간대</w:t>
      </w:r>
      <w:r w:rsidRPr="00E62BCC">
        <w:rPr>
          <w:rFonts w:eastAsia="Gulim" w:cs="Arial"/>
        </w:rPr>
        <w:t>(DST</w:t>
      </w:r>
      <w:r w:rsidRPr="00E62BCC">
        <w:rPr>
          <w:rFonts w:eastAsia="Gulim" w:cs="Arial"/>
        </w:rPr>
        <w:t>가</w:t>
      </w:r>
      <w:r w:rsidRPr="00E62BCC">
        <w:rPr>
          <w:rFonts w:eastAsia="Gulim" w:cs="Arial"/>
        </w:rPr>
        <w:t xml:space="preserve"> </w:t>
      </w:r>
      <w:r w:rsidRPr="00E62BCC">
        <w:rPr>
          <w:rFonts w:eastAsia="Gulim" w:cs="Arial"/>
        </w:rPr>
        <w:t>아닌</w:t>
      </w:r>
      <w:r w:rsidRPr="00E62BCC">
        <w:rPr>
          <w:rFonts w:eastAsia="Gulim" w:cs="Arial"/>
        </w:rPr>
        <w:t xml:space="preserve"> UTC(Coordinated Universal Time) </w:t>
      </w:r>
      <w:r w:rsidRPr="00E62BCC">
        <w:rPr>
          <w:rFonts w:eastAsia="Gulim" w:cs="Arial"/>
        </w:rPr>
        <w:t>기준</w:t>
      </w:r>
      <w:r w:rsidRPr="00E62BCC">
        <w:rPr>
          <w:rFonts w:eastAsia="Gulim" w:cs="Arial"/>
        </w:rPr>
        <w:t xml:space="preserve">) </w:t>
      </w:r>
      <w:r w:rsidRPr="00E62BCC">
        <w:rPr>
          <w:rFonts w:eastAsia="Gulim" w:cs="Arial"/>
        </w:rPr>
        <w:t>및</w:t>
      </w:r>
      <w:r w:rsidRPr="00E62BCC">
        <w:rPr>
          <w:rFonts w:eastAsia="Gulim" w:cs="Arial"/>
        </w:rPr>
        <w:t>/</w:t>
      </w:r>
      <w:r w:rsidRPr="00E62BCC">
        <w:rPr>
          <w:rFonts w:eastAsia="Gulim" w:cs="Arial"/>
        </w:rPr>
        <w:t>또는</w:t>
      </w:r>
    </w:p>
    <w:p w14:paraId="68886761" w14:textId="77777777" w:rsidR="00D62BE8" w:rsidRPr="00E62BCC" w:rsidRDefault="00D62BE8" w:rsidP="00BC10F7">
      <w:pPr>
        <w:pStyle w:val="PURBullet-Indented"/>
        <w:spacing w:line="220" w:lineRule="exact"/>
        <w:ind w:left="490"/>
        <w:rPr>
          <w:rFonts w:eastAsia="Gulim" w:cs="Arial"/>
          <w:lang w:eastAsia="ko-KR"/>
        </w:rPr>
      </w:pPr>
      <w:r w:rsidRPr="00E62BCC">
        <w:rPr>
          <w:rFonts w:eastAsia="Gulim" w:cs="Arial"/>
          <w:lang w:eastAsia="ko-KR"/>
        </w:rPr>
        <w:t>EU(</w:t>
      </w:r>
      <w:r w:rsidRPr="00E62BCC">
        <w:rPr>
          <w:rFonts w:eastAsia="Gulim" w:cs="Arial"/>
          <w:lang w:eastAsia="ko-KR"/>
        </w:rPr>
        <w:t>유럽</w:t>
      </w:r>
      <w:r w:rsidRPr="00E62BCC">
        <w:rPr>
          <w:rFonts w:eastAsia="Gulim" w:cs="Arial"/>
          <w:lang w:eastAsia="ko-KR"/>
        </w:rPr>
        <w:t xml:space="preserve"> </w:t>
      </w:r>
      <w:r w:rsidRPr="00E62BCC">
        <w:rPr>
          <w:rFonts w:eastAsia="Gulim" w:cs="Arial"/>
          <w:lang w:eastAsia="ko-KR"/>
        </w:rPr>
        <w:t>연합</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EFTA(</w:t>
      </w:r>
      <w:r w:rsidRPr="00E62BCC">
        <w:rPr>
          <w:rFonts w:eastAsia="Gulim" w:cs="Arial"/>
          <w:lang w:eastAsia="ko-KR"/>
        </w:rPr>
        <w:t>유럽</w:t>
      </w:r>
      <w:r w:rsidRPr="00E62BCC">
        <w:rPr>
          <w:rFonts w:eastAsia="Gulim" w:cs="Arial"/>
          <w:lang w:eastAsia="ko-KR"/>
        </w:rPr>
        <w:t xml:space="preserve"> </w:t>
      </w:r>
      <w:r w:rsidRPr="00E62BCC">
        <w:rPr>
          <w:rFonts w:eastAsia="Gulim" w:cs="Arial"/>
          <w:lang w:eastAsia="ko-KR"/>
        </w:rPr>
        <w:t>자유</w:t>
      </w:r>
      <w:r w:rsidRPr="00E62BCC">
        <w:rPr>
          <w:rFonts w:eastAsia="Gulim" w:cs="Arial"/>
          <w:lang w:eastAsia="ko-KR"/>
        </w:rPr>
        <w:t xml:space="preserve"> </w:t>
      </w:r>
      <w:r w:rsidRPr="00E62BCC">
        <w:rPr>
          <w:rFonts w:eastAsia="Gulim" w:cs="Arial"/>
          <w:lang w:eastAsia="ko-KR"/>
        </w:rPr>
        <w:t>무역</w:t>
      </w:r>
      <w:r w:rsidRPr="00E62BCC">
        <w:rPr>
          <w:rFonts w:eastAsia="Gulim" w:cs="Arial"/>
          <w:lang w:eastAsia="ko-KR"/>
        </w:rPr>
        <w:t xml:space="preserve"> </w:t>
      </w:r>
      <w:r w:rsidRPr="00E62BCC">
        <w:rPr>
          <w:rFonts w:eastAsia="Gulim" w:cs="Arial"/>
          <w:lang w:eastAsia="ko-KR"/>
        </w:rPr>
        <w:t>연합</w:t>
      </w:r>
      <w:r w:rsidRPr="00E62BCC">
        <w:rPr>
          <w:rFonts w:eastAsia="Gulim" w:cs="Arial"/>
          <w:lang w:eastAsia="ko-KR"/>
        </w:rPr>
        <w:t xml:space="preserve">) </w:t>
      </w:r>
      <w:r w:rsidRPr="00E62BCC">
        <w:rPr>
          <w:rFonts w:eastAsia="Gulim" w:cs="Arial"/>
          <w:lang w:eastAsia="ko-KR"/>
        </w:rPr>
        <w:t>내에</w:t>
      </w:r>
      <w:r w:rsidRPr="00E62BCC">
        <w:rPr>
          <w:rFonts w:eastAsia="Gulim" w:cs="Arial"/>
          <w:lang w:eastAsia="ko-KR"/>
        </w:rPr>
        <w:t xml:space="preserve"> </w:t>
      </w:r>
      <w:r w:rsidRPr="00E62BCC">
        <w:rPr>
          <w:rFonts w:eastAsia="Gulim" w:cs="Arial"/>
          <w:lang w:eastAsia="ko-KR"/>
        </w:rPr>
        <w:t>각각</w:t>
      </w:r>
      <w:r w:rsidRPr="00E62BCC">
        <w:rPr>
          <w:rFonts w:eastAsia="Gulim" w:cs="Arial"/>
          <w:lang w:eastAsia="ko-KR"/>
        </w:rPr>
        <w:t xml:space="preserve"> </w:t>
      </w:r>
      <w:r w:rsidRPr="00E62BCC">
        <w:rPr>
          <w:rFonts w:eastAsia="Gulim" w:cs="Arial"/>
          <w:lang w:eastAsia="ko-KR"/>
        </w:rPr>
        <w:t>실제로</w:t>
      </w:r>
      <w:r w:rsidRPr="00E62BCC">
        <w:rPr>
          <w:rFonts w:eastAsia="Gulim" w:cs="Arial"/>
          <w:lang w:eastAsia="ko-KR"/>
        </w:rPr>
        <w:t xml:space="preserve"> </w:t>
      </w:r>
      <w:r w:rsidRPr="00E62BCC">
        <w:rPr>
          <w:rFonts w:eastAsia="Gulim" w:cs="Arial"/>
          <w:lang w:eastAsia="ko-KR"/>
        </w:rPr>
        <w:t>위치하고</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최대</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개의</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센터로</w:t>
      </w:r>
      <w:r w:rsidRPr="00E62BCC">
        <w:rPr>
          <w:rFonts w:eastAsia="Gulim" w:cs="Arial"/>
          <w:lang w:eastAsia="ko-KR"/>
        </w:rPr>
        <w:t xml:space="preserve"> </w:t>
      </w:r>
      <w:r w:rsidRPr="00E62BCC">
        <w:rPr>
          <w:rFonts w:eastAsia="Gulim" w:cs="Arial"/>
          <w:lang w:eastAsia="ko-KR"/>
        </w:rPr>
        <w:t>구성됩니다</w:t>
      </w:r>
      <w:r w:rsidRPr="00E62BCC">
        <w:rPr>
          <w:rFonts w:eastAsia="Gulim" w:cs="Arial"/>
          <w:lang w:eastAsia="ko-KR"/>
        </w:rPr>
        <w:t>.</w:t>
      </w:r>
    </w:p>
    <w:p w14:paraId="68886762" w14:textId="77777777" w:rsidR="00D62BE8" w:rsidRPr="00E62BCC" w:rsidRDefault="00D62BE8" w:rsidP="00D62BE8">
      <w:pPr>
        <w:pStyle w:val="PURBody-Indented"/>
        <w:rPr>
          <w:rFonts w:eastAsia="Gulim" w:cs="Arial"/>
          <w:lang w:eastAsia="ko-KR"/>
        </w:rPr>
      </w:pP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센터는</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팜의</w:t>
      </w:r>
      <w:r w:rsidRPr="00E62BCC">
        <w:rPr>
          <w:rFonts w:eastAsia="Gulim" w:cs="Arial"/>
          <w:lang w:eastAsia="ko-KR"/>
        </w:rPr>
        <w:t xml:space="preserve"> </w:t>
      </w:r>
      <w:r w:rsidRPr="00E62BCC">
        <w:rPr>
          <w:rFonts w:eastAsia="Gulim" w:cs="Arial"/>
          <w:lang w:eastAsia="ko-KR"/>
        </w:rPr>
        <w:t>일부일</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팜으로</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센터를</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가능하지만</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달에</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763" w14:textId="77777777" w:rsidR="00282633" w:rsidRPr="00E62BCC" w:rsidRDefault="00282633" w:rsidP="00BC10F7">
      <w:pPr>
        <w:pStyle w:val="PURBullet-Indented"/>
        <w:numPr>
          <w:ilvl w:val="0"/>
          <w:numId w:val="9"/>
        </w:numPr>
        <w:spacing w:line="220" w:lineRule="exact"/>
        <w:ind w:left="490"/>
        <w:rPr>
          <w:rFonts w:eastAsia="Gulim" w:cs="Arial"/>
          <w:lang w:eastAsia="ko-KR"/>
        </w:rPr>
      </w:pPr>
      <w:r w:rsidRPr="00E62BCC">
        <w:rPr>
          <w:rFonts w:eastAsia="Gulim" w:cs="Arial"/>
          <w:b/>
          <w:lang w:eastAsia="ko-KR"/>
        </w:rPr>
        <w:t>서버</w:t>
      </w:r>
      <w:r w:rsidRPr="00E62BCC">
        <w:rPr>
          <w:rFonts w:eastAsia="Gulim" w:cs="Arial"/>
          <w:b/>
          <w:lang w:eastAsia="ko-KR"/>
        </w:rPr>
        <w:t xml:space="preserve"> </w:t>
      </w:r>
      <w:r w:rsidRPr="00E62BCC">
        <w:rPr>
          <w:rFonts w:eastAsia="Gulim" w:cs="Arial"/>
          <w:b/>
          <w:lang w:eastAsia="ko-KR"/>
        </w:rPr>
        <w:t>팜</w:t>
      </w:r>
      <w:r w:rsidRPr="00E62BCC">
        <w:rPr>
          <w:rFonts w:eastAsia="Gulim" w:cs="Arial"/>
          <w:b/>
          <w:lang w:eastAsia="ko-KR"/>
        </w:rPr>
        <w:t xml:space="preserve"> </w:t>
      </w:r>
      <w:r w:rsidRPr="00E62BCC">
        <w:rPr>
          <w:rFonts w:eastAsia="Gulim" w:cs="Arial"/>
          <w:b/>
          <w:lang w:eastAsia="ko-KR"/>
        </w:rPr>
        <w:t>내부</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필요할</w:t>
      </w:r>
      <w:r w:rsidRPr="00E62BCC">
        <w:rPr>
          <w:rFonts w:eastAsia="Gulim" w:cs="Arial"/>
          <w:lang w:eastAsia="ko-KR"/>
        </w:rPr>
        <w:t xml:space="preserve"> </w:t>
      </w:r>
      <w:r w:rsidRPr="00E62BCC">
        <w:rPr>
          <w:rFonts w:eastAsia="Gulim" w:cs="Arial"/>
          <w:lang w:eastAsia="ko-KR"/>
        </w:rPr>
        <w:t>때마다</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달에</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없다는</w:t>
      </w:r>
      <w:r w:rsidRPr="00E62BCC">
        <w:rPr>
          <w:rFonts w:eastAsia="Gulim" w:cs="Arial"/>
          <w:lang w:eastAsia="ko-KR"/>
        </w:rPr>
        <w:t xml:space="preserve"> </w:t>
      </w:r>
      <w:r w:rsidRPr="00E62BCC">
        <w:rPr>
          <w:rFonts w:eastAsia="Gulim" w:cs="Arial"/>
          <w:lang w:eastAsia="ko-KR"/>
        </w:rPr>
        <w:t>제한은</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할당된</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라이선스에는</w:t>
      </w:r>
      <w:r w:rsidRPr="00E62BCC">
        <w:rPr>
          <w:rFonts w:eastAsia="Gulim" w:cs="Arial"/>
          <w:lang w:eastAsia="ko-KR"/>
        </w:rPr>
        <w:t xml:space="preserve"> </w:t>
      </w:r>
      <w:r w:rsidRPr="00E62BCC">
        <w:rPr>
          <w:rFonts w:eastAsia="Gulim" w:cs="Arial"/>
          <w:lang w:eastAsia="ko-KR"/>
        </w:rPr>
        <w:t>적용되지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764" w14:textId="77777777" w:rsidR="00282633" w:rsidRPr="00E62BCC" w:rsidRDefault="00282633" w:rsidP="00BC10F7">
      <w:pPr>
        <w:pStyle w:val="PURBullet-Indented"/>
        <w:numPr>
          <w:ilvl w:val="0"/>
          <w:numId w:val="9"/>
        </w:numPr>
        <w:spacing w:line="220" w:lineRule="exact"/>
        <w:ind w:left="490"/>
        <w:rPr>
          <w:rFonts w:eastAsia="Gulim" w:cs="Arial"/>
          <w:lang w:eastAsia="ko-KR"/>
        </w:rPr>
      </w:pPr>
      <w:r w:rsidRPr="00E62BCC">
        <w:rPr>
          <w:rFonts w:eastAsia="Gulim" w:cs="Arial"/>
          <w:b/>
          <w:lang w:eastAsia="ko-KR"/>
        </w:rPr>
        <w:t>서버</w:t>
      </w:r>
      <w:r w:rsidRPr="00E62BCC">
        <w:rPr>
          <w:rFonts w:eastAsia="Gulim" w:cs="Arial"/>
          <w:b/>
          <w:lang w:eastAsia="ko-KR"/>
        </w:rPr>
        <w:t xml:space="preserve"> </w:t>
      </w:r>
      <w:r w:rsidRPr="00E62BCC">
        <w:rPr>
          <w:rFonts w:eastAsia="Gulim" w:cs="Arial"/>
          <w:b/>
          <w:lang w:eastAsia="ko-KR"/>
        </w:rPr>
        <w:t>팜</w:t>
      </w:r>
      <w:r w:rsidRPr="00E62BCC">
        <w:rPr>
          <w:rFonts w:eastAsia="Gulim" w:cs="Arial"/>
          <w:b/>
          <w:lang w:eastAsia="ko-KR"/>
        </w:rPr>
        <w:t xml:space="preserve"> </w:t>
      </w:r>
      <w:r w:rsidRPr="00E62BCC">
        <w:rPr>
          <w:rFonts w:eastAsia="Gulim" w:cs="Arial"/>
          <w:b/>
          <w:lang w:eastAsia="ko-KR"/>
        </w:rPr>
        <w:t>간</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팜에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가능하지만</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달에</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765" w14:textId="77777777" w:rsidR="00EA48AA" w:rsidRPr="00E62BCC" w:rsidRDefault="00EA48AA" w:rsidP="00A748AB">
      <w:pPr>
        <w:pStyle w:val="PURHeading1"/>
        <w:rPr>
          <w:rFonts w:eastAsia="Gulim" w:cs="Arial"/>
          <w:lang w:eastAsia="ko-KR"/>
        </w:rPr>
      </w:pP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p>
    <w:p w14:paraId="68886766" w14:textId="77777777" w:rsidR="00280B5A" w:rsidRPr="00E62BCC" w:rsidRDefault="00280B5A" w:rsidP="00280B5A">
      <w:pPr>
        <w:pStyle w:val="PURProductName"/>
        <w:rPr>
          <w:rFonts w:eastAsia="Gulim" w:cs="Arial"/>
          <w:lang w:eastAsia="ko-KR"/>
        </w:rPr>
      </w:pPr>
      <w:bookmarkStart w:id="293" w:name="_Toc332094027"/>
      <w:bookmarkStart w:id="294" w:name="_Toc332094286"/>
      <w:bookmarkStart w:id="295" w:name="_Toc346536849"/>
      <w:bookmarkStart w:id="296" w:name="_Toc363552787"/>
      <w:bookmarkStart w:id="297" w:name="_Toc363552851"/>
      <w:bookmarkStart w:id="298" w:name="_Toc378682191"/>
      <w:bookmarkStart w:id="299" w:name="_Toc378682252"/>
      <w:bookmarkStart w:id="300" w:name="_Toc371268264"/>
      <w:bookmarkStart w:id="301" w:name="_Toc371268330"/>
      <w:bookmarkStart w:id="302" w:name="_Toc379961730"/>
      <w:bookmarkStart w:id="303" w:name="_Toc381961126"/>
      <w:bookmarkStart w:id="304" w:name="_Toc332094026"/>
      <w:bookmarkStart w:id="305" w:name="_Toc332094285"/>
      <w:r w:rsidRPr="00E62BCC">
        <w:rPr>
          <w:rFonts w:eastAsia="Gulim" w:cs="Arial"/>
          <w:lang w:eastAsia="ko-KR"/>
        </w:rPr>
        <w:t>BizTalk Server 2013 Enterprise</w:t>
      </w:r>
      <w:bookmarkEnd w:id="293"/>
      <w:bookmarkEnd w:id="294"/>
      <w:bookmarkEnd w:id="295"/>
      <w:bookmarkEnd w:id="296"/>
      <w:bookmarkEnd w:id="297"/>
      <w:bookmarkEnd w:id="298"/>
      <w:bookmarkEnd w:id="299"/>
      <w:bookmarkEnd w:id="300"/>
      <w:bookmarkEnd w:id="301"/>
      <w:bookmarkEnd w:id="302"/>
      <w:bookmarkEnd w:id="303"/>
      <w:r w:rsidRPr="00E62BCC">
        <w:rPr>
          <w:rFonts w:eastAsia="Gulim" w:cs="Arial"/>
        </w:rPr>
        <w:fldChar w:fldCharType="begin"/>
      </w:r>
      <w:r w:rsidRPr="00E62BCC">
        <w:rPr>
          <w:rFonts w:eastAsia="Gulim" w:cs="Arial"/>
          <w:lang w:eastAsia="ko-KR"/>
        </w:rPr>
        <w:instrText>XE "BizTalk Server 2013 Enterprise"</w:instrText>
      </w:r>
      <w:r w:rsidRPr="00E62BCC">
        <w:rPr>
          <w:rFonts w:eastAsia="Gulim" w:cs="Arial"/>
        </w:rPr>
        <w:fldChar w:fldCharType="end"/>
      </w:r>
    </w:p>
    <w:p w14:paraId="68886767" w14:textId="77777777" w:rsidR="00280B5A" w:rsidRPr="00E62BCC" w:rsidRDefault="00280B5A" w:rsidP="00280B5A">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3A0C05" w14:paraId="6888676A" w14:textId="77777777" w:rsidTr="00280B5A">
        <w:tc>
          <w:tcPr>
            <w:tcW w:w="2477" w:type="pct"/>
          </w:tcPr>
          <w:p w14:paraId="68886768" w14:textId="77777777" w:rsidR="00280B5A" w:rsidRPr="003A0C05" w:rsidRDefault="00280B5A" w:rsidP="00280B5A">
            <w:pPr>
              <w:pStyle w:val="PURLMSH"/>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General_Terms" w:history="1">
              <w:r w:rsidRPr="003A0C05">
                <w:rPr>
                  <w:rStyle w:val="Hyperlink"/>
                  <w:rFonts w:eastAsia="Gulim" w:cs="Arial"/>
                  <w:i/>
                  <w:lang w:eastAsia="ko-KR"/>
                </w:rPr>
                <w:t>일반</w:t>
              </w:r>
              <w:r w:rsidRPr="003A0C05">
                <w:rPr>
                  <w:rStyle w:val="Hyperlink"/>
                  <w:rFonts w:eastAsia="Gulim" w:cs="Arial"/>
                  <w:i/>
                  <w:lang w:eastAsia="ko-KR"/>
                </w:rPr>
                <w:t xml:space="preserve"> </w:t>
              </w:r>
              <w:r w:rsidRPr="003A0C05">
                <w:rPr>
                  <w:rStyle w:val="Hyperlink"/>
                  <w:rFonts w:eastAsia="Gulim" w:cs="Arial"/>
                  <w:i/>
                  <w:lang w:eastAsia="ko-KR"/>
                </w:rPr>
                <w:t>조항</w:t>
              </w:r>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r w:rsidRPr="003A0C05">
              <w:rPr>
                <w:rFonts w:eastAsia="Gulim" w:cs="Arial"/>
                <w:lang w:eastAsia="ko-KR"/>
              </w:rPr>
              <w:t xml:space="preserve"> </w:t>
            </w:r>
          </w:p>
        </w:tc>
        <w:tc>
          <w:tcPr>
            <w:tcW w:w="2523" w:type="pct"/>
          </w:tcPr>
          <w:p w14:paraId="68886769" w14:textId="77777777" w:rsidR="00280B5A" w:rsidRPr="003A0C05" w:rsidRDefault="00280B5A" w:rsidP="00280B5A">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r w:rsidRPr="003A0C05">
              <w:rPr>
                <w:rFonts w:eastAsia="Gulim" w:cs="Arial"/>
                <w:b/>
              </w:rPr>
              <w:t xml:space="preserve"> </w:t>
            </w:r>
          </w:p>
        </w:tc>
      </w:tr>
      <w:tr w:rsidR="00280B5A" w:rsidRPr="003A0C05" w14:paraId="6888676D" w14:textId="77777777" w:rsidTr="00280B5A">
        <w:tc>
          <w:tcPr>
            <w:tcW w:w="2477" w:type="pct"/>
          </w:tcPr>
          <w:p w14:paraId="6888676B" w14:textId="77777777" w:rsidR="00280B5A" w:rsidRPr="003A0C05" w:rsidRDefault="00280B5A" w:rsidP="00280B5A">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Pr>
          <w:p w14:paraId="6888676C" w14:textId="77777777" w:rsidR="00280B5A" w:rsidRPr="003A0C05" w:rsidRDefault="00280B5A" w:rsidP="00280B5A">
            <w:pPr>
              <w:pStyle w:val="PURLMSH"/>
              <w:rPr>
                <w:rFonts w:eastAsia="Gulim" w:cs="Arial"/>
                <w:lang w:eastAsia="ko-KR"/>
              </w:rPr>
            </w:pPr>
          </w:p>
        </w:tc>
      </w:tr>
    </w:tbl>
    <w:p w14:paraId="6888676E" w14:textId="77777777" w:rsidR="00280B5A" w:rsidRPr="00E62BCC" w:rsidRDefault="00280B5A" w:rsidP="00280B5A">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76F" w14:textId="77777777" w:rsidR="00280B5A" w:rsidRPr="00E62BCC" w:rsidRDefault="00280B5A" w:rsidP="00280B5A">
      <w:pPr>
        <w:pStyle w:val="PURBlueStrong-Indented"/>
        <w:rPr>
          <w:rFonts w:eastAsia="Gulim" w:cs="Arial"/>
          <w:lang w:eastAsia="ko-KR"/>
        </w:rPr>
      </w:pPr>
      <w:r w:rsidRPr="00E62BCC">
        <w:rPr>
          <w:rFonts w:eastAsia="Gulim" w:cs="Arial"/>
          <w:lang w:eastAsia="ko-KR"/>
        </w:rPr>
        <w:t xml:space="preserve">Office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770" w14:textId="77777777" w:rsidR="00280B5A" w:rsidRPr="00E62BCC" w:rsidRDefault="00280B5A" w:rsidP="00280B5A">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소프트웨어로</w:t>
      </w:r>
      <w:r w:rsidRPr="00E62BCC">
        <w:rPr>
          <w:rFonts w:eastAsia="Gulim" w:cs="Arial"/>
          <w:lang w:eastAsia="ko-KR"/>
        </w:rPr>
        <w:t xml:space="preserve"> </w:t>
      </w:r>
      <w:r w:rsidRPr="00E62BCC">
        <w:rPr>
          <w:rFonts w:eastAsia="Gulim" w:cs="Arial"/>
          <w:lang w:eastAsia="ko-KR"/>
        </w:rPr>
        <w:t>만들어진</w:t>
      </w:r>
      <w:r w:rsidRPr="00E62BCC">
        <w:rPr>
          <w:rFonts w:eastAsia="Gulim" w:cs="Arial"/>
          <w:lang w:eastAsia="ko-KR"/>
        </w:rPr>
        <w:t xml:space="preserve"> </w:t>
      </w:r>
      <w:r w:rsidRPr="00E62BCC">
        <w:rPr>
          <w:rFonts w:eastAsia="Gulim" w:cs="Arial"/>
          <w:lang w:eastAsia="ko-KR"/>
        </w:rPr>
        <w:t>정적</w:t>
      </w:r>
      <w:r w:rsidRPr="00E62BCC">
        <w:rPr>
          <w:rFonts w:eastAsia="Gulim" w:cs="Arial"/>
          <w:lang w:eastAsia="ko-KR"/>
        </w:rPr>
        <w:t xml:space="preserve"> </w:t>
      </w:r>
      <w:r w:rsidRPr="00E62BCC">
        <w:rPr>
          <w:rFonts w:eastAsia="Gulim" w:cs="Arial"/>
          <w:lang w:eastAsia="ko-KR"/>
        </w:rPr>
        <w:t>문서</w:t>
      </w:r>
      <w:r w:rsidRPr="00E62BCC">
        <w:rPr>
          <w:rFonts w:eastAsia="Gulim" w:cs="Arial"/>
          <w:lang w:eastAsia="ko-KR"/>
        </w:rPr>
        <w:t xml:space="preserve">, </w:t>
      </w:r>
      <w:r w:rsidRPr="00E62BCC">
        <w:rPr>
          <w:rFonts w:eastAsia="Gulim" w:cs="Arial"/>
          <w:lang w:eastAsia="ko-KR"/>
        </w:rPr>
        <w:t>텍스트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이미지의</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인쇄하는</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사본에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771" w14:textId="77777777" w:rsidR="00280B5A" w:rsidRPr="00E62BCC" w:rsidRDefault="00280B5A" w:rsidP="00280B5A">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772" w14:textId="77777777" w:rsidR="00280B5A" w:rsidRPr="00BC10F7" w:rsidRDefault="00280B5A" w:rsidP="00280B5A">
      <w:pPr>
        <w:pStyle w:val="PURBody-Indented"/>
        <w:rPr>
          <w:rFonts w:eastAsia="Gulim" w:cs="Arial"/>
          <w:spacing w:val="-4"/>
          <w:lang w:eastAsia="ko-KR"/>
        </w:rPr>
      </w:pPr>
      <w:r w:rsidRPr="00BC10F7">
        <w:rPr>
          <w:rFonts w:eastAsia="Gulim" w:cs="Arial"/>
          <w:spacing w:val="-4"/>
          <w:lang w:eastAsia="ko-KR"/>
        </w:rPr>
        <w:t>제품의</w:t>
      </w:r>
      <w:r w:rsidRPr="00BC10F7">
        <w:rPr>
          <w:rFonts w:eastAsia="Gulim" w:cs="Arial"/>
          <w:spacing w:val="-4"/>
          <w:lang w:eastAsia="ko-KR"/>
        </w:rPr>
        <w:t xml:space="preserve"> </w:t>
      </w:r>
      <w:r w:rsidRPr="00BC10F7">
        <w:rPr>
          <w:rFonts w:eastAsia="Gulim" w:cs="Arial"/>
          <w:spacing w:val="-4"/>
          <w:lang w:eastAsia="ko-KR"/>
        </w:rPr>
        <w:t>소프트웨어에는</w:t>
      </w:r>
      <w:r w:rsidRPr="00BC10F7">
        <w:rPr>
          <w:rFonts w:eastAsia="Gulim" w:cs="Arial"/>
          <w:spacing w:val="-4"/>
          <w:lang w:eastAsia="ko-KR"/>
        </w:rPr>
        <w:t xml:space="preserve"> Microsoft .NET Framework </w:t>
      </w:r>
      <w:r w:rsidRPr="00BC10F7">
        <w:rPr>
          <w:rFonts w:eastAsia="Gulim" w:cs="Arial"/>
          <w:spacing w:val="-4"/>
          <w:lang w:eastAsia="ko-KR"/>
        </w:rPr>
        <w:t>소프트웨어가</w:t>
      </w:r>
      <w:r w:rsidRPr="00BC10F7">
        <w:rPr>
          <w:rFonts w:eastAsia="Gulim" w:cs="Arial"/>
          <w:spacing w:val="-4"/>
          <w:lang w:eastAsia="ko-KR"/>
        </w:rPr>
        <w:t xml:space="preserve"> </w:t>
      </w:r>
      <w:r w:rsidRPr="00BC10F7">
        <w:rPr>
          <w:rFonts w:eastAsia="Gulim" w:cs="Arial"/>
          <w:spacing w:val="-4"/>
          <w:lang w:eastAsia="ko-KR"/>
        </w:rPr>
        <w:t>포함되어</w:t>
      </w:r>
      <w:r w:rsidRPr="00BC10F7">
        <w:rPr>
          <w:rFonts w:eastAsia="Gulim" w:cs="Arial"/>
          <w:spacing w:val="-4"/>
          <w:lang w:eastAsia="ko-KR"/>
        </w:rPr>
        <w:t xml:space="preserve"> </w:t>
      </w:r>
      <w:r w:rsidRPr="00BC10F7">
        <w:rPr>
          <w:rFonts w:eastAsia="Gulim" w:cs="Arial"/>
          <w:spacing w:val="-4"/>
          <w:lang w:eastAsia="ko-KR"/>
        </w:rPr>
        <w:t>있으며</w:t>
      </w:r>
      <w:r w:rsidRPr="00BC10F7">
        <w:rPr>
          <w:rFonts w:eastAsia="Gulim" w:cs="Arial"/>
          <w:spacing w:val="-4"/>
          <w:lang w:eastAsia="ko-KR"/>
        </w:rPr>
        <w:t xml:space="preserve"> PowerShell </w:t>
      </w:r>
      <w:r w:rsidRPr="00BC10F7">
        <w:rPr>
          <w:rFonts w:eastAsia="Gulim" w:cs="Arial"/>
          <w:spacing w:val="-4"/>
          <w:lang w:eastAsia="ko-KR"/>
        </w:rPr>
        <w:t>소프트웨어가</w:t>
      </w:r>
      <w:r w:rsidRPr="00BC10F7">
        <w:rPr>
          <w:rFonts w:eastAsia="Gulim" w:cs="Arial"/>
          <w:spacing w:val="-4"/>
          <w:lang w:eastAsia="ko-KR"/>
        </w:rPr>
        <w:t xml:space="preserve"> </w:t>
      </w:r>
      <w:r w:rsidRPr="00BC10F7">
        <w:rPr>
          <w:rFonts w:eastAsia="Gulim" w:cs="Arial"/>
          <w:spacing w:val="-4"/>
          <w:lang w:eastAsia="ko-KR"/>
        </w:rPr>
        <w:t>포함되어</w:t>
      </w:r>
      <w:r w:rsidRPr="00BC10F7">
        <w:rPr>
          <w:rFonts w:eastAsia="Gulim" w:cs="Arial"/>
          <w:spacing w:val="-4"/>
          <w:lang w:eastAsia="ko-KR"/>
        </w:rPr>
        <w:t xml:space="preserve"> </w:t>
      </w:r>
      <w:r w:rsidRPr="00BC10F7">
        <w:rPr>
          <w:rFonts w:eastAsia="Gulim" w:cs="Arial"/>
          <w:spacing w:val="-4"/>
          <w:lang w:eastAsia="ko-KR"/>
        </w:rPr>
        <w:t>있을</w:t>
      </w:r>
      <w:r w:rsidRPr="00BC10F7">
        <w:rPr>
          <w:rFonts w:eastAsia="Gulim" w:cs="Arial"/>
          <w:spacing w:val="-4"/>
          <w:lang w:eastAsia="ko-KR"/>
        </w:rPr>
        <w:t xml:space="preserve"> </w:t>
      </w:r>
      <w:r w:rsidRPr="00BC10F7">
        <w:rPr>
          <w:rFonts w:eastAsia="Gulim" w:cs="Arial"/>
          <w:spacing w:val="-4"/>
          <w:lang w:eastAsia="ko-KR"/>
        </w:rPr>
        <w:t>수</w:t>
      </w:r>
      <w:r w:rsidRPr="00BC10F7">
        <w:rPr>
          <w:rFonts w:eastAsia="Gulim" w:cs="Arial"/>
          <w:spacing w:val="-4"/>
          <w:lang w:eastAsia="ko-KR"/>
        </w:rPr>
        <w:t xml:space="preserve"> </w:t>
      </w:r>
      <w:r w:rsidRPr="00BC10F7">
        <w:rPr>
          <w:rFonts w:eastAsia="Gulim" w:cs="Arial"/>
          <w:spacing w:val="-4"/>
          <w:lang w:eastAsia="ko-KR"/>
        </w:rPr>
        <w:t>있습니다</w:t>
      </w:r>
      <w:r w:rsidRPr="00BC10F7">
        <w:rPr>
          <w:rFonts w:eastAsia="Gulim" w:cs="Arial"/>
          <w:spacing w:val="-4"/>
          <w:lang w:eastAsia="ko-KR"/>
        </w:rPr>
        <w:t xml:space="preserve">. </w:t>
      </w:r>
      <w:r w:rsidRPr="00BC10F7">
        <w:rPr>
          <w:rFonts w:eastAsia="Gulim" w:cs="Arial"/>
          <w:spacing w:val="-4"/>
          <w:lang w:eastAsia="ko-KR"/>
        </w:rPr>
        <w:t>공통</w:t>
      </w:r>
      <w:r w:rsidRPr="00BC10F7">
        <w:rPr>
          <w:rFonts w:eastAsia="Gulim" w:cs="Arial"/>
          <w:spacing w:val="-4"/>
          <w:lang w:eastAsia="ko-KR"/>
        </w:rPr>
        <w:t xml:space="preserve"> </w:t>
      </w:r>
      <w:r w:rsidRPr="00BC10F7">
        <w:rPr>
          <w:rFonts w:eastAsia="Gulim" w:cs="Arial"/>
          <w:spacing w:val="-4"/>
          <w:lang w:eastAsia="ko-KR"/>
        </w:rPr>
        <w:t>라이선스</w:t>
      </w:r>
      <w:r w:rsidRPr="00BC10F7">
        <w:rPr>
          <w:rFonts w:eastAsia="Gulim" w:cs="Arial"/>
          <w:spacing w:val="-4"/>
          <w:lang w:eastAsia="ko-KR"/>
        </w:rPr>
        <w:t xml:space="preserve"> </w:t>
      </w:r>
      <w:r w:rsidRPr="00BC10F7">
        <w:rPr>
          <w:rFonts w:eastAsia="Gulim" w:cs="Arial"/>
          <w:spacing w:val="-4"/>
          <w:lang w:eastAsia="ko-KR"/>
        </w:rPr>
        <w:t>조건에서</w:t>
      </w:r>
      <w:r w:rsidRPr="00BC10F7">
        <w:rPr>
          <w:rFonts w:eastAsia="Gulim" w:cs="Arial"/>
          <w:spacing w:val="-4"/>
          <w:lang w:eastAsia="ko-KR"/>
        </w:rPr>
        <w:t xml:space="preserve"> .NET Framework, PowerShell </w:t>
      </w:r>
      <w:r w:rsidRPr="00BC10F7">
        <w:rPr>
          <w:rFonts w:eastAsia="Gulim" w:cs="Arial"/>
          <w:spacing w:val="-4"/>
          <w:lang w:eastAsia="ko-KR"/>
        </w:rPr>
        <w:t>소프트웨어</w:t>
      </w:r>
      <w:r w:rsidRPr="00BC10F7">
        <w:rPr>
          <w:rFonts w:eastAsia="Gulim" w:cs="Arial"/>
          <w:spacing w:val="-4"/>
          <w:lang w:eastAsia="ko-KR"/>
        </w:rPr>
        <w:t xml:space="preserve"> </w:t>
      </w:r>
      <w:r w:rsidRPr="00BC10F7">
        <w:rPr>
          <w:rFonts w:eastAsia="Gulim" w:cs="Arial"/>
          <w:spacing w:val="-4"/>
          <w:lang w:eastAsia="ko-KR"/>
        </w:rPr>
        <w:t>및</w:t>
      </w:r>
      <w:r w:rsidRPr="00BC10F7">
        <w:rPr>
          <w:rFonts w:eastAsia="Gulim" w:cs="Arial"/>
          <w:spacing w:val="-4"/>
          <w:lang w:eastAsia="ko-KR"/>
        </w:rPr>
        <w:t xml:space="preserve"> Windows </w:t>
      </w:r>
      <w:r w:rsidRPr="00BC10F7">
        <w:rPr>
          <w:rFonts w:eastAsia="Gulim" w:cs="Arial"/>
          <w:spacing w:val="-4"/>
          <w:lang w:eastAsia="ko-KR"/>
        </w:rPr>
        <w:t>핫픽스</w:t>
      </w:r>
      <w:r w:rsidRPr="00BC10F7">
        <w:rPr>
          <w:rFonts w:eastAsia="Gulim" w:cs="Arial"/>
          <w:spacing w:val="-4"/>
          <w:lang w:eastAsia="ko-KR"/>
        </w:rPr>
        <w:t xml:space="preserve"> KB975759</w:t>
      </w:r>
      <w:r w:rsidRPr="00BC10F7">
        <w:rPr>
          <w:rFonts w:eastAsia="Gulim" w:cs="Arial"/>
          <w:spacing w:val="-4"/>
          <w:lang w:eastAsia="ko-KR"/>
        </w:rPr>
        <w:t>의</w:t>
      </w:r>
      <w:r w:rsidRPr="00BC10F7">
        <w:rPr>
          <w:rFonts w:eastAsia="Gulim" w:cs="Arial"/>
          <w:spacing w:val="-4"/>
          <w:lang w:eastAsia="ko-KR"/>
        </w:rPr>
        <w:t xml:space="preserve"> </w:t>
      </w:r>
      <w:r w:rsidRPr="00BC10F7">
        <w:rPr>
          <w:rFonts w:eastAsia="Gulim" w:cs="Arial"/>
          <w:spacing w:val="-4"/>
          <w:lang w:eastAsia="ko-KR"/>
        </w:rPr>
        <w:t>라이선스</w:t>
      </w:r>
      <w:r w:rsidRPr="00BC10F7">
        <w:rPr>
          <w:rFonts w:eastAsia="Gulim" w:cs="Arial"/>
          <w:spacing w:val="-4"/>
          <w:lang w:eastAsia="ko-KR"/>
        </w:rPr>
        <w:t xml:space="preserve"> </w:t>
      </w:r>
      <w:r w:rsidRPr="00BC10F7">
        <w:rPr>
          <w:rFonts w:eastAsia="Gulim" w:cs="Arial"/>
          <w:spacing w:val="-4"/>
          <w:lang w:eastAsia="ko-KR"/>
        </w:rPr>
        <w:t>조건을</w:t>
      </w:r>
      <w:r w:rsidRPr="00BC10F7">
        <w:rPr>
          <w:rFonts w:eastAsia="Gulim" w:cs="Arial"/>
          <w:spacing w:val="-4"/>
          <w:lang w:eastAsia="ko-KR"/>
        </w:rPr>
        <w:t xml:space="preserve"> </w:t>
      </w:r>
      <w:r w:rsidRPr="00BC10F7">
        <w:rPr>
          <w:rFonts w:eastAsia="Gulim" w:cs="Arial"/>
          <w:spacing w:val="-4"/>
          <w:lang w:eastAsia="ko-KR"/>
        </w:rPr>
        <w:t>참조하십시오</w:t>
      </w:r>
      <w:r w:rsidRPr="00BC10F7">
        <w:rPr>
          <w:rFonts w:eastAsia="Gulim" w:cs="Arial"/>
          <w:spacing w:val="-4"/>
          <w:lang w:eastAsia="ko-KR"/>
        </w:rPr>
        <w:t>.</w:t>
      </w:r>
    </w:p>
    <w:p w14:paraId="68886773" w14:textId="77777777" w:rsidR="00280B5A" w:rsidRPr="00E62BCC" w:rsidRDefault="00AD3685" w:rsidP="00CD6E9D">
      <w:pPr>
        <w:pStyle w:val="PURBullet"/>
        <w:keepLines/>
        <w:numPr>
          <w:ilvl w:val="0"/>
          <w:numId w:val="0"/>
        </w:numPr>
        <w:spacing w:before="240" w:after="240" w:line="240" w:lineRule="auto"/>
        <w:contextualSpacing w:val="0"/>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774" w14:textId="77777777" w:rsidR="00280B5A" w:rsidRPr="00E62BCC" w:rsidRDefault="00280B5A" w:rsidP="00280B5A">
      <w:pPr>
        <w:pStyle w:val="PURProductName"/>
        <w:rPr>
          <w:rFonts w:eastAsia="Gulim" w:cs="Arial"/>
          <w:lang w:eastAsia="ko-KR"/>
        </w:rPr>
      </w:pPr>
      <w:bookmarkStart w:id="306" w:name="_Toc332094028"/>
      <w:bookmarkStart w:id="307" w:name="_Toc332094287"/>
      <w:bookmarkStart w:id="308" w:name="_Toc346536850"/>
      <w:bookmarkStart w:id="309" w:name="_Toc363552788"/>
      <w:bookmarkStart w:id="310" w:name="_Toc363552852"/>
      <w:bookmarkStart w:id="311" w:name="_Toc378682192"/>
      <w:bookmarkStart w:id="312" w:name="_Toc378682253"/>
      <w:bookmarkStart w:id="313" w:name="_Toc371268265"/>
      <w:bookmarkStart w:id="314" w:name="_Toc371268331"/>
      <w:bookmarkStart w:id="315" w:name="_Toc379961731"/>
      <w:bookmarkStart w:id="316" w:name="_Toc381961127"/>
      <w:r w:rsidRPr="00E62BCC">
        <w:rPr>
          <w:rFonts w:eastAsia="Gulim" w:cs="Arial"/>
          <w:lang w:eastAsia="ko-KR"/>
        </w:rPr>
        <w:lastRenderedPageBreak/>
        <w:t>BizTalk Server 2013 Standard</w:t>
      </w:r>
      <w:bookmarkEnd w:id="306"/>
      <w:bookmarkEnd w:id="307"/>
      <w:bookmarkEnd w:id="308"/>
      <w:bookmarkEnd w:id="309"/>
      <w:bookmarkEnd w:id="310"/>
      <w:bookmarkEnd w:id="311"/>
      <w:bookmarkEnd w:id="312"/>
      <w:bookmarkEnd w:id="313"/>
      <w:bookmarkEnd w:id="314"/>
      <w:bookmarkEnd w:id="315"/>
      <w:bookmarkEnd w:id="316"/>
      <w:r w:rsidRPr="00E62BCC">
        <w:rPr>
          <w:rFonts w:eastAsia="Gulim" w:cs="Arial"/>
        </w:rPr>
        <w:fldChar w:fldCharType="begin"/>
      </w:r>
      <w:r w:rsidRPr="00E62BCC">
        <w:rPr>
          <w:rFonts w:eastAsia="Gulim" w:cs="Arial"/>
          <w:lang w:eastAsia="ko-KR"/>
        </w:rPr>
        <w:instrText>XE "BizTalk Server 2013 Standard"</w:instrText>
      </w:r>
      <w:r w:rsidRPr="00E62BCC">
        <w:rPr>
          <w:rFonts w:eastAsia="Gulim" w:cs="Arial"/>
        </w:rPr>
        <w:fldChar w:fldCharType="end"/>
      </w:r>
    </w:p>
    <w:p w14:paraId="68886775" w14:textId="77777777" w:rsidR="00280B5A" w:rsidRPr="00E62BCC" w:rsidRDefault="00280B5A" w:rsidP="00BC10F7">
      <w:pPr>
        <w:pStyle w:val="PURLicenseTerm"/>
        <w:spacing w:line="220" w:lineRule="exact"/>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3A0C05" w14:paraId="68886778" w14:textId="77777777" w:rsidTr="00280B5A">
        <w:tc>
          <w:tcPr>
            <w:tcW w:w="2477" w:type="pct"/>
          </w:tcPr>
          <w:p w14:paraId="68886776" w14:textId="77777777" w:rsidR="00280B5A" w:rsidRPr="003A0C05" w:rsidRDefault="00280B5A" w:rsidP="00280B5A">
            <w:pPr>
              <w:pStyle w:val="PURLMSH"/>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General_Terms" w:history="1">
              <w:r w:rsidRPr="003A0C05">
                <w:rPr>
                  <w:rStyle w:val="Hyperlink"/>
                  <w:rFonts w:eastAsia="Gulim" w:cs="Arial"/>
                  <w:i/>
                  <w:lang w:eastAsia="ko-KR"/>
                </w:rPr>
                <w:t>일반</w:t>
              </w:r>
              <w:r w:rsidRPr="003A0C05">
                <w:rPr>
                  <w:rStyle w:val="Hyperlink"/>
                  <w:rFonts w:eastAsia="Gulim" w:cs="Arial"/>
                  <w:i/>
                  <w:lang w:eastAsia="ko-KR"/>
                </w:rPr>
                <w:t xml:space="preserve"> </w:t>
              </w:r>
              <w:r w:rsidRPr="003A0C05">
                <w:rPr>
                  <w:rStyle w:val="Hyperlink"/>
                  <w:rFonts w:eastAsia="Gulim" w:cs="Arial"/>
                  <w:i/>
                  <w:lang w:eastAsia="ko-KR"/>
                </w:rPr>
                <w:t>조항</w:t>
              </w:r>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r w:rsidRPr="003A0C05">
              <w:rPr>
                <w:rFonts w:eastAsia="Gulim" w:cs="Arial"/>
                <w:lang w:eastAsia="ko-KR"/>
              </w:rPr>
              <w:t xml:space="preserve"> </w:t>
            </w:r>
          </w:p>
        </w:tc>
        <w:tc>
          <w:tcPr>
            <w:tcW w:w="2523" w:type="pct"/>
          </w:tcPr>
          <w:p w14:paraId="68886777" w14:textId="77777777" w:rsidR="00280B5A" w:rsidRPr="003A0C05" w:rsidRDefault="00280B5A" w:rsidP="00280B5A">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280B5A" w:rsidRPr="003A0C05" w14:paraId="6888677B" w14:textId="77777777" w:rsidTr="009950B2">
        <w:trPr>
          <w:trHeight w:val="284"/>
        </w:trPr>
        <w:tc>
          <w:tcPr>
            <w:tcW w:w="2477" w:type="pct"/>
          </w:tcPr>
          <w:p w14:paraId="68886779" w14:textId="77777777" w:rsidR="00280B5A" w:rsidRPr="003A0C05" w:rsidRDefault="00280B5A" w:rsidP="00280B5A">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Pr>
          <w:p w14:paraId="6888677A" w14:textId="77777777" w:rsidR="00280B5A" w:rsidRPr="003A0C05" w:rsidRDefault="00280B5A" w:rsidP="00280B5A">
            <w:pPr>
              <w:pStyle w:val="PURLMSH"/>
              <w:rPr>
                <w:rFonts w:eastAsia="Gulim" w:cs="Arial"/>
                <w:lang w:eastAsia="ko-KR"/>
              </w:rPr>
            </w:pPr>
          </w:p>
        </w:tc>
      </w:tr>
    </w:tbl>
    <w:p w14:paraId="6888677C" w14:textId="77777777" w:rsidR="00280B5A" w:rsidRPr="00E62BCC" w:rsidRDefault="00280B5A" w:rsidP="00280B5A">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77D" w14:textId="77777777" w:rsidR="00280B5A" w:rsidRPr="00E62BCC" w:rsidRDefault="00280B5A" w:rsidP="00BC10F7">
      <w:pPr>
        <w:pStyle w:val="PURBlueStrong-Indented"/>
        <w:spacing w:line="220" w:lineRule="exact"/>
        <w:ind w:left="274"/>
        <w:rPr>
          <w:rFonts w:eastAsia="Gulim" w:cs="Arial"/>
          <w:lang w:eastAsia="ko-KR"/>
        </w:rPr>
      </w:pPr>
      <w:r w:rsidRPr="00E62BCC">
        <w:rPr>
          <w:rFonts w:eastAsia="Gulim" w:cs="Arial"/>
          <w:lang w:eastAsia="ko-KR"/>
        </w:rPr>
        <w:t xml:space="preserve">Office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77E" w14:textId="77777777" w:rsidR="00280B5A" w:rsidRPr="00E62BCC" w:rsidRDefault="00280B5A" w:rsidP="00BC10F7">
      <w:pPr>
        <w:pStyle w:val="PURBody-Indented"/>
        <w:spacing w:after="110"/>
        <w:ind w:left="274"/>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소프트웨어로</w:t>
      </w:r>
      <w:r w:rsidRPr="00E62BCC">
        <w:rPr>
          <w:rFonts w:eastAsia="Gulim" w:cs="Arial"/>
          <w:lang w:eastAsia="ko-KR"/>
        </w:rPr>
        <w:t xml:space="preserve"> </w:t>
      </w:r>
      <w:r w:rsidRPr="00E62BCC">
        <w:rPr>
          <w:rFonts w:eastAsia="Gulim" w:cs="Arial"/>
          <w:lang w:eastAsia="ko-KR"/>
        </w:rPr>
        <w:t>만들어진</w:t>
      </w:r>
      <w:r w:rsidRPr="00E62BCC">
        <w:rPr>
          <w:rFonts w:eastAsia="Gulim" w:cs="Arial"/>
          <w:lang w:eastAsia="ko-KR"/>
        </w:rPr>
        <w:t xml:space="preserve"> </w:t>
      </w:r>
      <w:r w:rsidRPr="00E62BCC">
        <w:rPr>
          <w:rFonts w:eastAsia="Gulim" w:cs="Arial"/>
          <w:lang w:eastAsia="ko-KR"/>
        </w:rPr>
        <w:t>정적</w:t>
      </w:r>
      <w:r w:rsidRPr="00E62BCC">
        <w:rPr>
          <w:rFonts w:eastAsia="Gulim" w:cs="Arial"/>
          <w:lang w:eastAsia="ko-KR"/>
        </w:rPr>
        <w:t xml:space="preserve"> </w:t>
      </w:r>
      <w:r w:rsidRPr="00E62BCC">
        <w:rPr>
          <w:rFonts w:eastAsia="Gulim" w:cs="Arial"/>
          <w:lang w:eastAsia="ko-KR"/>
        </w:rPr>
        <w:t>문서</w:t>
      </w:r>
      <w:r w:rsidRPr="00E62BCC">
        <w:rPr>
          <w:rFonts w:eastAsia="Gulim" w:cs="Arial"/>
          <w:lang w:eastAsia="ko-KR"/>
        </w:rPr>
        <w:t xml:space="preserve">, </w:t>
      </w:r>
      <w:r w:rsidRPr="00E62BCC">
        <w:rPr>
          <w:rFonts w:eastAsia="Gulim" w:cs="Arial"/>
          <w:lang w:eastAsia="ko-KR"/>
        </w:rPr>
        <w:t>텍스트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이미지의</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인쇄하는</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사본에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77F" w14:textId="77777777" w:rsidR="00280B5A" w:rsidRPr="00E62BCC" w:rsidRDefault="00280B5A" w:rsidP="00BC10F7">
      <w:pPr>
        <w:pStyle w:val="PURBlueStrong-Indented"/>
        <w:spacing w:line="220" w:lineRule="exact"/>
        <w:ind w:left="274"/>
        <w:rPr>
          <w:rFonts w:eastAsia="Gulim" w:cs="Arial"/>
          <w:lang w:eastAsia="ko-KR"/>
        </w:rPr>
      </w:pPr>
      <w:r w:rsidRPr="00E62BCC">
        <w:rPr>
          <w:rFonts w:eastAsia="Gulim" w:cs="Arial"/>
          <w:lang w:eastAsia="ko-KR"/>
        </w:rPr>
        <w:t>사용의</w:t>
      </w:r>
      <w:r w:rsidRPr="00E62BCC">
        <w:rPr>
          <w:rFonts w:eastAsia="Gulim" w:cs="Arial"/>
          <w:lang w:eastAsia="ko-KR"/>
        </w:rPr>
        <w:t xml:space="preserve"> </w:t>
      </w:r>
      <w:r w:rsidRPr="00E62BCC">
        <w:rPr>
          <w:rFonts w:eastAsia="Gulim" w:cs="Arial"/>
          <w:lang w:eastAsia="ko-KR"/>
        </w:rPr>
        <w:t>제한</w:t>
      </w:r>
    </w:p>
    <w:p w14:paraId="68886780" w14:textId="77777777" w:rsidR="00280B5A" w:rsidRPr="00E62BCC" w:rsidRDefault="00280B5A" w:rsidP="00BC10F7">
      <w:pPr>
        <w:pStyle w:val="PURBullet-Indented"/>
        <w:numPr>
          <w:ilvl w:val="0"/>
          <w:numId w:val="0"/>
        </w:numPr>
        <w:spacing w:after="110" w:line="240" w:lineRule="auto"/>
        <w:ind w:left="274"/>
        <w:contextualSpacing w:val="0"/>
        <w:rPr>
          <w:rFonts w:eastAsia="Gulim" w:cs="Arial"/>
          <w:lang w:eastAsia="ko-KR"/>
        </w:rPr>
      </w:pP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보안</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포함한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네트워크</w:t>
      </w:r>
      <w:r w:rsidRPr="00E62BCC">
        <w:rPr>
          <w:rFonts w:eastAsia="Gulim" w:cs="Arial"/>
          <w:lang w:eastAsia="ko-KR"/>
        </w:rPr>
        <w:t xml:space="preserve"> </w:t>
      </w:r>
      <w:r w:rsidRPr="00E62BCC">
        <w:rPr>
          <w:rFonts w:eastAsia="Gulim" w:cs="Arial"/>
          <w:lang w:eastAsia="ko-KR"/>
        </w:rPr>
        <w:t>클러스터에</w:t>
      </w:r>
      <w:r w:rsidRPr="00E62BCC">
        <w:rPr>
          <w:rFonts w:eastAsia="Gulim" w:cs="Arial"/>
          <w:lang w:eastAsia="ko-KR"/>
        </w:rPr>
        <w:t xml:space="preserve"> </w:t>
      </w:r>
      <w:r w:rsidRPr="00E62BCC">
        <w:rPr>
          <w:rFonts w:eastAsia="Gulim" w:cs="Arial"/>
          <w:lang w:eastAsia="ko-KR"/>
        </w:rPr>
        <w:t>속하는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네트워크</w:t>
      </w:r>
      <w:r w:rsidRPr="00E62BCC">
        <w:rPr>
          <w:rFonts w:eastAsia="Gulim" w:cs="Arial"/>
          <w:lang w:eastAsia="ko-KR"/>
        </w:rPr>
        <w:t xml:space="preserve"> </w:t>
      </w:r>
      <w:r w:rsidRPr="00E62BCC">
        <w:rPr>
          <w:rFonts w:eastAsia="Gulim" w:cs="Arial"/>
          <w:lang w:eastAsia="ko-KR"/>
        </w:rPr>
        <w:t>클러스터에</w:t>
      </w:r>
      <w:r w:rsidRPr="00E62BCC">
        <w:rPr>
          <w:rFonts w:eastAsia="Gulim" w:cs="Arial"/>
          <w:lang w:eastAsia="ko-KR"/>
        </w:rPr>
        <w:t xml:space="preserve"> </w:t>
      </w:r>
      <w:r w:rsidRPr="00E62BCC">
        <w:rPr>
          <w:rFonts w:eastAsia="Gulim" w:cs="Arial"/>
          <w:lang w:eastAsia="ko-KR"/>
        </w:rPr>
        <w:t>속하는</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환경에는</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781" w14:textId="77777777" w:rsidR="00280B5A" w:rsidRPr="00E62BCC" w:rsidRDefault="00280B5A" w:rsidP="00BC10F7">
      <w:pPr>
        <w:pStyle w:val="PURBlueStrong-Indented"/>
        <w:spacing w:line="220" w:lineRule="exact"/>
        <w:ind w:left="274"/>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782" w14:textId="77777777" w:rsidR="00280B5A" w:rsidRPr="00E62BCC" w:rsidRDefault="00280B5A" w:rsidP="00BC10F7">
      <w:pPr>
        <w:pStyle w:val="PURBody-Indented"/>
        <w:spacing w:after="110"/>
        <w:ind w:left="274"/>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83" w14:textId="77777777" w:rsidR="00280B5A" w:rsidRPr="00E62BCC" w:rsidRDefault="00AD3685" w:rsidP="00A50403">
      <w:pPr>
        <w:pStyle w:val="PURBreadcrumb"/>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784" w14:textId="77777777" w:rsidR="00280B5A" w:rsidRPr="00E62BCC" w:rsidRDefault="00280B5A" w:rsidP="00280B5A">
      <w:pPr>
        <w:pStyle w:val="PURProductName"/>
        <w:rPr>
          <w:rFonts w:eastAsia="Gulim" w:cs="Arial"/>
          <w:lang w:eastAsia="ko-KR"/>
        </w:rPr>
      </w:pPr>
      <w:bookmarkStart w:id="317" w:name="_Toc346536851"/>
      <w:bookmarkStart w:id="318" w:name="_Toc363552789"/>
      <w:bookmarkStart w:id="319" w:name="_Toc363552853"/>
      <w:bookmarkStart w:id="320" w:name="_Toc378682193"/>
      <w:bookmarkStart w:id="321" w:name="_Toc378682254"/>
      <w:bookmarkStart w:id="322" w:name="_Toc371268266"/>
      <w:bookmarkStart w:id="323" w:name="_Toc371268332"/>
      <w:bookmarkStart w:id="324" w:name="_Toc379961732"/>
      <w:bookmarkStart w:id="325" w:name="_Toc381961128"/>
      <w:r w:rsidRPr="00E62BCC">
        <w:rPr>
          <w:rFonts w:eastAsia="Gulim" w:cs="Arial"/>
          <w:lang w:eastAsia="ko-KR"/>
        </w:rPr>
        <w:t xml:space="preserve">BizTalk Server 2013 </w:t>
      </w:r>
      <w:bookmarkEnd w:id="304"/>
      <w:bookmarkEnd w:id="305"/>
      <w:r w:rsidRPr="00E62BCC">
        <w:rPr>
          <w:rFonts w:eastAsia="Gulim" w:cs="Arial"/>
          <w:lang w:eastAsia="ko-KR"/>
        </w:rPr>
        <w:t>Branch</w:t>
      </w:r>
      <w:bookmarkEnd w:id="317"/>
      <w:bookmarkEnd w:id="318"/>
      <w:bookmarkEnd w:id="319"/>
      <w:bookmarkEnd w:id="320"/>
      <w:bookmarkEnd w:id="321"/>
      <w:bookmarkEnd w:id="322"/>
      <w:bookmarkEnd w:id="323"/>
      <w:bookmarkEnd w:id="324"/>
      <w:bookmarkEnd w:id="325"/>
      <w:r w:rsidRPr="00E62BCC">
        <w:rPr>
          <w:rFonts w:eastAsia="Gulim" w:cs="Arial"/>
        </w:rPr>
        <w:fldChar w:fldCharType="begin"/>
      </w:r>
      <w:r w:rsidRPr="00E62BCC">
        <w:rPr>
          <w:rFonts w:eastAsia="Gulim" w:cs="Arial"/>
          <w:lang w:eastAsia="ko-KR"/>
        </w:rPr>
        <w:instrText>XE "BizTalk Server 2013 Branch"</w:instrText>
      </w:r>
      <w:r w:rsidRPr="00E62BCC">
        <w:rPr>
          <w:rFonts w:eastAsia="Gulim" w:cs="Arial"/>
        </w:rPr>
        <w:fldChar w:fldCharType="end"/>
      </w:r>
    </w:p>
    <w:p w14:paraId="68886785" w14:textId="77777777" w:rsidR="00280B5A" w:rsidRPr="00E62BCC" w:rsidRDefault="00280B5A" w:rsidP="00BC10F7">
      <w:pPr>
        <w:pStyle w:val="PURLicenseTerm"/>
        <w:spacing w:line="220" w:lineRule="exact"/>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3A0C05" w14:paraId="68886788" w14:textId="77777777" w:rsidTr="00280B5A">
        <w:tc>
          <w:tcPr>
            <w:tcW w:w="2477" w:type="pct"/>
          </w:tcPr>
          <w:p w14:paraId="68886786" w14:textId="77777777" w:rsidR="00280B5A" w:rsidRPr="003A0C05" w:rsidRDefault="00280B5A" w:rsidP="00280B5A">
            <w:pPr>
              <w:pStyle w:val="PURLMSH"/>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General_Terms" w:history="1">
              <w:r w:rsidRPr="003A0C05">
                <w:rPr>
                  <w:rStyle w:val="Hyperlink"/>
                  <w:rFonts w:eastAsia="Gulim" w:cs="Arial"/>
                  <w:i/>
                  <w:lang w:eastAsia="ko-KR"/>
                </w:rPr>
                <w:t>일반</w:t>
              </w:r>
              <w:r w:rsidRPr="003A0C05">
                <w:rPr>
                  <w:rStyle w:val="Hyperlink"/>
                  <w:rFonts w:eastAsia="Gulim" w:cs="Arial"/>
                  <w:i/>
                  <w:lang w:eastAsia="ko-KR"/>
                </w:rPr>
                <w:t xml:space="preserve"> </w:t>
              </w:r>
              <w:r w:rsidRPr="003A0C05">
                <w:rPr>
                  <w:rStyle w:val="Hyperlink"/>
                  <w:rFonts w:eastAsia="Gulim" w:cs="Arial"/>
                  <w:i/>
                  <w:lang w:eastAsia="ko-KR"/>
                </w:rPr>
                <w:t>조항</w:t>
              </w:r>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r w:rsidRPr="003A0C05">
              <w:rPr>
                <w:rFonts w:eastAsia="Gulim" w:cs="Arial"/>
                <w:lang w:eastAsia="ko-KR"/>
              </w:rPr>
              <w:t xml:space="preserve"> </w:t>
            </w:r>
          </w:p>
        </w:tc>
        <w:tc>
          <w:tcPr>
            <w:tcW w:w="2523" w:type="pct"/>
          </w:tcPr>
          <w:p w14:paraId="68886787" w14:textId="77777777" w:rsidR="00280B5A" w:rsidRPr="003A0C05" w:rsidRDefault="00280B5A" w:rsidP="00280B5A">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280B5A" w:rsidRPr="003A0C05" w14:paraId="6888678B" w14:textId="77777777" w:rsidTr="00A50403">
        <w:tc>
          <w:tcPr>
            <w:tcW w:w="2477" w:type="pct"/>
          </w:tcPr>
          <w:p w14:paraId="68886789" w14:textId="77777777" w:rsidR="00280B5A" w:rsidRPr="003A0C05" w:rsidRDefault="00280B5A" w:rsidP="00280B5A">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Pr>
          <w:p w14:paraId="6888678A" w14:textId="77777777" w:rsidR="00280B5A" w:rsidRPr="003A0C05" w:rsidRDefault="00280B5A" w:rsidP="00280B5A">
            <w:pPr>
              <w:pStyle w:val="PURLMSH"/>
              <w:rPr>
                <w:rFonts w:eastAsia="Gulim" w:cs="Arial"/>
                <w:lang w:eastAsia="ko-KR"/>
              </w:rPr>
            </w:pPr>
          </w:p>
        </w:tc>
      </w:tr>
    </w:tbl>
    <w:p w14:paraId="6888678C" w14:textId="77777777" w:rsidR="00280B5A" w:rsidRPr="00E62BCC" w:rsidRDefault="00280B5A" w:rsidP="00280B5A">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78D" w14:textId="77777777" w:rsidR="00280B5A" w:rsidRPr="00E62BCC" w:rsidRDefault="00280B5A" w:rsidP="00BC10F7">
      <w:pPr>
        <w:pStyle w:val="PURBlueStrong-Indented"/>
        <w:spacing w:line="220" w:lineRule="exact"/>
        <w:ind w:left="274"/>
        <w:rPr>
          <w:rFonts w:eastAsia="Gulim" w:cs="Arial"/>
          <w:lang w:eastAsia="ko-KR"/>
        </w:rPr>
      </w:pPr>
      <w:r w:rsidRPr="00E62BCC">
        <w:rPr>
          <w:rFonts w:eastAsia="Gulim" w:cs="Arial"/>
          <w:lang w:eastAsia="ko-KR"/>
        </w:rPr>
        <w:t xml:space="preserve">Office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78E" w14:textId="77777777" w:rsidR="00280B5A" w:rsidRPr="00E62BCC" w:rsidRDefault="00280B5A" w:rsidP="00BC10F7">
      <w:pPr>
        <w:pStyle w:val="PURBody-Indented"/>
        <w:spacing w:after="110"/>
        <w:ind w:left="274"/>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소프트웨어로</w:t>
      </w:r>
      <w:r w:rsidRPr="00E62BCC">
        <w:rPr>
          <w:rFonts w:eastAsia="Gulim" w:cs="Arial"/>
          <w:lang w:eastAsia="ko-KR"/>
        </w:rPr>
        <w:t xml:space="preserve"> </w:t>
      </w:r>
      <w:r w:rsidRPr="00E62BCC">
        <w:rPr>
          <w:rFonts w:eastAsia="Gulim" w:cs="Arial"/>
          <w:lang w:eastAsia="ko-KR"/>
        </w:rPr>
        <w:t>만들어진</w:t>
      </w:r>
      <w:r w:rsidRPr="00E62BCC">
        <w:rPr>
          <w:rFonts w:eastAsia="Gulim" w:cs="Arial"/>
          <w:lang w:eastAsia="ko-KR"/>
        </w:rPr>
        <w:t xml:space="preserve"> </w:t>
      </w:r>
      <w:r w:rsidRPr="00E62BCC">
        <w:rPr>
          <w:rFonts w:eastAsia="Gulim" w:cs="Arial"/>
          <w:lang w:eastAsia="ko-KR"/>
        </w:rPr>
        <w:t>정적</w:t>
      </w:r>
      <w:r w:rsidRPr="00E62BCC">
        <w:rPr>
          <w:rFonts w:eastAsia="Gulim" w:cs="Arial"/>
          <w:lang w:eastAsia="ko-KR"/>
        </w:rPr>
        <w:t xml:space="preserve"> </w:t>
      </w:r>
      <w:r w:rsidRPr="00E62BCC">
        <w:rPr>
          <w:rFonts w:eastAsia="Gulim" w:cs="Arial"/>
          <w:lang w:eastAsia="ko-KR"/>
        </w:rPr>
        <w:t>문서</w:t>
      </w:r>
      <w:r w:rsidRPr="00E62BCC">
        <w:rPr>
          <w:rFonts w:eastAsia="Gulim" w:cs="Arial"/>
          <w:lang w:eastAsia="ko-KR"/>
        </w:rPr>
        <w:t xml:space="preserve">, </w:t>
      </w:r>
      <w:r w:rsidRPr="00E62BCC">
        <w:rPr>
          <w:rFonts w:eastAsia="Gulim" w:cs="Arial"/>
          <w:lang w:eastAsia="ko-KR"/>
        </w:rPr>
        <w:t>텍스트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이미지의</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인쇄하는</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사본에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78F" w14:textId="77777777" w:rsidR="00280B5A" w:rsidRPr="00E62BCC" w:rsidRDefault="00280B5A" w:rsidP="00BC10F7">
      <w:pPr>
        <w:pStyle w:val="PURBlueStrong-Indented"/>
        <w:spacing w:line="220" w:lineRule="exact"/>
        <w:ind w:left="274"/>
        <w:rPr>
          <w:rFonts w:eastAsia="Gulim" w:cs="Arial"/>
          <w:lang w:eastAsia="ko-KR"/>
        </w:rPr>
      </w:pPr>
      <w:r w:rsidRPr="00E62BCC">
        <w:rPr>
          <w:rFonts w:eastAsia="Gulim" w:cs="Arial"/>
          <w:lang w:eastAsia="ko-KR"/>
        </w:rPr>
        <w:t>사용의</w:t>
      </w:r>
      <w:r w:rsidRPr="00E62BCC">
        <w:rPr>
          <w:rFonts w:eastAsia="Gulim" w:cs="Arial"/>
          <w:lang w:eastAsia="ko-KR"/>
        </w:rPr>
        <w:t xml:space="preserve"> </w:t>
      </w:r>
      <w:r w:rsidRPr="00E62BCC">
        <w:rPr>
          <w:rFonts w:eastAsia="Gulim" w:cs="Arial"/>
          <w:lang w:eastAsia="ko-KR"/>
        </w:rPr>
        <w:t>제한</w:t>
      </w:r>
    </w:p>
    <w:p w14:paraId="68886790" w14:textId="77777777" w:rsidR="00280B5A" w:rsidRPr="00E62BCC" w:rsidRDefault="00280B5A" w:rsidP="00BC10F7">
      <w:pPr>
        <w:pStyle w:val="PURBody-Indented"/>
        <w:spacing w:after="110"/>
        <w:ind w:left="274"/>
        <w:rPr>
          <w:rFonts w:eastAsia="Gulim" w:cs="Arial"/>
          <w:lang w:eastAsia="ko-KR"/>
        </w:rPr>
      </w:pP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네트워크의</w:t>
      </w:r>
      <w:r w:rsidRPr="00E62BCC">
        <w:rPr>
          <w:rFonts w:eastAsia="Gulim" w:cs="Arial"/>
          <w:lang w:eastAsia="ko-KR"/>
        </w:rPr>
        <w:t xml:space="preserve"> </w:t>
      </w:r>
      <w:r w:rsidRPr="00E62BCC">
        <w:rPr>
          <w:rFonts w:eastAsia="Gulim" w:cs="Arial"/>
          <w:lang w:eastAsia="ko-KR"/>
        </w:rPr>
        <w:t>종점</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조직의</w:t>
      </w:r>
      <w:r w:rsidRPr="00E62BCC">
        <w:rPr>
          <w:rFonts w:eastAsia="Gulim" w:cs="Arial"/>
          <w:lang w:eastAsia="ko-KR"/>
        </w:rPr>
        <w:t xml:space="preserve"> </w:t>
      </w:r>
      <w:r w:rsidRPr="00E62BCC">
        <w:rPr>
          <w:rFonts w:eastAsia="Gulim" w:cs="Arial"/>
          <w:lang w:eastAsia="ko-KR"/>
        </w:rPr>
        <w:t>가장자리</w:t>
      </w:r>
      <w:r w:rsidRPr="00E62BCC">
        <w:rPr>
          <w:rFonts w:eastAsia="Gulim" w:cs="Arial"/>
          <w:lang w:eastAsia="ko-KR"/>
        </w:rPr>
        <w:t>)</w:t>
      </w:r>
      <w:r w:rsidRPr="00E62BCC">
        <w:rPr>
          <w:rFonts w:eastAsia="Gulim" w:cs="Arial"/>
          <w:lang w:eastAsia="ko-KR"/>
        </w:rPr>
        <w:t>에서만</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실행하여</w:t>
      </w:r>
      <w:r w:rsidRPr="00E62BCC">
        <w:rPr>
          <w:rFonts w:eastAsia="Gulim" w:cs="Arial"/>
          <w:lang w:eastAsia="ko-KR"/>
        </w:rPr>
        <w:t xml:space="preserve"> </w:t>
      </w:r>
      <w:r w:rsidRPr="00E62BCC">
        <w:rPr>
          <w:rFonts w:eastAsia="Gulim" w:cs="Arial"/>
          <w:lang w:eastAsia="ko-KR"/>
        </w:rPr>
        <w:t>비즈니스</w:t>
      </w:r>
      <w:r w:rsidRPr="00E62BCC">
        <w:rPr>
          <w:rFonts w:eastAsia="Gulim" w:cs="Arial"/>
          <w:lang w:eastAsia="ko-KR"/>
        </w:rPr>
        <w:t xml:space="preserve"> </w:t>
      </w:r>
      <w:r w:rsidRPr="00E62BCC">
        <w:rPr>
          <w:rFonts w:eastAsia="Gulim" w:cs="Arial"/>
          <w:lang w:eastAsia="ko-KR"/>
        </w:rPr>
        <w:t>이벤트나</w:t>
      </w:r>
      <w:r w:rsidRPr="00E62BCC">
        <w:rPr>
          <w:rFonts w:eastAsia="Gulim" w:cs="Arial"/>
          <w:lang w:eastAsia="ko-KR"/>
        </w:rPr>
        <w:t xml:space="preserve"> </w:t>
      </w:r>
      <w:r w:rsidRPr="00E62BCC">
        <w:rPr>
          <w:rFonts w:eastAsia="Gulim" w:cs="Arial"/>
          <w:lang w:eastAsia="ko-KR"/>
        </w:rPr>
        <w:t>거래를</w:t>
      </w:r>
      <w:r w:rsidRPr="00E62BCC">
        <w:rPr>
          <w:rFonts w:eastAsia="Gulim" w:cs="Arial"/>
          <w:lang w:eastAsia="ko-KR"/>
        </w:rPr>
        <w:t xml:space="preserve"> </w:t>
      </w:r>
      <w:r w:rsidRPr="00E62BCC">
        <w:rPr>
          <w:rFonts w:eastAsia="Gulim" w:cs="Arial"/>
          <w:lang w:eastAsia="ko-KR"/>
        </w:rPr>
        <w:t>끝점에서</w:t>
      </w:r>
      <w:r w:rsidRPr="00E62BCC">
        <w:rPr>
          <w:rFonts w:eastAsia="Gulim" w:cs="Arial"/>
          <w:lang w:eastAsia="ko-KR"/>
        </w:rPr>
        <w:t xml:space="preserve"> </w:t>
      </w:r>
      <w:r w:rsidRPr="00E62BCC">
        <w:rPr>
          <w:rFonts w:eastAsia="Gulim" w:cs="Arial"/>
          <w:lang w:eastAsia="ko-KR"/>
        </w:rPr>
        <w:t>처리된</w:t>
      </w:r>
      <w:r w:rsidRPr="00E62BCC">
        <w:rPr>
          <w:rFonts w:eastAsia="Gulim" w:cs="Arial"/>
          <w:lang w:eastAsia="ko-KR"/>
        </w:rPr>
        <w:t xml:space="preserve"> </w:t>
      </w:r>
      <w:r w:rsidRPr="00E62BCC">
        <w:rPr>
          <w:rFonts w:eastAsia="Gulim" w:cs="Arial"/>
          <w:lang w:eastAsia="ko-KR"/>
        </w:rPr>
        <w:t>활동과</w:t>
      </w:r>
      <w:r w:rsidRPr="00E62BCC">
        <w:rPr>
          <w:rFonts w:eastAsia="Gulim" w:cs="Arial"/>
          <w:lang w:eastAsia="ko-KR"/>
        </w:rPr>
        <w:t xml:space="preserve"> </w:t>
      </w:r>
      <w:r w:rsidRPr="00E62BCC">
        <w:rPr>
          <w:rFonts w:eastAsia="Gulim" w:cs="Arial"/>
          <w:lang w:eastAsia="ko-KR"/>
        </w:rPr>
        <w:t>연결할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서버는</w:t>
      </w:r>
      <w:r w:rsidRPr="00E62BCC">
        <w:rPr>
          <w:rFonts w:eastAsia="Gulim" w:cs="Arial"/>
          <w:lang w:eastAsia="ko-KR"/>
        </w:rPr>
        <w:t xml:space="preserve"> </w:t>
      </w:r>
      <w:r w:rsidRPr="00E62BCC">
        <w:rPr>
          <w:rFonts w:eastAsia="Gulim" w:cs="Arial"/>
          <w:lang w:eastAsia="ko-KR"/>
        </w:rPr>
        <w:t>다음을</w:t>
      </w:r>
      <w:r w:rsidRPr="00E62BCC">
        <w:rPr>
          <w:rFonts w:eastAsia="Gulim" w:cs="Arial"/>
          <w:lang w:eastAsia="ko-KR"/>
        </w:rPr>
        <w:t xml:space="preserve"> </w:t>
      </w:r>
      <w:r w:rsidRPr="00E62BCC">
        <w:rPr>
          <w:rFonts w:eastAsia="Gulim" w:cs="Arial"/>
          <w:lang w:eastAsia="ko-KR"/>
        </w:rPr>
        <w:t>수행할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791" w14:textId="77777777" w:rsidR="00280B5A" w:rsidRPr="00E62BCC" w:rsidRDefault="00280B5A" w:rsidP="003B5A77">
      <w:pPr>
        <w:pStyle w:val="PURBullet-Indented"/>
        <w:numPr>
          <w:ilvl w:val="0"/>
          <w:numId w:val="24"/>
        </w:numPr>
        <w:rPr>
          <w:rFonts w:eastAsia="Gulim" w:cs="Arial"/>
          <w:lang w:eastAsia="ko-KR"/>
        </w:rPr>
      </w:pPr>
      <w:r w:rsidRPr="000F398E">
        <w:rPr>
          <w:rFonts w:ascii="Gulim" w:eastAsia="Gulim" w:hAnsi="Gulim" w:cs="Arial"/>
          <w:lang w:eastAsia="ko-KR"/>
        </w:rPr>
        <w:t>"</w:t>
      </w:r>
      <w:r w:rsidRPr="00E62BCC">
        <w:rPr>
          <w:rFonts w:eastAsia="Gulim" w:cs="Arial"/>
          <w:lang w:eastAsia="ko-KR"/>
        </w:rPr>
        <w:t>hub and spoke</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네트워킹</w:t>
      </w:r>
      <w:r w:rsidRPr="00E62BCC">
        <w:rPr>
          <w:rFonts w:eastAsia="Gulim" w:cs="Arial"/>
          <w:lang w:eastAsia="ko-KR"/>
        </w:rPr>
        <w:t xml:space="preserve"> </w:t>
      </w:r>
      <w:r w:rsidRPr="00E62BCC">
        <w:rPr>
          <w:rFonts w:eastAsia="Gulim" w:cs="Arial"/>
          <w:lang w:eastAsia="ko-KR"/>
        </w:rPr>
        <w:t>모델에서</w:t>
      </w:r>
      <w:r w:rsidRPr="00E62BCC">
        <w:rPr>
          <w:rFonts w:eastAsia="Gulim" w:cs="Arial"/>
          <w:lang w:eastAsia="ko-KR"/>
        </w:rPr>
        <w:t xml:space="preserve"> </w:t>
      </w:r>
      <w:r w:rsidRPr="00E62BCC">
        <w:rPr>
          <w:rFonts w:eastAsia="Gulim" w:cs="Arial"/>
          <w:lang w:eastAsia="ko-KR"/>
        </w:rPr>
        <w:t>중앙</w:t>
      </w:r>
      <w:r w:rsidRPr="00E62BCC">
        <w:rPr>
          <w:rFonts w:eastAsia="Gulim" w:cs="Arial"/>
          <w:lang w:eastAsia="ko-KR"/>
        </w:rPr>
        <w:t xml:space="preserve"> </w:t>
      </w:r>
      <w:r w:rsidRPr="00E62BCC">
        <w:rPr>
          <w:rFonts w:eastAsia="Gulim" w:cs="Arial"/>
          <w:lang w:eastAsia="ko-KR"/>
        </w:rPr>
        <w:t>노드로서</w:t>
      </w:r>
      <w:r w:rsidRPr="00E62BCC">
        <w:rPr>
          <w:rFonts w:eastAsia="Gulim" w:cs="Arial"/>
          <w:lang w:eastAsia="ko-KR"/>
        </w:rPr>
        <w:t xml:space="preserve"> </w:t>
      </w:r>
      <w:r w:rsidRPr="00E62BCC">
        <w:rPr>
          <w:rFonts w:eastAsia="Gulim" w:cs="Arial"/>
          <w:lang w:eastAsia="ko-KR"/>
        </w:rPr>
        <w:t>기능</w:t>
      </w:r>
    </w:p>
    <w:p w14:paraId="68886792" w14:textId="77777777" w:rsidR="00280B5A" w:rsidRPr="00E62BCC" w:rsidRDefault="00280B5A" w:rsidP="003B5A77">
      <w:pPr>
        <w:pStyle w:val="PURBullet-Indented"/>
        <w:numPr>
          <w:ilvl w:val="0"/>
          <w:numId w:val="24"/>
        </w:numPr>
        <w:rPr>
          <w:rFonts w:eastAsia="Gulim" w:cs="Arial"/>
          <w:lang w:eastAsia="ko-KR"/>
        </w:rPr>
      </w:pP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장치와의</w:t>
      </w:r>
      <w:r w:rsidRPr="00E62BCC">
        <w:rPr>
          <w:rFonts w:eastAsia="Gulim" w:cs="Arial"/>
          <w:lang w:eastAsia="ko-KR"/>
        </w:rPr>
        <w:t xml:space="preserve"> </w:t>
      </w:r>
      <w:r w:rsidRPr="00E62BCC">
        <w:rPr>
          <w:rFonts w:eastAsia="Gulim" w:cs="Arial"/>
          <w:lang w:eastAsia="ko-KR"/>
        </w:rPr>
        <w:t>엔터프라이즈</w:t>
      </w:r>
      <w:r w:rsidRPr="00E62BCC">
        <w:rPr>
          <w:rFonts w:eastAsia="Gulim" w:cs="Arial"/>
          <w:lang w:eastAsia="ko-KR"/>
        </w:rPr>
        <w:t xml:space="preserve"> </w:t>
      </w:r>
      <w:r w:rsidRPr="00E62BCC">
        <w:rPr>
          <w:rFonts w:eastAsia="Gulim" w:cs="Arial"/>
          <w:lang w:eastAsia="ko-KR"/>
        </w:rPr>
        <w:t>간</w:t>
      </w:r>
      <w:r w:rsidRPr="00E62BCC">
        <w:rPr>
          <w:rFonts w:eastAsia="Gulim" w:cs="Arial"/>
          <w:lang w:eastAsia="ko-KR"/>
        </w:rPr>
        <w:t xml:space="preserve"> </w:t>
      </w:r>
      <w:r w:rsidRPr="00E62BCC">
        <w:rPr>
          <w:rFonts w:eastAsia="Gulim" w:cs="Arial"/>
          <w:lang w:eastAsia="ko-KR"/>
        </w:rPr>
        <w:t>통신</w:t>
      </w:r>
      <w:r w:rsidRPr="00E62BCC">
        <w:rPr>
          <w:rFonts w:eastAsia="Gulim" w:cs="Arial"/>
          <w:lang w:eastAsia="ko-KR"/>
        </w:rPr>
        <w:t xml:space="preserve"> </w:t>
      </w:r>
      <w:r w:rsidRPr="00E62BCC">
        <w:rPr>
          <w:rFonts w:eastAsia="Gulim" w:cs="Arial"/>
          <w:lang w:eastAsia="ko-KR"/>
        </w:rPr>
        <w:t>중앙</w:t>
      </w:r>
      <w:r w:rsidRPr="00E62BCC">
        <w:rPr>
          <w:rFonts w:eastAsia="Gulim" w:cs="Arial"/>
          <w:lang w:eastAsia="ko-KR"/>
        </w:rPr>
        <w:t xml:space="preserve"> </w:t>
      </w:r>
      <w:r w:rsidRPr="00E62BCC">
        <w:rPr>
          <w:rFonts w:eastAsia="Gulim" w:cs="Arial"/>
          <w:lang w:eastAsia="ko-KR"/>
        </w:rPr>
        <w:t>집중화</w:t>
      </w:r>
      <w:r w:rsidRPr="00E62BCC">
        <w:rPr>
          <w:rFonts w:eastAsia="Gulim" w:cs="Arial"/>
          <w:lang w:eastAsia="ko-KR"/>
        </w:rPr>
        <w:t xml:space="preserve"> </w:t>
      </w:r>
      <w:r w:rsidRPr="00E62BCC">
        <w:rPr>
          <w:rFonts w:eastAsia="Gulim" w:cs="Arial"/>
          <w:lang w:eastAsia="ko-KR"/>
        </w:rPr>
        <w:t>또는</w:t>
      </w:r>
    </w:p>
    <w:p w14:paraId="68886793" w14:textId="77777777" w:rsidR="00280B5A" w:rsidRPr="00E62BCC" w:rsidRDefault="00280B5A" w:rsidP="003B5A77">
      <w:pPr>
        <w:pStyle w:val="PURBullet-Indented"/>
        <w:numPr>
          <w:ilvl w:val="0"/>
          <w:numId w:val="24"/>
        </w:numPr>
        <w:rPr>
          <w:rFonts w:eastAsia="Gulim" w:cs="Arial"/>
          <w:lang w:eastAsia="ko-KR"/>
        </w:rPr>
      </w:pPr>
      <w:r w:rsidRPr="00E62BCC">
        <w:rPr>
          <w:rFonts w:eastAsia="Gulim" w:cs="Arial"/>
          <w:lang w:eastAsia="ko-KR"/>
        </w:rPr>
        <w:t>부서</w:t>
      </w:r>
      <w:r w:rsidRPr="00E62BCC">
        <w:rPr>
          <w:rFonts w:eastAsia="Gulim" w:cs="Arial"/>
          <w:lang w:eastAsia="ko-KR"/>
        </w:rPr>
        <w:t xml:space="preserve">, </w:t>
      </w:r>
      <w:r w:rsidRPr="00E62BCC">
        <w:rPr>
          <w:rFonts w:eastAsia="Gulim" w:cs="Arial"/>
          <w:lang w:eastAsia="ko-KR"/>
        </w:rPr>
        <w:t>사업부</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지점</w:t>
      </w:r>
      <w:r w:rsidRPr="00E62BCC">
        <w:rPr>
          <w:rFonts w:eastAsia="Gulim" w:cs="Arial"/>
          <w:lang w:eastAsia="ko-KR"/>
        </w:rPr>
        <w:t xml:space="preserve"> </w:t>
      </w:r>
      <w:r w:rsidRPr="00E62BCC">
        <w:rPr>
          <w:rFonts w:eastAsia="Gulim" w:cs="Arial"/>
          <w:lang w:eastAsia="ko-KR"/>
        </w:rPr>
        <w:t>간의</w:t>
      </w:r>
      <w:r w:rsidRPr="00E62BCC">
        <w:rPr>
          <w:rFonts w:eastAsia="Gulim" w:cs="Arial"/>
          <w:lang w:eastAsia="ko-KR"/>
        </w:rPr>
        <w:t xml:space="preserve"> </w:t>
      </w:r>
      <w:r w:rsidRPr="00E62BCC">
        <w:rPr>
          <w:rFonts w:eastAsia="Gulim" w:cs="Arial"/>
          <w:lang w:eastAsia="ko-KR"/>
        </w:rPr>
        <w:t>비즈니스</w:t>
      </w:r>
      <w:r w:rsidRPr="00E62BCC">
        <w:rPr>
          <w:rFonts w:eastAsia="Gulim" w:cs="Arial"/>
          <w:lang w:eastAsia="ko-KR"/>
        </w:rPr>
        <w:t xml:space="preserve"> </w:t>
      </w:r>
      <w:r w:rsidRPr="00E62BCC">
        <w:rPr>
          <w:rFonts w:eastAsia="Gulim" w:cs="Arial"/>
          <w:lang w:eastAsia="ko-KR"/>
        </w:rPr>
        <w:t>자동화</w:t>
      </w:r>
    </w:p>
    <w:p w14:paraId="68886794" w14:textId="77777777" w:rsidR="00280B5A" w:rsidRPr="00E62BCC" w:rsidRDefault="00280B5A" w:rsidP="00BC10F7">
      <w:pPr>
        <w:pStyle w:val="PURBullet-Indented"/>
        <w:numPr>
          <w:ilvl w:val="0"/>
          <w:numId w:val="0"/>
        </w:numPr>
        <w:spacing w:after="0"/>
        <w:ind w:left="504"/>
        <w:rPr>
          <w:rFonts w:eastAsia="Gulim" w:cs="Arial"/>
          <w:lang w:eastAsia="ko-KR"/>
        </w:rPr>
      </w:pPr>
    </w:p>
    <w:p w14:paraId="68886795" w14:textId="77777777" w:rsidR="00280B5A" w:rsidRPr="00E62BCC" w:rsidRDefault="00280B5A" w:rsidP="00BC10F7">
      <w:pPr>
        <w:pStyle w:val="PURBullet-Indented"/>
        <w:numPr>
          <w:ilvl w:val="0"/>
          <w:numId w:val="0"/>
        </w:numPr>
        <w:spacing w:after="110" w:line="240" w:lineRule="auto"/>
        <w:ind w:left="274"/>
        <w:contextualSpacing w:val="0"/>
        <w:rPr>
          <w:rFonts w:eastAsia="Gulim" w:cs="Arial"/>
          <w:lang w:eastAsia="ko-KR"/>
        </w:rPr>
      </w:pP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보안</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포함한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네트워크</w:t>
      </w:r>
      <w:r w:rsidRPr="00E62BCC">
        <w:rPr>
          <w:rFonts w:eastAsia="Gulim" w:cs="Arial"/>
          <w:lang w:eastAsia="ko-KR"/>
        </w:rPr>
        <w:t xml:space="preserve"> </w:t>
      </w:r>
      <w:r w:rsidRPr="00E62BCC">
        <w:rPr>
          <w:rFonts w:eastAsia="Gulim" w:cs="Arial"/>
          <w:lang w:eastAsia="ko-KR"/>
        </w:rPr>
        <w:t>클러스터에</w:t>
      </w:r>
      <w:r w:rsidRPr="00E62BCC">
        <w:rPr>
          <w:rFonts w:eastAsia="Gulim" w:cs="Arial"/>
          <w:lang w:eastAsia="ko-KR"/>
        </w:rPr>
        <w:t xml:space="preserve"> </w:t>
      </w:r>
      <w:r w:rsidRPr="00E62BCC">
        <w:rPr>
          <w:rFonts w:eastAsia="Gulim" w:cs="Arial"/>
          <w:lang w:eastAsia="ko-KR"/>
        </w:rPr>
        <w:t>속하는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네트워크</w:t>
      </w:r>
      <w:r w:rsidRPr="00E62BCC">
        <w:rPr>
          <w:rFonts w:eastAsia="Gulim" w:cs="Arial"/>
          <w:lang w:eastAsia="ko-KR"/>
        </w:rPr>
        <w:t xml:space="preserve"> </w:t>
      </w:r>
      <w:r w:rsidRPr="00E62BCC">
        <w:rPr>
          <w:rFonts w:eastAsia="Gulim" w:cs="Arial"/>
          <w:lang w:eastAsia="ko-KR"/>
        </w:rPr>
        <w:t>클러스터에</w:t>
      </w:r>
      <w:r w:rsidRPr="00E62BCC">
        <w:rPr>
          <w:rFonts w:eastAsia="Gulim" w:cs="Arial"/>
          <w:lang w:eastAsia="ko-KR"/>
        </w:rPr>
        <w:t xml:space="preserve"> </w:t>
      </w:r>
      <w:r w:rsidRPr="00E62BCC">
        <w:rPr>
          <w:rFonts w:eastAsia="Gulim" w:cs="Arial"/>
          <w:lang w:eastAsia="ko-KR"/>
        </w:rPr>
        <w:t>속하는</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환경에는</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796" w14:textId="77777777" w:rsidR="00280B5A" w:rsidRPr="00E62BCC" w:rsidRDefault="00280B5A" w:rsidP="00BC10F7">
      <w:pPr>
        <w:pStyle w:val="PURBlueStrong-Indented"/>
        <w:spacing w:line="220" w:lineRule="exact"/>
        <w:ind w:left="274"/>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797" w14:textId="77777777" w:rsidR="00280B5A" w:rsidRPr="00E62BCC" w:rsidRDefault="00280B5A" w:rsidP="00BC10F7">
      <w:pPr>
        <w:pStyle w:val="PURBody-Indented"/>
        <w:spacing w:after="110"/>
        <w:ind w:left="274"/>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98" w14:textId="77777777" w:rsidR="007143BB" w:rsidRPr="007143BB" w:rsidRDefault="00AD3685" w:rsidP="00BC10F7">
      <w:pPr>
        <w:pStyle w:val="PURBullet"/>
        <w:numPr>
          <w:ilvl w:val="0"/>
          <w:numId w:val="0"/>
        </w:numPr>
        <w:jc w:val="right"/>
        <w:rPr>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799" w14:textId="77777777" w:rsidR="00A748AB" w:rsidRPr="00E62BCC" w:rsidRDefault="00A748AB" w:rsidP="00D6363C">
      <w:pPr>
        <w:pStyle w:val="PURProductName"/>
        <w:rPr>
          <w:rFonts w:eastAsia="Gulim" w:cs="Arial"/>
          <w:lang w:eastAsia="ko-KR"/>
        </w:rPr>
      </w:pPr>
      <w:bookmarkStart w:id="326" w:name="_Toc346536852"/>
      <w:bookmarkStart w:id="327" w:name="_Toc339280316"/>
      <w:bookmarkStart w:id="328" w:name="_Toc363552790"/>
      <w:bookmarkStart w:id="329" w:name="_Toc363552854"/>
      <w:bookmarkStart w:id="330" w:name="_Toc378682194"/>
      <w:bookmarkStart w:id="331" w:name="_Toc378682255"/>
      <w:bookmarkStart w:id="332" w:name="_Toc371268267"/>
      <w:bookmarkStart w:id="333" w:name="_Toc371268333"/>
      <w:bookmarkStart w:id="334" w:name="_Toc379961733"/>
      <w:bookmarkStart w:id="335" w:name="_Toc381961129"/>
      <w:r w:rsidRPr="00E62BCC">
        <w:rPr>
          <w:rFonts w:eastAsia="Gulim" w:cs="Arial"/>
          <w:lang w:eastAsia="ko-KR"/>
        </w:rPr>
        <w:t>SQL Server 2014 Enterprise</w:t>
      </w:r>
      <w:bookmarkEnd w:id="326"/>
      <w:bookmarkEnd w:id="327"/>
      <w:bookmarkEnd w:id="328"/>
      <w:bookmarkEnd w:id="329"/>
      <w:bookmarkEnd w:id="330"/>
      <w:bookmarkEnd w:id="331"/>
      <w:bookmarkEnd w:id="332"/>
      <w:bookmarkEnd w:id="333"/>
      <w:r w:rsidRPr="00E62BCC">
        <w:rPr>
          <w:rFonts w:eastAsia="Gulim" w:cs="Arial"/>
          <w:lang w:eastAsia="ko-KR"/>
        </w:rPr>
        <w:t xml:space="preserve"> </w:t>
      </w:r>
      <w:r w:rsidRPr="00E62BCC">
        <w:rPr>
          <w:rFonts w:eastAsia="Gulim" w:cs="Arial"/>
          <w:lang w:eastAsia="ko-KR"/>
        </w:rPr>
        <w:t>코어</w:t>
      </w:r>
      <w:bookmarkEnd w:id="334"/>
      <w:bookmarkEnd w:id="335"/>
      <w:r w:rsidRPr="00E62BCC">
        <w:rPr>
          <w:rFonts w:eastAsia="Gulim" w:cs="Arial"/>
        </w:rPr>
        <w:fldChar w:fldCharType="begin"/>
      </w:r>
      <w:r w:rsidRPr="00E62BCC">
        <w:rPr>
          <w:rFonts w:eastAsia="Gulim" w:cs="Arial"/>
          <w:lang w:eastAsia="ko-KR"/>
        </w:rPr>
        <w:instrText xml:space="preserve">XE "SQL Server 2014 Enterprise </w:instrText>
      </w:r>
      <w:r w:rsidRPr="00E62BCC">
        <w:rPr>
          <w:rFonts w:eastAsia="Gulim" w:cs="Arial"/>
          <w:lang w:eastAsia="ko-KR"/>
        </w:rPr>
        <w:instrText>코어</w:instrText>
      </w:r>
      <w:r w:rsidRPr="00E62BCC">
        <w:rPr>
          <w:rFonts w:eastAsia="Gulim" w:cs="Arial"/>
          <w:lang w:eastAsia="ko-KR"/>
        </w:rPr>
        <w:instrText>"</w:instrText>
      </w:r>
      <w:r w:rsidRPr="00E62BCC">
        <w:rPr>
          <w:rFonts w:eastAsia="Gulim" w:cs="Arial"/>
        </w:rPr>
        <w:fldChar w:fldCharType="end"/>
      </w:r>
    </w:p>
    <w:p w14:paraId="6888679A" w14:textId="77777777" w:rsidR="00A748AB" w:rsidRPr="00E62BCC" w:rsidRDefault="00A748AB" w:rsidP="00BC10F7">
      <w:pPr>
        <w:spacing w:line="22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3A0C05" w14:paraId="6888679D" w14:textId="77777777" w:rsidTr="00A748AB">
        <w:tc>
          <w:tcPr>
            <w:tcW w:w="5520" w:type="dxa"/>
            <w:shd w:val="clear" w:color="auto" w:fill="auto"/>
          </w:tcPr>
          <w:p w14:paraId="6888679B" w14:textId="77777777" w:rsidR="00A748AB" w:rsidRPr="003A0C05" w:rsidRDefault="00A748AB" w:rsidP="00A748AB">
            <w:pPr>
              <w:pStyle w:val="PURBody"/>
              <w:spacing w:after="0"/>
              <w:rPr>
                <w:rFonts w:ascii="Arial Narrow" w:eastAsia="Gulim" w:hAnsi="Arial Narrow" w:cs="Arial"/>
                <w:color w:val="404040"/>
                <w:lang w:eastAsia="ko-KR"/>
              </w:rPr>
            </w:pPr>
            <w:r w:rsidRPr="003A0C05">
              <w:rPr>
                <w:rFonts w:ascii="Arial Narrow" w:eastAsia="Gulim" w:hAnsi="Arial Narrow" w:cs="Arial"/>
                <w:lang w:eastAsia="ko-KR"/>
              </w:rPr>
              <w:t>서버</w:t>
            </w:r>
            <w:r w:rsidRPr="003A0C05">
              <w:rPr>
                <w:rFonts w:ascii="Arial Narrow" w:eastAsia="Gulim" w:hAnsi="Arial Narrow" w:cs="Arial"/>
                <w:lang w:eastAsia="ko-KR"/>
              </w:rPr>
              <w:t xml:space="preserve"> </w:t>
            </w:r>
            <w:r w:rsidRPr="003A0C05">
              <w:rPr>
                <w:rFonts w:ascii="Arial Narrow" w:eastAsia="Gulim" w:hAnsi="Arial Narrow" w:cs="Arial"/>
                <w:lang w:eastAsia="ko-KR"/>
              </w:rPr>
              <w:t>팜의</w:t>
            </w:r>
            <w:r w:rsidRPr="003A0C05">
              <w:rPr>
                <w:rFonts w:ascii="Arial Narrow" w:eastAsia="Gulim" w:hAnsi="Arial Narrow" w:cs="Arial"/>
                <w:lang w:eastAsia="ko-KR"/>
              </w:rPr>
              <w:t xml:space="preserve"> </w:t>
            </w:r>
            <w:r w:rsidRPr="003A0C05">
              <w:rPr>
                <w:rFonts w:ascii="Arial Narrow" w:eastAsia="Gulim" w:hAnsi="Arial Narrow" w:cs="Arial"/>
                <w:lang w:eastAsia="ko-KR"/>
              </w:rPr>
              <w:t>라이선스</w:t>
            </w:r>
            <w:r w:rsidRPr="003A0C05">
              <w:rPr>
                <w:rFonts w:ascii="Arial Narrow" w:eastAsia="Gulim" w:hAnsi="Arial Narrow" w:cs="Arial"/>
                <w:lang w:eastAsia="ko-KR"/>
              </w:rPr>
              <w:t xml:space="preserve"> </w:t>
            </w:r>
            <w:r w:rsidRPr="003A0C05">
              <w:rPr>
                <w:rFonts w:ascii="Arial Narrow" w:eastAsia="Gulim" w:hAnsi="Arial Narrow" w:cs="Arial"/>
                <w:lang w:eastAsia="ko-KR"/>
              </w:rPr>
              <w:t>이동성</w:t>
            </w:r>
            <w:r w:rsidRPr="003A0C05">
              <w:rPr>
                <w:rFonts w:ascii="Arial Narrow" w:eastAsia="Gulim" w:hAnsi="Arial Narrow" w:cs="Arial"/>
                <w:lang w:eastAsia="ko-KR"/>
              </w:rPr>
              <w:t xml:space="preserve">: </w:t>
            </w:r>
            <w:r w:rsidRPr="003A0C05">
              <w:rPr>
                <w:rFonts w:ascii="Arial Narrow" w:eastAsia="Gulim" w:hAnsi="Arial Narrow" w:cs="Arial"/>
                <w:b/>
                <w:lang w:eastAsia="ko-KR"/>
              </w:rPr>
              <w:t>있음</w:t>
            </w:r>
            <w:r w:rsidRPr="003A0C05">
              <w:rPr>
                <w:rFonts w:ascii="Arial Narrow" w:eastAsia="Gulim" w:hAnsi="Arial Narrow" w:cs="Arial"/>
                <w:i/>
                <w:lang w:eastAsia="ko-KR"/>
              </w:rPr>
              <w:t>(</w:t>
            </w:r>
            <w:hyperlink w:anchor="General_Terms" w:history="1">
              <w:r w:rsidRPr="00F833F4">
                <w:rPr>
                  <w:rStyle w:val="Hyperlink"/>
                  <w:rFonts w:ascii="Arial Narrow" w:eastAsia="Gulim" w:hAnsi="Arial Narrow" w:cs="Arial"/>
                  <w:i/>
                  <w:lang w:eastAsia="ko-KR"/>
                </w:rPr>
                <w:t>일반</w:t>
              </w:r>
              <w:r w:rsidRPr="00F833F4">
                <w:rPr>
                  <w:rStyle w:val="Hyperlink"/>
                  <w:rFonts w:ascii="Arial Narrow" w:eastAsia="Gulim" w:hAnsi="Arial Narrow" w:cs="Arial"/>
                  <w:i/>
                  <w:lang w:eastAsia="ko-KR"/>
                </w:rPr>
                <w:t xml:space="preserve"> </w:t>
              </w:r>
              <w:r w:rsidRPr="00F833F4">
                <w:rPr>
                  <w:rStyle w:val="Hyperlink"/>
                  <w:rFonts w:ascii="Arial Narrow" w:eastAsia="Gulim" w:hAnsi="Arial Narrow" w:cs="Arial"/>
                  <w:i/>
                  <w:lang w:eastAsia="ko-KR"/>
                </w:rPr>
                <w:t>조항</w:t>
              </w:r>
            </w:hyperlink>
            <w:r w:rsidRPr="003A0C05">
              <w:rPr>
                <w:rFonts w:ascii="Arial Narrow" w:eastAsia="Gulim" w:hAnsi="Arial Narrow" w:cs="Arial"/>
                <w:i/>
                <w:lang w:eastAsia="ko-KR"/>
              </w:rPr>
              <w:t xml:space="preserve"> </w:t>
            </w:r>
            <w:r w:rsidRPr="003A0C05">
              <w:rPr>
                <w:rFonts w:ascii="Arial Narrow" w:eastAsia="Gulim" w:hAnsi="Arial Narrow" w:cs="Arial"/>
                <w:i/>
                <w:lang w:eastAsia="ko-KR"/>
              </w:rPr>
              <w:t>참조</w:t>
            </w:r>
            <w:r w:rsidRPr="003A0C05">
              <w:rPr>
                <w:rFonts w:ascii="Arial Narrow" w:eastAsia="Gulim" w:hAnsi="Arial Narrow" w:cs="Arial"/>
                <w:i/>
                <w:lang w:eastAsia="ko-KR"/>
              </w:rPr>
              <w:t>)</w:t>
            </w:r>
            <w:r w:rsidRPr="003A0C05">
              <w:rPr>
                <w:rFonts w:ascii="Arial Narrow" w:eastAsia="Gulim" w:hAnsi="Arial Narrow" w:cs="Arial"/>
                <w:lang w:eastAsia="ko-KR"/>
              </w:rPr>
              <w:t xml:space="preserve"> </w:t>
            </w:r>
          </w:p>
        </w:tc>
        <w:tc>
          <w:tcPr>
            <w:tcW w:w="5510" w:type="dxa"/>
            <w:shd w:val="clear" w:color="auto" w:fill="auto"/>
          </w:tcPr>
          <w:p w14:paraId="6888679C" w14:textId="77777777" w:rsidR="00A748AB" w:rsidRPr="003A0C05" w:rsidRDefault="00A748AB" w:rsidP="005365C8">
            <w:pPr>
              <w:pStyle w:val="PURBody"/>
              <w:spacing w:after="0"/>
              <w:rPr>
                <w:rFonts w:ascii="Arial Narrow" w:eastAsia="Gulim" w:hAnsi="Arial Narrow" w:cs="Arial"/>
                <w:color w:val="404040"/>
                <w:lang w:eastAsia="ko-KR"/>
              </w:rPr>
            </w:pPr>
            <w:r w:rsidRPr="003A0C05">
              <w:rPr>
                <w:rFonts w:ascii="Arial Narrow" w:eastAsia="Gulim" w:hAnsi="Arial Narrow" w:cs="Arial"/>
                <w:lang w:eastAsia="ko-KR"/>
              </w:rPr>
              <w:t>해당</w:t>
            </w:r>
            <w:r w:rsidRPr="003A0C05">
              <w:rPr>
                <w:rFonts w:ascii="Arial Narrow" w:eastAsia="Gulim" w:hAnsi="Arial Narrow" w:cs="Arial"/>
                <w:lang w:eastAsia="ko-KR"/>
              </w:rPr>
              <w:t xml:space="preserve"> </w:t>
            </w:r>
            <w:r w:rsidRPr="003A0C05">
              <w:rPr>
                <w:rFonts w:ascii="Arial Narrow" w:eastAsia="Gulim" w:hAnsi="Arial Narrow" w:cs="Arial"/>
                <w:lang w:eastAsia="ko-KR"/>
              </w:rPr>
              <w:t>통지</w:t>
            </w:r>
            <w:r w:rsidRPr="003A0C05">
              <w:rPr>
                <w:rFonts w:ascii="Arial Narrow" w:eastAsia="Gulim" w:hAnsi="Arial Narrow" w:cs="Arial"/>
                <w:lang w:eastAsia="ko-KR"/>
              </w:rPr>
              <w:t xml:space="preserve"> </w:t>
            </w:r>
            <w:r w:rsidRPr="003A0C05">
              <w:rPr>
                <w:rFonts w:ascii="Arial Narrow" w:eastAsia="Gulim" w:hAnsi="Arial Narrow" w:cs="Arial"/>
                <w:lang w:eastAsia="ko-KR"/>
              </w:rPr>
              <w:t>참조</w:t>
            </w:r>
            <w:r w:rsidRPr="003A0C05">
              <w:rPr>
                <w:rFonts w:ascii="Arial Narrow" w:eastAsia="Gulim" w:hAnsi="Arial Narrow" w:cs="Arial"/>
                <w:lang w:eastAsia="ko-KR"/>
              </w:rPr>
              <w:t xml:space="preserve">: </w:t>
            </w:r>
            <w:r w:rsidRPr="003A0C05">
              <w:rPr>
                <w:rFonts w:ascii="Arial Narrow" w:eastAsia="Gulim" w:hAnsi="Arial Narrow" w:cs="Arial"/>
                <w:b/>
                <w:lang w:eastAsia="ko-KR"/>
              </w:rPr>
              <w:t>자동</w:t>
            </w:r>
            <w:r w:rsidRPr="003A0C05">
              <w:rPr>
                <w:rFonts w:ascii="Arial Narrow" w:eastAsia="Gulim" w:hAnsi="Arial Narrow" w:cs="Arial"/>
                <w:b/>
                <w:lang w:eastAsia="ko-KR"/>
              </w:rPr>
              <w:t xml:space="preserve"> </w:t>
            </w:r>
            <w:r w:rsidRPr="003A0C05">
              <w:rPr>
                <w:rFonts w:ascii="Arial Narrow" w:eastAsia="Gulim" w:hAnsi="Arial Narrow" w:cs="Arial"/>
                <w:b/>
                <w:lang w:eastAsia="ko-KR"/>
              </w:rPr>
              <w:t>업데이트</w:t>
            </w:r>
            <w:r w:rsidRPr="003A0C05">
              <w:rPr>
                <w:rFonts w:ascii="Arial Narrow" w:eastAsia="Gulim" w:hAnsi="Arial Narrow" w:cs="Arial"/>
                <w:lang w:eastAsia="ko-KR"/>
              </w:rPr>
              <w:t xml:space="preserve"> </w:t>
            </w:r>
            <w:r w:rsidRPr="003A0C05">
              <w:rPr>
                <w:rFonts w:ascii="Arial Narrow" w:eastAsia="Gulim" w:hAnsi="Arial Narrow" w:cs="Arial"/>
                <w:i/>
                <w:lang w:eastAsia="ko-KR"/>
              </w:rPr>
              <w:t>(</w:t>
            </w:r>
            <w:hyperlink w:anchor="부록2" w:history="1">
              <w:hyperlink w:anchor="Appendix2" w:history="1">
                <w:r w:rsidR="00236093" w:rsidRPr="00236093">
                  <w:rPr>
                    <w:rStyle w:val="Hyperlink"/>
                    <w:rFonts w:ascii="Arial Narrow" w:eastAsia="Gulim" w:hAnsi="Arial Narrow" w:cs="Arial"/>
                    <w:i/>
                    <w:lang w:eastAsia="ko-KR"/>
                  </w:rPr>
                  <w:t>부록</w:t>
                </w:r>
                <w:r w:rsidR="00236093" w:rsidRPr="00236093">
                  <w:rPr>
                    <w:rStyle w:val="Hyperlink"/>
                    <w:rFonts w:ascii="Arial Narrow" w:eastAsia="Gulim" w:hAnsi="Arial Narrow" w:cs="Arial"/>
                    <w:i/>
                    <w:lang w:eastAsia="ko-KR"/>
                  </w:rPr>
                  <w:t xml:space="preserve"> 2</w:t>
                </w:r>
              </w:hyperlink>
            </w:hyperlink>
            <w:r w:rsidRPr="003A0C05">
              <w:rPr>
                <w:rFonts w:ascii="Arial Narrow" w:eastAsia="Gulim" w:hAnsi="Arial Narrow" w:cs="Arial"/>
                <w:i/>
                <w:lang w:eastAsia="ko-KR"/>
              </w:rPr>
              <w:t xml:space="preserve"> </w:t>
            </w:r>
            <w:r w:rsidRPr="003A0C05">
              <w:rPr>
                <w:rFonts w:ascii="Arial Narrow" w:eastAsia="Gulim" w:hAnsi="Arial Narrow" w:cs="Arial"/>
                <w:i/>
                <w:lang w:eastAsia="ko-KR"/>
              </w:rPr>
              <w:t>참조</w:t>
            </w:r>
            <w:r w:rsidRPr="003A0C05">
              <w:rPr>
                <w:rFonts w:ascii="Arial Narrow" w:eastAsia="Gulim" w:hAnsi="Arial Narrow" w:cs="Arial"/>
                <w:i/>
                <w:lang w:eastAsia="ko-KR"/>
              </w:rPr>
              <w:t>)</w:t>
            </w:r>
          </w:p>
        </w:tc>
      </w:tr>
      <w:tr w:rsidR="00A748AB" w:rsidRPr="003A0C05" w14:paraId="688867A0" w14:textId="77777777" w:rsidTr="00A748AB">
        <w:tc>
          <w:tcPr>
            <w:tcW w:w="5520" w:type="dxa"/>
            <w:shd w:val="clear" w:color="auto" w:fill="auto"/>
          </w:tcPr>
          <w:p w14:paraId="6888679E" w14:textId="77777777" w:rsidR="00A748AB" w:rsidRPr="003A0C05" w:rsidRDefault="00A748AB" w:rsidP="005365C8">
            <w:pPr>
              <w:pStyle w:val="PURBody"/>
              <w:spacing w:after="0"/>
              <w:rPr>
                <w:rFonts w:ascii="Arial Narrow" w:eastAsia="Gulim" w:hAnsi="Arial Narrow" w:cs="Arial"/>
                <w:color w:val="404040"/>
                <w:lang w:eastAsia="ko-KR"/>
              </w:rPr>
            </w:pPr>
            <w:r w:rsidRPr="003A0C05">
              <w:rPr>
                <w:rFonts w:ascii="Arial Narrow" w:eastAsia="Gulim" w:hAnsi="Arial Narrow" w:cs="Arial"/>
                <w:lang w:eastAsia="ko-KR"/>
              </w:rPr>
              <w:t>클라이언트</w:t>
            </w:r>
            <w:r w:rsidRPr="003A0C05">
              <w:rPr>
                <w:rFonts w:ascii="Arial Narrow" w:eastAsia="Gulim" w:hAnsi="Arial Narrow" w:cs="Arial"/>
                <w:lang w:eastAsia="ko-KR"/>
              </w:rPr>
              <w:t>/</w:t>
            </w:r>
            <w:r w:rsidRPr="003A0C05">
              <w:rPr>
                <w:rFonts w:ascii="Arial Narrow" w:eastAsia="Gulim" w:hAnsi="Arial Narrow" w:cs="Arial"/>
                <w:lang w:eastAsia="ko-KR"/>
              </w:rPr>
              <w:t>추가</w:t>
            </w:r>
            <w:r w:rsidRPr="003A0C05">
              <w:rPr>
                <w:rFonts w:ascii="Arial Narrow" w:eastAsia="Gulim" w:hAnsi="Arial Narrow" w:cs="Arial"/>
                <w:lang w:eastAsia="ko-KR"/>
              </w:rPr>
              <w:t xml:space="preserve"> </w:t>
            </w:r>
            <w:r w:rsidRPr="003A0C05">
              <w:rPr>
                <w:rFonts w:ascii="Arial Narrow" w:eastAsia="Gulim" w:hAnsi="Arial Narrow" w:cs="Arial"/>
                <w:lang w:eastAsia="ko-KR"/>
              </w:rPr>
              <w:t>소프트웨어</w:t>
            </w:r>
            <w:r w:rsidRPr="003A0C05">
              <w:rPr>
                <w:rFonts w:ascii="Arial Narrow" w:eastAsia="Gulim" w:hAnsi="Arial Narrow" w:cs="Arial"/>
                <w:lang w:eastAsia="ko-KR"/>
              </w:rPr>
              <w:t xml:space="preserve">: </w:t>
            </w:r>
            <w:r w:rsidRPr="003A0C05">
              <w:rPr>
                <w:rFonts w:ascii="Arial Narrow" w:eastAsia="Gulim" w:hAnsi="Arial Narrow" w:cs="Arial"/>
                <w:b/>
                <w:lang w:eastAsia="ko-KR"/>
              </w:rPr>
              <w:t>있음</w:t>
            </w:r>
            <w:r w:rsidRPr="003A0C05">
              <w:rPr>
                <w:rFonts w:ascii="Arial Narrow" w:eastAsia="Gulim" w:hAnsi="Arial Narrow" w:cs="Arial"/>
                <w:i/>
                <w:lang w:eastAsia="ko-KR"/>
              </w:rPr>
              <w:t>(</w:t>
            </w:r>
            <w:hyperlink w:anchor="부록1" w:history="1">
              <w:hyperlink w:anchor="부록1" w:history="1">
                <w:hyperlink w:anchor="Appendix1" w:history="1">
                  <w:r w:rsidR="00236093" w:rsidRPr="00236093">
                    <w:rPr>
                      <w:rStyle w:val="Hyperlink"/>
                      <w:rFonts w:ascii="Arial Narrow" w:eastAsia="Gulim" w:hAnsi="Arial Narrow" w:cs="Arial"/>
                      <w:i/>
                      <w:lang w:eastAsia="ko-KR"/>
                    </w:rPr>
                    <w:t>부록</w:t>
                  </w:r>
                  <w:r w:rsidR="00236093" w:rsidRPr="00236093">
                    <w:rPr>
                      <w:rStyle w:val="Hyperlink"/>
                      <w:rFonts w:ascii="Arial Narrow" w:eastAsia="Gulim" w:hAnsi="Arial Narrow" w:cs="Arial"/>
                      <w:i/>
                      <w:lang w:eastAsia="ko-KR"/>
                    </w:rPr>
                    <w:t xml:space="preserve"> 1</w:t>
                  </w:r>
                </w:hyperlink>
              </w:hyperlink>
            </w:hyperlink>
            <w:r w:rsidRPr="003A0C05">
              <w:rPr>
                <w:rFonts w:ascii="Arial Narrow" w:eastAsia="Gulim" w:hAnsi="Arial Narrow" w:cs="Arial"/>
                <w:i/>
                <w:lang w:eastAsia="ko-KR"/>
              </w:rPr>
              <w:t xml:space="preserve"> </w:t>
            </w:r>
            <w:r w:rsidRPr="003A0C05">
              <w:rPr>
                <w:rFonts w:ascii="Arial Narrow" w:eastAsia="Gulim" w:hAnsi="Arial Narrow" w:cs="Arial"/>
                <w:i/>
                <w:lang w:eastAsia="ko-KR"/>
              </w:rPr>
              <w:t>참조</w:t>
            </w:r>
            <w:r w:rsidRPr="003A0C05">
              <w:rPr>
                <w:rFonts w:ascii="Arial Narrow" w:eastAsia="Gulim" w:hAnsi="Arial Narrow" w:cs="Arial"/>
                <w:i/>
                <w:lang w:eastAsia="ko-KR"/>
              </w:rPr>
              <w:t>)</w:t>
            </w:r>
          </w:p>
        </w:tc>
        <w:tc>
          <w:tcPr>
            <w:tcW w:w="5510" w:type="dxa"/>
            <w:shd w:val="clear" w:color="auto" w:fill="auto"/>
          </w:tcPr>
          <w:p w14:paraId="6888679F" w14:textId="77777777" w:rsidR="00A748AB" w:rsidRPr="003A0C05" w:rsidRDefault="00A748AB" w:rsidP="005365C8">
            <w:pPr>
              <w:pStyle w:val="PURBody"/>
              <w:spacing w:after="0"/>
              <w:rPr>
                <w:rFonts w:ascii="Arial Narrow" w:eastAsia="Gulim" w:hAnsi="Arial Narrow" w:cs="Arial"/>
                <w:color w:val="404040"/>
                <w:lang w:eastAsia="ko-KR"/>
              </w:rPr>
            </w:pPr>
          </w:p>
        </w:tc>
      </w:tr>
    </w:tbl>
    <w:p w14:paraId="688867A1" w14:textId="77777777" w:rsidR="00A748AB" w:rsidRPr="00E62BCC" w:rsidRDefault="00A748AB" w:rsidP="00A748AB">
      <w:pPr>
        <w:pStyle w:val="PURBlueBGHeader"/>
        <w:pBdr>
          <w:top w:val="none" w:sz="0" w:space="0" w:color="auto"/>
          <w:left w:val="none" w:sz="0" w:space="0" w:color="auto"/>
          <w:bottom w:val="none" w:sz="0" w:space="0" w:color="auto"/>
          <w:right w:val="none" w:sz="0" w:space="0" w:color="auto"/>
        </w:pBdr>
        <w:rPr>
          <w:rFonts w:eastAsia="Gulim" w:cs="Arial"/>
          <w:lang w:eastAsia="ko-KR"/>
        </w:rPr>
      </w:pPr>
      <w:r w:rsidRPr="00E62BCC">
        <w:rPr>
          <w:rFonts w:eastAsia="Gulim" w:cs="Arial"/>
          <w:lang w:eastAsia="ko-KR"/>
        </w:rPr>
        <w:lastRenderedPageBreak/>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7A2" w14:textId="77777777" w:rsidR="00EA48AA" w:rsidRPr="00E62BCC" w:rsidRDefault="00EA48AA" w:rsidP="00A748AB">
      <w:pPr>
        <w:pStyle w:val="PURBlueStrong-Indented"/>
        <w:rPr>
          <w:rFonts w:eastAsia="Gulim" w:cs="Arial"/>
          <w:lang w:eastAsia="ko-KR"/>
        </w:rPr>
      </w:pPr>
      <w:r w:rsidRPr="00E62BCC">
        <w:rPr>
          <w:rFonts w:eastAsia="Gulim" w:cs="Arial"/>
          <w:lang w:eastAsia="ko-KR"/>
        </w:rPr>
        <w:t>하위</w:t>
      </w:r>
      <w:r w:rsidRPr="00E62BCC">
        <w:rPr>
          <w:rFonts w:eastAsia="Gulim" w:cs="Arial"/>
          <w:lang w:eastAsia="ko-KR"/>
        </w:rPr>
        <w:t xml:space="preserve"> </w:t>
      </w:r>
      <w:r w:rsidRPr="00E62BCC">
        <w:rPr>
          <w:rFonts w:eastAsia="Gulim" w:cs="Arial"/>
          <w:lang w:eastAsia="ko-KR"/>
        </w:rPr>
        <w:t>에디션</w:t>
      </w:r>
      <w:r w:rsidRPr="00E62BCC">
        <w:rPr>
          <w:rFonts w:eastAsia="Gulim" w:cs="Arial"/>
          <w:lang w:eastAsia="ko-KR"/>
        </w:rPr>
        <w:t xml:space="preserve"> </w:t>
      </w:r>
      <w:r w:rsidRPr="00E62BCC">
        <w:rPr>
          <w:rFonts w:eastAsia="Gulim" w:cs="Arial"/>
          <w:lang w:eastAsia="ko-KR"/>
        </w:rPr>
        <w:t>권한</w:t>
      </w:r>
    </w:p>
    <w:p w14:paraId="688867A3" w14:textId="77777777" w:rsidR="00EA48AA" w:rsidRPr="00E62BCC" w:rsidRDefault="00EA48AA" w:rsidP="00D6363C">
      <w:pPr>
        <w:pStyle w:val="Heading4"/>
        <w:keepNext w:val="0"/>
        <w:keepLines w:val="0"/>
        <w:widowControl w:val="0"/>
        <w:spacing w:before="120" w:after="120"/>
        <w:ind w:left="270"/>
        <w:rPr>
          <w:rFonts w:ascii="Arial" w:eastAsia="Gulim" w:hAnsi="Arial" w:cs="Arial"/>
          <w:lang w:eastAsia="ko-KR"/>
        </w:rPr>
      </w:pPr>
      <w:r w:rsidRPr="00E62BCC">
        <w:rPr>
          <w:rFonts w:ascii="Arial" w:eastAsia="Gulim" w:hAnsi="Arial" w:cs="Arial"/>
          <w:b w:val="0"/>
          <w:bCs w:val="0"/>
          <w:i w:val="0"/>
          <w:iCs w:val="0"/>
          <w:color w:val="404040" w:themeColor="text1" w:themeTint="BF"/>
          <w:sz w:val="18"/>
          <w:lang w:eastAsia="ko-KR"/>
        </w:rPr>
        <w:t>허용되는</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인스턴스</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대신</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소프트웨어의</w:t>
      </w:r>
      <w:r w:rsidRPr="00E62BCC">
        <w:rPr>
          <w:rFonts w:ascii="Arial" w:eastAsia="Gulim" w:hAnsi="Arial" w:cs="Arial"/>
          <w:b w:val="0"/>
          <w:bCs w:val="0"/>
          <w:i w:val="0"/>
          <w:iCs w:val="0"/>
          <w:color w:val="404040" w:themeColor="text1" w:themeTint="BF"/>
          <w:sz w:val="18"/>
          <w:lang w:eastAsia="ko-KR"/>
        </w:rPr>
        <w:t xml:space="preserve"> SQL Server Datacenter Edition</w:t>
      </w:r>
      <w:r w:rsidRPr="00E62BCC">
        <w:rPr>
          <w:rFonts w:ascii="Arial" w:eastAsia="Gulim" w:hAnsi="Arial" w:cs="Arial"/>
          <w:b w:val="0"/>
          <w:bCs w:val="0"/>
          <w:i w:val="0"/>
          <w:iCs w:val="0"/>
          <w:color w:val="404040" w:themeColor="text1" w:themeTint="BF"/>
          <w:sz w:val="18"/>
          <w:lang w:eastAsia="ko-KR"/>
        </w:rPr>
        <w:t>에</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대한</w:t>
      </w:r>
      <w:r w:rsidRPr="00E62BCC">
        <w:rPr>
          <w:rFonts w:ascii="Arial" w:eastAsia="Gulim" w:hAnsi="Arial" w:cs="Arial"/>
          <w:b w:val="0"/>
          <w:bCs w:val="0"/>
          <w:i w:val="0"/>
          <w:iCs w:val="0"/>
          <w:color w:val="404040" w:themeColor="text1" w:themeTint="BF"/>
          <w:sz w:val="18"/>
          <w:lang w:eastAsia="ko-KR"/>
        </w:rPr>
        <w:t xml:space="preserve"> 2008 R2 </w:t>
      </w:r>
      <w:r w:rsidRPr="00E62BCC">
        <w:rPr>
          <w:rFonts w:ascii="Arial" w:eastAsia="Gulim" w:hAnsi="Arial" w:cs="Arial"/>
          <w:b w:val="0"/>
          <w:bCs w:val="0"/>
          <w:i w:val="0"/>
          <w:iCs w:val="0"/>
          <w:color w:val="404040" w:themeColor="text1" w:themeTint="BF"/>
          <w:sz w:val="18"/>
          <w:lang w:eastAsia="ko-KR"/>
        </w:rPr>
        <w:t>버전</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소프트웨어의</w:t>
      </w:r>
      <w:r w:rsidRPr="00E62BCC">
        <w:rPr>
          <w:rFonts w:ascii="Arial" w:eastAsia="Gulim" w:hAnsi="Arial" w:cs="Arial"/>
          <w:b w:val="0"/>
          <w:bCs w:val="0"/>
          <w:i w:val="0"/>
          <w:iCs w:val="0"/>
          <w:color w:val="404040" w:themeColor="text1" w:themeTint="BF"/>
          <w:sz w:val="18"/>
          <w:lang w:eastAsia="ko-KR"/>
        </w:rPr>
        <w:t xml:space="preserve"> SQL Server Enterprise Edition</w:t>
      </w:r>
      <w:r w:rsidRPr="00E62BCC">
        <w:rPr>
          <w:rFonts w:ascii="Arial" w:eastAsia="Gulim" w:hAnsi="Arial" w:cs="Arial"/>
          <w:b w:val="0"/>
          <w:bCs w:val="0"/>
          <w:i w:val="0"/>
          <w:iCs w:val="0"/>
          <w:color w:val="404040" w:themeColor="text1" w:themeTint="BF"/>
          <w:sz w:val="18"/>
          <w:lang w:eastAsia="ko-KR"/>
        </w:rPr>
        <w:t>에</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대한</w:t>
      </w:r>
      <w:r w:rsidRPr="00E62BCC">
        <w:rPr>
          <w:rFonts w:ascii="Arial" w:eastAsia="Gulim" w:hAnsi="Arial" w:cs="Arial"/>
          <w:b w:val="0"/>
          <w:bCs w:val="0"/>
          <w:i w:val="0"/>
          <w:iCs w:val="0"/>
          <w:color w:val="404040" w:themeColor="text1" w:themeTint="BF"/>
          <w:sz w:val="18"/>
          <w:lang w:eastAsia="ko-KR"/>
        </w:rPr>
        <w:t xml:space="preserve"> </w:t>
      </w:r>
      <w:r w:rsidR="008449DB">
        <w:rPr>
          <w:rFonts w:ascii="Arial" w:eastAsia="Gulim" w:hAnsi="Arial" w:cs="Arial"/>
          <w:b w:val="0"/>
          <w:bCs w:val="0"/>
          <w:i w:val="0"/>
          <w:iCs w:val="0"/>
          <w:color w:val="404040" w:themeColor="text1" w:themeTint="BF"/>
          <w:sz w:val="18"/>
          <w:lang w:eastAsia="ko-KR"/>
        </w:rPr>
        <w:t>2014</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또는</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이전</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버전</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소프트웨어의</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다음</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버전에</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대한</w:t>
      </w:r>
      <w:r w:rsidRPr="00E62BCC">
        <w:rPr>
          <w:rFonts w:ascii="Arial" w:eastAsia="Gulim" w:hAnsi="Arial" w:cs="Arial"/>
          <w:b w:val="0"/>
          <w:bCs w:val="0"/>
          <w:i w:val="0"/>
          <w:iCs w:val="0"/>
          <w:color w:val="404040" w:themeColor="text1" w:themeTint="BF"/>
          <w:sz w:val="18"/>
          <w:lang w:eastAsia="ko-KR"/>
        </w:rPr>
        <w:t xml:space="preserve"> 2014 </w:t>
      </w:r>
      <w:r w:rsidRPr="00E62BCC">
        <w:rPr>
          <w:rFonts w:ascii="Arial" w:eastAsia="Gulim" w:hAnsi="Arial" w:cs="Arial"/>
          <w:b w:val="0"/>
          <w:bCs w:val="0"/>
          <w:i w:val="0"/>
          <w:iCs w:val="0"/>
          <w:color w:val="404040" w:themeColor="text1" w:themeTint="BF"/>
          <w:sz w:val="18"/>
          <w:lang w:eastAsia="ko-KR"/>
        </w:rPr>
        <w:t>또는</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이전</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버전의</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인스턴스를</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작성</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저장</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및</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사용할</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수</w:t>
      </w:r>
      <w:r w:rsidRPr="00E62BCC">
        <w:rPr>
          <w:rFonts w:ascii="Arial" w:eastAsia="Gulim" w:hAnsi="Arial" w:cs="Arial"/>
          <w:b w:val="0"/>
          <w:bCs w:val="0"/>
          <w:i w:val="0"/>
          <w:iCs w:val="0"/>
          <w:color w:val="404040" w:themeColor="text1" w:themeTint="BF"/>
          <w:sz w:val="18"/>
          <w:lang w:eastAsia="ko-KR"/>
        </w:rPr>
        <w:t xml:space="preserve"> </w:t>
      </w:r>
      <w:r w:rsidRPr="00E62BCC">
        <w:rPr>
          <w:rFonts w:ascii="Arial" w:eastAsia="Gulim" w:hAnsi="Arial" w:cs="Arial"/>
          <w:b w:val="0"/>
          <w:bCs w:val="0"/>
          <w:i w:val="0"/>
          <w:iCs w:val="0"/>
          <w:color w:val="404040" w:themeColor="text1" w:themeTint="BF"/>
          <w:sz w:val="18"/>
          <w:lang w:eastAsia="ko-KR"/>
        </w:rPr>
        <w:t>있습니다</w:t>
      </w:r>
      <w:r w:rsidRPr="00E62BCC">
        <w:rPr>
          <w:rFonts w:ascii="Arial" w:eastAsia="Gulim" w:hAnsi="Arial" w:cs="Arial"/>
          <w:b w:val="0"/>
          <w:bCs w:val="0"/>
          <w:i w:val="0"/>
          <w:iCs w:val="0"/>
          <w:color w:val="404040" w:themeColor="text1" w:themeTint="BF"/>
          <w:sz w:val="18"/>
          <w:lang w:eastAsia="ko-KR"/>
        </w:rPr>
        <w:t xml:space="preserve">. Business Intelligence, Standard, Workgroup </w:t>
      </w:r>
      <w:r w:rsidRPr="00E62BCC">
        <w:rPr>
          <w:rFonts w:ascii="Arial" w:eastAsia="Gulim" w:hAnsi="Arial" w:cs="Arial"/>
          <w:b w:val="0"/>
          <w:bCs w:val="0"/>
          <w:i w:val="0"/>
          <w:iCs w:val="0"/>
          <w:color w:val="404040" w:themeColor="text1" w:themeTint="BF"/>
          <w:sz w:val="18"/>
          <w:lang w:eastAsia="ko-KR"/>
        </w:rPr>
        <w:t>또는</w:t>
      </w:r>
      <w:r w:rsidRPr="00E62BCC">
        <w:rPr>
          <w:rFonts w:ascii="Arial" w:eastAsia="Gulim" w:hAnsi="Arial" w:cs="Arial"/>
          <w:b w:val="0"/>
          <w:bCs w:val="0"/>
          <w:i w:val="0"/>
          <w:iCs w:val="0"/>
          <w:color w:val="404040" w:themeColor="text1" w:themeTint="BF"/>
          <w:sz w:val="18"/>
          <w:lang w:eastAsia="ko-KR"/>
        </w:rPr>
        <w:t xml:space="preserve"> Standard Edition for Small Business.</w:t>
      </w:r>
    </w:p>
    <w:p w14:paraId="688867A4" w14:textId="77777777" w:rsidR="00EA48AA" w:rsidRPr="00E62BCC" w:rsidRDefault="00EA48AA" w:rsidP="00A748AB">
      <w:pPr>
        <w:pStyle w:val="PURBlueStrong-Indented"/>
        <w:rPr>
          <w:rFonts w:eastAsia="Gulim" w:cs="Arial"/>
          <w:lang w:eastAsia="ko-KR"/>
        </w:rPr>
      </w:pPr>
      <w:r w:rsidRPr="00E62BCC">
        <w:rPr>
          <w:rFonts w:eastAsia="Gulim" w:cs="Arial"/>
          <w:lang w:eastAsia="ko-KR"/>
        </w:rPr>
        <w:t>장애</w:t>
      </w:r>
      <w:r w:rsidRPr="00E62BCC">
        <w:rPr>
          <w:rFonts w:eastAsia="Gulim" w:cs="Arial"/>
          <w:lang w:eastAsia="ko-KR"/>
        </w:rPr>
        <w:t xml:space="preserve"> </w:t>
      </w:r>
      <w:r w:rsidRPr="00E62BCC">
        <w:rPr>
          <w:rFonts w:eastAsia="Gulim" w:cs="Arial"/>
          <w:lang w:eastAsia="ko-KR"/>
        </w:rPr>
        <w:t>조치</w:t>
      </w:r>
      <w:r w:rsidRPr="00E62BCC">
        <w:rPr>
          <w:rFonts w:eastAsia="Gulim" w:cs="Arial"/>
          <w:lang w:eastAsia="ko-KR"/>
        </w:rPr>
        <w:t xml:space="preserve"> </w:t>
      </w:r>
      <w:r w:rsidRPr="00E62BCC">
        <w:rPr>
          <w:rFonts w:eastAsia="Gulim" w:cs="Arial"/>
          <w:lang w:eastAsia="ko-KR"/>
        </w:rPr>
        <w:t>서버</w:t>
      </w:r>
    </w:p>
    <w:p w14:paraId="688867A5" w14:textId="77777777" w:rsidR="00EA48AA" w:rsidRPr="00E62BCC" w:rsidRDefault="00EA48AA" w:rsidP="00D6363C">
      <w:pPr>
        <w:pStyle w:val="Heading2"/>
        <w:widowControl w:val="0"/>
        <w:pBdr>
          <w:bottom w:val="none" w:sz="0" w:space="0" w:color="auto"/>
        </w:pBdr>
        <w:tabs>
          <w:tab w:val="left" w:pos="720"/>
        </w:tabs>
        <w:spacing w:before="0"/>
        <w:ind w:left="270"/>
        <w:rPr>
          <w:rFonts w:eastAsia="Gulim" w:cs="Arial"/>
          <w:lang w:eastAsia="ko-KR"/>
        </w:rPr>
      </w:pPr>
      <w:bookmarkStart w:id="336" w:name="_Toc346894345"/>
      <w:r w:rsidRPr="00E62BCC">
        <w:rPr>
          <w:rFonts w:eastAsia="Gulim" w:cs="Arial"/>
          <w:b w:val="0"/>
          <w:caps w:val="0"/>
          <w:color w:val="404040" w:themeColor="text1" w:themeTint="BF"/>
          <w:sz w:val="18"/>
          <w:lang w:eastAsia="ko-KR"/>
        </w:rPr>
        <w:t>서버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소프트웨어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모든</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지원하기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위한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목적으로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동일한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수만큼의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수동</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장애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조치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장애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조치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이벤트가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예상되는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별도의</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에서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있습니다</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이러한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수동</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장애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조치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이외의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다른</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서버에서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실행되어야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합니다</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그러나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위의</w:t>
      </w:r>
      <w:r w:rsidRPr="00E62BCC">
        <w:rPr>
          <w:rFonts w:eastAsia="Gulim" w:cs="Arial"/>
          <w:b w:val="0"/>
          <w:caps w:val="0"/>
          <w:color w:val="404040" w:themeColor="text1" w:themeTint="BF"/>
          <w:sz w:val="18"/>
          <w:lang w:eastAsia="ko-KR"/>
        </w:rPr>
        <w:t xml:space="preserve"> </w:t>
      </w:r>
      <w:r w:rsidRPr="000F398E">
        <w:rPr>
          <w:rFonts w:ascii="Gulim" w:eastAsia="Gulim" w:hAnsi="Gulim" w:cs="Arial"/>
          <w:b w:val="0"/>
          <w:caps w:val="0"/>
          <w:color w:val="404040" w:themeColor="text1" w:themeTint="BF"/>
          <w:sz w:val="18"/>
          <w:lang w:eastAsia="ko-KR"/>
        </w:rPr>
        <w:t>"</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0F398E">
        <w:rPr>
          <w:rFonts w:ascii="Gulim" w:eastAsia="Gulim" w:hAnsi="Gulim" w:cs="Arial"/>
          <w:b w:val="0"/>
          <w:caps w:val="0"/>
          <w:color w:val="404040" w:themeColor="text1" w:themeTint="BF"/>
          <w:sz w:val="18"/>
          <w:lang w:eastAsia="ko-KR"/>
        </w:rPr>
        <w:t>"</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섹션에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따라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소프트웨어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허여했으며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수동</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장애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조치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실행하는</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별도의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있는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경우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해당</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초과할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없으며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해당</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프로세서에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대한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프로세서에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대한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인수와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같거나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그보다</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낮아야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합니다</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위의</w:t>
      </w:r>
      <w:r w:rsidRPr="00E62BCC">
        <w:rPr>
          <w:rFonts w:eastAsia="Gulim" w:cs="Arial"/>
          <w:b w:val="0"/>
          <w:caps w:val="0"/>
          <w:color w:val="404040" w:themeColor="text1" w:themeTint="BF"/>
          <w:sz w:val="18"/>
          <w:lang w:eastAsia="ko-KR"/>
        </w:rPr>
        <w:t xml:space="preserve"> </w:t>
      </w:r>
      <w:r w:rsidRPr="000F398E">
        <w:rPr>
          <w:rFonts w:ascii="Gulim" w:eastAsia="Gulim" w:hAnsi="Gulim" w:cs="Arial"/>
          <w:b w:val="0"/>
          <w:caps w:val="0"/>
          <w:color w:val="404040" w:themeColor="text1" w:themeTint="BF"/>
          <w:sz w:val="18"/>
          <w:lang w:eastAsia="ko-KR"/>
        </w:rPr>
        <w:t>"</w:t>
      </w:r>
      <w:r w:rsidRPr="00E62BCC">
        <w:rPr>
          <w:rFonts w:eastAsia="Gulim" w:cs="Arial"/>
          <w:b w:val="0"/>
          <w:caps w:val="0"/>
          <w:color w:val="404040" w:themeColor="text1" w:themeTint="BF"/>
          <w:sz w:val="18"/>
          <w:lang w:eastAsia="ko-KR"/>
        </w:rPr>
        <w:t>개별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가상</w:t>
      </w:r>
      <w:r w:rsidRPr="00E62BCC">
        <w:rPr>
          <w:rFonts w:eastAsia="Gulim" w:cs="Arial"/>
          <w:b w:val="0"/>
          <w:caps w:val="0"/>
          <w:color w:val="404040" w:themeColor="text1" w:themeTint="BF"/>
          <w:sz w:val="18"/>
          <w:lang w:eastAsia="ko-KR"/>
        </w:rPr>
        <w:t xml:space="preserve"> OSE</w:t>
      </w:r>
      <w:r w:rsidRPr="000F398E">
        <w:rPr>
          <w:rFonts w:ascii="Gulim" w:eastAsia="Gulim" w:hAnsi="Gulim" w:cs="Arial"/>
          <w:b w:val="0"/>
          <w:caps w:val="0"/>
          <w:color w:val="404040" w:themeColor="text1" w:themeTint="BF"/>
          <w:sz w:val="18"/>
          <w:lang w:eastAsia="ko-KR"/>
        </w:rPr>
        <w:t>"</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항에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따라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소프트웨어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경우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별도의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해당</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에서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사용되는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하드웨어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스레드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능동</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해당</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에서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사용되는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하드웨어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스레드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초과할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없습니다</w:t>
      </w:r>
      <w:r w:rsidRPr="00E62BCC">
        <w:rPr>
          <w:rFonts w:eastAsia="Gulim" w:cs="Arial"/>
          <w:b w:val="0"/>
          <w:caps w:val="0"/>
          <w:color w:val="404040" w:themeColor="text1" w:themeTint="BF"/>
          <w:sz w:val="18"/>
          <w:lang w:eastAsia="ko-KR"/>
        </w:rPr>
        <w:t>.</w:t>
      </w:r>
      <w:bookmarkEnd w:id="336"/>
    </w:p>
    <w:p w14:paraId="688867A6" w14:textId="77777777" w:rsidR="009E6523" w:rsidRPr="00E62BCC" w:rsidRDefault="009E6523" w:rsidP="00A748AB">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7A7" w14:textId="77777777" w:rsidR="009E6523" w:rsidRPr="00E62BCC" w:rsidRDefault="009E6523" w:rsidP="00A748AB">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A8" w14:textId="77777777" w:rsidR="00830DCA" w:rsidRPr="00E62BCC" w:rsidRDefault="00AD3685" w:rsidP="00830DCA">
      <w:pPr>
        <w:keepNext/>
        <w:keepLines/>
        <w:spacing w:before="240" w:after="240"/>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7A9" w14:textId="77777777" w:rsidR="00EA48AA" w:rsidRPr="00E62BCC" w:rsidRDefault="00EA48AA" w:rsidP="00D6363C">
      <w:pPr>
        <w:pStyle w:val="PURProductName"/>
        <w:rPr>
          <w:rFonts w:eastAsia="Gulim" w:cs="Arial"/>
          <w:lang w:eastAsia="ko-KR"/>
        </w:rPr>
      </w:pPr>
      <w:bookmarkStart w:id="337" w:name="_Toc346536853"/>
      <w:bookmarkStart w:id="338" w:name="_Toc339280317"/>
      <w:bookmarkStart w:id="339" w:name="_Toc363552791"/>
      <w:bookmarkStart w:id="340" w:name="_Toc363552855"/>
      <w:bookmarkStart w:id="341" w:name="_Toc378682195"/>
      <w:bookmarkStart w:id="342" w:name="_Toc378682256"/>
      <w:bookmarkStart w:id="343" w:name="_Toc371268268"/>
      <w:bookmarkStart w:id="344" w:name="_Toc371268334"/>
      <w:bookmarkStart w:id="345" w:name="_Toc379961734"/>
      <w:bookmarkStart w:id="346" w:name="_Toc381961130"/>
      <w:r w:rsidRPr="00E62BCC">
        <w:rPr>
          <w:rFonts w:eastAsia="Gulim" w:cs="Arial"/>
          <w:lang w:eastAsia="ko-KR"/>
        </w:rPr>
        <w:t>SQL Server 2014 Standard</w:t>
      </w:r>
      <w:bookmarkEnd w:id="337"/>
      <w:bookmarkEnd w:id="338"/>
      <w:bookmarkEnd w:id="339"/>
      <w:bookmarkEnd w:id="340"/>
      <w:bookmarkEnd w:id="341"/>
      <w:bookmarkEnd w:id="342"/>
      <w:bookmarkEnd w:id="343"/>
      <w:bookmarkEnd w:id="344"/>
      <w:r w:rsidRPr="00E62BCC">
        <w:rPr>
          <w:rFonts w:eastAsia="Gulim" w:cs="Arial"/>
          <w:lang w:eastAsia="ko-KR"/>
        </w:rPr>
        <w:t xml:space="preserve"> </w:t>
      </w:r>
      <w:r w:rsidRPr="00E62BCC">
        <w:rPr>
          <w:rFonts w:eastAsia="Gulim" w:cs="Arial"/>
          <w:lang w:eastAsia="ko-KR"/>
        </w:rPr>
        <w:t>코어</w:t>
      </w:r>
      <w:bookmarkEnd w:id="345"/>
      <w:bookmarkEnd w:id="346"/>
      <w:r w:rsidRPr="00E62BCC">
        <w:rPr>
          <w:rFonts w:eastAsia="Gulim" w:cs="Arial"/>
        </w:rPr>
        <w:fldChar w:fldCharType="begin"/>
      </w:r>
      <w:r w:rsidRPr="00E62BCC">
        <w:rPr>
          <w:rFonts w:eastAsia="Gulim" w:cs="Arial"/>
          <w:lang w:eastAsia="ko-KR"/>
        </w:rPr>
        <w:instrText xml:space="preserve">XE "SQL Server 2014 Standard </w:instrText>
      </w:r>
      <w:r w:rsidRPr="00E62BCC">
        <w:rPr>
          <w:rFonts w:eastAsia="Gulim" w:cs="Arial"/>
          <w:lang w:eastAsia="ko-KR"/>
        </w:rPr>
        <w:instrText>코어</w:instrText>
      </w:r>
      <w:r w:rsidRPr="00E62BCC">
        <w:rPr>
          <w:rFonts w:eastAsia="Gulim" w:cs="Arial"/>
          <w:lang w:eastAsia="ko-KR"/>
        </w:rPr>
        <w:instrText>"</w:instrText>
      </w:r>
      <w:r w:rsidRPr="00E62BCC">
        <w:rPr>
          <w:rFonts w:eastAsia="Gulim" w:cs="Arial"/>
        </w:rPr>
        <w:fldChar w:fldCharType="end"/>
      </w:r>
    </w:p>
    <w:p w14:paraId="688867AA" w14:textId="77777777" w:rsidR="00A748AB" w:rsidRPr="00E62BCC" w:rsidRDefault="00A748AB" w:rsidP="00A748AB">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3A0C05" w14:paraId="688867AD" w14:textId="77777777" w:rsidTr="00A748AB">
        <w:tc>
          <w:tcPr>
            <w:tcW w:w="5520" w:type="dxa"/>
            <w:shd w:val="clear" w:color="auto" w:fill="auto"/>
          </w:tcPr>
          <w:p w14:paraId="688867AB" w14:textId="77777777" w:rsidR="00573633" w:rsidRPr="003A0C05" w:rsidRDefault="00573633" w:rsidP="00A748AB">
            <w:pPr>
              <w:pStyle w:val="PURBody"/>
              <w:spacing w:after="0"/>
              <w:rPr>
                <w:rFonts w:ascii="Arial Narrow" w:eastAsia="Gulim" w:hAnsi="Arial Narrow" w:cs="Arial"/>
                <w:color w:val="404040"/>
                <w:lang w:eastAsia="ko-KR"/>
              </w:rPr>
            </w:pPr>
            <w:r w:rsidRPr="003A0C05">
              <w:rPr>
                <w:rFonts w:ascii="Arial Narrow" w:eastAsia="Gulim" w:hAnsi="Arial Narrow" w:cs="Arial"/>
                <w:lang w:eastAsia="ko-KR"/>
              </w:rPr>
              <w:t>서버</w:t>
            </w:r>
            <w:r w:rsidRPr="003A0C05">
              <w:rPr>
                <w:rFonts w:ascii="Arial Narrow" w:eastAsia="Gulim" w:hAnsi="Arial Narrow" w:cs="Arial"/>
                <w:lang w:eastAsia="ko-KR"/>
              </w:rPr>
              <w:t xml:space="preserve"> </w:t>
            </w:r>
            <w:r w:rsidRPr="003A0C05">
              <w:rPr>
                <w:rFonts w:ascii="Arial Narrow" w:eastAsia="Gulim" w:hAnsi="Arial Narrow" w:cs="Arial"/>
                <w:lang w:eastAsia="ko-KR"/>
              </w:rPr>
              <w:t>팜의</w:t>
            </w:r>
            <w:r w:rsidRPr="003A0C05">
              <w:rPr>
                <w:rFonts w:ascii="Arial Narrow" w:eastAsia="Gulim" w:hAnsi="Arial Narrow" w:cs="Arial"/>
                <w:lang w:eastAsia="ko-KR"/>
              </w:rPr>
              <w:t xml:space="preserve"> </w:t>
            </w:r>
            <w:r w:rsidRPr="003A0C05">
              <w:rPr>
                <w:rFonts w:ascii="Arial Narrow" w:eastAsia="Gulim" w:hAnsi="Arial Narrow" w:cs="Arial"/>
                <w:lang w:eastAsia="ko-KR"/>
              </w:rPr>
              <w:t>라이선스</w:t>
            </w:r>
            <w:r w:rsidRPr="003A0C05">
              <w:rPr>
                <w:rFonts w:ascii="Arial Narrow" w:eastAsia="Gulim" w:hAnsi="Arial Narrow" w:cs="Arial"/>
                <w:lang w:eastAsia="ko-KR"/>
              </w:rPr>
              <w:t xml:space="preserve"> </w:t>
            </w:r>
            <w:r w:rsidRPr="003A0C05">
              <w:rPr>
                <w:rFonts w:ascii="Arial Narrow" w:eastAsia="Gulim" w:hAnsi="Arial Narrow" w:cs="Arial"/>
                <w:lang w:eastAsia="ko-KR"/>
              </w:rPr>
              <w:t>이동성</w:t>
            </w:r>
            <w:r w:rsidRPr="003A0C05">
              <w:rPr>
                <w:rFonts w:ascii="Arial Narrow" w:eastAsia="Gulim" w:hAnsi="Arial Narrow" w:cs="Arial"/>
                <w:lang w:eastAsia="ko-KR"/>
              </w:rPr>
              <w:t xml:space="preserve">: </w:t>
            </w:r>
            <w:r w:rsidRPr="003A0C05">
              <w:rPr>
                <w:rFonts w:ascii="Arial Narrow" w:eastAsia="Gulim" w:hAnsi="Arial Narrow" w:cs="Arial"/>
                <w:b/>
                <w:lang w:eastAsia="ko-KR"/>
              </w:rPr>
              <w:t>있음</w:t>
            </w:r>
            <w:r w:rsidRPr="003A0C05">
              <w:rPr>
                <w:rFonts w:ascii="Arial Narrow" w:eastAsia="Gulim" w:hAnsi="Arial Narrow" w:cs="Arial"/>
                <w:i/>
                <w:lang w:eastAsia="ko-KR"/>
              </w:rPr>
              <w:t>(</w:t>
            </w:r>
            <w:hyperlink w:anchor="General_Terms" w:history="1">
              <w:r w:rsidRPr="003A0C05">
                <w:rPr>
                  <w:rStyle w:val="Hyperlink"/>
                  <w:rFonts w:ascii="Arial Narrow" w:eastAsia="Gulim" w:hAnsi="Arial Narrow" w:cs="Arial"/>
                  <w:i/>
                  <w:lang w:eastAsia="ko-KR"/>
                </w:rPr>
                <w:t>일반</w:t>
              </w:r>
              <w:r w:rsidRPr="003A0C05">
                <w:rPr>
                  <w:rStyle w:val="Hyperlink"/>
                  <w:rFonts w:ascii="Arial Narrow" w:eastAsia="Gulim" w:hAnsi="Arial Narrow" w:cs="Arial"/>
                  <w:i/>
                  <w:lang w:eastAsia="ko-KR"/>
                </w:rPr>
                <w:t xml:space="preserve"> </w:t>
              </w:r>
              <w:r w:rsidRPr="003A0C05">
                <w:rPr>
                  <w:rStyle w:val="Hyperlink"/>
                  <w:rFonts w:ascii="Arial Narrow" w:eastAsia="Gulim" w:hAnsi="Arial Narrow" w:cs="Arial"/>
                  <w:i/>
                  <w:lang w:eastAsia="ko-KR"/>
                </w:rPr>
                <w:t>조항</w:t>
              </w:r>
            </w:hyperlink>
            <w:r w:rsidRPr="003A0C05">
              <w:rPr>
                <w:rFonts w:ascii="Arial Narrow" w:eastAsia="Gulim" w:hAnsi="Arial Narrow" w:cs="Arial"/>
                <w:i/>
                <w:lang w:eastAsia="ko-KR"/>
              </w:rPr>
              <w:t xml:space="preserve"> </w:t>
            </w:r>
            <w:r w:rsidRPr="003A0C05">
              <w:rPr>
                <w:rFonts w:ascii="Arial Narrow" w:eastAsia="Gulim" w:hAnsi="Arial Narrow" w:cs="Arial"/>
                <w:i/>
                <w:lang w:eastAsia="ko-KR"/>
              </w:rPr>
              <w:t>참조</w:t>
            </w:r>
            <w:r w:rsidRPr="003A0C05">
              <w:rPr>
                <w:rFonts w:ascii="Arial Narrow" w:eastAsia="Gulim" w:hAnsi="Arial Narrow" w:cs="Arial"/>
                <w:i/>
                <w:lang w:eastAsia="ko-KR"/>
              </w:rPr>
              <w:t>)</w:t>
            </w:r>
            <w:r w:rsidRPr="003A0C05">
              <w:rPr>
                <w:rFonts w:ascii="Arial Narrow" w:eastAsia="Gulim" w:hAnsi="Arial Narrow" w:cs="Arial"/>
                <w:lang w:eastAsia="ko-KR"/>
              </w:rPr>
              <w:t xml:space="preserve"> </w:t>
            </w:r>
          </w:p>
        </w:tc>
        <w:tc>
          <w:tcPr>
            <w:tcW w:w="5510" w:type="dxa"/>
            <w:shd w:val="clear" w:color="auto" w:fill="auto"/>
          </w:tcPr>
          <w:p w14:paraId="688867AC" w14:textId="77777777" w:rsidR="00573633" w:rsidRPr="003A0C05" w:rsidRDefault="00573633" w:rsidP="00A748AB">
            <w:pPr>
              <w:pStyle w:val="PURBody"/>
              <w:spacing w:after="0"/>
              <w:rPr>
                <w:rFonts w:ascii="Arial Narrow" w:eastAsia="Gulim" w:hAnsi="Arial Narrow" w:cs="Arial"/>
                <w:color w:val="404040"/>
                <w:lang w:eastAsia="ko-KR"/>
              </w:rPr>
            </w:pPr>
            <w:r w:rsidRPr="003A0C05">
              <w:rPr>
                <w:rFonts w:ascii="Arial Narrow" w:eastAsia="Gulim" w:hAnsi="Arial Narrow" w:cs="Arial"/>
                <w:lang w:eastAsia="ko-KR"/>
              </w:rPr>
              <w:t>해당</w:t>
            </w:r>
            <w:r w:rsidRPr="003A0C05">
              <w:rPr>
                <w:rFonts w:ascii="Arial Narrow" w:eastAsia="Gulim" w:hAnsi="Arial Narrow" w:cs="Arial"/>
                <w:lang w:eastAsia="ko-KR"/>
              </w:rPr>
              <w:t xml:space="preserve"> </w:t>
            </w:r>
            <w:r w:rsidRPr="003A0C05">
              <w:rPr>
                <w:rFonts w:ascii="Arial Narrow" w:eastAsia="Gulim" w:hAnsi="Arial Narrow" w:cs="Arial"/>
                <w:lang w:eastAsia="ko-KR"/>
              </w:rPr>
              <w:t>통지</w:t>
            </w:r>
            <w:r w:rsidRPr="003A0C05">
              <w:rPr>
                <w:rFonts w:ascii="Arial Narrow" w:eastAsia="Gulim" w:hAnsi="Arial Narrow" w:cs="Arial"/>
                <w:lang w:eastAsia="ko-KR"/>
              </w:rPr>
              <w:t xml:space="preserve"> </w:t>
            </w:r>
            <w:r w:rsidRPr="003A0C05">
              <w:rPr>
                <w:rFonts w:ascii="Arial Narrow" w:eastAsia="Gulim" w:hAnsi="Arial Narrow" w:cs="Arial"/>
                <w:lang w:eastAsia="ko-KR"/>
              </w:rPr>
              <w:t>참조</w:t>
            </w:r>
            <w:r w:rsidRPr="003A0C05">
              <w:rPr>
                <w:rFonts w:ascii="Arial Narrow" w:eastAsia="Gulim" w:hAnsi="Arial Narrow" w:cs="Arial"/>
                <w:lang w:eastAsia="ko-KR"/>
              </w:rPr>
              <w:t xml:space="preserve">: </w:t>
            </w:r>
            <w:r w:rsidRPr="003A0C05">
              <w:rPr>
                <w:rFonts w:ascii="Arial Narrow" w:eastAsia="Gulim" w:hAnsi="Arial Narrow" w:cs="Arial"/>
                <w:b/>
                <w:lang w:eastAsia="ko-KR"/>
              </w:rPr>
              <w:t>자동</w:t>
            </w:r>
            <w:r w:rsidRPr="003A0C05">
              <w:rPr>
                <w:rFonts w:ascii="Arial Narrow" w:eastAsia="Gulim" w:hAnsi="Arial Narrow" w:cs="Arial"/>
                <w:b/>
                <w:lang w:eastAsia="ko-KR"/>
              </w:rPr>
              <w:t xml:space="preserve"> </w:t>
            </w:r>
            <w:r w:rsidRPr="003A0C05">
              <w:rPr>
                <w:rFonts w:ascii="Arial Narrow" w:eastAsia="Gulim" w:hAnsi="Arial Narrow" w:cs="Arial"/>
                <w:b/>
                <w:lang w:eastAsia="ko-KR"/>
              </w:rPr>
              <w:t>업데이트</w:t>
            </w:r>
            <w:r w:rsidRPr="003A0C05">
              <w:rPr>
                <w:rFonts w:ascii="Arial Narrow" w:eastAsia="Gulim" w:hAnsi="Arial Narrow" w:cs="Arial"/>
                <w:lang w:eastAsia="ko-KR"/>
              </w:rPr>
              <w:t xml:space="preserve"> </w:t>
            </w:r>
            <w:r w:rsidRPr="003A0C05">
              <w:rPr>
                <w:rFonts w:ascii="Arial Narrow" w:eastAsia="Gulim" w:hAnsi="Arial Narrow" w:cs="Arial"/>
                <w:i/>
                <w:lang w:eastAsia="ko-KR"/>
              </w:rPr>
              <w:t>(</w:t>
            </w:r>
            <w:hyperlink w:anchor="부록2" w:history="1">
              <w:hyperlink w:anchor="Appendix2" w:history="1">
                <w:r w:rsidR="00236093" w:rsidRPr="00236093">
                  <w:rPr>
                    <w:rStyle w:val="Hyperlink"/>
                    <w:rFonts w:ascii="Arial Narrow" w:eastAsia="Gulim" w:hAnsi="Arial Narrow" w:cs="Arial"/>
                    <w:i/>
                    <w:lang w:eastAsia="ko-KR"/>
                  </w:rPr>
                  <w:t>부록</w:t>
                </w:r>
                <w:r w:rsidR="00236093" w:rsidRPr="00236093">
                  <w:rPr>
                    <w:rStyle w:val="Hyperlink"/>
                    <w:rFonts w:ascii="Arial Narrow" w:eastAsia="Gulim" w:hAnsi="Arial Narrow" w:cs="Arial"/>
                    <w:i/>
                    <w:lang w:eastAsia="ko-KR"/>
                  </w:rPr>
                  <w:t xml:space="preserve"> 2</w:t>
                </w:r>
              </w:hyperlink>
            </w:hyperlink>
            <w:r w:rsidRPr="003A0C05">
              <w:rPr>
                <w:rFonts w:ascii="Arial Narrow" w:eastAsia="Gulim" w:hAnsi="Arial Narrow" w:cs="Arial"/>
                <w:i/>
                <w:lang w:eastAsia="ko-KR"/>
              </w:rPr>
              <w:t xml:space="preserve"> </w:t>
            </w:r>
            <w:r w:rsidRPr="003A0C05">
              <w:rPr>
                <w:rFonts w:ascii="Arial Narrow" w:eastAsia="Gulim" w:hAnsi="Arial Narrow" w:cs="Arial"/>
                <w:i/>
                <w:lang w:eastAsia="ko-KR"/>
              </w:rPr>
              <w:t>참조</w:t>
            </w:r>
            <w:r w:rsidRPr="003A0C05">
              <w:rPr>
                <w:rFonts w:ascii="Arial Narrow" w:eastAsia="Gulim" w:hAnsi="Arial Narrow" w:cs="Arial"/>
                <w:i/>
                <w:lang w:eastAsia="ko-KR"/>
              </w:rPr>
              <w:t>)</w:t>
            </w:r>
          </w:p>
        </w:tc>
      </w:tr>
      <w:tr w:rsidR="00573633" w:rsidRPr="003A0C05" w14:paraId="688867B0" w14:textId="77777777" w:rsidTr="00A748AB">
        <w:tc>
          <w:tcPr>
            <w:tcW w:w="5520" w:type="dxa"/>
            <w:shd w:val="clear" w:color="auto" w:fill="auto"/>
          </w:tcPr>
          <w:p w14:paraId="688867AE" w14:textId="77777777" w:rsidR="00573633" w:rsidRPr="003A0C05" w:rsidRDefault="00573633" w:rsidP="00A748AB">
            <w:pPr>
              <w:pStyle w:val="PURBody"/>
              <w:spacing w:after="0"/>
              <w:rPr>
                <w:rFonts w:ascii="Arial Narrow" w:eastAsia="Gulim" w:hAnsi="Arial Narrow" w:cs="Arial"/>
                <w:color w:val="404040"/>
                <w:lang w:eastAsia="ko-KR"/>
              </w:rPr>
            </w:pPr>
            <w:r w:rsidRPr="003A0C05">
              <w:rPr>
                <w:rFonts w:ascii="Arial Narrow" w:eastAsia="Gulim" w:hAnsi="Arial Narrow" w:cs="Arial"/>
                <w:lang w:eastAsia="ko-KR"/>
              </w:rPr>
              <w:t>클라이언트</w:t>
            </w:r>
            <w:r w:rsidRPr="003A0C05">
              <w:rPr>
                <w:rFonts w:ascii="Arial Narrow" w:eastAsia="Gulim" w:hAnsi="Arial Narrow" w:cs="Arial"/>
                <w:lang w:eastAsia="ko-KR"/>
              </w:rPr>
              <w:t>/</w:t>
            </w:r>
            <w:r w:rsidRPr="003A0C05">
              <w:rPr>
                <w:rFonts w:ascii="Arial Narrow" w:eastAsia="Gulim" w:hAnsi="Arial Narrow" w:cs="Arial"/>
                <w:lang w:eastAsia="ko-KR"/>
              </w:rPr>
              <w:t>추가</w:t>
            </w:r>
            <w:r w:rsidRPr="003A0C05">
              <w:rPr>
                <w:rFonts w:ascii="Arial Narrow" w:eastAsia="Gulim" w:hAnsi="Arial Narrow" w:cs="Arial"/>
                <w:lang w:eastAsia="ko-KR"/>
              </w:rPr>
              <w:t xml:space="preserve"> </w:t>
            </w:r>
            <w:r w:rsidRPr="003A0C05">
              <w:rPr>
                <w:rFonts w:ascii="Arial Narrow" w:eastAsia="Gulim" w:hAnsi="Arial Narrow" w:cs="Arial"/>
                <w:lang w:eastAsia="ko-KR"/>
              </w:rPr>
              <w:t>소프트웨어</w:t>
            </w:r>
            <w:r w:rsidRPr="003A0C05">
              <w:rPr>
                <w:rFonts w:ascii="Arial Narrow" w:eastAsia="Gulim" w:hAnsi="Arial Narrow" w:cs="Arial"/>
                <w:lang w:eastAsia="ko-KR"/>
              </w:rPr>
              <w:t xml:space="preserve">: </w:t>
            </w:r>
            <w:r w:rsidRPr="003A0C05">
              <w:rPr>
                <w:rFonts w:ascii="Arial Narrow" w:eastAsia="Gulim" w:hAnsi="Arial Narrow" w:cs="Arial"/>
                <w:b/>
                <w:lang w:eastAsia="ko-KR"/>
              </w:rPr>
              <w:t>있음</w:t>
            </w:r>
            <w:r w:rsidRPr="003A0C05">
              <w:rPr>
                <w:rFonts w:ascii="Arial Narrow" w:eastAsia="Gulim" w:hAnsi="Arial Narrow" w:cs="Arial"/>
                <w:i/>
                <w:lang w:eastAsia="ko-KR"/>
              </w:rPr>
              <w:t>(</w:t>
            </w:r>
            <w:hyperlink w:anchor="부록1" w:history="1">
              <w:hyperlink w:anchor="부록1" w:history="1">
                <w:hyperlink w:anchor="Appendix1" w:history="1">
                  <w:r w:rsidR="00236093" w:rsidRPr="00236093">
                    <w:rPr>
                      <w:rStyle w:val="Hyperlink"/>
                      <w:rFonts w:ascii="Arial Narrow" w:eastAsia="Gulim" w:hAnsi="Arial Narrow" w:cs="Arial"/>
                      <w:i/>
                      <w:lang w:eastAsia="ko-KR"/>
                    </w:rPr>
                    <w:t>부록</w:t>
                  </w:r>
                  <w:r w:rsidR="00236093" w:rsidRPr="00236093">
                    <w:rPr>
                      <w:rStyle w:val="Hyperlink"/>
                      <w:rFonts w:ascii="Arial Narrow" w:eastAsia="Gulim" w:hAnsi="Arial Narrow" w:cs="Arial"/>
                      <w:i/>
                      <w:lang w:eastAsia="ko-KR"/>
                    </w:rPr>
                    <w:t xml:space="preserve"> 1</w:t>
                  </w:r>
                </w:hyperlink>
              </w:hyperlink>
            </w:hyperlink>
            <w:r w:rsidRPr="003A0C05">
              <w:rPr>
                <w:rFonts w:ascii="Arial Narrow" w:eastAsia="Gulim" w:hAnsi="Arial Narrow" w:cs="Arial"/>
                <w:i/>
                <w:lang w:eastAsia="ko-KR"/>
              </w:rPr>
              <w:t xml:space="preserve"> </w:t>
            </w:r>
            <w:r w:rsidRPr="003A0C05">
              <w:rPr>
                <w:rFonts w:ascii="Arial Narrow" w:eastAsia="Gulim" w:hAnsi="Arial Narrow" w:cs="Arial"/>
                <w:i/>
                <w:lang w:eastAsia="ko-KR"/>
              </w:rPr>
              <w:t>참조</w:t>
            </w:r>
            <w:r w:rsidRPr="003A0C05">
              <w:rPr>
                <w:rFonts w:ascii="Arial Narrow" w:eastAsia="Gulim" w:hAnsi="Arial Narrow" w:cs="Arial"/>
                <w:i/>
                <w:lang w:eastAsia="ko-KR"/>
              </w:rPr>
              <w:t>)</w:t>
            </w:r>
          </w:p>
        </w:tc>
        <w:tc>
          <w:tcPr>
            <w:tcW w:w="5510" w:type="dxa"/>
            <w:shd w:val="clear" w:color="auto" w:fill="auto"/>
          </w:tcPr>
          <w:p w14:paraId="688867AF" w14:textId="77777777" w:rsidR="00573633" w:rsidRPr="003A0C05" w:rsidRDefault="00573633" w:rsidP="00A748AB">
            <w:pPr>
              <w:pStyle w:val="PURBody"/>
              <w:spacing w:after="0"/>
              <w:rPr>
                <w:rFonts w:ascii="Arial Narrow" w:eastAsia="Gulim" w:hAnsi="Arial Narrow" w:cs="Arial"/>
                <w:color w:val="404040"/>
                <w:lang w:eastAsia="ko-KR"/>
              </w:rPr>
            </w:pPr>
          </w:p>
        </w:tc>
      </w:tr>
    </w:tbl>
    <w:p w14:paraId="688867B1" w14:textId="77777777" w:rsidR="00EA48AA" w:rsidRPr="00E62BCC" w:rsidRDefault="00EA48AA" w:rsidP="00A748AB">
      <w:pPr>
        <w:pStyle w:val="PURBlueBGHeader"/>
        <w:pBdr>
          <w:top w:val="none" w:sz="0" w:space="0" w:color="auto"/>
          <w:left w:val="none" w:sz="0" w:space="0" w:color="auto"/>
          <w:bottom w:val="none" w:sz="0" w:space="0" w:color="auto"/>
          <w:right w:val="none" w:sz="0" w:space="0" w:color="auto"/>
        </w:pBdr>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7B2" w14:textId="77777777" w:rsidR="0061320A" w:rsidRPr="00E62BCC" w:rsidRDefault="0061320A" w:rsidP="0061320A">
      <w:pPr>
        <w:pStyle w:val="PURBlueStrong-Indented"/>
        <w:rPr>
          <w:rFonts w:eastAsia="Gulim" w:cs="Arial"/>
          <w:lang w:eastAsia="ko-KR"/>
        </w:rPr>
      </w:pPr>
      <w:r w:rsidRPr="00E62BCC">
        <w:rPr>
          <w:rFonts w:eastAsia="Gulim" w:cs="Arial"/>
          <w:lang w:eastAsia="ko-KR"/>
        </w:rPr>
        <w:t>하위</w:t>
      </w:r>
      <w:r w:rsidRPr="00E62BCC">
        <w:rPr>
          <w:rFonts w:eastAsia="Gulim" w:cs="Arial"/>
          <w:lang w:eastAsia="ko-KR"/>
        </w:rPr>
        <w:t xml:space="preserve"> </w:t>
      </w:r>
      <w:r w:rsidRPr="00E62BCC">
        <w:rPr>
          <w:rFonts w:eastAsia="Gulim" w:cs="Arial"/>
          <w:lang w:eastAsia="ko-KR"/>
        </w:rPr>
        <w:t>에디션</w:t>
      </w:r>
      <w:r w:rsidRPr="00E62BCC">
        <w:rPr>
          <w:rFonts w:eastAsia="Gulim" w:cs="Arial"/>
          <w:lang w:eastAsia="ko-KR"/>
        </w:rPr>
        <w:t xml:space="preserve"> </w:t>
      </w:r>
      <w:r w:rsidRPr="00E62BCC">
        <w:rPr>
          <w:rFonts w:eastAsia="Gulim" w:cs="Arial"/>
          <w:lang w:eastAsia="ko-KR"/>
        </w:rPr>
        <w:t>권한</w:t>
      </w:r>
    </w:p>
    <w:p w14:paraId="688867B3" w14:textId="77777777" w:rsidR="0061320A" w:rsidRPr="00E62BCC" w:rsidRDefault="0061320A" w:rsidP="0061320A">
      <w:pPr>
        <w:pStyle w:val="Heading2"/>
        <w:widowControl w:val="0"/>
        <w:pBdr>
          <w:bottom w:val="none" w:sz="0" w:space="0" w:color="auto"/>
        </w:pBdr>
        <w:tabs>
          <w:tab w:val="left" w:pos="720"/>
        </w:tabs>
        <w:ind w:left="270"/>
        <w:rPr>
          <w:rFonts w:eastAsia="Gulim" w:cs="Arial"/>
          <w:lang w:eastAsia="ko-KR"/>
        </w:rPr>
      </w:pPr>
      <w:r w:rsidRPr="00E62BCC">
        <w:rPr>
          <w:rFonts w:eastAsia="Gulim" w:cs="Arial"/>
          <w:b w:val="0"/>
          <w:caps w:val="0"/>
          <w:color w:val="404040" w:themeColor="text1" w:themeTint="BF"/>
          <w:sz w:val="18"/>
          <w:lang w:eastAsia="ko-KR"/>
        </w:rPr>
        <w:t>허용되는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대신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소프트웨어의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이전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버전이나</w:t>
      </w:r>
      <w:r w:rsidRPr="00E62BCC">
        <w:rPr>
          <w:rFonts w:eastAsia="Gulim" w:cs="Arial"/>
          <w:b w:val="0"/>
          <w:caps w:val="0"/>
          <w:color w:val="404040" w:themeColor="text1" w:themeTint="BF"/>
          <w:sz w:val="18"/>
          <w:lang w:eastAsia="ko-KR"/>
        </w:rPr>
        <w:t xml:space="preserve"> 2012</w:t>
      </w:r>
      <w:r w:rsidRPr="00E62BCC">
        <w:rPr>
          <w:rFonts w:eastAsia="Gulim" w:cs="Arial"/>
          <w:b w:val="0"/>
          <w:caps w:val="0"/>
          <w:color w:val="404040" w:themeColor="text1" w:themeTint="BF"/>
          <w:sz w:val="18"/>
          <w:lang w:eastAsia="ko-KR"/>
        </w:rPr>
        <w:t>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작성</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저장</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및</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사용할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있습니다</w:t>
      </w:r>
      <w:r w:rsidRPr="00E62BCC">
        <w:rPr>
          <w:rFonts w:eastAsia="Gulim" w:cs="Arial"/>
          <w:b w:val="0"/>
          <w:caps w:val="0"/>
          <w:color w:val="404040" w:themeColor="text1" w:themeTint="BF"/>
          <w:sz w:val="18"/>
          <w:lang w:eastAsia="ko-KR"/>
        </w:rPr>
        <w:t xml:space="preserve">. SQL Server Standard, Workgroup </w:t>
      </w:r>
      <w:r w:rsidRPr="00E62BCC">
        <w:rPr>
          <w:rFonts w:eastAsia="Gulim" w:cs="Arial"/>
          <w:b w:val="0"/>
          <w:caps w:val="0"/>
          <w:color w:val="404040" w:themeColor="text1" w:themeTint="BF"/>
          <w:sz w:val="18"/>
          <w:lang w:eastAsia="ko-KR"/>
        </w:rPr>
        <w:t>또는</w:t>
      </w:r>
      <w:r w:rsidRPr="00E62BCC">
        <w:rPr>
          <w:rFonts w:eastAsia="Gulim" w:cs="Arial"/>
          <w:b w:val="0"/>
          <w:caps w:val="0"/>
          <w:color w:val="404040" w:themeColor="text1" w:themeTint="BF"/>
          <w:sz w:val="18"/>
          <w:lang w:eastAsia="ko-KR"/>
        </w:rPr>
        <w:t xml:space="preserve"> Small Business</w:t>
      </w:r>
    </w:p>
    <w:p w14:paraId="688867B4" w14:textId="77777777" w:rsidR="00EA48AA" w:rsidRPr="00E62BCC" w:rsidRDefault="00EA48AA" w:rsidP="00A748AB">
      <w:pPr>
        <w:pStyle w:val="PURBlueStrong-Indented"/>
        <w:rPr>
          <w:rFonts w:eastAsia="Gulim" w:cs="Arial"/>
          <w:lang w:eastAsia="ko-KR"/>
        </w:rPr>
      </w:pPr>
      <w:r w:rsidRPr="00E62BCC">
        <w:rPr>
          <w:rFonts w:eastAsia="Gulim" w:cs="Arial"/>
          <w:lang w:eastAsia="ko-KR"/>
        </w:rPr>
        <w:t>장애</w:t>
      </w:r>
      <w:r w:rsidRPr="00E62BCC">
        <w:rPr>
          <w:rFonts w:eastAsia="Gulim" w:cs="Arial"/>
          <w:lang w:eastAsia="ko-KR"/>
        </w:rPr>
        <w:t xml:space="preserve"> </w:t>
      </w:r>
      <w:r w:rsidRPr="00E62BCC">
        <w:rPr>
          <w:rFonts w:eastAsia="Gulim" w:cs="Arial"/>
          <w:lang w:eastAsia="ko-KR"/>
        </w:rPr>
        <w:t>조치</w:t>
      </w:r>
      <w:r w:rsidRPr="00E62BCC">
        <w:rPr>
          <w:rFonts w:eastAsia="Gulim" w:cs="Arial"/>
          <w:lang w:eastAsia="ko-KR"/>
        </w:rPr>
        <w:t xml:space="preserve"> </w:t>
      </w:r>
      <w:r w:rsidRPr="00E62BCC">
        <w:rPr>
          <w:rFonts w:eastAsia="Gulim" w:cs="Arial"/>
          <w:lang w:eastAsia="ko-KR"/>
        </w:rPr>
        <w:t>서버</w:t>
      </w:r>
    </w:p>
    <w:p w14:paraId="688867B5" w14:textId="77777777" w:rsidR="00EA48AA" w:rsidRPr="00E62BCC" w:rsidRDefault="00EA48AA" w:rsidP="00D6363C">
      <w:pPr>
        <w:pStyle w:val="Heading2"/>
        <w:widowControl w:val="0"/>
        <w:pBdr>
          <w:bottom w:val="none" w:sz="0" w:space="0" w:color="auto"/>
        </w:pBdr>
        <w:tabs>
          <w:tab w:val="left" w:pos="720"/>
        </w:tabs>
        <w:ind w:left="270"/>
        <w:rPr>
          <w:rFonts w:eastAsia="Gulim" w:cs="Arial"/>
          <w:lang w:eastAsia="ko-KR"/>
        </w:rPr>
      </w:pPr>
      <w:bookmarkStart w:id="347" w:name="_Toc346894346"/>
      <w:r w:rsidRPr="00E62BCC">
        <w:rPr>
          <w:rFonts w:eastAsia="Gulim" w:cs="Arial"/>
          <w:b w:val="0"/>
          <w:caps w:val="0"/>
          <w:color w:val="404040" w:themeColor="text1" w:themeTint="BF"/>
          <w:sz w:val="18"/>
          <w:lang w:eastAsia="ko-KR"/>
        </w:rPr>
        <w:t>서버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소프트웨어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모든</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지원하기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위한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목적으로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동일한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수만큼의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수동</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장애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조치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장애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조치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이벤트가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예상되는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별도의</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에서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있습니다</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이러한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수동</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장애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조치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이외의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다른</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서버에서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실행되어야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합니다</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그러나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위의</w:t>
      </w:r>
      <w:r w:rsidRPr="00E62BCC">
        <w:rPr>
          <w:rFonts w:eastAsia="Gulim" w:cs="Arial"/>
          <w:b w:val="0"/>
          <w:caps w:val="0"/>
          <w:color w:val="404040" w:themeColor="text1" w:themeTint="BF"/>
          <w:sz w:val="18"/>
          <w:lang w:eastAsia="ko-KR"/>
        </w:rPr>
        <w:t xml:space="preserve"> </w:t>
      </w:r>
      <w:r w:rsidRPr="000F398E">
        <w:rPr>
          <w:rFonts w:ascii="Gulim" w:eastAsia="Gulim" w:hAnsi="Gulim" w:cs="Arial"/>
          <w:b w:val="0"/>
          <w:caps w:val="0"/>
          <w:color w:val="404040" w:themeColor="text1" w:themeTint="BF"/>
          <w:sz w:val="18"/>
          <w:lang w:eastAsia="ko-KR"/>
        </w:rPr>
        <w:t>"</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0F398E">
        <w:rPr>
          <w:rFonts w:ascii="Gulim" w:eastAsia="Gulim" w:hAnsi="Gulim" w:cs="Arial"/>
          <w:b w:val="0"/>
          <w:caps w:val="0"/>
          <w:color w:val="404040" w:themeColor="text1" w:themeTint="BF"/>
          <w:sz w:val="18"/>
          <w:lang w:eastAsia="ko-KR"/>
        </w:rPr>
        <w:t>"</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섹션에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따라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소프트웨어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허여했으며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수동</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장애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조치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실행하는</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별도의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있는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경우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해당</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초과할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없으며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해당</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프로세서에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대한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프로세서에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대한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코어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인수와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같거나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그보다</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낮아야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합니다</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위의</w:t>
      </w:r>
      <w:r w:rsidRPr="00E62BCC">
        <w:rPr>
          <w:rFonts w:eastAsia="Gulim" w:cs="Arial"/>
          <w:b w:val="0"/>
          <w:caps w:val="0"/>
          <w:color w:val="404040" w:themeColor="text1" w:themeTint="BF"/>
          <w:sz w:val="18"/>
          <w:lang w:eastAsia="ko-KR"/>
        </w:rPr>
        <w:t xml:space="preserve"> </w:t>
      </w:r>
      <w:r w:rsidRPr="000F398E">
        <w:rPr>
          <w:rFonts w:ascii="Gulim" w:eastAsia="Gulim" w:hAnsi="Gulim" w:cs="Arial"/>
          <w:b w:val="0"/>
          <w:caps w:val="0"/>
          <w:color w:val="404040" w:themeColor="text1" w:themeTint="BF"/>
          <w:sz w:val="18"/>
          <w:lang w:eastAsia="ko-KR"/>
        </w:rPr>
        <w:t>"</w:t>
      </w:r>
      <w:r w:rsidRPr="00E62BCC">
        <w:rPr>
          <w:rFonts w:eastAsia="Gulim" w:cs="Arial"/>
          <w:b w:val="0"/>
          <w:caps w:val="0"/>
          <w:color w:val="404040" w:themeColor="text1" w:themeTint="BF"/>
          <w:sz w:val="18"/>
          <w:lang w:eastAsia="ko-KR"/>
        </w:rPr>
        <w:t>개별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가상</w:t>
      </w:r>
      <w:r w:rsidRPr="00E62BCC">
        <w:rPr>
          <w:rFonts w:eastAsia="Gulim" w:cs="Arial"/>
          <w:b w:val="0"/>
          <w:caps w:val="0"/>
          <w:color w:val="404040" w:themeColor="text1" w:themeTint="BF"/>
          <w:sz w:val="18"/>
          <w:lang w:eastAsia="ko-KR"/>
        </w:rPr>
        <w:t xml:space="preserve"> OSE</w:t>
      </w:r>
      <w:r w:rsidRPr="000F398E">
        <w:rPr>
          <w:rFonts w:ascii="Gulim" w:eastAsia="Gulim" w:hAnsi="Gulim" w:cs="Arial"/>
          <w:b w:val="0"/>
          <w:caps w:val="0"/>
          <w:color w:val="404040" w:themeColor="text1" w:themeTint="BF"/>
          <w:sz w:val="18"/>
          <w:lang w:eastAsia="ko-KR"/>
        </w:rPr>
        <w:t>"</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섹션에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따라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서버</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소프트웨어에</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대한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라이선스를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허여한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경우</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별도의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해당</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에서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사용되는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하드웨어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스레드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활성</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인스턴스가</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실행되는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해당</w:t>
      </w:r>
      <w:r w:rsidRPr="00E62BCC">
        <w:rPr>
          <w:rFonts w:eastAsia="Gulim" w:cs="Arial"/>
          <w:b w:val="0"/>
          <w:caps w:val="0"/>
          <w:color w:val="404040" w:themeColor="text1" w:themeTint="BF"/>
          <w:sz w:val="18"/>
          <w:lang w:eastAsia="ko-KR"/>
        </w:rPr>
        <w:t xml:space="preserve"> OSE</w:t>
      </w:r>
      <w:r w:rsidRPr="00E62BCC">
        <w:rPr>
          <w:rFonts w:eastAsia="Gulim" w:cs="Arial"/>
          <w:b w:val="0"/>
          <w:caps w:val="0"/>
          <w:color w:val="404040" w:themeColor="text1" w:themeTint="BF"/>
          <w:sz w:val="18"/>
          <w:lang w:eastAsia="ko-KR"/>
        </w:rPr>
        <w:t>에서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사용되는</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하드웨어</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스레드</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수를</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초과할</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수</w:t>
      </w:r>
      <w:r w:rsidRPr="00E62BCC">
        <w:rPr>
          <w:rFonts w:eastAsia="Gulim" w:cs="Arial"/>
          <w:b w:val="0"/>
          <w:caps w:val="0"/>
          <w:color w:val="404040" w:themeColor="text1" w:themeTint="BF"/>
          <w:sz w:val="18"/>
          <w:lang w:eastAsia="ko-KR"/>
        </w:rPr>
        <w:t xml:space="preserve"> </w:t>
      </w:r>
      <w:r w:rsidRPr="00E62BCC">
        <w:rPr>
          <w:rFonts w:eastAsia="Gulim" w:cs="Arial"/>
          <w:b w:val="0"/>
          <w:caps w:val="0"/>
          <w:color w:val="404040" w:themeColor="text1" w:themeTint="BF"/>
          <w:sz w:val="18"/>
          <w:lang w:eastAsia="ko-KR"/>
        </w:rPr>
        <w:t>없습니다</w:t>
      </w:r>
      <w:r w:rsidRPr="00E62BCC">
        <w:rPr>
          <w:rFonts w:eastAsia="Gulim" w:cs="Arial"/>
          <w:b w:val="0"/>
          <w:caps w:val="0"/>
          <w:color w:val="404040" w:themeColor="text1" w:themeTint="BF"/>
          <w:sz w:val="18"/>
          <w:lang w:eastAsia="ko-KR"/>
        </w:rPr>
        <w:t>.</w:t>
      </w:r>
      <w:bookmarkEnd w:id="347"/>
      <w:r w:rsidRPr="00E62BCC">
        <w:rPr>
          <w:rFonts w:eastAsia="Gulim" w:cs="Arial"/>
          <w:b w:val="0"/>
          <w:caps w:val="0"/>
          <w:color w:val="404040" w:themeColor="text1" w:themeTint="BF"/>
          <w:sz w:val="18"/>
          <w:lang w:eastAsia="ko-KR"/>
        </w:rPr>
        <w:t xml:space="preserve"> </w:t>
      </w:r>
    </w:p>
    <w:p w14:paraId="688867B6" w14:textId="77777777" w:rsidR="009E6523" w:rsidRPr="00E62BCC" w:rsidRDefault="009E6523" w:rsidP="00A748AB">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7B7" w14:textId="77777777" w:rsidR="009E6523" w:rsidRPr="00E62BCC" w:rsidRDefault="009E6523" w:rsidP="00A748AB">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B8" w14:textId="77777777" w:rsidR="00830DCA" w:rsidRPr="00E62BCC" w:rsidRDefault="00AD3685" w:rsidP="007143BB">
      <w:pPr>
        <w:keepLines/>
        <w:spacing w:before="240" w:after="240"/>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7B9" w14:textId="77777777" w:rsidR="00EA48AA" w:rsidRPr="00E62BCC" w:rsidRDefault="00EA48AA" w:rsidP="00D6363C">
      <w:pPr>
        <w:pStyle w:val="PURProductName"/>
        <w:rPr>
          <w:rFonts w:eastAsia="Gulim" w:cs="Arial"/>
          <w:lang w:eastAsia="ko-KR"/>
        </w:rPr>
      </w:pPr>
      <w:bookmarkStart w:id="348" w:name="_Toc346536854"/>
      <w:bookmarkStart w:id="349" w:name="_Toc339280318"/>
      <w:bookmarkStart w:id="350" w:name="_Toc363552792"/>
      <w:bookmarkStart w:id="351" w:name="_Toc363552856"/>
      <w:bookmarkStart w:id="352" w:name="_Toc378682196"/>
      <w:bookmarkStart w:id="353" w:name="_Toc378682257"/>
      <w:bookmarkStart w:id="354" w:name="_Toc371268269"/>
      <w:bookmarkStart w:id="355" w:name="_Toc371268335"/>
      <w:bookmarkStart w:id="356" w:name="_Toc379961735"/>
      <w:bookmarkStart w:id="357" w:name="_Toc381961131"/>
      <w:r w:rsidRPr="00E62BCC">
        <w:rPr>
          <w:rFonts w:eastAsia="Gulim" w:cs="Arial"/>
          <w:lang w:eastAsia="ko-KR"/>
        </w:rPr>
        <w:t>SQL Server 2014 Web</w:t>
      </w:r>
      <w:bookmarkEnd w:id="348"/>
      <w:bookmarkEnd w:id="349"/>
      <w:bookmarkEnd w:id="350"/>
      <w:bookmarkEnd w:id="351"/>
      <w:bookmarkEnd w:id="352"/>
      <w:bookmarkEnd w:id="353"/>
      <w:bookmarkEnd w:id="354"/>
      <w:bookmarkEnd w:id="355"/>
      <w:r w:rsidRPr="00E62BCC">
        <w:rPr>
          <w:rFonts w:eastAsia="Gulim" w:cs="Arial"/>
          <w:lang w:eastAsia="ko-KR"/>
        </w:rPr>
        <w:t xml:space="preserve"> </w:t>
      </w:r>
      <w:r w:rsidRPr="00E62BCC">
        <w:rPr>
          <w:rFonts w:eastAsia="Gulim" w:cs="Arial"/>
          <w:lang w:eastAsia="ko-KR"/>
        </w:rPr>
        <w:t>코어</w:t>
      </w:r>
      <w:bookmarkEnd w:id="356"/>
      <w:bookmarkEnd w:id="357"/>
      <w:r w:rsidRPr="00E62BCC">
        <w:rPr>
          <w:rFonts w:eastAsia="Gulim" w:cs="Arial"/>
        </w:rPr>
        <w:fldChar w:fldCharType="begin"/>
      </w:r>
      <w:r w:rsidRPr="00E62BCC">
        <w:rPr>
          <w:rFonts w:eastAsia="Gulim" w:cs="Arial"/>
          <w:lang w:eastAsia="ko-KR"/>
        </w:rPr>
        <w:instrText xml:space="preserve">XE "SQL Server 2014 Web </w:instrText>
      </w:r>
      <w:r w:rsidRPr="00E62BCC">
        <w:rPr>
          <w:rFonts w:eastAsia="Gulim" w:cs="Arial"/>
          <w:lang w:eastAsia="ko-KR"/>
        </w:rPr>
        <w:instrText>코어</w:instrText>
      </w:r>
      <w:r w:rsidRPr="00E62BCC">
        <w:rPr>
          <w:rFonts w:eastAsia="Gulim" w:cs="Arial"/>
          <w:lang w:eastAsia="ko-KR"/>
        </w:rPr>
        <w:instrText>"</w:instrText>
      </w:r>
      <w:r w:rsidRPr="00E62BCC">
        <w:rPr>
          <w:rFonts w:eastAsia="Gulim" w:cs="Arial"/>
        </w:rPr>
        <w:fldChar w:fldCharType="end"/>
      </w:r>
    </w:p>
    <w:p w14:paraId="688867BA" w14:textId="77777777" w:rsidR="00EA48AA" w:rsidRPr="00E62BCC" w:rsidRDefault="00EA48AA" w:rsidP="00EA48AA">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BC10F7" w14:paraId="688867BD" w14:textId="77777777" w:rsidTr="00C7210E">
        <w:tc>
          <w:tcPr>
            <w:tcW w:w="2477" w:type="pct"/>
          </w:tcPr>
          <w:p w14:paraId="688867BB" w14:textId="77777777" w:rsidR="00EA48AA" w:rsidRPr="00BC10F7" w:rsidRDefault="00EA48AA" w:rsidP="00C7210E">
            <w:pPr>
              <w:spacing w:after="0"/>
              <w:rPr>
                <w:rFonts w:ascii="Arial Narrow" w:eastAsia="Gulim" w:hAnsi="Arial Narrow" w:cs="Arial"/>
                <w:color w:val="404040" w:themeColor="text1" w:themeTint="BF"/>
                <w:sz w:val="18"/>
                <w:szCs w:val="18"/>
                <w:lang w:eastAsia="ko-KR"/>
              </w:rPr>
            </w:pPr>
            <w:r w:rsidRPr="00BC10F7">
              <w:rPr>
                <w:rFonts w:ascii="Arial Narrow" w:eastAsia="Gulim" w:hAnsi="Arial Narrow" w:cs="Arial"/>
                <w:color w:val="404040" w:themeColor="text1" w:themeTint="BF"/>
                <w:sz w:val="18"/>
                <w:szCs w:val="18"/>
                <w:lang w:eastAsia="ko-KR"/>
              </w:rPr>
              <w:t>서버</w:t>
            </w:r>
            <w:r w:rsidRPr="00BC10F7">
              <w:rPr>
                <w:rFonts w:ascii="Arial Narrow" w:eastAsia="Gulim" w:hAnsi="Arial Narrow" w:cs="Arial"/>
                <w:color w:val="404040" w:themeColor="text1" w:themeTint="BF"/>
                <w:sz w:val="18"/>
                <w:szCs w:val="18"/>
                <w:lang w:eastAsia="ko-KR"/>
              </w:rPr>
              <w:t xml:space="preserve"> </w:t>
            </w:r>
            <w:r w:rsidRPr="00BC10F7">
              <w:rPr>
                <w:rFonts w:ascii="Arial Narrow" w:eastAsia="Gulim" w:hAnsi="Arial Narrow" w:cs="Arial"/>
                <w:color w:val="404040" w:themeColor="text1" w:themeTint="BF"/>
                <w:sz w:val="18"/>
                <w:szCs w:val="18"/>
                <w:lang w:eastAsia="ko-KR"/>
              </w:rPr>
              <w:t>팜의</w:t>
            </w:r>
            <w:r w:rsidRPr="00BC10F7">
              <w:rPr>
                <w:rFonts w:ascii="Arial Narrow" w:eastAsia="Gulim" w:hAnsi="Arial Narrow" w:cs="Arial"/>
                <w:color w:val="404040" w:themeColor="text1" w:themeTint="BF"/>
                <w:sz w:val="18"/>
                <w:szCs w:val="18"/>
                <w:lang w:eastAsia="ko-KR"/>
              </w:rPr>
              <w:t xml:space="preserve"> </w:t>
            </w:r>
            <w:r w:rsidRPr="00BC10F7">
              <w:rPr>
                <w:rFonts w:ascii="Arial Narrow" w:eastAsia="Gulim" w:hAnsi="Arial Narrow" w:cs="Arial"/>
                <w:color w:val="404040" w:themeColor="text1" w:themeTint="BF"/>
                <w:sz w:val="18"/>
                <w:szCs w:val="18"/>
                <w:lang w:eastAsia="ko-KR"/>
              </w:rPr>
              <w:t>라이선스</w:t>
            </w:r>
            <w:r w:rsidRPr="00BC10F7">
              <w:rPr>
                <w:rFonts w:ascii="Arial Narrow" w:eastAsia="Gulim" w:hAnsi="Arial Narrow" w:cs="Arial"/>
                <w:color w:val="404040" w:themeColor="text1" w:themeTint="BF"/>
                <w:sz w:val="18"/>
                <w:szCs w:val="18"/>
                <w:lang w:eastAsia="ko-KR"/>
              </w:rPr>
              <w:t xml:space="preserve"> </w:t>
            </w:r>
            <w:r w:rsidRPr="00BC10F7">
              <w:rPr>
                <w:rFonts w:ascii="Arial Narrow" w:eastAsia="Gulim" w:hAnsi="Arial Narrow" w:cs="Arial"/>
                <w:color w:val="404040" w:themeColor="text1" w:themeTint="BF"/>
                <w:sz w:val="18"/>
                <w:szCs w:val="18"/>
                <w:lang w:eastAsia="ko-KR"/>
              </w:rPr>
              <w:t>이동성</w:t>
            </w:r>
            <w:r w:rsidRPr="00BC10F7">
              <w:rPr>
                <w:rFonts w:ascii="Arial Narrow" w:eastAsia="Gulim" w:hAnsi="Arial Narrow" w:cs="Arial"/>
                <w:color w:val="404040" w:themeColor="text1" w:themeTint="BF"/>
                <w:sz w:val="18"/>
                <w:szCs w:val="18"/>
                <w:lang w:eastAsia="ko-KR"/>
              </w:rPr>
              <w:t>:</w:t>
            </w:r>
            <w:r w:rsidRPr="00BC10F7">
              <w:rPr>
                <w:rFonts w:ascii="Arial Narrow" w:eastAsia="Gulim" w:hAnsi="Arial Narrow" w:cs="Arial"/>
                <w:sz w:val="18"/>
                <w:szCs w:val="18"/>
                <w:lang w:eastAsia="ko-KR"/>
              </w:rPr>
              <w:t xml:space="preserve"> </w:t>
            </w:r>
            <w:r w:rsidRPr="00BC10F7">
              <w:rPr>
                <w:rFonts w:ascii="Arial Narrow" w:eastAsia="Gulim" w:hAnsi="Arial Narrow" w:cs="Arial"/>
                <w:b/>
                <w:color w:val="404040" w:themeColor="text1" w:themeTint="BF"/>
                <w:sz w:val="18"/>
                <w:szCs w:val="18"/>
                <w:lang w:eastAsia="ko-KR"/>
              </w:rPr>
              <w:t>있음</w:t>
            </w:r>
            <w:r w:rsidRPr="00BC10F7">
              <w:rPr>
                <w:rFonts w:ascii="Arial Narrow" w:eastAsia="Gulim" w:hAnsi="Arial Narrow" w:cs="Arial"/>
                <w:i/>
                <w:color w:val="404040" w:themeColor="text1" w:themeTint="BF"/>
                <w:sz w:val="18"/>
                <w:szCs w:val="18"/>
                <w:lang w:eastAsia="ko-KR"/>
              </w:rPr>
              <w:t>(</w:t>
            </w:r>
            <w:r w:rsidRPr="00BC10F7">
              <w:rPr>
                <w:rFonts w:ascii="Arial Narrow" w:eastAsia="Gulim" w:hAnsi="Arial Narrow" w:cs="Arial"/>
                <w:i/>
                <w:sz w:val="18"/>
                <w:szCs w:val="18"/>
                <w:lang w:eastAsia="ko-KR"/>
              </w:rPr>
              <w:t xml:space="preserve"> </w:t>
            </w:r>
            <w:hyperlink w:anchor="General_Terms" w:history="1">
              <w:r w:rsidRPr="00BC10F7">
                <w:rPr>
                  <w:rStyle w:val="Hyperlink"/>
                  <w:rFonts w:ascii="Arial Narrow" w:eastAsia="Gulim" w:hAnsi="Arial Narrow" w:cs="Arial"/>
                  <w:i/>
                  <w:sz w:val="18"/>
                  <w:szCs w:val="18"/>
                  <w:lang w:eastAsia="ko-KR"/>
                </w:rPr>
                <w:t>일반</w:t>
              </w:r>
              <w:r w:rsidRPr="00BC10F7">
                <w:rPr>
                  <w:rStyle w:val="Hyperlink"/>
                  <w:rFonts w:ascii="Arial Narrow" w:eastAsia="Gulim" w:hAnsi="Arial Narrow" w:cs="Arial"/>
                  <w:i/>
                  <w:sz w:val="18"/>
                  <w:szCs w:val="18"/>
                  <w:lang w:eastAsia="ko-KR"/>
                </w:rPr>
                <w:t xml:space="preserve"> </w:t>
              </w:r>
              <w:r w:rsidRPr="00BC10F7">
                <w:rPr>
                  <w:rStyle w:val="Hyperlink"/>
                  <w:rFonts w:ascii="Arial Narrow" w:eastAsia="Gulim" w:hAnsi="Arial Narrow" w:cs="Arial"/>
                  <w:i/>
                  <w:sz w:val="18"/>
                  <w:szCs w:val="18"/>
                  <w:lang w:eastAsia="ko-KR"/>
                </w:rPr>
                <w:t>조항</w:t>
              </w:r>
            </w:hyperlink>
            <w:r w:rsidRPr="00BC10F7">
              <w:rPr>
                <w:rFonts w:ascii="Arial Narrow" w:eastAsia="Gulim" w:hAnsi="Arial Narrow" w:cs="Arial"/>
                <w:i/>
                <w:sz w:val="18"/>
                <w:szCs w:val="18"/>
                <w:lang w:eastAsia="ko-KR"/>
              </w:rPr>
              <w:t xml:space="preserve"> </w:t>
            </w:r>
            <w:r w:rsidRPr="00BC10F7">
              <w:rPr>
                <w:rFonts w:ascii="Arial Narrow" w:eastAsia="Gulim" w:hAnsi="Arial Narrow" w:cs="Arial"/>
                <w:i/>
                <w:sz w:val="18"/>
                <w:szCs w:val="18"/>
                <w:lang w:eastAsia="ko-KR"/>
              </w:rPr>
              <w:t>참조</w:t>
            </w:r>
            <w:r w:rsidRPr="00BC10F7">
              <w:rPr>
                <w:rFonts w:ascii="Arial Narrow" w:eastAsia="Gulim" w:hAnsi="Arial Narrow" w:cs="Arial"/>
                <w:i/>
                <w:sz w:val="18"/>
                <w:szCs w:val="18"/>
                <w:lang w:eastAsia="ko-KR"/>
              </w:rPr>
              <w:t>)</w:t>
            </w:r>
          </w:p>
        </w:tc>
        <w:tc>
          <w:tcPr>
            <w:tcW w:w="2523" w:type="pct"/>
          </w:tcPr>
          <w:p w14:paraId="688867BC" w14:textId="77777777" w:rsidR="00EA48AA" w:rsidRPr="00BC10F7" w:rsidRDefault="00EA48AA" w:rsidP="00C7210E">
            <w:pPr>
              <w:spacing w:after="0"/>
              <w:rPr>
                <w:rFonts w:ascii="Arial Narrow" w:eastAsia="Gulim" w:hAnsi="Arial Narrow" w:cs="Arial"/>
                <w:color w:val="404040" w:themeColor="text1" w:themeTint="BF"/>
                <w:sz w:val="18"/>
                <w:szCs w:val="18"/>
                <w:lang w:eastAsia="ko-KR"/>
              </w:rPr>
            </w:pPr>
            <w:r w:rsidRPr="00BC10F7">
              <w:rPr>
                <w:rFonts w:ascii="Arial Narrow" w:eastAsia="Gulim" w:hAnsi="Arial Narrow" w:cs="Arial"/>
                <w:color w:val="404040" w:themeColor="text1" w:themeTint="BF"/>
                <w:sz w:val="18"/>
                <w:szCs w:val="18"/>
                <w:lang w:eastAsia="ko-KR"/>
              </w:rPr>
              <w:t>해당</w:t>
            </w:r>
            <w:r w:rsidRPr="00BC10F7">
              <w:rPr>
                <w:rFonts w:ascii="Arial Narrow" w:eastAsia="Gulim" w:hAnsi="Arial Narrow" w:cs="Arial"/>
                <w:color w:val="404040" w:themeColor="text1" w:themeTint="BF"/>
                <w:sz w:val="18"/>
                <w:szCs w:val="18"/>
                <w:lang w:eastAsia="ko-KR"/>
              </w:rPr>
              <w:t xml:space="preserve"> </w:t>
            </w:r>
            <w:r w:rsidRPr="00BC10F7">
              <w:rPr>
                <w:rFonts w:ascii="Arial Narrow" w:eastAsia="Gulim" w:hAnsi="Arial Narrow" w:cs="Arial"/>
                <w:color w:val="404040" w:themeColor="text1" w:themeTint="BF"/>
                <w:sz w:val="18"/>
                <w:szCs w:val="18"/>
                <w:lang w:eastAsia="ko-KR"/>
              </w:rPr>
              <w:t>통지</w:t>
            </w:r>
            <w:r w:rsidRPr="00BC10F7">
              <w:rPr>
                <w:rFonts w:ascii="Arial Narrow" w:eastAsia="Gulim" w:hAnsi="Arial Narrow" w:cs="Arial"/>
                <w:color w:val="404040" w:themeColor="text1" w:themeTint="BF"/>
                <w:sz w:val="18"/>
                <w:szCs w:val="18"/>
                <w:lang w:eastAsia="ko-KR"/>
              </w:rPr>
              <w:t xml:space="preserve"> </w:t>
            </w:r>
            <w:r w:rsidRPr="00BC10F7">
              <w:rPr>
                <w:rFonts w:ascii="Arial Narrow" w:eastAsia="Gulim" w:hAnsi="Arial Narrow" w:cs="Arial"/>
                <w:color w:val="404040" w:themeColor="text1" w:themeTint="BF"/>
                <w:sz w:val="18"/>
                <w:szCs w:val="18"/>
                <w:lang w:eastAsia="ko-KR"/>
              </w:rPr>
              <w:t>참조</w:t>
            </w:r>
            <w:r w:rsidRPr="00BC10F7">
              <w:rPr>
                <w:rFonts w:ascii="Arial Narrow" w:eastAsia="Gulim" w:hAnsi="Arial Narrow" w:cs="Arial"/>
                <w:color w:val="404040" w:themeColor="text1" w:themeTint="BF"/>
                <w:sz w:val="18"/>
                <w:szCs w:val="18"/>
                <w:lang w:eastAsia="ko-KR"/>
              </w:rPr>
              <w:t xml:space="preserve">: </w:t>
            </w:r>
            <w:r w:rsidRPr="00BC10F7">
              <w:rPr>
                <w:rFonts w:ascii="Arial Narrow" w:eastAsia="Gulim" w:hAnsi="Arial Narrow" w:cs="Arial"/>
                <w:b/>
                <w:color w:val="404040" w:themeColor="text1" w:themeTint="BF"/>
                <w:sz w:val="18"/>
                <w:szCs w:val="18"/>
                <w:lang w:eastAsia="ko-KR"/>
              </w:rPr>
              <w:t>자동</w:t>
            </w:r>
            <w:r w:rsidRPr="00BC10F7">
              <w:rPr>
                <w:rFonts w:ascii="Arial Narrow" w:eastAsia="Gulim" w:hAnsi="Arial Narrow" w:cs="Arial"/>
                <w:b/>
                <w:color w:val="404040" w:themeColor="text1" w:themeTint="BF"/>
                <w:sz w:val="18"/>
                <w:szCs w:val="18"/>
                <w:lang w:eastAsia="ko-KR"/>
              </w:rPr>
              <w:t xml:space="preserve"> </w:t>
            </w:r>
            <w:r w:rsidRPr="00BC10F7">
              <w:rPr>
                <w:rFonts w:ascii="Arial Narrow" w:eastAsia="Gulim" w:hAnsi="Arial Narrow" w:cs="Arial"/>
                <w:b/>
                <w:color w:val="404040" w:themeColor="text1" w:themeTint="BF"/>
                <w:sz w:val="18"/>
                <w:szCs w:val="18"/>
                <w:lang w:eastAsia="ko-KR"/>
              </w:rPr>
              <w:t>업데이트</w:t>
            </w:r>
            <w:r w:rsidRPr="00BC10F7">
              <w:rPr>
                <w:rFonts w:ascii="Arial Narrow" w:eastAsia="Gulim" w:hAnsi="Arial Narrow" w:cs="Arial"/>
                <w:i/>
                <w:color w:val="404040" w:themeColor="text1" w:themeTint="BF"/>
                <w:sz w:val="18"/>
                <w:szCs w:val="18"/>
                <w:lang w:eastAsia="ko-KR"/>
              </w:rPr>
              <w:t>(</w:t>
            </w:r>
            <w:hyperlink w:anchor="부록2" w:history="1">
              <w:hyperlink w:anchor="Appendix2" w:history="1">
                <w:r w:rsidR="00236093" w:rsidRPr="00BC10F7">
                  <w:rPr>
                    <w:rStyle w:val="Hyperlink"/>
                    <w:rFonts w:ascii="Arial Narrow" w:eastAsia="Gulim" w:hAnsi="Arial Narrow" w:cs="Arial"/>
                    <w:i/>
                    <w:sz w:val="18"/>
                    <w:szCs w:val="18"/>
                    <w:lang w:eastAsia="ko-KR"/>
                  </w:rPr>
                  <w:t>부록</w:t>
                </w:r>
                <w:r w:rsidR="00236093" w:rsidRPr="00BC10F7">
                  <w:rPr>
                    <w:rStyle w:val="Hyperlink"/>
                    <w:rFonts w:ascii="Arial Narrow" w:eastAsia="Gulim" w:hAnsi="Arial Narrow" w:cs="Arial"/>
                    <w:i/>
                    <w:sz w:val="18"/>
                    <w:szCs w:val="18"/>
                    <w:lang w:eastAsia="ko-KR"/>
                  </w:rPr>
                  <w:t xml:space="preserve"> 2</w:t>
                </w:r>
              </w:hyperlink>
            </w:hyperlink>
            <w:r w:rsidRPr="00BC10F7">
              <w:rPr>
                <w:rFonts w:ascii="Arial Narrow" w:eastAsia="Gulim" w:hAnsi="Arial Narrow" w:cs="Arial"/>
                <w:i/>
                <w:color w:val="404040" w:themeColor="text1" w:themeTint="BF"/>
                <w:sz w:val="18"/>
                <w:szCs w:val="18"/>
                <w:lang w:eastAsia="ko-KR"/>
              </w:rPr>
              <w:t xml:space="preserve"> </w:t>
            </w:r>
            <w:r w:rsidRPr="00BC10F7">
              <w:rPr>
                <w:rFonts w:ascii="Arial Narrow" w:eastAsia="Gulim" w:hAnsi="Arial Narrow" w:cs="Arial"/>
                <w:i/>
                <w:color w:val="404040" w:themeColor="text1" w:themeTint="BF"/>
                <w:sz w:val="18"/>
                <w:szCs w:val="18"/>
                <w:lang w:eastAsia="ko-KR"/>
              </w:rPr>
              <w:t>참조</w:t>
            </w:r>
            <w:r w:rsidRPr="00BC10F7">
              <w:rPr>
                <w:rFonts w:ascii="Arial Narrow" w:eastAsia="Gulim" w:hAnsi="Arial Narrow" w:cs="Arial"/>
                <w:i/>
                <w:color w:val="404040" w:themeColor="text1" w:themeTint="BF"/>
                <w:sz w:val="18"/>
                <w:szCs w:val="18"/>
                <w:lang w:eastAsia="ko-KR"/>
              </w:rPr>
              <w:t>)</w:t>
            </w:r>
          </w:p>
        </w:tc>
      </w:tr>
      <w:tr w:rsidR="00EA48AA" w:rsidRPr="00BC10F7" w14:paraId="688867C0" w14:textId="77777777" w:rsidTr="00C7210E">
        <w:tc>
          <w:tcPr>
            <w:tcW w:w="2477" w:type="pct"/>
          </w:tcPr>
          <w:p w14:paraId="688867BE" w14:textId="77777777" w:rsidR="00EA48AA" w:rsidRPr="00BC10F7" w:rsidRDefault="00EA48AA" w:rsidP="00C7210E">
            <w:pPr>
              <w:spacing w:after="0"/>
              <w:rPr>
                <w:rFonts w:ascii="Arial Narrow" w:eastAsia="Gulim" w:hAnsi="Arial Narrow" w:cs="Arial"/>
                <w:color w:val="404040" w:themeColor="text1" w:themeTint="BF"/>
                <w:sz w:val="18"/>
                <w:szCs w:val="18"/>
                <w:lang w:eastAsia="ko-KR"/>
              </w:rPr>
            </w:pPr>
            <w:r w:rsidRPr="00BC10F7">
              <w:rPr>
                <w:rFonts w:ascii="Arial Narrow" w:eastAsia="Gulim" w:hAnsi="Arial Narrow" w:cs="Arial"/>
                <w:color w:val="404040" w:themeColor="text1" w:themeTint="BF"/>
                <w:sz w:val="18"/>
                <w:szCs w:val="18"/>
                <w:lang w:eastAsia="ko-KR"/>
              </w:rPr>
              <w:t>클라이언트</w:t>
            </w:r>
            <w:r w:rsidRPr="00BC10F7">
              <w:rPr>
                <w:rFonts w:ascii="Arial Narrow" w:eastAsia="Gulim" w:hAnsi="Arial Narrow" w:cs="Arial"/>
                <w:color w:val="404040" w:themeColor="text1" w:themeTint="BF"/>
                <w:sz w:val="18"/>
                <w:szCs w:val="18"/>
                <w:lang w:eastAsia="ko-KR"/>
              </w:rPr>
              <w:t>/</w:t>
            </w:r>
            <w:r w:rsidRPr="00BC10F7">
              <w:rPr>
                <w:rFonts w:ascii="Arial Narrow" w:eastAsia="Gulim" w:hAnsi="Arial Narrow" w:cs="Arial"/>
                <w:color w:val="404040" w:themeColor="text1" w:themeTint="BF"/>
                <w:sz w:val="18"/>
                <w:szCs w:val="18"/>
                <w:lang w:eastAsia="ko-KR"/>
              </w:rPr>
              <w:t>추가</w:t>
            </w:r>
            <w:r w:rsidRPr="00BC10F7">
              <w:rPr>
                <w:rFonts w:ascii="Arial Narrow" w:eastAsia="Gulim" w:hAnsi="Arial Narrow" w:cs="Arial"/>
                <w:color w:val="404040" w:themeColor="text1" w:themeTint="BF"/>
                <w:sz w:val="18"/>
                <w:szCs w:val="18"/>
                <w:lang w:eastAsia="ko-KR"/>
              </w:rPr>
              <w:t xml:space="preserve"> </w:t>
            </w:r>
            <w:r w:rsidRPr="00BC10F7">
              <w:rPr>
                <w:rFonts w:ascii="Arial Narrow" w:eastAsia="Gulim" w:hAnsi="Arial Narrow" w:cs="Arial"/>
                <w:color w:val="404040" w:themeColor="text1" w:themeTint="BF"/>
                <w:sz w:val="18"/>
                <w:szCs w:val="18"/>
                <w:lang w:eastAsia="ko-KR"/>
              </w:rPr>
              <w:t>소프트웨어</w:t>
            </w:r>
            <w:r w:rsidRPr="00BC10F7">
              <w:rPr>
                <w:rFonts w:ascii="Arial Narrow" w:eastAsia="Gulim" w:hAnsi="Arial Narrow" w:cs="Arial"/>
                <w:color w:val="404040" w:themeColor="text1" w:themeTint="BF"/>
                <w:sz w:val="18"/>
                <w:szCs w:val="18"/>
                <w:lang w:eastAsia="ko-KR"/>
              </w:rPr>
              <w:t xml:space="preserve">: </w:t>
            </w:r>
            <w:r w:rsidRPr="00BC10F7">
              <w:rPr>
                <w:rFonts w:ascii="Arial Narrow" w:eastAsia="Gulim" w:hAnsi="Arial Narrow" w:cs="Arial"/>
                <w:b/>
                <w:color w:val="404040" w:themeColor="text1" w:themeTint="BF"/>
                <w:sz w:val="18"/>
                <w:szCs w:val="18"/>
                <w:lang w:eastAsia="ko-KR"/>
              </w:rPr>
              <w:t>있음</w:t>
            </w:r>
            <w:r w:rsidRPr="00BC10F7">
              <w:rPr>
                <w:rFonts w:ascii="Arial Narrow" w:eastAsia="Gulim" w:hAnsi="Arial Narrow" w:cs="Arial"/>
                <w:i/>
                <w:color w:val="404040" w:themeColor="text1" w:themeTint="BF"/>
                <w:sz w:val="18"/>
                <w:szCs w:val="18"/>
                <w:lang w:eastAsia="ko-KR"/>
              </w:rPr>
              <w:t>(</w:t>
            </w:r>
            <w:hyperlink w:anchor="부록1" w:history="1">
              <w:hyperlink w:anchor="부록1" w:history="1">
                <w:hyperlink w:anchor="Appendix1" w:history="1">
                  <w:r w:rsidR="00236093" w:rsidRPr="00BC10F7">
                    <w:rPr>
                      <w:rStyle w:val="Hyperlink"/>
                      <w:rFonts w:ascii="Arial Narrow" w:eastAsia="Gulim" w:hAnsi="Arial Narrow" w:cs="Arial"/>
                      <w:i/>
                      <w:sz w:val="18"/>
                      <w:szCs w:val="18"/>
                      <w:lang w:eastAsia="ko-KR"/>
                    </w:rPr>
                    <w:t>부록</w:t>
                  </w:r>
                  <w:r w:rsidR="00236093" w:rsidRPr="00BC10F7">
                    <w:rPr>
                      <w:rStyle w:val="Hyperlink"/>
                      <w:rFonts w:ascii="Arial Narrow" w:eastAsia="Gulim" w:hAnsi="Arial Narrow" w:cs="Arial"/>
                      <w:i/>
                      <w:sz w:val="18"/>
                      <w:szCs w:val="18"/>
                      <w:lang w:eastAsia="ko-KR"/>
                    </w:rPr>
                    <w:t xml:space="preserve"> 1</w:t>
                  </w:r>
                </w:hyperlink>
              </w:hyperlink>
            </w:hyperlink>
            <w:r w:rsidRPr="00BC10F7">
              <w:rPr>
                <w:rFonts w:ascii="Arial Narrow" w:eastAsia="Gulim" w:hAnsi="Arial Narrow" w:cs="Arial"/>
                <w:i/>
                <w:color w:val="404040" w:themeColor="text1" w:themeTint="BF"/>
                <w:sz w:val="18"/>
                <w:szCs w:val="18"/>
                <w:lang w:eastAsia="ko-KR"/>
              </w:rPr>
              <w:t xml:space="preserve"> </w:t>
            </w:r>
            <w:r w:rsidRPr="00BC10F7">
              <w:rPr>
                <w:rFonts w:ascii="Arial Narrow" w:eastAsia="Gulim" w:hAnsi="Arial Narrow" w:cs="Arial"/>
                <w:i/>
                <w:color w:val="404040" w:themeColor="text1" w:themeTint="BF"/>
                <w:sz w:val="18"/>
                <w:szCs w:val="18"/>
                <w:lang w:eastAsia="ko-KR"/>
              </w:rPr>
              <w:t>참조</w:t>
            </w:r>
            <w:r w:rsidRPr="00BC10F7">
              <w:rPr>
                <w:rFonts w:ascii="Arial Narrow" w:eastAsia="Gulim" w:hAnsi="Arial Narrow" w:cs="Arial"/>
                <w:i/>
                <w:color w:val="404040" w:themeColor="text1" w:themeTint="BF"/>
                <w:sz w:val="18"/>
                <w:szCs w:val="18"/>
                <w:lang w:eastAsia="ko-KR"/>
              </w:rPr>
              <w:t>)</w:t>
            </w:r>
          </w:p>
        </w:tc>
        <w:tc>
          <w:tcPr>
            <w:tcW w:w="2523" w:type="pct"/>
          </w:tcPr>
          <w:p w14:paraId="688867BF" w14:textId="77777777" w:rsidR="00EA48AA" w:rsidRPr="00BC10F7" w:rsidRDefault="00EA48AA" w:rsidP="00C7210E">
            <w:pPr>
              <w:spacing w:after="0"/>
              <w:rPr>
                <w:rFonts w:ascii="Arial Narrow" w:eastAsia="Gulim" w:hAnsi="Arial Narrow" w:cs="Arial"/>
                <w:color w:val="404040" w:themeColor="text1" w:themeTint="BF"/>
                <w:sz w:val="18"/>
                <w:szCs w:val="18"/>
                <w:lang w:eastAsia="ko-KR"/>
              </w:rPr>
            </w:pPr>
          </w:p>
        </w:tc>
      </w:tr>
    </w:tbl>
    <w:p w14:paraId="688867C1" w14:textId="77777777" w:rsidR="00EA48AA" w:rsidRPr="00E62BCC" w:rsidRDefault="00EA48AA" w:rsidP="00EA48AA">
      <w:pPr>
        <w:pStyle w:val="PURADDITIONALTERMSHEADERMB"/>
        <w:rPr>
          <w:rFonts w:eastAsia="Gulim" w:cs="Arial"/>
          <w:lang w:eastAsia="ko-KR"/>
        </w:rPr>
      </w:pPr>
      <w:r w:rsidRPr="00E62BCC">
        <w:rPr>
          <w:rFonts w:eastAsia="Gulim" w:cs="Arial"/>
          <w:lang w:eastAsia="ko-KR"/>
        </w:rPr>
        <w:lastRenderedPageBreak/>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7C2" w14:textId="77777777" w:rsidR="00EA48AA" w:rsidRPr="00E62BCC" w:rsidRDefault="00EA48AA" w:rsidP="00EA48AA">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공동</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인터넷</w:t>
      </w:r>
      <w:r w:rsidRPr="00E62BCC">
        <w:rPr>
          <w:rFonts w:eastAsia="Gulim" w:cs="Arial"/>
          <w:lang w:eastAsia="ko-KR"/>
        </w:rPr>
        <w:t xml:space="preserve"> </w:t>
      </w:r>
      <w:r w:rsidRPr="00E62BCC">
        <w:rPr>
          <w:rFonts w:eastAsia="Gulim" w:cs="Arial"/>
          <w:lang w:eastAsia="ko-KR"/>
        </w:rPr>
        <w:t>액세스를</w:t>
      </w:r>
      <w:r w:rsidRPr="00E62BCC">
        <w:rPr>
          <w:rFonts w:eastAsia="Gulim" w:cs="Arial"/>
          <w:lang w:eastAsia="ko-KR"/>
        </w:rPr>
        <w:t xml:space="preserve"> </w:t>
      </w:r>
      <w:r w:rsidRPr="00E62BCC">
        <w:rPr>
          <w:rFonts w:eastAsia="Gulim" w:cs="Arial"/>
          <w:lang w:eastAsia="ko-KR"/>
        </w:rPr>
        <w:t>지원하는</w:t>
      </w:r>
      <w:r w:rsidRPr="00E62BCC">
        <w:rPr>
          <w:rFonts w:eastAsia="Gulim" w:cs="Arial"/>
          <w:lang w:eastAsia="ko-KR"/>
        </w:rPr>
        <w:t xml:space="preserve"> </w:t>
      </w:r>
      <w:r w:rsidRPr="00E62BCC">
        <w:rPr>
          <w:rFonts w:eastAsia="Gulim" w:cs="Arial"/>
          <w:lang w:eastAsia="ko-KR"/>
        </w:rPr>
        <w:t>용도로만</w:t>
      </w:r>
      <w:r w:rsidRPr="00E62BCC">
        <w:rPr>
          <w:rFonts w:eastAsia="Gulim" w:cs="Arial"/>
          <w:lang w:eastAsia="ko-KR"/>
        </w:rPr>
        <w:t xml:space="preserve"> </w:t>
      </w:r>
      <w:r w:rsidRPr="00E62BCC">
        <w:rPr>
          <w:rFonts w:eastAsia="Gulim" w:cs="Arial"/>
          <w:lang w:eastAsia="ko-KR"/>
        </w:rPr>
        <w:t>사용됩니다</w:t>
      </w:r>
      <w:r w:rsidRPr="00E62BCC">
        <w:rPr>
          <w:rFonts w:eastAsia="Gulim" w:cs="Arial"/>
          <w:lang w:eastAsia="ko-KR"/>
        </w:rPr>
        <w:t>.</w:t>
      </w:r>
    </w:p>
    <w:p w14:paraId="688867C3" w14:textId="77777777" w:rsidR="00EA48AA" w:rsidRPr="00E62BCC" w:rsidRDefault="00830DCA" w:rsidP="000C1827">
      <w:pPr>
        <w:pStyle w:val="PURBullet-Indented"/>
        <w:rPr>
          <w:rFonts w:eastAsia="Gulim" w:cs="Arial"/>
        </w:rPr>
      </w:pPr>
      <w:r w:rsidRPr="00E62BCC">
        <w:rPr>
          <w:rFonts w:eastAsia="Gulim" w:cs="Arial"/>
        </w:rPr>
        <w:t>웹</w:t>
      </w:r>
      <w:r w:rsidRPr="00E62BCC">
        <w:rPr>
          <w:rFonts w:eastAsia="Gulim" w:cs="Arial"/>
        </w:rPr>
        <w:t xml:space="preserve"> </w:t>
      </w:r>
      <w:r w:rsidRPr="00E62BCC">
        <w:rPr>
          <w:rFonts w:eastAsia="Gulim" w:cs="Arial"/>
        </w:rPr>
        <w:t>페이지</w:t>
      </w:r>
    </w:p>
    <w:p w14:paraId="688867C4" w14:textId="77777777" w:rsidR="00EA48AA" w:rsidRPr="00E62BCC" w:rsidRDefault="00EA48AA" w:rsidP="000C1827">
      <w:pPr>
        <w:pStyle w:val="PURBullet-Indented"/>
        <w:rPr>
          <w:rFonts w:eastAsia="Gulim" w:cs="Arial"/>
        </w:rPr>
      </w:pPr>
      <w:r w:rsidRPr="00E62BCC">
        <w:rPr>
          <w:rFonts w:eastAsia="Gulim" w:cs="Arial"/>
        </w:rPr>
        <w:t>웹</w:t>
      </w:r>
      <w:r w:rsidRPr="00E62BCC">
        <w:rPr>
          <w:rFonts w:eastAsia="Gulim" w:cs="Arial"/>
        </w:rPr>
        <w:t xml:space="preserve"> </w:t>
      </w:r>
      <w:r w:rsidRPr="00E62BCC">
        <w:rPr>
          <w:rFonts w:eastAsia="Gulim" w:cs="Arial"/>
        </w:rPr>
        <w:t>사이트</w:t>
      </w:r>
    </w:p>
    <w:p w14:paraId="688867C5" w14:textId="77777777" w:rsidR="00EA48AA" w:rsidRPr="00E62BCC" w:rsidRDefault="00EA48AA" w:rsidP="000C1827">
      <w:pPr>
        <w:pStyle w:val="PURBullet-Indented"/>
        <w:rPr>
          <w:rFonts w:eastAsia="Gulim" w:cs="Arial"/>
        </w:rPr>
      </w:pPr>
      <w:r w:rsidRPr="00E62BCC">
        <w:rPr>
          <w:rFonts w:eastAsia="Gulim" w:cs="Arial"/>
        </w:rPr>
        <w:t>웹</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w:t>
      </w:r>
      <w:r w:rsidRPr="00E62BCC">
        <w:rPr>
          <w:rFonts w:eastAsia="Gulim" w:cs="Arial"/>
        </w:rPr>
        <w:t xml:space="preserve"> </w:t>
      </w:r>
    </w:p>
    <w:p w14:paraId="688867C6" w14:textId="77777777" w:rsidR="00EA48AA" w:rsidRPr="00E62BCC" w:rsidRDefault="00EA48AA" w:rsidP="000C1827">
      <w:pPr>
        <w:pStyle w:val="PURBullet-Indented"/>
        <w:rPr>
          <w:rFonts w:eastAsia="Gulim" w:cs="Arial"/>
        </w:rPr>
      </w:pPr>
      <w:r w:rsidRPr="00E62BCC">
        <w:rPr>
          <w:rFonts w:eastAsia="Gulim" w:cs="Arial"/>
        </w:rPr>
        <w:t>웹</w:t>
      </w:r>
      <w:r w:rsidRPr="00E62BCC">
        <w:rPr>
          <w:rFonts w:eastAsia="Gulim" w:cs="Arial"/>
        </w:rPr>
        <w:t xml:space="preserve"> </w:t>
      </w:r>
      <w:r w:rsidRPr="00E62BCC">
        <w:rPr>
          <w:rFonts w:eastAsia="Gulim" w:cs="Arial"/>
        </w:rPr>
        <w:t>서비스</w:t>
      </w:r>
    </w:p>
    <w:p w14:paraId="688867C7" w14:textId="77777777" w:rsidR="00EA48AA" w:rsidRPr="00E62BCC" w:rsidRDefault="00EA48AA" w:rsidP="00EA48AA">
      <w:pPr>
        <w:pStyle w:val="PURBody-Indented"/>
        <w:rPr>
          <w:rFonts w:eastAsia="Gulim" w:cs="Arial"/>
          <w:lang w:eastAsia="ko-KR"/>
        </w:rPr>
      </w:pPr>
      <w:r w:rsidRPr="00E62BCC">
        <w:rPr>
          <w:rFonts w:eastAsia="Gulim" w:cs="Arial"/>
          <w:lang w:eastAsia="ko-KR"/>
        </w:rPr>
        <w:t>비즈니스</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계열</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CRM, ERP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지원하는</w:t>
      </w:r>
      <w:r w:rsidRPr="00E62BCC">
        <w:rPr>
          <w:rFonts w:eastAsia="Gulim" w:cs="Arial"/>
          <w:lang w:eastAsia="ko-KR"/>
        </w:rPr>
        <w:t xml:space="preserve"> </w:t>
      </w:r>
      <w:r w:rsidRPr="00E62BCC">
        <w:rPr>
          <w:rFonts w:eastAsia="Gulim" w:cs="Arial"/>
          <w:lang w:eastAsia="ko-KR"/>
        </w:rPr>
        <w:t>데는</w:t>
      </w:r>
      <w:r w:rsidRPr="00E62BCC">
        <w:rPr>
          <w:rFonts w:eastAsia="Gulim" w:cs="Arial"/>
          <w:lang w:eastAsia="ko-KR"/>
        </w:rPr>
        <w:t xml:space="preserve"> </w:t>
      </w:r>
      <w:r w:rsidRPr="00E62BCC">
        <w:rPr>
          <w:rFonts w:eastAsia="Gulim" w:cs="Arial"/>
          <w:lang w:eastAsia="ko-KR"/>
        </w:rPr>
        <w:t>사용되지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7C8" w14:textId="77777777" w:rsidR="00EA48AA" w:rsidRPr="00E62BCC" w:rsidRDefault="00EA48AA" w:rsidP="00EA48AA">
      <w:pPr>
        <w:pStyle w:val="PURBlueStrong"/>
        <w:rPr>
          <w:rFonts w:eastAsia="Gulim" w:cs="Arial"/>
          <w:lang w:eastAsia="ko-KR"/>
        </w:rPr>
      </w:pPr>
      <w:r w:rsidRPr="00E62BCC">
        <w:rPr>
          <w:rFonts w:eastAsia="Gulim" w:cs="Arial"/>
          <w:lang w:eastAsia="ko-KR"/>
        </w:rPr>
        <w:t>장애</w:t>
      </w:r>
      <w:r w:rsidRPr="00E62BCC">
        <w:rPr>
          <w:rFonts w:eastAsia="Gulim" w:cs="Arial"/>
          <w:lang w:eastAsia="ko-KR"/>
        </w:rPr>
        <w:t xml:space="preserve"> </w:t>
      </w:r>
      <w:r w:rsidRPr="00E62BCC">
        <w:rPr>
          <w:rFonts w:eastAsia="Gulim" w:cs="Arial"/>
          <w:lang w:eastAsia="ko-KR"/>
        </w:rPr>
        <w:t>조치</w:t>
      </w:r>
      <w:r w:rsidRPr="00E62BCC">
        <w:rPr>
          <w:rFonts w:eastAsia="Gulim" w:cs="Arial"/>
          <w:lang w:eastAsia="ko-KR"/>
        </w:rPr>
        <w:t xml:space="preserve"> </w:t>
      </w:r>
      <w:r w:rsidRPr="00E62BCC">
        <w:rPr>
          <w:rFonts w:eastAsia="Gulim" w:cs="Arial"/>
          <w:lang w:eastAsia="ko-KR"/>
        </w:rPr>
        <w:t>서버</w:t>
      </w:r>
    </w:p>
    <w:p w14:paraId="688867C9" w14:textId="77777777" w:rsidR="00EA48AA" w:rsidRPr="00E62BCC" w:rsidRDefault="000942D7" w:rsidP="00D6363C">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지원하기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수만큼의</w:t>
      </w:r>
      <w:r w:rsidRPr="00E62BCC">
        <w:rPr>
          <w:rFonts w:eastAsia="Gulim" w:cs="Arial"/>
          <w:lang w:eastAsia="ko-KR"/>
        </w:rPr>
        <w:t xml:space="preserve"> </w:t>
      </w:r>
      <w:r w:rsidRPr="00E62BCC">
        <w:rPr>
          <w:rFonts w:eastAsia="Gulim" w:cs="Arial"/>
          <w:lang w:eastAsia="ko-KR"/>
        </w:rPr>
        <w:t>수동</w:t>
      </w:r>
      <w:r w:rsidRPr="00E62BCC">
        <w:rPr>
          <w:rFonts w:eastAsia="Gulim" w:cs="Arial"/>
          <w:lang w:eastAsia="ko-KR"/>
        </w:rPr>
        <w:t xml:space="preserve"> </w:t>
      </w:r>
      <w:r w:rsidRPr="00E62BCC">
        <w:rPr>
          <w:rFonts w:eastAsia="Gulim" w:cs="Arial"/>
          <w:lang w:eastAsia="ko-KR"/>
        </w:rPr>
        <w:t>장애</w:t>
      </w:r>
      <w:r w:rsidRPr="00E62BCC">
        <w:rPr>
          <w:rFonts w:eastAsia="Gulim" w:cs="Arial"/>
          <w:lang w:eastAsia="ko-KR"/>
        </w:rPr>
        <w:t xml:space="preserve"> </w:t>
      </w:r>
      <w:r w:rsidRPr="00E62BCC">
        <w:rPr>
          <w:rFonts w:eastAsia="Gulim" w:cs="Arial"/>
          <w:lang w:eastAsia="ko-KR"/>
        </w:rPr>
        <w:t>조치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장애</w:t>
      </w:r>
      <w:r w:rsidRPr="00E62BCC">
        <w:rPr>
          <w:rFonts w:eastAsia="Gulim" w:cs="Arial"/>
          <w:lang w:eastAsia="ko-KR"/>
        </w:rPr>
        <w:t xml:space="preserve"> </w:t>
      </w:r>
      <w:r w:rsidRPr="00E62BCC">
        <w:rPr>
          <w:rFonts w:eastAsia="Gulim" w:cs="Arial"/>
          <w:lang w:eastAsia="ko-KR"/>
        </w:rPr>
        <w:t>조치</w:t>
      </w:r>
      <w:r w:rsidRPr="00E62BCC">
        <w:rPr>
          <w:rFonts w:eastAsia="Gulim" w:cs="Arial"/>
          <w:lang w:eastAsia="ko-KR"/>
        </w:rPr>
        <w:t xml:space="preserve"> </w:t>
      </w:r>
      <w:r w:rsidRPr="00E62BCC">
        <w:rPr>
          <w:rFonts w:eastAsia="Gulim" w:cs="Arial"/>
          <w:lang w:eastAsia="ko-KR"/>
        </w:rPr>
        <w:t>이벤트가</w:t>
      </w:r>
      <w:r w:rsidRPr="00E62BCC">
        <w:rPr>
          <w:rFonts w:eastAsia="Gulim" w:cs="Arial"/>
          <w:lang w:eastAsia="ko-KR"/>
        </w:rPr>
        <w:t xml:space="preserve"> </w:t>
      </w:r>
      <w:r w:rsidRPr="00E62BCC">
        <w:rPr>
          <w:rFonts w:eastAsia="Gulim" w:cs="Arial"/>
          <w:lang w:eastAsia="ko-KR"/>
        </w:rPr>
        <w:t>예상되는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수동</w:t>
      </w:r>
      <w:r w:rsidRPr="00E62BCC">
        <w:rPr>
          <w:rFonts w:eastAsia="Gulim" w:cs="Arial"/>
          <w:lang w:eastAsia="ko-KR"/>
        </w:rPr>
        <w:t xml:space="preserve"> </w:t>
      </w:r>
      <w:r w:rsidRPr="00E62BCC">
        <w:rPr>
          <w:rFonts w:eastAsia="Gulim" w:cs="Arial"/>
          <w:lang w:eastAsia="ko-KR"/>
        </w:rPr>
        <w:t>장애</w:t>
      </w:r>
      <w:r w:rsidRPr="00E62BCC">
        <w:rPr>
          <w:rFonts w:eastAsia="Gulim" w:cs="Arial"/>
          <w:lang w:eastAsia="ko-KR"/>
        </w:rPr>
        <w:t xml:space="preserve"> </w:t>
      </w:r>
      <w:r w:rsidRPr="00E62BCC">
        <w:rPr>
          <w:rFonts w:eastAsia="Gulim" w:cs="Arial"/>
          <w:lang w:eastAsia="ko-KR"/>
        </w:rPr>
        <w:t>조치</w:t>
      </w:r>
      <w:r w:rsidRPr="00E62BCC">
        <w:rPr>
          <w:rFonts w:eastAsia="Gulim" w:cs="Arial"/>
          <w:lang w:eastAsia="ko-KR"/>
        </w:rPr>
        <w:t xml:space="preserve"> </w:t>
      </w:r>
      <w:r w:rsidRPr="00E62BCC">
        <w:rPr>
          <w:rFonts w:eastAsia="Gulim" w:cs="Arial"/>
          <w:lang w:eastAsia="ko-KR"/>
        </w:rPr>
        <w:t>인스턴스는</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이외의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w:t>
      </w:r>
      <w:r w:rsidRPr="00E62BCC">
        <w:rPr>
          <w:rFonts w:eastAsia="Gulim" w:cs="Arial"/>
          <w:lang w:eastAsia="ko-KR"/>
        </w:rPr>
        <w:t>실행되어야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그러나</w:t>
      </w:r>
      <w:r w:rsidRPr="00E62BCC">
        <w:rPr>
          <w:rFonts w:eastAsia="Gulim" w:cs="Arial"/>
          <w:lang w:eastAsia="ko-KR"/>
        </w:rPr>
        <w:t xml:space="preserve"> </w:t>
      </w:r>
      <w:r w:rsidRPr="00E62BCC">
        <w:rPr>
          <w:rFonts w:eastAsia="Gulim" w:cs="Arial"/>
          <w:lang w:eastAsia="ko-KR"/>
        </w:rPr>
        <w:t>위의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허여했으며</w:t>
      </w:r>
      <w:r w:rsidRPr="00E62BCC">
        <w:rPr>
          <w:rFonts w:eastAsia="Gulim" w:cs="Arial"/>
          <w:lang w:eastAsia="ko-KR"/>
        </w:rPr>
        <w:t xml:space="preserve"> </w:t>
      </w:r>
      <w:r w:rsidRPr="00E62BCC">
        <w:rPr>
          <w:rFonts w:eastAsia="Gulim" w:cs="Arial"/>
          <w:lang w:eastAsia="ko-KR"/>
        </w:rPr>
        <w:t>수동</w:t>
      </w:r>
      <w:r w:rsidRPr="00E62BCC">
        <w:rPr>
          <w:rFonts w:eastAsia="Gulim" w:cs="Arial"/>
          <w:lang w:eastAsia="ko-KR"/>
        </w:rPr>
        <w:t xml:space="preserve"> </w:t>
      </w:r>
      <w:r w:rsidRPr="00E62BCC">
        <w:rPr>
          <w:rFonts w:eastAsia="Gulim" w:cs="Arial"/>
          <w:lang w:eastAsia="ko-KR"/>
        </w:rPr>
        <w:t>장애</w:t>
      </w:r>
      <w:r w:rsidRPr="00E62BCC">
        <w:rPr>
          <w:rFonts w:eastAsia="Gulim" w:cs="Arial"/>
          <w:lang w:eastAsia="ko-KR"/>
        </w:rPr>
        <w:t xml:space="preserve"> </w:t>
      </w:r>
      <w:r w:rsidRPr="00E62BCC">
        <w:rPr>
          <w:rFonts w:eastAsia="Gulim" w:cs="Arial"/>
          <w:lang w:eastAsia="ko-KR"/>
        </w:rPr>
        <w:t>조치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OSE</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초과할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없으며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인수는</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서버의</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코어</w:t>
      </w:r>
      <w:r w:rsidRPr="00E62BCC">
        <w:rPr>
          <w:rFonts w:eastAsia="Gulim" w:cs="Arial"/>
          <w:lang w:eastAsia="ko-KR"/>
        </w:rPr>
        <w:t xml:space="preserve"> </w:t>
      </w:r>
      <w:r w:rsidRPr="00E62BCC">
        <w:rPr>
          <w:rFonts w:eastAsia="Gulim" w:cs="Arial"/>
          <w:lang w:eastAsia="ko-KR"/>
        </w:rPr>
        <w:t>인수와</w:t>
      </w:r>
      <w:r w:rsidRPr="00E62BCC">
        <w:rPr>
          <w:rFonts w:eastAsia="Gulim" w:cs="Arial"/>
          <w:lang w:eastAsia="ko-KR"/>
        </w:rPr>
        <w:t xml:space="preserve"> </w:t>
      </w:r>
      <w:r w:rsidRPr="00E62BCC">
        <w:rPr>
          <w:rFonts w:eastAsia="Gulim" w:cs="Arial"/>
          <w:lang w:eastAsia="ko-KR"/>
        </w:rPr>
        <w:t>같거나</w:t>
      </w:r>
      <w:r w:rsidRPr="00E62BCC">
        <w:rPr>
          <w:rFonts w:eastAsia="Gulim" w:cs="Arial"/>
          <w:lang w:eastAsia="ko-KR"/>
        </w:rPr>
        <w:t xml:space="preserve"> </w:t>
      </w:r>
      <w:r w:rsidRPr="00E62BCC">
        <w:rPr>
          <w:rFonts w:eastAsia="Gulim" w:cs="Arial"/>
          <w:lang w:eastAsia="ko-KR"/>
        </w:rPr>
        <w:t>그보다</w:t>
      </w:r>
      <w:r w:rsidRPr="00E62BCC">
        <w:rPr>
          <w:rFonts w:eastAsia="Gulim" w:cs="Arial"/>
          <w:lang w:eastAsia="ko-KR"/>
        </w:rPr>
        <w:t xml:space="preserve"> </w:t>
      </w:r>
      <w:r w:rsidRPr="00E62BCC">
        <w:rPr>
          <w:rFonts w:eastAsia="Gulim" w:cs="Arial"/>
          <w:lang w:eastAsia="ko-KR"/>
        </w:rPr>
        <w:t>낮아야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위의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개별</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스레드</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활성</w:t>
      </w:r>
      <w:r w:rsidRPr="00E62BCC">
        <w:rPr>
          <w:rFonts w:eastAsia="Gulim" w:cs="Arial"/>
          <w:lang w:eastAsia="ko-KR"/>
        </w:rPr>
        <w:t xml:space="preserve"> </w:t>
      </w:r>
      <w:r w:rsidRPr="00E62BCC">
        <w:rPr>
          <w:rFonts w:eastAsia="Gulim" w:cs="Arial"/>
          <w:lang w:eastAsia="ko-KR"/>
        </w:rPr>
        <w:t>인스턴스가</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스레드</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초과할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7CA" w14:textId="77777777" w:rsidR="00EA48AA" w:rsidRPr="00E62BCC" w:rsidRDefault="00EA48AA" w:rsidP="00EA48AA">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7CB" w14:textId="77777777" w:rsidR="002C084A" w:rsidRPr="00E62BCC" w:rsidRDefault="00EA48AA" w:rsidP="002C084A">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7CC" w14:textId="77777777" w:rsidR="000C3222" w:rsidRPr="00E62BCC" w:rsidRDefault="00AD3685" w:rsidP="000C3222">
      <w:pPr>
        <w:pStyle w:val="PURBreadcrumb"/>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bookmarkEnd w:id="287"/>
    <w:p w14:paraId="688867CD" w14:textId="77777777" w:rsidR="000C3222" w:rsidRPr="00E62BCC" w:rsidRDefault="000C3222" w:rsidP="002C084A">
      <w:pPr>
        <w:pStyle w:val="PURBody-Indented"/>
        <w:jc w:val="right"/>
        <w:rPr>
          <w:rFonts w:eastAsia="Gulim" w:cs="Arial"/>
          <w:lang w:eastAsia="ko-KR"/>
        </w:rPr>
        <w:sectPr w:rsidR="000C3222" w:rsidRPr="00E62BCC" w:rsidSect="00762C85">
          <w:footerReference w:type="default" r:id="rId136"/>
          <w:type w:val="continuous"/>
          <w:pgSz w:w="12240" w:h="15840" w:code="1"/>
          <w:pgMar w:top="1166" w:right="720" w:bottom="720" w:left="720" w:header="432" w:footer="288" w:gutter="0"/>
          <w:cols w:space="360"/>
          <w:docGrid w:linePitch="360"/>
        </w:sectPr>
      </w:pPr>
    </w:p>
    <w:p w14:paraId="688867CE" w14:textId="77777777" w:rsidR="000C3222" w:rsidRPr="00E62BCC" w:rsidRDefault="00A25EF4" w:rsidP="000C3222">
      <w:pPr>
        <w:pStyle w:val="PURSectionHeading"/>
        <w:spacing w:after="0"/>
        <w:rPr>
          <w:rFonts w:eastAsia="Gulim" w:cs="Arial"/>
          <w:lang w:eastAsia="ko-KR"/>
        </w:rPr>
      </w:pPr>
      <w:bookmarkStart w:id="358" w:name="_Toc346536855"/>
      <w:bookmarkStart w:id="359" w:name="_Toc339280319"/>
      <w:bookmarkStart w:id="360" w:name="_Toc363552793"/>
      <w:bookmarkStart w:id="361" w:name="_Toc378682258"/>
      <w:bookmarkStart w:id="362" w:name="_Toc371268270"/>
      <w:bookmarkStart w:id="363" w:name="_Toc381961132"/>
      <w:bookmarkStart w:id="364" w:name="SAL"/>
      <w:r w:rsidRPr="00E62BCC">
        <w:rPr>
          <w:rFonts w:eastAsia="Gulim" w:cs="Arial"/>
          <w:lang w:eastAsia="ko-KR"/>
        </w:rPr>
        <w:lastRenderedPageBreak/>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(SAL) </w:t>
      </w:r>
      <w:r w:rsidRPr="00E62BCC">
        <w:rPr>
          <w:rFonts w:eastAsia="Gulim" w:cs="Arial"/>
          <w:lang w:eastAsia="ko-KR"/>
        </w:rPr>
        <w:t>모델</w:t>
      </w:r>
      <w:r w:rsidRPr="00E62BCC">
        <w:rPr>
          <w:rFonts w:eastAsia="Gulim" w:cs="Arial"/>
          <w:lang w:eastAsia="ko-KR"/>
        </w:rPr>
        <w:t>(</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서비스가</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w:t>
      </w:r>
      <w:bookmarkEnd w:id="282"/>
      <w:bookmarkEnd w:id="283"/>
      <w:bookmarkEnd w:id="284"/>
      <w:bookmarkEnd w:id="285"/>
      <w:bookmarkEnd w:id="358"/>
      <w:bookmarkEnd w:id="359"/>
      <w:bookmarkEnd w:id="360"/>
      <w:bookmarkEnd w:id="361"/>
      <w:bookmarkEnd w:id="362"/>
      <w:bookmarkEnd w:id="363"/>
    </w:p>
    <w:p w14:paraId="688867CF" w14:textId="77777777" w:rsidR="000C3222" w:rsidRPr="00E62BCC" w:rsidRDefault="000C3222" w:rsidP="000C3222">
      <w:pPr>
        <w:pStyle w:val="TOC2"/>
        <w:rPr>
          <w:rFonts w:ascii="Arial" w:eastAsia="Gulim" w:hAnsi="Arial" w:cs="Arial"/>
          <w:lang w:eastAsia="ko-KR"/>
        </w:rPr>
        <w:sectPr w:rsidR="000C3222" w:rsidRPr="00E62BCC" w:rsidSect="00762C85">
          <w:footerReference w:type="default" r:id="rId137"/>
          <w:pgSz w:w="12240" w:h="15840" w:code="1"/>
          <w:pgMar w:top="1166" w:right="720" w:bottom="720" w:left="720" w:header="432" w:footer="288" w:gutter="0"/>
          <w:cols w:space="360"/>
          <w:docGrid w:linePitch="360"/>
        </w:sectPr>
      </w:pPr>
    </w:p>
    <w:p w14:paraId="77378461" w14:textId="77777777" w:rsidR="00B05E43" w:rsidRDefault="00BE6B24">
      <w:pPr>
        <w:pStyle w:val="TOC2"/>
        <w:rPr>
          <w:noProof/>
          <w:color w:val="auto"/>
          <w:sz w:val="22"/>
        </w:rPr>
      </w:pPr>
      <w:r w:rsidRPr="00E62BCC">
        <w:rPr>
          <w:rFonts w:ascii="Arial" w:eastAsia="Gulim" w:hAnsi="Arial" w:cs="Arial"/>
        </w:rPr>
        <w:lastRenderedPageBreak/>
        <w:fldChar w:fldCharType="begin"/>
      </w:r>
      <w:r w:rsidR="0006656D" w:rsidRPr="00E62BCC">
        <w:rPr>
          <w:rFonts w:ascii="Arial" w:eastAsia="Gulim" w:hAnsi="Arial" w:cs="Arial"/>
        </w:rPr>
        <w:instrText xml:space="preserve"> TOC \b SAL \h \z \t "PUR Product Name,2" </w:instrText>
      </w:r>
      <w:r w:rsidRPr="00E62BCC">
        <w:rPr>
          <w:rFonts w:ascii="Arial" w:eastAsia="Gulim" w:hAnsi="Arial" w:cs="Arial"/>
        </w:rPr>
        <w:fldChar w:fldCharType="separate"/>
      </w:r>
      <w:hyperlink w:anchor="_Toc381961174" w:history="1">
        <w:r w:rsidR="00B05E43" w:rsidRPr="007E209B">
          <w:rPr>
            <w:rStyle w:val="Hyperlink"/>
            <w:rFonts w:eastAsia="Gulim" w:cs="Arial"/>
            <w:noProof/>
            <w:lang w:eastAsia="ko-KR"/>
          </w:rPr>
          <w:t xml:space="preserve">Exchange Server 2013 Standard </w:t>
        </w:r>
        <w:r w:rsidR="00B05E43" w:rsidRPr="007E209B">
          <w:rPr>
            <w:rStyle w:val="Hyperlink"/>
            <w:rFonts w:eastAsia="Gulim" w:cs="Arial" w:hint="eastAsia"/>
            <w:noProof/>
            <w:lang w:eastAsia="ko-KR"/>
          </w:rPr>
          <w:t>및</w:t>
        </w:r>
        <w:r w:rsidR="00B05E43" w:rsidRPr="007E209B">
          <w:rPr>
            <w:rStyle w:val="Hyperlink"/>
            <w:rFonts w:eastAsia="Gulim" w:cs="Arial"/>
            <w:noProof/>
            <w:lang w:eastAsia="ko-KR"/>
          </w:rPr>
          <w:t xml:space="preserve"> Enterprise</w:t>
        </w:r>
        <w:r w:rsidR="00B05E43">
          <w:rPr>
            <w:noProof/>
            <w:webHidden/>
          </w:rPr>
          <w:tab/>
        </w:r>
        <w:r w:rsidR="00B05E43">
          <w:rPr>
            <w:noProof/>
            <w:webHidden/>
          </w:rPr>
          <w:fldChar w:fldCharType="begin"/>
        </w:r>
        <w:r w:rsidR="00B05E43">
          <w:rPr>
            <w:noProof/>
            <w:webHidden/>
          </w:rPr>
          <w:instrText xml:space="preserve"> PAGEREF _Toc381961174 \h </w:instrText>
        </w:r>
        <w:r w:rsidR="00B05E43">
          <w:rPr>
            <w:noProof/>
            <w:webHidden/>
          </w:rPr>
        </w:r>
        <w:r w:rsidR="00B05E43">
          <w:rPr>
            <w:noProof/>
            <w:webHidden/>
          </w:rPr>
          <w:fldChar w:fldCharType="separate"/>
        </w:r>
        <w:r w:rsidR="00B05E43">
          <w:rPr>
            <w:noProof/>
            <w:webHidden/>
          </w:rPr>
          <w:t>31</w:t>
        </w:r>
        <w:r w:rsidR="00B05E43">
          <w:rPr>
            <w:noProof/>
            <w:webHidden/>
          </w:rPr>
          <w:fldChar w:fldCharType="end"/>
        </w:r>
      </w:hyperlink>
    </w:p>
    <w:p w14:paraId="27DE6F5B" w14:textId="77777777" w:rsidR="00B05E43" w:rsidRDefault="00AD3685">
      <w:pPr>
        <w:pStyle w:val="TOC2"/>
        <w:rPr>
          <w:noProof/>
          <w:color w:val="auto"/>
          <w:sz w:val="22"/>
        </w:rPr>
      </w:pPr>
      <w:hyperlink w:anchor="_Toc381961175" w:history="1">
        <w:r w:rsidR="00B05E43" w:rsidRPr="007E209B">
          <w:rPr>
            <w:rStyle w:val="Hyperlink"/>
            <w:rFonts w:eastAsia="Gulim" w:cs="Arial"/>
            <w:noProof/>
            <w:lang w:eastAsia="ko-KR"/>
          </w:rPr>
          <w:t>Forefront Identity Manager 2010 R2</w:t>
        </w:r>
        <w:r w:rsidR="00B05E43">
          <w:rPr>
            <w:noProof/>
            <w:webHidden/>
          </w:rPr>
          <w:tab/>
        </w:r>
        <w:r w:rsidR="00B05E43">
          <w:rPr>
            <w:noProof/>
            <w:webHidden/>
          </w:rPr>
          <w:fldChar w:fldCharType="begin"/>
        </w:r>
        <w:r w:rsidR="00B05E43">
          <w:rPr>
            <w:noProof/>
            <w:webHidden/>
          </w:rPr>
          <w:instrText xml:space="preserve"> PAGEREF _Toc381961175 \h </w:instrText>
        </w:r>
        <w:r w:rsidR="00B05E43">
          <w:rPr>
            <w:noProof/>
            <w:webHidden/>
          </w:rPr>
        </w:r>
        <w:r w:rsidR="00B05E43">
          <w:rPr>
            <w:noProof/>
            <w:webHidden/>
          </w:rPr>
          <w:fldChar w:fldCharType="separate"/>
        </w:r>
        <w:r w:rsidR="00B05E43">
          <w:rPr>
            <w:noProof/>
            <w:webHidden/>
          </w:rPr>
          <w:t>33</w:t>
        </w:r>
        <w:r w:rsidR="00B05E43">
          <w:rPr>
            <w:noProof/>
            <w:webHidden/>
          </w:rPr>
          <w:fldChar w:fldCharType="end"/>
        </w:r>
      </w:hyperlink>
    </w:p>
    <w:p w14:paraId="1B62C21D" w14:textId="77777777" w:rsidR="00B05E43" w:rsidRDefault="00AD3685">
      <w:pPr>
        <w:pStyle w:val="TOC2"/>
        <w:rPr>
          <w:noProof/>
          <w:color w:val="auto"/>
          <w:sz w:val="22"/>
        </w:rPr>
      </w:pPr>
      <w:hyperlink w:anchor="_Toc381961176" w:history="1">
        <w:r w:rsidR="00B05E43" w:rsidRPr="007E209B">
          <w:rPr>
            <w:rStyle w:val="Hyperlink"/>
            <w:rFonts w:eastAsia="Gulim" w:cs="Arial"/>
            <w:noProof/>
            <w:lang w:eastAsia="ko-KR"/>
          </w:rPr>
          <w:t>Lync Server 2013</w:t>
        </w:r>
        <w:r w:rsidR="00B05E43">
          <w:rPr>
            <w:noProof/>
            <w:webHidden/>
          </w:rPr>
          <w:tab/>
        </w:r>
        <w:r w:rsidR="00B05E43">
          <w:rPr>
            <w:noProof/>
            <w:webHidden/>
          </w:rPr>
          <w:fldChar w:fldCharType="begin"/>
        </w:r>
        <w:r w:rsidR="00B05E43">
          <w:rPr>
            <w:noProof/>
            <w:webHidden/>
          </w:rPr>
          <w:instrText xml:space="preserve"> PAGEREF _Toc381961176 \h </w:instrText>
        </w:r>
        <w:r w:rsidR="00B05E43">
          <w:rPr>
            <w:noProof/>
            <w:webHidden/>
          </w:rPr>
        </w:r>
        <w:r w:rsidR="00B05E43">
          <w:rPr>
            <w:noProof/>
            <w:webHidden/>
          </w:rPr>
          <w:fldChar w:fldCharType="separate"/>
        </w:r>
        <w:r w:rsidR="00B05E43">
          <w:rPr>
            <w:noProof/>
            <w:webHidden/>
          </w:rPr>
          <w:t>34</w:t>
        </w:r>
        <w:r w:rsidR="00B05E43">
          <w:rPr>
            <w:noProof/>
            <w:webHidden/>
          </w:rPr>
          <w:fldChar w:fldCharType="end"/>
        </w:r>
      </w:hyperlink>
    </w:p>
    <w:p w14:paraId="36BD9406" w14:textId="77777777" w:rsidR="00B05E43" w:rsidRDefault="00AD3685">
      <w:pPr>
        <w:pStyle w:val="TOC2"/>
        <w:rPr>
          <w:noProof/>
          <w:color w:val="auto"/>
          <w:sz w:val="22"/>
        </w:rPr>
      </w:pPr>
      <w:hyperlink w:anchor="_Toc381961177" w:history="1">
        <w:r w:rsidR="00B05E43" w:rsidRPr="007E209B">
          <w:rPr>
            <w:rStyle w:val="Hyperlink"/>
            <w:rFonts w:eastAsia="Gulim" w:cs="Arial"/>
            <w:noProof/>
            <w:lang w:eastAsia="ko-KR"/>
          </w:rPr>
          <w:t>Microsoft Application Virtualization Hosting for Desktops</w:t>
        </w:r>
        <w:r w:rsidR="00B05E43">
          <w:rPr>
            <w:noProof/>
            <w:webHidden/>
          </w:rPr>
          <w:tab/>
        </w:r>
        <w:r w:rsidR="00B05E43">
          <w:rPr>
            <w:noProof/>
            <w:webHidden/>
          </w:rPr>
          <w:fldChar w:fldCharType="begin"/>
        </w:r>
        <w:r w:rsidR="00B05E43">
          <w:rPr>
            <w:noProof/>
            <w:webHidden/>
          </w:rPr>
          <w:instrText xml:space="preserve"> PAGEREF _Toc381961177 \h </w:instrText>
        </w:r>
        <w:r w:rsidR="00B05E43">
          <w:rPr>
            <w:noProof/>
            <w:webHidden/>
          </w:rPr>
        </w:r>
        <w:r w:rsidR="00B05E43">
          <w:rPr>
            <w:noProof/>
            <w:webHidden/>
          </w:rPr>
          <w:fldChar w:fldCharType="separate"/>
        </w:r>
        <w:r w:rsidR="00B05E43">
          <w:rPr>
            <w:noProof/>
            <w:webHidden/>
          </w:rPr>
          <w:t>35</w:t>
        </w:r>
        <w:r w:rsidR="00B05E43">
          <w:rPr>
            <w:noProof/>
            <w:webHidden/>
          </w:rPr>
          <w:fldChar w:fldCharType="end"/>
        </w:r>
      </w:hyperlink>
    </w:p>
    <w:p w14:paraId="21E47A94" w14:textId="77777777" w:rsidR="00B05E43" w:rsidRDefault="00AD3685">
      <w:pPr>
        <w:pStyle w:val="TOC2"/>
        <w:rPr>
          <w:noProof/>
          <w:color w:val="auto"/>
          <w:sz w:val="22"/>
        </w:rPr>
      </w:pPr>
      <w:hyperlink w:anchor="_Toc381961178" w:history="1">
        <w:r w:rsidR="00B05E43" w:rsidRPr="007E209B">
          <w:rPr>
            <w:rStyle w:val="Hyperlink"/>
            <w:rFonts w:eastAsia="Gulim" w:cs="Arial"/>
            <w:noProof/>
            <w:lang w:eastAsia="ko-KR"/>
          </w:rPr>
          <w:t>Microsoft Application Virtualization for Remote Desktop Services</w:t>
        </w:r>
        <w:r w:rsidR="00B05E43">
          <w:rPr>
            <w:noProof/>
            <w:webHidden/>
          </w:rPr>
          <w:tab/>
        </w:r>
        <w:r w:rsidR="00B05E43">
          <w:rPr>
            <w:noProof/>
            <w:webHidden/>
          </w:rPr>
          <w:fldChar w:fldCharType="begin"/>
        </w:r>
        <w:r w:rsidR="00B05E43">
          <w:rPr>
            <w:noProof/>
            <w:webHidden/>
          </w:rPr>
          <w:instrText xml:space="preserve"> PAGEREF _Toc381961178 \h </w:instrText>
        </w:r>
        <w:r w:rsidR="00B05E43">
          <w:rPr>
            <w:noProof/>
            <w:webHidden/>
          </w:rPr>
        </w:r>
        <w:r w:rsidR="00B05E43">
          <w:rPr>
            <w:noProof/>
            <w:webHidden/>
          </w:rPr>
          <w:fldChar w:fldCharType="separate"/>
        </w:r>
        <w:r w:rsidR="00B05E43">
          <w:rPr>
            <w:noProof/>
            <w:webHidden/>
          </w:rPr>
          <w:t>36</w:t>
        </w:r>
        <w:r w:rsidR="00B05E43">
          <w:rPr>
            <w:noProof/>
            <w:webHidden/>
          </w:rPr>
          <w:fldChar w:fldCharType="end"/>
        </w:r>
      </w:hyperlink>
    </w:p>
    <w:p w14:paraId="553F55C8" w14:textId="77777777" w:rsidR="00B05E43" w:rsidRDefault="00AD3685">
      <w:pPr>
        <w:pStyle w:val="TOC2"/>
        <w:rPr>
          <w:noProof/>
          <w:color w:val="auto"/>
          <w:sz w:val="22"/>
        </w:rPr>
      </w:pPr>
      <w:hyperlink w:anchor="_Toc381961179" w:history="1">
        <w:r w:rsidR="00B05E43" w:rsidRPr="007E209B">
          <w:rPr>
            <w:rStyle w:val="Hyperlink"/>
            <w:rFonts w:eastAsia="Gulim" w:cs="Arial"/>
            <w:noProof/>
            <w:lang w:eastAsia="ko-KR"/>
          </w:rPr>
          <w:t>Microsoft Dynamics AX 2012 R2</w:t>
        </w:r>
        <w:r w:rsidR="00B05E43">
          <w:rPr>
            <w:noProof/>
            <w:webHidden/>
          </w:rPr>
          <w:tab/>
        </w:r>
        <w:r w:rsidR="00B05E43">
          <w:rPr>
            <w:noProof/>
            <w:webHidden/>
          </w:rPr>
          <w:fldChar w:fldCharType="begin"/>
        </w:r>
        <w:r w:rsidR="00B05E43">
          <w:rPr>
            <w:noProof/>
            <w:webHidden/>
          </w:rPr>
          <w:instrText xml:space="preserve"> PAGEREF _Toc381961179 \h </w:instrText>
        </w:r>
        <w:r w:rsidR="00B05E43">
          <w:rPr>
            <w:noProof/>
            <w:webHidden/>
          </w:rPr>
        </w:r>
        <w:r w:rsidR="00B05E43">
          <w:rPr>
            <w:noProof/>
            <w:webHidden/>
          </w:rPr>
          <w:fldChar w:fldCharType="separate"/>
        </w:r>
        <w:r w:rsidR="00B05E43">
          <w:rPr>
            <w:noProof/>
            <w:webHidden/>
          </w:rPr>
          <w:t>36</w:t>
        </w:r>
        <w:r w:rsidR="00B05E43">
          <w:rPr>
            <w:noProof/>
            <w:webHidden/>
          </w:rPr>
          <w:fldChar w:fldCharType="end"/>
        </w:r>
      </w:hyperlink>
    </w:p>
    <w:p w14:paraId="79CAC793" w14:textId="77777777" w:rsidR="00B05E43" w:rsidRDefault="00AD3685">
      <w:pPr>
        <w:pStyle w:val="TOC2"/>
        <w:rPr>
          <w:noProof/>
          <w:color w:val="auto"/>
          <w:sz w:val="22"/>
        </w:rPr>
      </w:pPr>
      <w:hyperlink w:anchor="_Toc381961180" w:history="1">
        <w:r w:rsidR="00B05E43" w:rsidRPr="007E209B">
          <w:rPr>
            <w:rStyle w:val="Hyperlink"/>
            <w:rFonts w:eastAsia="Gulim" w:cs="Arial"/>
            <w:noProof/>
            <w:lang w:eastAsia="ko-KR"/>
          </w:rPr>
          <w:t>Microsoft Dynamics C5 2012</w:t>
        </w:r>
        <w:r w:rsidR="00B05E43">
          <w:rPr>
            <w:noProof/>
            <w:webHidden/>
          </w:rPr>
          <w:tab/>
        </w:r>
        <w:r w:rsidR="00B05E43">
          <w:rPr>
            <w:noProof/>
            <w:webHidden/>
          </w:rPr>
          <w:fldChar w:fldCharType="begin"/>
        </w:r>
        <w:r w:rsidR="00B05E43">
          <w:rPr>
            <w:noProof/>
            <w:webHidden/>
          </w:rPr>
          <w:instrText xml:space="preserve"> PAGEREF _Toc381961180 \h </w:instrText>
        </w:r>
        <w:r w:rsidR="00B05E43">
          <w:rPr>
            <w:noProof/>
            <w:webHidden/>
          </w:rPr>
        </w:r>
        <w:r w:rsidR="00B05E43">
          <w:rPr>
            <w:noProof/>
            <w:webHidden/>
          </w:rPr>
          <w:fldChar w:fldCharType="separate"/>
        </w:r>
        <w:r w:rsidR="00B05E43">
          <w:rPr>
            <w:noProof/>
            <w:webHidden/>
          </w:rPr>
          <w:t>38</w:t>
        </w:r>
        <w:r w:rsidR="00B05E43">
          <w:rPr>
            <w:noProof/>
            <w:webHidden/>
          </w:rPr>
          <w:fldChar w:fldCharType="end"/>
        </w:r>
      </w:hyperlink>
    </w:p>
    <w:p w14:paraId="73573E25" w14:textId="77777777" w:rsidR="00B05E43" w:rsidRDefault="00AD3685">
      <w:pPr>
        <w:pStyle w:val="TOC2"/>
        <w:rPr>
          <w:noProof/>
          <w:color w:val="auto"/>
          <w:sz w:val="22"/>
        </w:rPr>
      </w:pPr>
      <w:hyperlink w:anchor="_Toc381961181" w:history="1">
        <w:r w:rsidR="00B05E43" w:rsidRPr="007E209B">
          <w:rPr>
            <w:rStyle w:val="Hyperlink"/>
            <w:rFonts w:eastAsia="Gulim" w:cs="Arial"/>
            <w:noProof/>
            <w:lang w:eastAsia="ko-KR"/>
          </w:rPr>
          <w:t>Microsoft Dynamics CRM 2013 Service Provider</w:t>
        </w:r>
        <w:r w:rsidR="00B05E43">
          <w:rPr>
            <w:noProof/>
            <w:webHidden/>
          </w:rPr>
          <w:tab/>
        </w:r>
        <w:r w:rsidR="00B05E43">
          <w:rPr>
            <w:noProof/>
            <w:webHidden/>
          </w:rPr>
          <w:fldChar w:fldCharType="begin"/>
        </w:r>
        <w:r w:rsidR="00B05E43">
          <w:rPr>
            <w:noProof/>
            <w:webHidden/>
          </w:rPr>
          <w:instrText xml:space="preserve"> PAGEREF _Toc381961181 \h </w:instrText>
        </w:r>
        <w:r w:rsidR="00B05E43">
          <w:rPr>
            <w:noProof/>
            <w:webHidden/>
          </w:rPr>
        </w:r>
        <w:r w:rsidR="00B05E43">
          <w:rPr>
            <w:noProof/>
            <w:webHidden/>
          </w:rPr>
          <w:fldChar w:fldCharType="separate"/>
        </w:r>
        <w:r w:rsidR="00B05E43">
          <w:rPr>
            <w:noProof/>
            <w:webHidden/>
          </w:rPr>
          <w:t>38</w:t>
        </w:r>
        <w:r w:rsidR="00B05E43">
          <w:rPr>
            <w:noProof/>
            <w:webHidden/>
          </w:rPr>
          <w:fldChar w:fldCharType="end"/>
        </w:r>
      </w:hyperlink>
    </w:p>
    <w:p w14:paraId="74F8196F" w14:textId="77777777" w:rsidR="00B05E43" w:rsidRDefault="00AD3685">
      <w:pPr>
        <w:pStyle w:val="TOC2"/>
        <w:rPr>
          <w:noProof/>
          <w:color w:val="auto"/>
          <w:sz w:val="22"/>
        </w:rPr>
      </w:pPr>
      <w:hyperlink w:anchor="_Toc381961182" w:history="1">
        <w:r w:rsidR="00B05E43" w:rsidRPr="007E209B">
          <w:rPr>
            <w:rStyle w:val="Hyperlink"/>
            <w:rFonts w:eastAsia="Gulim" w:cs="Arial"/>
            <w:noProof/>
          </w:rPr>
          <w:t>Microsoft Dynamics GP 2013</w:t>
        </w:r>
        <w:r w:rsidR="00B05E43">
          <w:rPr>
            <w:noProof/>
            <w:webHidden/>
          </w:rPr>
          <w:tab/>
        </w:r>
        <w:r w:rsidR="00B05E43">
          <w:rPr>
            <w:noProof/>
            <w:webHidden/>
          </w:rPr>
          <w:fldChar w:fldCharType="begin"/>
        </w:r>
        <w:r w:rsidR="00B05E43">
          <w:rPr>
            <w:noProof/>
            <w:webHidden/>
          </w:rPr>
          <w:instrText xml:space="preserve"> PAGEREF _Toc381961182 \h </w:instrText>
        </w:r>
        <w:r w:rsidR="00B05E43">
          <w:rPr>
            <w:noProof/>
            <w:webHidden/>
          </w:rPr>
        </w:r>
        <w:r w:rsidR="00B05E43">
          <w:rPr>
            <w:noProof/>
            <w:webHidden/>
          </w:rPr>
          <w:fldChar w:fldCharType="separate"/>
        </w:r>
        <w:r w:rsidR="00B05E43">
          <w:rPr>
            <w:noProof/>
            <w:webHidden/>
          </w:rPr>
          <w:t>39</w:t>
        </w:r>
        <w:r w:rsidR="00B05E43">
          <w:rPr>
            <w:noProof/>
            <w:webHidden/>
          </w:rPr>
          <w:fldChar w:fldCharType="end"/>
        </w:r>
      </w:hyperlink>
    </w:p>
    <w:p w14:paraId="6CF4AB3C" w14:textId="77777777" w:rsidR="00B05E43" w:rsidRDefault="00AD3685">
      <w:pPr>
        <w:pStyle w:val="TOC2"/>
        <w:rPr>
          <w:noProof/>
          <w:color w:val="auto"/>
          <w:sz w:val="22"/>
        </w:rPr>
      </w:pPr>
      <w:hyperlink w:anchor="_Toc381961183" w:history="1">
        <w:r w:rsidR="00B05E43" w:rsidRPr="007E209B">
          <w:rPr>
            <w:rStyle w:val="Hyperlink"/>
            <w:rFonts w:eastAsia="Gulim" w:cs="Arial"/>
            <w:noProof/>
            <w:lang w:eastAsia="ko-KR"/>
          </w:rPr>
          <w:t>Microsoft Dynamics NAV 2013 R2</w:t>
        </w:r>
        <w:r w:rsidR="00B05E43">
          <w:rPr>
            <w:noProof/>
            <w:webHidden/>
          </w:rPr>
          <w:tab/>
        </w:r>
        <w:r w:rsidR="00B05E43">
          <w:rPr>
            <w:noProof/>
            <w:webHidden/>
          </w:rPr>
          <w:fldChar w:fldCharType="begin"/>
        </w:r>
        <w:r w:rsidR="00B05E43">
          <w:rPr>
            <w:noProof/>
            <w:webHidden/>
          </w:rPr>
          <w:instrText xml:space="preserve"> PAGEREF _Toc381961183 \h </w:instrText>
        </w:r>
        <w:r w:rsidR="00B05E43">
          <w:rPr>
            <w:noProof/>
            <w:webHidden/>
          </w:rPr>
        </w:r>
        <w:r w:rsidR="00B05E43">
          <w:rPr>
            <w:noProof/>
            <w:webHidden/>
          </w:rPr>
          <w:fldChar w:fldCharType="separate"/>
        </w:r>
        <w:r w:rsidR="00B05E43">
          <w:rPr>
            <w:noProof/>
            <w:webHidden/>
          </w:rPr>
          <w:t>40</w:t>
        </w:r>
        <w:r w:rsidR="00B05E43">
          <w:rPr>
            <w:noProof/>
            <w:webHidden/>
          </w:rPr>
          <w:fldChar w:fldCharType="end"/>
        </w:r>
      </w:hyperlink>
    </w:p>
    <w:p w14:paraId="015A1D01" w14:textId="77777777" w:rsidR="00B05E43" w:rsidRDefault="00AD3685">
      <w:pPr>
        <w:pStyle w:val="TOC2"/>
        <w:rPr>
          <w:noProof/>
          <w:color w:val="auto"/>
          <w:sz w:val="22"/>
        </w:rPr>
      </w:pPr>
      <w:hyperlink w:anchor="_Toc381961184" w:history="1">
        <w:r w:rsidR="00B05E43" w:rsidRPr="007E209B">
          <w:rPr>
            <w:rStyle w:val="Hyperlink"/>
            <w:rFonts w:eastAsia="Gulim" w:cs="Arial"/>
            <w:noProof/>
            <w:lang w:eastAsia="ko-KR"/>
          </w:rPr>
          <w:t>Microsoft Dynamics SL 2011</w:t>
        </w:r>
        <w:r w:rsidR="00B05E43">
          <w:rPr>
            <w:noProof/>
            <w:webHidden/>
          </w:rPr>
          <w:tab/>
        </w:r>
        <w:r w:rsidR="00B05E43">
          <w:rPr>
            <w:noProof/>
            <w:webHidden/>
          </w:rPr>
          <w:fldChar w:fldCharType="begin"/>
        </w:r>
        <w:r w:rsidR="00B05E43">
          <w:rPr>
            <w:noProof/>
            <w:webHidden/>
          </w:rPr>
          <w:instrText xml:space="preserve"> PAGEREF _Toc381961184 \h </w:instrText>
        </w:r>
        <w:r w:rsidR="00B05E43">
          <w:rPr>
            <w:noProof/>
            <w:webHidden/>
          </w:rPr>
        </w:r>
        <w:r w:rsidR="00B05E43">
          <w:rPr>
            <w:noProof/>
            <w:webHidden/>
          </w:rPr>
          <w:fldChar w:fldCharType="separate"/>
        </w:r>
        <w:r w:rsidR="00B05E43">
          <w:rPr>
            <w:noProof/>
            <w:webHidden/>
          </w:rPr>
          <w:t>41</w:t>
        </w:r>
        <w:r w:rsidR="00B05E43">
          <w:rPr>
            <w:noProof/>
            <w:webHidden/>
          </w:rPr>
          <w:fldChar w:fldCharType="end"/>
        </w:r>
      </w:hyperlink>
    </w:p>
    <w:p w14:paraId="79175ABE" w14:textId="77777777" w:rsidR="00B05E43" w:rsidRDefault="00AD3685">
      <w:pPr>
        <w:pStyle w:val="TOC2"/>
        <w:rPr>
          <w:noProof/>
          <w:color w:val="auto"/>
          <w:sz w:val="22"/>
        </w:rPr>
      </w:pPr>
      <w:hyperlink w:anchor="_Toc381961185" w:history="1">
        <w:r w:rsidR="00B05E43" w:rsidRPr="007E209B">
          <w:rPr>
            <w:rStyle w:val="Hyperlink"/>
            <w:rFonts w:eastAsia="Gulim" w:cs="Arial"/>
            <w:noProof/>
            <w:lang w:eastAsia="ko-KR"/>
          </w:rPr>
          <w:t>Microsoft User Experience Virtualization Hosting for Desktops v2.0</w:t>
        </w:r>
        <w:r w:rsidR="00B05E43">
          <w:rPr>
            <w:noProof/>
            <w:webHidden/>
          </w:rPr>
          <w:tab/>
        </w:r>
        <w:r w:rsidR="00B05E43">
          <w:rPr>
            <w:noProof/>
            <w:webHidden/>
          </w:rPr>
          <w:fldChar w:fldCharType="begin"/>
        </w:r>
        <w:r w:rsidR="00B05E43">
          <w:rPr>
            <w:noProof/>
            <w:webHidden/>
          </w:rPr>
          <w:instrText xml:space="preserve"> PAGEREF _Toc381961185 \h </w:instrText>
        </w:r>
        <w:r w:rsidR="00B05E43">
          <w:rPr>
            <w:noProof/>
            <w:webHidden/>
          </w:rPr>
        </w:r>
        <w:r w:rsidR="00B05E43">
          <w:rPr>
            <w:noProof/>
            <w:webHidden/>
          </w:rPr>
          <w:fldChar w:fldCharType="separate"/>
        </w:r>
        <w:r w:rsidR="00B05E43">
          <w:rPr>
            <w:noProof/>
            <w:webHidden/>
          </w:rPr>
          <w:t>42</w:t>
        </w:r>
        <w:r w:rsidR="00B05E43">
          <w:rPr>
            <w:noProof/>
            <w:webHidden/>
          </w:rPr>
          <w:fldChar w:fldCharType="end"/>
        </w:r>
      </w:hyperlink>
    </w:p>
    <w:p w14:paraId="100131C0" w14:textId="77777777" w:rsidR="00B05E43" w:rsidRDefault="00AD3685">
      <w:pPr>
        <w:pStyle w:val="TOC2"/>
        <w:rPr>
          <w:noProof/>
          <w:color w:val="auto"/>
          <w:sz w:val="22"/>
        </w:rPr>
      </w:pPr>
      <w:hyperlink w:anchor="_Toc381961186" w:history="1">
        <w:r w:rsidR="00B05E43" w:rsidRPr="007E209B">
          <w:rPr>
            <w:rStyle w:val="Hyperlink"/>
            <w:rFonts w:eastAsia="Gulim" w:cs="Arial"/>
            <w:noProof/>
            <w:lang w:eastAsia="ko-KR"/>
          </w:rPr>
          <w:t xml:space="preserve">Office </w:t>
        </w:r>
        <w:r w:rsidR="00B05E43" w:rsidRPr="007E209B">
          <w:rPr>
            <w:rStyle w:val="Hyperlink"/>
            <w:rFonts w:eastAsia="Gulim" w:cs="Arial" w:hint="eastAsia"/>
            <w:noProof/>
            <w:lang w:eastAsia="ko-KR"/>
          </w:rPr>
          <w:t>복수</w:t>
        </w:r>
        <w:r w:rsidR="00B05E43" w:rsidRPr="007E209B">
          <w:rPr>
            <w:rStyle w:val="Hyperlink"/>
            <w:rFonts w:eastAsia="Gulim" w:cs="Arial"/>
            <w:noProof/>
            <w:lang w:eastAsia="ko-KR"/>
          </w:rPr>
          <w:t xml:space="preserve"> </w:t>
        </w:r>
        <w:r w:rsidR="00B05E43" w:rsidRPr="007E209B">
          <w:rPr>
            <w:rStyle w:val="Hyperlink"/>
            <w:rFonts w:eastAsia="Gulim" w:cs="Arial" w:hint="eastAsia"/>
            <w:noProof/>
            <w:lang w:eastAsia="ko-KR"/>
          </w:rPr>
          <w:t>언어</w:t>
        </w:r>
        <w:r w:rsidR="00B05E43" w:rsidRPr="007E209B">
          <w:rPr>
            <w:rStyle w:val="Hyperlink"/>
            <w:rFonts w:eastAsia="Gulim" w:cs="Arial"/>
            <w:noProof/>
            <w:lang w:eastAsia="ko-KR"/>
          </w:rPr>
          <w:t xml:space="preserve"> </w:t>
        </w:r>
        <w:r w:rsidR="00B05E43" w:rsidRPr="007E209B">
          <w:rPr>
            <w:rStyle w:val="Hyperlink"/>
            <w:rFonts w:eastAsia="Gulim" w:cs="Arial" w:hint="eastAsia"/>
            <w:noProof/>
            <w:lang w:eastAsia="ko-KR"/>
          </w:rPr>
          <w:t>팩</w:t>
        </w:r>
        <w:r w:rsidR="00B05E43" w:rsidRPr="007E209B">
          <w:rPr>
            <w:rStyle w:val="Hyperlink"/>
            <w:rFonts w:eastAsia="Gulim" w:cs="Arial"/>
            <w:noProof/>
            <w:lang w:eastAsia="ko-KR"/>
          </w:rPr>
          <w:t xml:space="preserve"> 2013</w:t>
        </w:r>
        <w:r w:rsidR="00B05E43">
          <w:rPr>
            <w:noProof/>
            <w:webHidden/>
          </w:rPr>
          <w:tab/>
        </w:r>
        <w:r w:rsidR="00B05E43">
          <w:rPr>
            <w:noProof/>
            <w:webHidden/>
          </w:rPr>
          <w:fldChar w:fldCharType="begin"/>
        </w:r>
        <w:r w:rsidR="00B05E43">
          <w:rPr>
            <w:noProof/>
            <w:webHidden/>
          </w:rPr>
          <w:instrText xml:space="preserve"> PAGEREF _Toc381961186 \h </w:instrText>
        </w:r>
        <w:r w:rsidR="00B05E43">
          <w:rPr>
            <w:noProof/>
            <w:webHidden/>
          </w:rPr>
        </w:r>
        <w:r w:rsidR="00B05E43">
          <w:rPr>
            <w:noProof/>
            <w:webHidden/>
          </w:rPr>
          <w:fldChar w:fldCharType="separate"/>
        </w:r>
        <w:r w:rsidR="00B05E43">
          <w:rPr>
            <w:noProof/>
            <w:webHidden/>
          </w:rPr>
          <w:t>43</w:t>
        </w:r>
        <w:r w:rsidR="00B05E43">
          <w:rPr>
            <w:noProof/>
            <w:webHidden/>
          </w:rPr>
          <w:fldChar w:fldCharType="end"/>
        </w:r>
      </w:hyperlink>
    </w:p>
    <w:p w14:paraId="18DE4208" w14:textId="77777777" w:rsidR="00B05E43" w:rsidRDefault="00AD3685">
      <w:pPr>
        <w:pStyle w:val="TOC2"/>
        <w:rPr>
          <w:noProof/>
          <w:color w:val="auto"/>
          <w:sz w:val="22"/>
        </w:rPr>
      </w:pPr>
      <w:hyperlink w:anchor="_Toc381961187" w:history="1">
        <w:r w:rsidR="00B05E43" w:rsidRPr="007E209B">
          <w:rPr>
            <w:rStyle w:val="Hyperlink"/>
            <w:rFonts w:eastAsia="Gulim" w:cs="Arial"/>
            <w:noProof/>
            <w:lang w:eastAsia="ko-KR"/>
          </w:rPr>
          <w:t>Office Professional Plus 2013</w:t>
        </w:r>
        <w:r w:rsidR="00B05E43">
          <w:rPr>
            <w:noProof/>
            <w:webHidden/>
          </w:rPr>
          <w:tab/>
        </w:r>
        <w:r w:rsidR="00B05E43">
          <w:rPr>
            <w:noProof/>
            <w:webHidden/>
          </w:rPr>
          <w:fldChar w:fldCharType="begin"/>
        </w:r>
        <w:r w:rsidR="00B05E43">
          <w:rPr>
            <w:noProof/>
            <w:webHidden/>
          </w:rPr>
          <w:instrText xml:space="preserve"> PAGEREF _Toc381961187 \h </w:instrText>
        </w:r>
        <w:r w:rsidR="00B05E43">
          <w:rPr>
            <w:noProof/>
            <w:webHidden/>
          </w:rPr>
        </w:r>
        <w:r w:rsidR="00B05E43">
          <w:rPr>
            <w:noProof/>
            <w:webHidden/>
          </w:rPr>
          <w:fldChar w:fldCharType="separate"/>
        </w:r>
        <w:r w:rsidR="00B05E43">
          <w:rPr>
            <w:noProof/>
            <w:webHidden/>
          </w:rPr>
          <w:t>43</w:t>
        </w:r>
        <w:r w:rsidR="00B05E43">
          <w:rPr>
            <w:noProof/>
            <w:webHidden/>
          </w:rPr>
          <w:fldChar w:fldCharType="end"/>
        </w:r>
      </w:hyperlink>
    </w:p>
    <w:p w14:paraId="2197F7FD" w14:textId="77777777" w:rsidR="00B05E43" w:rsidRDefault="00AD3685">
      <w:pPr>
        <w:pStyle w:val="TOC2"/>
        <w:rPr>
          <w:noProof/>
          <w:color w:val="auto"/>
          <w:sz w:val="22"/>
        </w:rPr>
      </w:pPr>
      <w:hyperlink w:anchor="_Toc381961188" w:history="1">
        <w:r w:rsidR="00B05E43" w:rsidRPr="007E209B">
          <w:rPr>
            <w:rStyle w:val="Hyperlink"/>
            <w:rFonts w:eastAsia="Gulim" w:cs="Arial"/>
            <w:noProof/>
            <w:lang w:eastAsia="ko-KR"/>
          </w:rPr>
          <w:t>Office Standard 2013</w:t>
        </w:r>
        <w:r w:rsidR="00B05E43">
          <w:rPr>
            <w:noProof/>
            <w:webHidden/>
          </w:rPr>
          <w:tab/>
        </w:r>
        <w:r w:rsidR="00B05E43">
          <w:rPr>
            <w:noProof/>
            <w:webHidden/>
          </w:rPr>
          <w:fldChar w:fldCharType="begin"/>
        </w:r>
        <w:r w:rsidR="00B05E43">
          <w:rPr>
            <w:noProof/>
            <w:webHidden/>
          </w:rPr>
          <w:instrText xml:space="preserve"> PAGEREF _Toc381961188 \h </w:instrText>
        </w:r>
        <w:r w:rsidR="00B05E43">
          <w:rPr>
            <w:noProof/>
            <w:webHidden/>
          </w:rPr>
        </w:r>
        <w:r w:rsidR="00B05E43">
          <w:rPr>
            <w:noProof/>
            <w:webHidden/>
          </w:rPr>
          <w:fldChar w:fldCharType="separate"/>
        </w:r>
        <w:r w:rsidR="00B05E43">
          <w:rPr>
            <w:noProof/>
            <w:webHidden/>
          </w:rPr>
          <w:t>43</w:t>
        </w:r>
        <w:r w:rsidR="00B05E43">
          <w:rPr>
            <w:noProof/>
            <w:webHidden/>
          </w:rPr>
          <w:fldChar w:fldCharType="end"/>
        </w:r>
      </w:hyperlink>
    </w:p>
    <w:p w14:paraId="5E115889" w14:textId="77777777" w:rsidR="00B05E43" w:rsidRDefault="00AD3685">
      <w:pPr>
        <w:pStyle w:val="TOC2"/>
        <w:rPr>
          <w:noProof/>
          <w:color w:val="auto"/>
          <w:sz w:val="22"/>
        </w:rPr>
      </w:pPr>
      <w:hyperlink w:anchor="_Toc381961189" w:history="1">
        <w:r w:rsidR="00B05E43" w:rsidRPr="007E209B">
          <w:rPr>
            <w:rStyle w:val="Hyperlink"/>
            <w:rFonts w:eastAsia="Gulim" w:cs="Arial" w:hint="eastAsia"/>
            <w:noProof/>
            <w:lang w:eastAsia="ko-KR"/>
          </w:rPr>
          <w:t>생산성</w:t>
        </w:r>
        <w:r w:rsidR="00B05E43" w:rsidRPr="007E209B">
          <w:rPr>
            <w:rStyle w:val="Hyperlink"/>
            <w:rFonts w:eastAsia="Gulim" w:cs="Arial"/>
            <w:noProof/>
            <w:lang w:eastAsia="ko-KR"/>
          </w:rPr>
          <w:t xml:space="preserve"> </w:t>
        </w:r>
        <w:r w:rsidR="00B05E43" w:rsidRPr="007E209B">
          <w:rPr>
            <w:rStyle w:val="Hyperlink"/>
            <w:rFonts w:eastAsia="Gulim" w:cs="Arial" w:hint="eastAsia"/>
            <w:noProof/>
            <w:lang w:eastAsia="ko-KR"/>
          </w:rPr>
          <w:t>제품군</w:t>
        </w:r>
        <w:r w:rsidR="00B05E43">
          <w:rPr>
            <w:noProof/>
            <w:webHidden/>
          </w:rPr>
          <w:tab/>
        </w:r>
        <w:r w:rsidR="00B05E43">
          <w:rPr>
            <w:noProof/>
            <w:webHidden/>
          </w:rPr>
          <w:fldChar w:fldCharType="begin"/>
        </w:r>
        <w:r w:rsidR="00B05E43">
          <w:rPr>
            <w:noProof/>
            <w:webHidden/>
          </w:rPr>
          <w:instrText xml:space="preserve"> PAGEREF _Toc381961189 \h </w:instrText>
        </w:r>
        <w:r w:rsidR="00B05E43">
          <w:rPr>
            <w:noProof/>
            <w:webHidden/>
          </w:rPr>
        </w:r>
        <w:r w:rsidR="00B05E43">
          <w:rPr>
            <w:noProof/>
            <w:webHidden/>
          </w:rPr>
          <w:fldChar w:fldCharType="separate"/>
        </w:r>
        <w:r w:rsidR="00B05E43">
          <w:rPr>
            <w:noProof/>
            <w:webHidden/>
          </w:rPr>
          <w:t>44</w:t>
        </w:r>
        <w:r w:rsidR="00B05E43">
          <w:rPr>
            <w:noProof/>
            <w:webHidden/>
          </w:rPr>
          <w:fldChar w:fldCharType="end"/>
        </w:r>
      </w:hyperlink>
    </w:p>
    <w:p w14:paraId="5A7E5F60" w14:textId="77777777" w:rsidR="00B05E43" w:rsidRDefault="00AD3685">
      <w:pPr>
        <w:pStyle w:val="TOC2"/>
        <w:rPr>
          <w:noProof/>
          <w:color w:val="auto"/>
          <w:sz w:val="22"/>
        </w:rPr>
      </w:pPr>
      <w:hyperlink w:anchor="_Toc381961190" w:history="1">
        <w:r w:rsidR="00B05E43" w:rsidRPr="007E209B">
          <w:rPr>
            <w:rStyle w:val="Hyperlink"/>
            <w:rFonts w:eastAsia="Gulim" w:cs="Arial"/>
            <w:noProof/>
            <w:lang w:eastAsia="ko-KR"/>
          </w:rPr>
          <w:t>Project 2013 Professional</w:t>
        </w:r>
        <w:r w:rsidR="00B05E43">
          <w:rPr>
            <w:noProof/>
            <w:webHidden/>
          </w:rPr>
          <w:tab/>
        </w:r>
        <w:r w:rsidR="00B05E43">
          <w:rPr>
            <w:noProof/>
            <w:webHidden/>
          </w:rPr>
          <w:fldChar w:fldCharType="begin"/>
        </w:r>
        <w:r w:rsidR="00B05E43">
          <w:rPr>
            <w:noProof/>
            <w:webHidden/>
          </w:rPr>
          <w:instrText xml:space="preserve"> PAGEREF _Toc381961190 \h </w:instrText>
        </w:r>
        <w:r w:rsidR="00B05E43">
          <w:rPr>
            <w:noProof/>
            <w:webHidden/>
          </w:rPr>
        </w:r>
        <w:r w:rsidR="00B05E43">
          <w:rPr>
            <w:noProof/>
            <w:webHidden/>
          </w:rPr>
          <w:fldChar w:fldCharType="separate"/>
        </w:r>
        <w:r w:rsidR="00B05E43">
          <w:rPr>
            <w:noProof/>
            <w:webHidden/>
          </w:rPr>
          <w:t>44</w:t>
        </w:r>
        <w:r w:rsidR="00B05E43">
          <w:rPr>
            <w:noProof/>
            <w:webHidden/>
          </w:rPr>
          <w:fldChar w:fldCharType="end"/>
        </w:r>
      </w:hyperlink>
    </w:p>
    <w:p w14:paraId="3D1DDD63" w14:textId="77777777" w:rsidR="00B05E43" w:rsidRDefault="00AD3685">
      <w:pPr>
        <w:pStyle w:val="TOC2"/>
        <w:rPr>
          <w:noProof/>
          <w:color w:val="auto"/>
          <w:sz w:val="22"/>
        </w:rPr>
      </w:pPr>
      <w:hyperlink w:anchor="_Toc381961191" w:history="1">
        <w:r w:rsidR="00B05E43" w:rsidRPr="007E209B">
          <w:rPr>
            <w:rStyle w:val="Hyperlink"/>
            <w:rFonts w:eastAsia="Gulim" w:cs="Arial"/>
            <w:noProof/>
          </w:rPr>
          <w:t>Project 2013 Standard</w:t>
        </w:r>
        <w:r w:rsidR="00B05E43">
          <w:rPr>
            <w:noProof/>
            <w:webHidden/>
          </w:rPr>
          <w:tab/>
        </w:r>
        <w:r w:rsidR="00B05E43">
          <w:rPr>
            <w:noProof/>
            <w:webHidden/>
          </w:rPr>
          <w:fldChar w:fldCharType="begin"/>
        </w:r>
        <w:r w:rsidR="00B05E43">
          <w:rPr>
            <w:noProof/>
            <w:webHidden/>
          </w:rPr>
          <w:instrText xml:space="preserve"> PAGEREF _Toc381961191 \h </w:instrText>
        </w:r>
        <w:r w:rsidR="00B05E43">
          <w:rPr>
            <w:noProof/>
            <w:webHidden/>
          </w:rPr>
        </w:r>
        <w:r w:rsidR="00B05E43">
          <w:rPr>
            <w:noProof/>
            <w:webHidden/>
          </w:rPr>
          <w:fldChar w:fldCharType="separate"/>
        </w:r>
        <w:r w:rsidR="00B05E43">
          <w:rPr>
            <w:noProof/>
            <w:webHidden/>
          </w:rPr>
          <w:t>45</w:t>
        </w:r>
        <w:r w:rsidR="00B05E43">
          <w:rPr>
            <w:noProof/>
            <w:webHidden/>
          </w:rPr>
          <w:fldChar w:fldCharType="end"/>
        </w:r>
      </w:hyperlink>
    </w:p>
    <w:p w14:paraId="3DC2EDF1" w14:textId="77777777" w:rsidR="00B05E43" w:rsidRDefault="00AD3685">
      <w:pPr>
        <w:pStyle w:val="TOC2"/>
        <w:rPr>
          <w:noProof/>
          <w:color w:val="auto"/>
          <w:sz w:val="22"/>
        </w:rPr>
      </w:pPr>
      <w:hyperlink w:anchor="_Toc381961192" w:history="1">
        <w:r w:rsidR="00B05E43" w:rsidRPr="007E209B">
          <w:rPr>
            <w:rStyle w:val="Hyperlink"/>
            <w:rFonts w:eastAsia="Gulim" w:cs="Arial"/>
            <w:noProof/>
          </w:rPr>
          <w:t>Project Server 2013</w:t>
        </w:r>
        <w:r w:rsidR="00B05E43">
          <w:rPr>
            <w:noProof/>
            <w:webHidden/>
          </w:rPr>
          <w:tab/>
        </w:r>
        <w:r w:rsidR="00B05E43">
          <w:rPr>
            <w:noProof/>
            <w:webHidden/>
          </w:rPr>
          <w:fldChar w:fldCharType="begin"/>
        </w:r>
        <w:r w:rsidR="00B05E43">
          <w:rPr>
            <w:noProof/>
            <w:webHidden/>
          </w:rPr>
          <w:instrText xml:space="preserve"> PAGEREF _Toc381961192 \h </w:instrText>
        </w:r>
        <w:r w:rsidR="00B05E43">
          <w:rPr>
            <w:noProof/>
            <w:webHidden/>
          </w:rPr>
        </w:r>
        <w:r w:rsidR="00B05E43">
          <w:rPr>
            <w:noProof/>
            <w:webHidden/>
          </w:rPr>
          <w:fldChar w:fldCharType="separate"/>
        </w:r>
        <w:r w:rsidR="00B05E43">
          <w:rPr>
            <w:noProof/>
            <w:webHidden/>
          </w:rPr>
          <w:t>45</w:t>
        </w:r>
        <w:r w:rsidR="00B05E43">
          <w:rPr>
            <w:noProof/>
            <w:webHidden/>
          </w:rPr>
          <w:fldChar w:fldCharType="end"/>
        </w:r>
      </w:hyperlink>
    </w:p>
    <w:p w14:paraId="7A2EFB42" w14:textId="77777777" w:rsidR="00B05E43" w:rsidRDefault="00AD3685">
      <w:pPr>
        <w:pStyle w:val="TOC2"/>
        <w:rPr>
          <w:noProof/>
          <w:color w:val="auto"/>
          <w:sz w:val="22"/>
        </w:rPr>
      </w:pPr>
      <w:hyperlink w:anchor="_Toc381961193" w:history="1">
        <w:r w:rsidR="00B05E43" w:rsidRPr="007E209B">
          <w:rPr>
            <w:rStyle w:val="Hyperlink"/>
            <w:rFonts w:eastAsia="Gulim" w:cs="Arial"/>
            <w:noProof/>
          </w:rPr>
          <w:t>SharePoint Server 2013</w:t>
        </w:r>
        <w:r w:rsidR="00B05E43">
          <w:rPr>
            <w:noProof/>
            <w:webHidden/>
          </w:rPr>
          <w:tab/>
        </w:r>
        <w:r w:rsidR="00B05E43">
          <w:rPr>
            <w:noProof/>
            <w:webHidden/>
          </w:rPr>
          <w:fldChar w:fldCharType="begin"/>
        </w:r>
        <w:r w:rsidR="00B05E43">
          <w:rPr>
            <w:noProof/>
            <w:webHidden/>
          </w:rPr>
          <w:instrText xml:space="preserve"> PAGEREF _Toc381961193 \h </w:instrText>
        </w:r>
        <w:r w:rsidR="00B05E43">
          <w:rPr>
            <w:noProof/>
            <w:webHidden/>
          </w:rPr>
        </w:r>
        <w:r w:rsidR="00B05E43">
          <w:rPr>
            <w:noProof/>
            <w:webHidden/>
          </w:rPr>
          <w:fldChar w:fldCharType="separate"/>
        </w:r>
        <w:r w:rsidR="00B05E43">
          <w:rPr>
            <w:noProof/>
            <w:webHidden/>
          </w:rPr>
          <w:t>45</w:t>
        </w:r>
        <w:r w:rsidR="00B05E43">
          <w:rPr>
            <w:noProof/>
            <w:webHidden/>
          </w:rPr>
          <w:fldChar w:fldCharType="end"/>
        </w:r>
      </w:hyperlink>
    </w:p>
    <w:p w14:paraId="776A0278" w14:textId="77777777" w:rsidR="00B05E43" w:rsidRDefault="00AD3685">
      <w:pPr>
        <w:pStyle w:val="TOC2"/>
        <w:rPr>
          <w:noProof/>
          <w:color w:val="auto"/>
          <w:sz w:val="22"/>
        </w:rPr>
      </w:pPr>
      <w:hyperlink w:anchor="_Toc381961194" w:history="1">
        <w:r w:rsidR="00B05E43" w:rsidRPr="007E209B">
          <w:rPr>
            <w:rStyle w:val="Hyperlink"/>
            <w:rFonts w:eastAsia="Gulim" w:cs="Arial"/>
            <w:noProof/>
          </w:rPr>
          <w:t>SQL Server 2014 Standard</w:t>
        </w:r>
        <w:r w:rsidR="00B05E43">
          <w:rPr>
            <w:noProof/>
            <w:webHidden/>
          </w:rPr>
          <w:tab/>
        </w:r>
        <w:r w:rsidR="00B05E43">
          <w:rPr>
            <w:noProof/>
            <w:webHidden/>
          </w:rPr>
          <w:fldChar w:fldCharType="begin"/>
        </w:r>
        <w:r w:rsidR="00B05E43">
          <w:rPr>
            <w:noProof/>
            <w:webHidden/>
          </w:rPr>
          <w:instrText xml:space="preserve"> PAGEREF _Toc381961194 \h </w:instrText>
        </w:r>
        <w:r w:rsidR="00B05E43">
          <w:rPr>
            <w:noProof/>
            <w:webHidden/>
          </w:rPr>
        </w:r>
        <w:r w:rsidR="00B05E43">
          <w:rPr>
            <w:noProof/>
            <w:webHidden/>
          </w:rPr>
          <w:fldChar w:fldCharType="separate"/>
        </w:r>
        <w:r w:rsidR="00B05E43">
          <w:rPr>
            <w:noProof/>
            <w:webHidden/>
          </w:rPr>
          <w:t>46</w:t>
        </w:r>
        <w:r w:rsidR="00B05E43">
          <w:rPr>
            <w:noProof/>
            <w:webHidden/>
          </w:rPr>
          <w:fldChar w:fldCharType="end"/>
        </w:r>
      </w:hyperlink>
    </w:p>
    <w:p w14:paraId="38ED9A39" w14:textId="77777777" w:rsidR="00B05E43" w:rsidRDefault="00AD3685">
      <w:pPr>
        <w:pStyle w:val="TOC2"/>
        <w:rPr>
          <w:noProof/>
          <w:color w:val="auto"/>
          <w:sz w:val="22"/>
        </w:rPr>
      </w:pPr>
      <w:hyperlink w:anchor="_Toc381961195" w:history="1">
        <w:r w:rsidR="00B05E43" w:rsidRPr="007E209B">
          <w:rPr>
            <w:rStyle w:val="Hyperlink"/>
            <w:rFonts w:eastAsia="Gulim" w:cs="Arial"/>
            <w:noProof/>
            <w:lang w:eastAsia="ko-KR"/>
          </w:rPr>
          <w:t>SQL Server 2014 Business Intelligence</w:t>
        </w:r>
        <w:r w:rsidR="00B05E43">
          <w:rPr>
            <w:noProof/>
            <w:webHidden/>
          </w:rPr>
          <w:tab/>
        </w:r>
        <w:r w:rsidR="00B05E43">
          <w:rPr>
            <w:noProof/>
            <w:webHidden/>
          </w:rPr>
          <w:fldChar w:fldCharType="begin"/>
        </w:r>
        <w:r w:rsidR="00B05E43">
          <w:rPr>
            <w:noProof/>
            <w:webHidden/>
          </w:rPr>
          <w:instrText xml:space="preserve"> PAGEREF _Toc381961195 \h </w:instrText>
        </w:r>
        <w:r w:rsidR="00B05E43">
          <w:rPr>
            <w:noProof/>
            <w:webHidden/>
          </w:rPr>
        </w:r>
        <w:r w:rsidR="00B05E43">
          <w:rPr>
            <w:noProof/>
            <w:webHidden/>
          </w:rPr>
          <w:fldChar w:fldCharType="separate"/>
        </w:r>
        <w:r w:rsidR="00B05E43">
          <w:rPr>
            <w:noProof/>
            <w:webHidden/>
          </w:rPr>
          <w:t>46</w:t>
        </w:r>
        <w:r w:rsidR="00B05E43">
          <w:rPr>
            <w:noProof/>
            <w:webHidden/>
          </w:rPr>
          <w:fldChar w:fldCharType="end"/>
        </w:r>
      </w:hyperlink>
    </w:p>
    <w:p w14:paraId="0E425474" w14:textId="77777777" w:rsidR="00B05E43" w:rsidRDefault="00AD3685">
      <w:pPr>
        <w:pStyle w:val="TOC2"/>
        <w:rPr>
          <w:noProof/>
          <w:color w:val="auto"/>
          <w:sz w:val="22"/>
        </w:rPr>
      </w:pPr>
      <w:hyperlink w:anchor="_Toc381961196" w:history="1">
        <w:r w:rsidR="00B05E43" w:rsidRPr="007E209B">
          <w:rPr>
            <w:rStyle w:val="Hyperlink"/>
            <w:rFonts w:eastAsia="Gulim" w:cs="Arial"/>
            <w:noProof/>
            <w:lang w:eastAsia="ko-KR"/>
          </w:rPr>
          <w:t>System Center 2012 R2 Client Management Suite</w:t>
        </w:r>
        <w:r w:rsidR="00B05E43">
          <w:rPr>
            <w:noProof/>
            <w:webHidden/>
          </w:rPr>
          <w:tab/>
        </w:r>
        <w:r w:rsidR="00B05E43">
          <w:rPr>
            <w:noProof/>
            <w:webHidden/>
          </w:rPr>
          <w:fldChar w:fldCharType="begin"/>
        </w:r>
        <w:r w:rsidR="00B05E43">
          <w:rPr>
            <w:noProof/>
            <w:webHidden/>
          </w:rPr>
          <w:instrText xml:space="preserve"> PAGEREF _Toc381961196 \h </w:instrText>
        </w:r>
        <w:r w:rsidR="00B05E43">
          <w:rPr>
            <w:noProof/>
            <w:webHidden/>
          </w:rPr>
        </w:r>
        <w:r w:rsidR="00B05E43">
          <w:rPr>
            <w:noProof/>
            <w:webHidden/>
          </w:rPr>
          <w:fldChar w:fldCharType="separate"/>
        </w:r>
        <w:r w:rsidR="00B05E43">
          <w:rPr>
            <w:noProof/>
            <w:webHidden/>
          </w:rPr>
          <w:t>47</w:t>
        </w:r>
        <w:r w:rsidR="00B05E43">
          <w:rPr>
            <w:noProof/>
            <w:webHidden/>
          </w:rPr>
          <w:fldChar w:fldCharType="end"/>
        </w:r>
      </w:hyperlink>
    </w:p>
    <w:p w14:paraId="21AE8E28" w14:textId="77777777" w:rsidR="00B05E43" w:rsidRDefault="00AD3685">
      <w:pPr>
        <w:pStyle w:val="TOC2"/>
        <w:rPr>
          <w:noProof/>
          <w:color w:val="auto"/>
          <w:sz w:val="22"/>
        </w:rPr>
      </w:pPr>
      <w:hyperlink w:anchor="_Toc381961197" w:history="1">
        <w:r w:rsidR="00B05E43" w:rsidRPr="007E209B">
          <w:rPr>
            <w:rStyle w:val="Hyperlink"/>
            <w:rFonts w:eastAsia="Gulim" w:cs="Arial"/>
            <w:noProof/>
          </w:rPr>
          <w:t>System Center 2012 R2 Configuration Manager</w:t>
        </w:r>
        <w:r w:rsidR="00B05E43">
          <w:rPr>
            <w:noProof/>
            <w:webHidden/>
          </w:rPr>
          <w:tab/>
        </w:r>
        <w:r w:rsidR="00B05E43">
          <w:rPr>
            <w:noProof/>
            <w:webHidden/>
          </w:rPr>
          <w:fldChar w:fldCharType="begin"/>
        </w:r>
        <w:r w:rsidR="00B05E43">
          <w:rPr>
            <w:noProof/>
            <w:webHidden/>
          </w:rPr>
          <w:instrText xml:space="preserve"> PAGEREF _Toc381961197 \h </w:instrText>
        </w:r>
        <w:r w:rsidR="00B05E43">
          <w:rPr>
            <w:noProof/>
            <w:webHidden/>
          </w:rPr>
        </w:r>
        <w:r w:rsidR="00B05E43">
          <w:rPr>
            <w:noProof/>
            <w:webHidden/>
          </w:rPr>
          <w:fldChar w:fldCharType="separate"/>
        </w:r>
        <w:r w:rsidR="00B05E43">
          <w:rPr>
            <w:noProof/>
            <w:webHidden/>
          </w:rPr>
          <w:t>47</w:t>
        </w:r>
        <w:r w:rsidR="00B05E43">
          <w:rPr>
            <w:noProof/>
            <w:webHidden/>
          </w:rPr>
          <w:fldChar w:fldCharType="end"/>
        </w:r>
      </w:hyperlink>
    </w:p>
    <w:p w14:paraId="409047DC" w14:textId="77777777" w:rsidR="00B05E43" w:rsidRDefault="00AD3685">
      <w:pPr>
        <w:pStyle w:val="TOC2"/>
        <w:rPr>
          <w:noProof/>
          <w:color w:val="auto"/>
          <w:sz w:val="22"/>
        </w:rPr>
      </w:pPr>
      <w:hyperlink w:anchor="_Toc381961198" w:history="1">
        <w:r w:rsidR="00B05E43" w:rsidRPr="007E209B">
          <w:rPr>
            <w:rStyle w:val="Hyperlink"/>
            <w:rFonts w:eastAsia="Gulim" w:cs="Arial"/>
            <w:noProof/>
            <w:lang w:eastAsia="ko-KR"/>
          </w:rPr>
          <w:t>Visio 2013 Professional</w:t>
        </w:r>
        <w:r w:rsidR="00B05E43">
          <w:rPr>
            <w:noProof/>
            <w:webHidden/>
          </w:rPr>
          <w:tab/>
        </w:r>
        <w:r w:rsidR="00B05E43">
          <w:rPr>
            <w:noProof/>
            <w:webHidden/>
          </w:rPr>
          <w:fldChar w:fldCharType="begin"/>
        </w:r>
        <w:r w:rsidR="00B05E43">
          <w:rPr>
            <w:noProof/>
            <w:webHidden/>
          </w:rPr>
          <w:instrText xml:space="preserve"> PAGEREF _Toc381961198 \h </w:instrText>
        </w:r>
        <w:r w:rsidR="00B05E43">
          <w:rPr>
            <w:noProof/>
            <w:webHidden/>
          </w:rPr>
        </w:r>
        <w:r w:rsidR="00B05E43">
          <w:rPr>
            <w:noProof/>
            <w:webHidden/>
          </w:rPr>
          <w:fldChar w:fldCharType="separate"/>
        </w:r>
        <w:r w:rsidR="00B05E43">
          <w:rPr>
            <w:noProof/>
            <w:webHidden/>
          </w:rPr>
          <w:t>48</w:t>
        </w:r>
        <w:r w:rsidR="00B05E43">
          <w:rPr>
            <w:noProof/>
            <w:webHidden/>
          </w:rPr>
          <w:fldChar w:fldCharType="end"/>
        </w:r>
      </w:hyperlink>
    </w:p>
    <w:p w14:paraId="7A2186A7" w14:textId="77777777" w:rsidR="00B05E43" w:rsidRDefault="00AD3685">
      <w:pPr>
        <w:pStyle w:val="TOC2"/>
        <w:rPr>
          <w:noProof/>
          <w:color w:val="auto"/>
          <w:sz w:val="22"/>
        </w:rPr>
      </w:pPr>
      <w:hyperlink w:anchor="_Toc381961199" w:history="1">
        <w:r w:rsidR="00B05E43" w:rsidRPr="007E209B">
          <w:rPr>
            <w:rStyle w:val="Hyperlink"/>
            <w:rFonts w:eastAsia="Gulim" w:cs="Arial"/>
            <w:noProof/>
          </w:rPr>
          <w:t>Visio 2013 Standard</w:t>
        </w:r>
        <w:r w:rsidR="00B05E43">
          <w:rPr>
            <w:noProof/>
            <w:webHidden/>
          </w:rPr>
          <w:tab/>
        </w:r>
        <w:r w:rsidR="00B05E43">
          <w:rPr>
            <w:noProof/>
            <w:webHidden/>
          </w:rPr>
          <w:fldChar w:fldCharType="begin"/>
        </w:r>
        <w:r w:rsidR="00B05E43">
          <w:rPr>
            <w:noProof/>
            <w:webHidden/>
          </w:rPr>
          <w:instrText xml:space="preserve"> PAGEREF _Toc381961199 \h </w:instrText>
        </w:r>
        <w:r w:rsidR="00B05E43">
          <w:rPr>
            <w:noProof/>
            <w:webHidden/>
          </w:rPr>
        </w:r>
        <w:r w:rsidR="00B05E43">
          <w:rPr>
            <w:noProof/>
            <w:webHidden/>
          </w:rPr>
          <w:fldChar w:fldCharType="separate"/>
        </w:r>
        <w:r w:rsidR="00B05E43">
          <w:rPr>
            <w:noProof/>
            <w:webHidden/>
          </w:rPr>
          <w:t>48</w:t>
        </w:r>
        <w:r w:rsidR="00B05E43">
          <w:rPr>
            <w:noProof/>
            <w:webHidden/>
          </w:rPr>
          <w:fldChar w:fldCharType="end"/>
        </w:r>
      </w:hyperlink>
    </w:p>
    <w:p w14:paraId="7337BCA9" w14:textId="77777777" w:rsidR="00B05E43" w:rsidRDefault="00AD3685">
      <w:pPr>
        <w:pStyle w:val="TOC2"/>
        <w:rPr>
          <w:noProof/>
          <w:color w:val="auto"/>
          <w:sz w:val="22"/>
        </w:rPr>
      </w:pPr>
      <w:hyperlink w:anchor="_Toc381961200" w:history="1">
        <w:r w:rsidR="00B05E43" w:rsidRPr="007E209B">
          <w:rPr>
            <w:rStyle w:val="Hyperlink"/>
            <w:rFonts w:eastAsia="Gulim" w:cs="Arial"/>
            <w:noProof/>
          </w:rPr>
          <w:t>Visual Studio Premium 2013</w:t>
        </w:r>
        <w:r w:rsidR="00B05E43">
          <w:rPr>
            <w:noProof/>
            <w:webHidden/>
          </w:rPr>
          <w:tab/>
        </w:r>
        <w:r w:rsidR="00B05E43">
          <w:rPr>
            <w:noProof/>
            <w:webHidden/>
          </w:rPr>
          <w:fldChar w:fldCharType="begin"/>
        </w:r>
        <w:r w:rsidR="00B05E43">
          <w:rPr>
            <w:noProof/>
            <w:webHidden/>
          </w:rPr>
          <w:instrText xml:space="preserve"> PAGEREF _Toc381961200 \h </w:instrText>
        </w:r>
        <w:r w:rsidR="00B05E43">
          <w:rPr>
            <w:noProof/>
            <w:webHidden/>
          </w:rPr>
        </w:r>
        <w:r w:rsidR="00B05E43">
          <w:rPr>
            <w:noProof/>
            <w:webHidden/>
          </w:rPr>
          <w:fldChar w:fldCharType="separate"/>
        </w:r>
        <w:r w:rsidR="00B05E43">
          <w:rPr>
            <w:noProof/>
            <w:webHidden/>
          </w:rPr>
          <w:t>48</w:t>
        </w:r>
        <w:r w:rsidR="00B05E43">
          <w:rPr>
            <w:noProof/>
            <w:webHidden/>
          </w:rPr>
          <w:fldChar w:fldCharType="end"/>
        </w:r>
      </w:hyperlink>
    </w:p>
    <w:p w14:paraId="3C4D934F" w14:textId="77777777" w:rsidR="00B05E43" w:rsidRDefault="00AD3685">
      <w:pPr>
        <w:pStyle w:val="TOC2"/>
        <w:rPr>
          <w:noProof/>
          <w:color w:val="auto"/>
          <w:sz w:val="22"/>
        </w:rPr>
      </w:pPr>
      <w:hyperlink w:anchor="_Toc381961201" w:history="1">
        <w:r w:rsidR="00B05E43" w:rsidRPr="007E209B">
          <w:rPr>
            <w:rStyle w:val="Hyperlink"/>
            <w:rFonts w:eastAsia="Gulim" w:cs="Arial"/>
            <w:noProof/>
            <w:lang w:eastAsia="ko-KR"/>
          </w:rPr>
          <w:t>Visual Studio Professional 2013</w:t>
        </w:r>
        <w:r w:rsidR="00B05E43">
          <w:rPr>
            <w:noProof/>
            <w:webHidden/>
          </w:rPr>
          <w:tab/>
        </w:r>
        <w:r w:rsidR="00B05E43">
          <w:rPr>
            <w:noProof/>
            <w:webHidden/>
          </w:rPr>
          <w:fldChar w:fldCharType="begin"/>
        </w:r>
        <w:r w:rsidR="00B05E43">
          <w:rPr>
            <w:noProof/>
            <w:webHidden/>
          </w:rPr>
          <w:instrText xml:space="preserve"> PAGEREF _Toc381961201 \h </w:instrText>
        </w:r>
        <w:r w:rsidR="00B05E43">
          <w:rPr>
            <w:noProof/>
            <w:webHidden/>
          </w:rPr>
        </w:r>
        <w:r w:rsidR="00B05E43">
          <w:rPr>
            <w:noProof/>
            <w:webHidden/>
          </w:rPr>
          <w:fldChar w:fldCharType="separate"/>
        </w:r>
        <w:r w:rsidR="00B05E43">
          <w:rPr>
            <w:noProof/>
            <w:webHidden/>
          </w:rPr>
          <w:t>50</w:t>
        </w:r>
        <w:r w:rsidR="00B05E43">
          <w:rPr>
            <w:noProof/>
            <w:webHidden/>
          </w:rPr>
          <w:fldChar w:fldCharType="end"/>
        </w:r>
      </w:hyperlink>
    </w:p>
    <w:p w14:paraId="0719178B" w14:textId="77777777" w:rsidR="00B05E43" w:rsidRDefault="00AD3685">
      <w:pPr>
        <w:pStyle w:val="TOC2"/>
        <w:rPr>
          <w:noProof/>
          <w:color w:val="auto"/>
          <w:sz w:val="22"/>
        </w:rPr>
      </w:pPr>
      <w:hyperlink w:anchor="_Toc381961202" w:history="1">
        <w:r w:rsidR="00B05E43" w:rsidRPr="007E209B">
          <w:rPr>
            <w:rStyle w:val="Hyperlink"/>
            <w:rFonts w:eastAsia="Gulim" w:cs="Arial"/>
            <w:noProof/>
            <w:lang w:eastAsia="ko-KR"/>
          </w:rPr>
          <w:t>Visual Studio Ultimate 2013</w:t>
        </w:r>
        <w:r w:rsidR="00B05E43">
          <w:rPr>
            <w:noProof/>
            <w:webHidden/>
          </w:rPr>
          <w:tab/>
        </w:r>
        <w:r w:rsidR="00B05E43">
          <w:rPr>
            <w:noProof/>
            <w:webHidden/>
          </w:rPr>
          <w:fldChar w:fldCharType="begin"/>
        </w:r>
        <w:r w:rsidR="00B05E43">
          <w:rPr>
            <w:noProof/>
            <w:webHidden/>
          </w:rPr>
          <w:instrText xml:space="preserve"> PAGEREF _Toc381961202 \h </w:instrText>
        </w:r>
        <w:r w:rsidR="00B05E43">
          <w:rPr>
            <w:noProof/>
            <w:webHidden/>
          </w:rPr>
        </w:r>
        <w:r w:rsidR="00B05E43">
          <w:rPr>
            <w:noProof/>
            <w:webHidden/>
          </w:rPr>
          <w:fldChar w:fldCharType="separate"/>
        </w:r>
        <w:r w:rsidR="00B05E43">
          <w:rPr>
            <w:noProof/>
            <w:webHidden/>
          </w:rPr>
          <w:t>51</w:t>
        </w:r>
        <w:r w:rsidR="00B05E43">
          <w:rPr>
            <w:noProof/>
            <w:webHidden/>
          </w:rPr>
          <w:fldChar w:fldCharType="end"/>
        </w:r>
      </w:hyperlink>
    </w:p>
    <w:p w14:paraId="68A8DACD" w14:textId="77777777" w:rsidR="00B05E43" w:rsidRDefault="00AD3685">
      <w:pPr>
        <w:pStyle w:val="TOC2"/>
        <w:rPr>
          <w:noProof/>
          <w:color w:val="auto"/>
          <w:sz w:val="22"/>
        </w:rPr>
      </w:pPr>
      <w:hyperlink w:anchor="_Toc381961203" w:history="1">
        <w:r w:rsidR="00B05E43" w:rsidRPr="007E209B">
          <w:rPr>
            <w:rStyle w:val="Hyperlink"/>
            <w:rFonts w:eastAsia="Gulim" w:cs="Arial"/>
            <w:noProof/>
            <w:lang w:eastAsia="ko-KR"/>
          </w:rPr>
          <w:t>Visual Studio Team Foundation Server 2013 with SQL Server 2012 Technology</w:t>
        </w:r>
        <w:r w:rsidR="00B05E43">
          <w:rPr>
            <w:noProof/>
            <w:webHidden/>
          </w:rPr>
          <w:tab/>
        </w:r>
        <w:r w:rsidR="00B05E43">
          <w:rPr>
            <w:noProof/>
            <w:webHidden/>
          </w:rPr>
          <w:fldChar w:fldCharType="begin"/>
        </w:r>
        <w:r w:rsidR="00B05E43">
          <w:rPr>
            <w:noProof/>
            <w:webHidden/>
          </w:rPr>
          <w:instrText xml:space="preserve"> PAGEREF _Toc381961203 \h </w:instrText>
        </w:r>
        <w:r w:rsidR="00B05E43">
          <w:rPr>
            <w:noProof/>
            <w:webHidden/>
          </w:rPr>
        </w:r>
        <w:r w:rsidR="00B05E43">
          <w:rPr>
            <w:noProof/>
            <w:webHidden/>
          </w:rPr>
          <w:fldChar w:fldCharType="separate"/>
        </w:r>
        <w:r w:rsidR="00B05E43">
          <w:rPr>
            <w:noProof/>
            <w:webHidden/>
          </w:rPr>
          <w:t>53</w:t>
        </w:r>
        <w:r w:rsidR="00B05E43">
          <w:rPr>
            <w:noProof/>
            <w:webHidden/>
          </w:rPr>
          <w:fldChar w:fldCharType="end"/>
        </w:r>
      </w:hyperlink>
    </w:p>
    <w:p w14:paraId="30DEEA3A" w14:textId="77777777" w:rsidR="00B05E43" w:rsidRDefault="00AD3685">
      <w:pPr>
        <w:pStyle w:val="TOC2"/>
        <w:rPr>
          <w:noProof/>
          <w:color w:val="auto"/>
          <w:sz w:val="22"/>
        </w:rPr>
      </w:pPr>
      <w:hyperlink w:anchor="_Toc381961204" w:history="1">
        <w:r w:rsidR="00B05E43" w:rsidRPr="007E209B">
          <w:rPr>
            <w:rStyle w:val="Hyperlink"/>
            <w:rFonts w:eastAsia="Gulim" w:cs="Arial"/>
            <w:noProof/>
            <w:lang w:eastAsia="ko-KR"/>
          </w:rPr>
          <w:t>Visual Studio Test Professional 2013</w:t>
        </w:r>
        <w:r w:rsidR="00B05E43">
          <w:rPr>
            <w:noProof/>
            <w:webHidden/>
          </w:rPr>
          <w:tab/>
        </w:r>
        <w:r w:rsidR="00B05E43">
          <w:rPr>
            <w:noProof/>
            <w:webHidden/>
          </w:rPr>
          <w:fldChar w:fldCharType="begin"/>
        </w:r>
        <w:r w:rsidR="00B05E43">
          <w:rPr>
            <w:noProof/>
            <w:webHidden/>
          </w:rPr>
          <w:instrText xml:space="preserve"> PAGEREF _Toc381961204 \h </w:instrText>
        </w:r>
        <w:r w:rsidR="00B05E43">
          <w:rPr>
            <w:noProof/>
            <w:webHidden/>
          </w:rPr>
        </w:r>
        <w:r w:rsidR="00B05E43">
          <w:rPr>
            <w:noProof/>
            <w:webHidden/>
          </w:rPr>
          <w:fldChar w:fldCharType="separate"/>
        </w:r>
        <w:r w:rsidR="00B05E43">
          <w:rPr>
            <w:noProof/>
            <w:webHidden/>
          </w:rPr>
          <w:t>54</w:t>
        </w:r>
        <w:r w:rsidR="00B05E43">
          <w:rPr>
            <w:noProof/>
            <w:webHidden/>
          </w:rPr>
          <w:fldChar w:fldCharType="end"/>
        </w:r>
      </w:hyperlink>
    </w:p>
    <w:p w14:paraId="72CC814B" w14:textId="77777777" w:rsidR="00B05E43" w:rsidRDefault="00AD3685">
      <w:pPr>
        <w:pStyle w:val="TOC2"/>
        <w:rPr>
          <w:noProof/>
          <w:color w:val="auto"/>
          <w:sz w:val="22"/>
        </w:rPr>
      </w:pPr>
      <w:hyperlink w:anchor="_Toc381961205" w:history="1">
        <w:r w:rsidR="00B05E43" w:rsidRPr="007E209B">
          <w:rPr>
            <w:rStyle w:val="Hyperlink"/>
            <w:rFonts w:eastAsia="Gulim" w:cs="Arial"/>
            <w:noProof/>
            <w:lang w:eastAsia="ko-KR"/>
          </w:rPr>
          <w:t>Windows Server 2012 R2 Active Directory Rights Management Services</w:t>
        </w:r>
        <w:r w:rsidR="00B05E43">
          <w:rPr>
            <w:noProof/>
            <w:webHidden/>
          </w:rPr>
          <w:tab/>
        </w:r>
        <w:r w:rsidR="00B05E43">
          <w:rPr>
            <w:noProof/>
            <w:webHidden/>
          </w:rPr>
          <w:fldChar w:fldCharType="begin"/>
        </w:r>
        <w:r w:rsidR="00B05E43">
          <w:rPr>
            <w:noProof/>
            <w:webHidden/>
          </w:rPr>
          <w:instrText xml:space="preserve"> PAGEREF _Toc381961205 \h </w:instrText>
        </w:r>
        <w:r w:rsidR="00B05E43">
          <w:rPr>
            <w:noProof/>
            <w:webHidden/>
          </w:rPr>
        </w:r>
        <w:r w:rsidR="00B05E43">
          <w:rPr>
            <w:noProof/>
            <w:webHidden/>
          </w:rPr>
          <w:fldChar w:fldCharType="separate"/>
        </w:r>
        <w:r w:rsidR="00B05E43">
          <w:rPr>
            <w:noProof/>
            <w:webHidden/>
          </w:rPr>
          <w:t>56</w:t>
        </w:r>
        <w:r w:rsidR="00B05E43">
          <w:rPr>
            <w:noProof/>
            <w:webHidden/>
          </w:rPr>
          <w:fldChar w:fldCharType="end"/>
        </w:r>
      </w:hyperlink>
    </w:p>
    <w:p w14:paraId="2A890C5D" w14:textId="77777777" w:rsidR="00B05E43" w:rsidRDefault="00AD3685">
      <w:pPr>
        <w:pStyle w:val="TOC2"/>
        <w:rPr>
          <w:noProof/>
          <w:color w:val="auto"/>
          <w:sz w:val="22"/>
        </w:rPr>
      </w:pPr>
      <w:hyperlink w:anchor="_Toc381961206" w:history="1">
        <w:r w:rsidR="00B05E43" w:rsidRPr="007E209B">
          <w:rPr>
            <w:rStyle w:val="Hyperlink"/>
            <w:rFonts w:eastAsia="Gulim" w:cs="Arial"/>
            <w:noProof/>
            <w:lang w:eastAsia="ko-KR"/>
          </w:rPr>
          <w:t xml:space="preserve">Windows Server 2012 R2 </w:t>
        </w:r>
        <w:r w:rsidR="00B05E43" w:rsidRPr="007E209B">
          <w:rPr>
            <w:rStyle w:val="Hyperlink"/>
            <w:rFonts w:eastAsia="Gulim" w:cs="Arial" w:hint="eastAsia"/>
            <w:noProof/>
            <w:lang w:eastAsia="ko-KR"/>
          </w:rPr>
          <w:t>원격</w:t>
        </w:r>
        <w:r w:rsidR="00B05E43" w:rsidRPr="007E209B">
          <w:rPr>
            <w:rStyle w:val="Hyperlink"/>
            <w:rFonts w:eastAsia="Gulim" w:cs="Arial"/>
            <w:noProof/>
            <w:lang w:eastAsia="ko-KR"/>
          </w:rPr>
          <w:t xml:space="preserve"> </w:t>
        </w:r>
        <w:r w:rsidR="00B05E43" w:rsidRPr="007E209B">
          <w:rPr>
            <w:rStyle w:val="Hyperlink"/>
            <w:rFonts w:eastAsia="Gulim" w:cs="Arial" w:hint="eastAsia"/>
            <w:noProof/>
            <w:lang w:eastAsia="ko-KR"/>
          </w:rPr>
          <w:t>데스크톱</w:t>
        </w:r>
        <w:r w:rsidR="00B05E43" w:rsidRPr="007E209B">
          <w:rPr>
            <w:rStyle w:val="Hyperlink"/>
            <w:rFonts w:eastAsia="Gulim" w:cs="Arial"/>
            <w:noProof/>
            <w:lang w:eastAsia="ko-KR"/>
          </w:rPr>
          <w:t xml:space="preserve"> </w:t>
        </w:r>
        <w:r w:rsidR="00B05E43" w:rsidRPr="007E209B">
          <w:rPr>
            <w:rStyle w:val="Hyperlink"/>
            <w:rFonts w:eastAsia="Gulim" w:cs="Arial" w:hint="eastAsia"/>
            <w:noProof/>
            <w:lang w:eastAsia="ko-KR"/>
          </w:rPr>
          <w:t>서비스</w:t>
        </w:r>
        <w:r w:rsidR="00B05E43">
          <w:rPr>
            <w:noProof/>
            <w:webHidden/>
          </w:rPr>
          <w:tab/>
        </w:r>
        <w:r w:rsidR="00B05E43">
          <w:rPr>
            <w:noProof/>
            <w:webHidden/>
          </w:rPr>
          <w:fldChar w:fldCharType="begin"/>
        </w:r>
        <w:r w:rsidR="00B05E43">
          <w:rPr>
            <w:noProof/>
            <w:webHidden/>
          </w:rPr>
          <w:instrText xml:space="preserve"> PAGEREF _Toc381961206 \h </w:instrText>
        </w:r>
        <w:r w:rsidR="00B05E43">
          <w:rPr>
            <w:noProof/>
            <w:webHidden/>
          </w:rPr>
        </w:r>
        <w:r w:rsidR="00B05E43">
          <w:rPr>
            <w:noProof/>
            <w:webHidden/>
          </w:rPr>
          <w:fldChar w:fldCharType="separate"/>
        </w:r>
        <w:r w:rsidR="00B05E43">
          <w:rPr>
            <w:noProof/>
            <w:webHidden/>
          </w:rPr>
          <w:t>56</w:t>
        </w:r>
        <w:r w:rsidR="00B05E43">
          <w:rPr>
            <w:noProof/>
            <w:webHidden/>
          </w:rPr>
          <w:fldChar w:fldCharType="end"/>
        </w:r>
      </w:hyperlink>
    </w:p>
    <w:p w14:paraId="688867F1" w14:textId="77777777" w:rsidR="000C3222" w:rsidRPr="00E62BCC" w:rsidRDefault="00BE6B24" w:rsidP="000F2985">
      <w:pPr>
        <w:pStyle w:val="PURHeading1"/>
        <w:pBdr>
          <w:bottom w:val="none" w:sz="0" w:space="0" w:color="auto"/>
        </w:pBdr>
        <w:rPr>
          <w:rFonts w:eastAsia="Gulim" w:cs="Arial"/>
        </w:rPr>
        <w:sectPr w:rsidR="000C3222" w:rsidRPr="00E62BCC" w:rsidSect="00762C85">
          <w:type w:val="continuous"/>
          <w:pgSz w:w="12240" w:h="15840" w:code="1"/>
          <w:pgMar w:top="1166" w:right="720" w:bottom="720" w:left="720" w:header="432" w:footer="288" w:gutter="0"/>
          <w:cols w:num="2" w:space="360"/>
          <w:docGrid w:linePitch="360"/>
        </w:sectPr>
      </w:pPr>
      <w:r w:rsidRPr="00E62BCC">
        <w:rPr>
          <w:rFonts w:eastAsia="Gulim" w:cs="Arial"/>
        </w:rPr>
        <w:fldChar w:fldCharType="end"/>
      </w:r>
    </w:p>
    <w:p w14:paraId="688867F2" w14:textId="77777777" w:rsidR="009C7C76" w:rsidRPr="00E62BCC" w:rsidRDefault="009C7C76" w:rsidP="000F2985">
      <w:pPr>
        <w:pStyle w:val="PURHeading1"/>
        <w:pBdr>
          <w:bottom w:val="none" w:sz="0" w:space="0" w:color="auto"/>
        </w:pBdr>
        <w:rPr>
          <w:rFonts w:eastAsia="Gulim" w:cs="Arial"/>
        </w:rPr>
      </w:pPr>
    </w:p>
    <w:p w14:paraId="688867F3" w14:textId="77777777" w:rsidR="009A4C7C" w:rsidRPr="00E62BCC" w:rsidRDefault="009A4C7C" w:rsidP="009A4C7C">
      <w:pPr>
        <w:pStyle w:val="PURHeading1"/>
        <w:rPr>
          <w:rFonts w:eastAsia="Gulim" w:cs="Arial"/>
          <w:lang w:eastAsia="ko-KR"/>
        </w:rPr>
      </w:pP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조항</w:t>
      </w:r>
    </w:p>
    <w:p w14:paraId="688867F4" w14:textId="77777777" w:rsidR="00351C31" w:rsidRPr="00E62BCC" w:rsidRDefault="00BC6C4C" w:rsidP="00FD0B26">
      <w:pPr>
        <w:pStyle w:val="PURBlueStrong"/>
        <w:ind w:left="0"/>
        <w:rPr>
          <w:rFonts w:eastAsia="Gulim" w:cs="Arial"/>
          <w:lang w:eastAsia="ko-KR"/>
        </w:rPr>
      </w:pPr>
      <w:r w:rsidRPr="00E62BCC">
        <w:rPr>
          <w:rFonts w:eastAsia="Gulim" w:cs="Arial"/>
          <w:lang w:eastAsia="ko-KR"/>
        </w:rPr>
        <w:t xml:space="preserve">SAL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구성</w:t>
      </w:r>
    </w:p>
    <w:p w14:paraId="688867F5" w14:textId="77777777" w:rsidR="009A4C7C" w:rsidRPr="00E62BCC" w:rsidRDefault="009A4C7C" w:rsidP="00FD0B26">
      <w:pPr>
        <w:pStyle w:val="PURBody"/>
        <w:rPr>
          <w:rFonts w:eastAsia="Gulim" w:cs="Arial"/>
          <w:lang w:eastAsia="ko-KR"/>
        </w:rPr>
      </w:pPr>
      <w:r w:rsidRPr="00E62BCC">
        <w:rPr>
          <w:rFonts w:eastAsia="Gulim" w:cs="Arial"/>
          <w:lang w:eastAsia="ko-KR"/>
        </w:rPr>
        <w:t>아래</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세</w:t>
      </w:r>
      <w:r w:rsidRPr="00E62BCC">
        <w:rPr>
          <w:rFonts w:eastAsia="Gulim" w:cs="Arial"/>
          <w:lang w:eastAsia="ko-KR"/>
        </w:rPr>
        <w:t xml:space="preserve"> </w:t>
      </w:r>
      <w:r w:rsidRPr="00E62BCC">
        <w:rPr>
          <w:rFonts w:eastAsia="Gulim" w:cs="Arial"/>
          <w:lang w:eastAsia="ko-KR"/>
        </w:rPr>
        <w:t>섹션으로</w:t>
      </w:r>
      <w:r w:rsidRPr="00E62BCC">
        <w:rPr>
          <w:rFonts w:eastAsia="Gulim" w:cs="Arial"/>
          <w:lang w:eastAsia="ko-KR"/>
        </w:rPr>
        <w:t xml:space="preserve"> </w:t>
      </w:r>
      <w:r w:rsidRPr="00E62BCC">
        <w:rPr>
          <w:rFonts w:eastAsia="Gulim" w:cs="Arial"/>
          <w:lang w:eastAsia="ko-KR"/>
        </w:rPr>
        <w:t>구성되어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hyperlink w:anchor="SALTerms_Server" w:history="1">
        <w:r w:rsidRPr="00E62BCC">
          <w:rPr>
            <w:rStyle w:val="Hyperlink"/>
            <w:rFonts w:eastAsia="Gulim" w:cs="Arial"/>
            <w:i/>
            <w:lang w:eastAsia="ko-KR"/>
          </w:rPr>
          <w:t>서버</w:t>
        </w:r>
        <w:r w:rsidRPr="00E62BCC">
          <w:rPr>
            <w:rStyle w:val="Hyperlink"/>
            <w:rFonts w:eastAsia="Gulim" w:cs="Arial"/>
            <w:i/>
            <w:lang w:eastAsia="ko-KR"/>
          </w:rPr>
          <w:t xml:space="preserve"> </w:t>
        </w:r>
        <w:r w:rsidRPr="00E62BCC">
          <w:rPr>
            <w:rStyle w:val="Hyperlink"/>
            <w:rFonts w:eastAsia="Gulim" w:cs="Arial"/>
            <w:i/>
            <w:lang w:eastAsia="ko-KR"/>
          </w:rPr>
          <w:t>소프트웨어</w:t>
        </w:r>
      </w:hyperlink>
      <w:r w:rsidRPr="00E62BCC">
        <w:rPr>
          <w:rFonts w:eastAsia="Gulim" w:cs="Arial"/>
          <w:lang w:eastAsia="ko-KR"/>
        </w:rPr>
        <w:t xml:space="preserve">, </w:t>
      </w:r>
      <w:hyperlink w:anchor="SALTerms_MGMT" w:history="1">
        <w:r w:rsidRPr="00E62BCC">
          <w:rPr>
            <w:rStyle w:val="Hyperlink"/>
            <w:rFonts w:eastAsia="Gulim" w:cs="Arial"/>
            <w:i/>
            <w:lang w:eastAsia="ko-KR"/>
          </w:rPr>
          <w:t>관리</w:t>
        </w:r>
        <w:r w:rsidRPr="00E62BCC">
          <w:rPr>
            <w:rStyle w:val="Hyperlink"/>
            <w:rFonts w:eastAsia="Gulim" w:cs="Arial"/>
            <w:i/>
            <w:lang w:eastAsia="ko-KR"/>
          </w:rPr>
          <w:t xml:space="preserve"> </w:t>
        </w:r>
        <w:r w:rsidRPr="00E62BCC">
          <w:rPr>
            <w:rStyle w:val="Hyperlink"/>
            <w:rFonts w:eastAsia="Gulim" w:cs="Arial"/>
            <w:i/>
            <w:lang w:eastAsia="ko-KR"/>
          </w:rPr>
          <w:t>서버</w:t>
        </w:r>
      </w:hyperlink>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hyperlink w:anchor="SALTerms_Desktop" w:history="1">
        <w:r w:rsidRPr="00E62BCC">
          <w:rPr>
            <w:rStyle w:val="Hyperlink"/>
            <w:rFonts w:eastAsia="Gulim" w:cs="Arial"/>
            <w:i/>
            <w:lang w:eastAsia="ko-KR"/>
          </w:rPr>
          <w:t>데스크톱</w:t>
        </w:r>
        <w:r w:rsidRPr="00E62BCC">
          <w:rPr>
            <w:rStyle w:val="Hyperlink"/>
            <w:rFonts w:eastAsia="Gulim" w:cs="Arial"/>
            <w:i/>
            <w:lang w:eastAsia="ko-KR"/>
          </w:rPr>
          <w:t xml:space="preserve"> </w:t>
        </w:r>
        <w:r w:rsidRPr="00E62BCC">
          <w:rPr>
            <w:rStyle w:val="Hyperlink"/>
            <w:rFonts w:eastAsia="Gulim" w:cs="Arial"/>
            <w:i/>
            <w:lang w:eastAsia="ko-KR"/>
          </w:rPr>
          <w:t>응용</w:t>
        </w:r>
        <w:r w:rsidRPr="00E62BCC">
          <w:rPr>
            <w:rStyle w:val="Hyperlink"/>
            <w:rFonts w:eastAsia="Gulim" w:cs="Arial"/>
            <w:i/>
            <w:lang w:eastAsia="ko-KR"/>
          </w:rPr>
          <w:t xml:space="preserve"> </w:t>
        </w:r>
        <w:r w:rsidRPr="00E62BCC">
          <w:rPr>
            <w:rStyle w:val="Hyperlink"/>
            <w:rFonts w:eastAsia="Gulim" w:cs="Arial"/>
            <w:i/>
            <w:lang w:eastAsia="ko-KR"/>
          </w:rPr>
          <w:t>프로그램</w:t>
        </w:r>
      </w:hyperlink>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섹션은</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아래에</w:t>
      </w:r>
      <w:r w:rsidRPr="00E62BCC">
        <w:rPr>
          <w:rFonts w:eastAsia="Gulim" w:cs="Arial"/>
          <w:lang w:eastAsia="ko-KR"/>
        </w:rPr>
        <w:t xml:space="preserve"> </w:t>
      </w:r>
      <w:r w:rsidRPr="00E62BCC">
        <w:rPr>
          <w:rFonts w:eastAsia="Gulim" w:cs="Arial"/>
          <w:lang w:eastAsia="ko-KR"/>
        </w:rPr>
        <w:t>명시되어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7F6" w14:textId="77777777" w:rsidR="000C3222" w:rsidRPr="007150E4" w:rsidRDefault="009A4C7C" w:rsidP="005E0251">
      <w:pPr>
        <w:pStyle w:val="PURHeading2"/>
        <w:pBdr>
          <w:bottom w:val="single" w:sz="4" w:space="1" w:color="auto"/>
        </w:pBdr>
        <w:rPr>
          <w:rFonts w:ascii="Arial" w:eastAsia="Gulim" w:hAnsi="Arial" w:cs="Arial"/>
          <w:b/>
          <w:bCs/>
        </w:rPr>
      </w:pPr>
      <w:bookmarkStart w:id="365" w:name="SALTerms_Server"/>
      <w:r w:rsidRPr="007150E4">
        <w:rPr>
          <w:rFonts w:ascii="Arial" w:eastAsia="Gulim" w:hAnsi="Arial" w:cs="Arial"/>
          <w:b/>
          <w:bCs/>
        </w:rPr>
        <w:t>서버</w:t>
      </w:r>
      <w:r w:rsidRPr="007150E4">
        <w:rPr>
          <w:rFonts w:ascii="Arial" w:eastAsia="Gulim" w:hAnsi="Arial" w:cs="Arial"/>
          <w:b/>
          <w:bCs/>
        </w:rPr>
        <w:t xml:space="preserve"> </w:t>
      </w:r>
      <w:r w:rsidRPr="007150E4">
        <w:rPr>
          <w:rFonts w:ascii="Arial" w:eastAsia="Gulim" w:hAnsi="Arial" w:cs="Arial"/>
          <w:b/>
          <w:bCs/>
        </w:rPr>
        <w:t>소프트웨어</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E62BCC" w14:paraId="6888680B" w14:textId="77777777" w:rsidTr="008B1CCE">
        <w:tc>
          <w:tcPr>
            <w:tcW w:w="5508" w:type="dxa"/>
          </w:tcPr>
          <w:bookmarkEnd w:id="365"/>
          <w:p w14:paraId="688867F7" w14:textId="77777777" w:rsidR="008B1CCE" w:rsidRPr="00E62BCC" w:rsidRDefault="008B1CCE" w:rsidP="009E3081">
            <w:pPr>
              <w:pStyle w:val="PURBullet-Indented"/>
              <w:rPr>
                <w:rFonts w:eastAsia="Gulim" w:cs="Arial"/>
              </w:rPr>
            </w:pPr>
            <w:r w:rsidRPr="00E62BCC">
              <w:rPr>
                <w:rFonts w:eastAsia="Gulim" w:cs="Arial"/>
              </w:rPr>
              <w:t xml:space="preserve">Exchange Server 2013 Standard </w:t>
            </w:r>
            <w:r w:rsidRPr="00E62BCC">
              <w:rPr>
                <w:rFonts w:eastAsia="Gulim" w:cs="Arial"/>
              </w:rPr>
              <w:t>및</w:t>
            </w:r>
            <w:r w:rsidRPr="00E62BCC">
              <w:rPr>
                <w:rFonts w:eastAsia="Gulim" w:cs="Arial"/>
              </w:rPr>
              <w:t xml:space="preserve"> Enterprise</w:t>
            </w:r>
          </w:p>
          <w:p w14:paraId="688867F8" w14:textId="77777777" w:rsidR="008B1CCE" w:rsidRPr="00E62BCC" w:rsidRDefault="008B1CCE" w:rsidP="009E3081">
            <w:pPr>
              <w:pStyle w:val="PURBullet-Indented"/>
              <w:rPr>
                <w:rFonts w:eastAsia="Gulim" w:cs="Arial"/>
              </w:rPr>
            </w:pPr>
            <w:r w:rsidRPr="00E62BCC">
              <w:rPr>
                <w:rFonts w:eastAsia="Gulim" w:cs="Arial"/>
              </w:rPr>
              <w:t>Forefront Identity Manager 2010 R2</w:t>
            </w:r>
          </w:p>
          <w:p w14:paraId="688867F9" w14:textId="77777777" w:rsidR="008B1CCE" w:rsidRPr="00E62BCC" w:rsidRDefault="008B1CCE" w:rsidP="009E3081">
            <w:pPr>
              <w:pStyle w:val="PURBullet-Indented"/>
              <w:rPr>
                <w:rFonts w:eastAsia="Gulim" w:cs="Arial"/>
              </w:rPr>
            </w:pPr>
            <w:r w:rsidRPr="00E62BCC">
              <w:rPr>
                <w:rFonts w:eastAsia="Gulim" w:cs="Arial"/>
              </w:rPr>
              <w:t>Lync Server 2013</w:t>
            </w:r>
          </w:p>
          <w:p w14:paraId="688867FA" w14:textId="77777777" w:rsidR="00E75ABC" w:rsidRPr="00E62BCC" w:rsidRDefault="00E75ABC" w:rsidP="00E75ABC">
            <w:pPr>
              <w:pStyle w:val="PURBullet-Indented"/>
              <w:spacing w:after="120"/>
              <w:rPr>
                <w:rFonts w:eastAsia="Gulim" w:cs="Arial"/>
              </w:rPr>
            </w:pPr>
            <w:r w:rsidRPr="00E62BCC">
              <w:rPr>
                <w:rFonts w:eastAsia="Gulim" w:cs="Arial"/>
              </w:rPr>
              <w:t>Microsoft Application Virtualization for Remote Desktop Services</w:t>
            </w:r>
          </w:p>
          <w:p w14:paraId="688867FB" w14:textId="77777777" w:rsidR="008B1CCE" w:rsidRPr="00E62BCC" w:rsidRDefault="008B1CCE" w:rsidP="009E3081">
            <w:pPr>
              <w:pStyle w:val="PURBullet-Indented"/>
              <w:rPr>
                <w:rFonts w:eastAsia="Gulim" w:cs="Arial"/>
              </w:rPr>
            </w:pPr>
            <w:r w:rsidRPr="00E62BCC">
              <w:rPr>
                <w:rFonts w:eastAsia="Gulim" w:cs="Arial"/>
              </w:rPr>
              <w:t>Microsoft Application Virtualization Hosting for Desktops</w:t>
            </w:r>
          </w:p>
          <w:p w14:paraId="688867FC" w14:textId="0C0A09C0" w:rsidR="008B1CCE" w:rsidRPr="00E62BCC" w:rsidRDefault="008B1CCE" w:rsidP="009E3081">
            <w:pPr>
              <w:pStyle w:val="PURBullet-Indented"/>
              <w:rPr>
                <w:rFonts w:eastAsia="Gulim" w:cs="Arial"/>
              </w:rPr>
            </w:pPr>
            <w:r w:rsidRPr="00E62BCC">
              <w:rPr>
                <w:rFonts w:eastAsia="Gulim" w:cs="Arial"/>
              </w:rPr>
              <w:t>Microsoft Dynamics AX 2012 R</w:t>
            </w:r>
            <w:r w:rsidR="00B05E43">
              <w:rPr>
                <w:rFonts w:eastAsia="Gulim" w:cs="Arial"/>
              </w:rPr>
              <w:t>2</w:t>
            </w:r>
          </w:p>
          <w:p w14:paraId="688867FD" w14:textId="77777777" w:rsidR="008B1CCE" w:rsidRPr="00E62BCC" w:rsidRDefault="008B1CCE" w:rsidP="009E3081">
            <w:pPr>
              <w:pStyle w:val="PURBullet-Indented"/>
              <w:rPr>
                <w:rFonts w:eastAsia="Gulim" w:cs="Arial"/>
              </w:rPr>
            </w:pPr>
            <w:r w:rsidRPr="00E62BCC">
              <w:rPr>
                <w:rFonts w:eastAsia="Gulim" w:cs="Arial"/>
              </w:rPr>
              <w:t>Microsoft Dynamics C5 2012</w:t>
            </w:r>
          </w:p>
          <w:p w14:paraId="688867FE" w14:textId="77777777" w:rsidR="008B1CCE" w:rsidRPr="00E62BCC" w:rsidRDefault="008B1CCE" w:rsidP="00DD6505">
            <w:pPr>
              <w:pStyle w:val="PURBullet-Indented"/>
              <w:rPr>
                <w:rFonts w:eastAsia="Gulim" w:cs="Arial"/>
              </w:rPr>
            </w:pPr>
            <w:r w:rsidRPr="00E62BCC">
              <w:rPr>
                <w:rFonts w:eastAsia="Gulim" w:cs="Arial"/>
              </w:rPr>
              <w:t>Microsoft Dynamics CRM 2013 Service Provider</w:t>
            </w:r>
          </w:p>
          <w:p w14:paraId="688867FF" w14:textId="77777777" w:rsidR="00EE7C5B" w:rsidRPr="00E62BCC" w:rsidRDefault="00EE7C5B" w:rsidP="00EE7C5B">
            <w:pPr>
              <w:pStyle w:val="PURBullet-Indented"/>
              <w:rPr>
                <w:rFonts w:eastAsia="Gulim" w:cs="Arial"/>
              </w:rPr>
            </w:pPr>
            <w:r w:rsidRPr="00E62BCC">
              <w:rPr>
                <w:rFonts w:eastAsia="Gulim" w:cs="Arial"/>
              </w:rPr>
              <w:t>Microsoft Dynamics GP 2013</w:t>
            </w:r>
          </w:p>
          <w:p w14:paraId="68886800" w14:textId="77777777" w:rsidR="00EE7C5B" w:rsidRPr="00E62BCC" w:rsidRDefault="00EE7C5B" w:rsidP="00EE7C5B">
            <w:pPr>
              <w:pStyle w:val="PURBullet-Indented"/>
              <w:rPr>
                <w:rFonts w:eastAsia="Gulim" w:cs="Arial"/>
              </w:rPr>
            </w:pPr>
            <w:r w:rsidRPr="00E62BCC">
              <w:rPr>
                <w:rFonts w:eastAsia="Gulim" w:cs="Arial"/>
              </w:rPr>
              <w:t>Microsoft Dynamics NAV 2013 R2</w:t>
            </w:r>
          </w:p>
          <w:p w14:paraId="68886801" w14:textId="77777777" w:rsidR="00EE7C5B" w:rsidRPr="00E62BCC" w:rsidRDefault="00EE7C5B" w:rsidP="00EE7C5B">
            <w:pPr>
              <w:pStyle w:val="PURBullet-Indented"/>
              <w:rPr>
                <w:rFonts w:eastAsia="Gulim" w:cs="Arial"/>
              </w:rPr>
            </w:pPr>
            <w:r w:rsidRPr="00E62BCC">
              <w:rPr>
                <w:rFonts w:eastAsia="Gulim" w:cs="Arial"/>
              </w:rPr>
              <w:t>Microsoft Dynamics SL 2011</w:t>
            </w:r>
          </w:p>
        </w:tc>
        <w:tc>
          <w:tcPr>
            <w:tcW w:w="5508" w:type="dxa"/>
          </w:tcPr>
          <w:p w14:paraId="68886802" w14:textId="77777777" w:rsidR="00094CB3" w:rsidRPr="00E62BCC" w:rsidRDefault="00094CB3" w:rsidP="00F60F84">
            <w:pPr>
              <w:pStyle w:val="PURBullet-Indented"/>
              <w:rPr>
                <w:rFonts w:eastAsia="Gulim" w:cs="Arial"/>
              </w:rPr>
            </w:pPr>
            <w:r w:rsidRPr="00E62BCC">
              <w:rPr>
                <w:rFonts w:eastAsia="Gulim" w:cs="Arial"/>
              </w:rPr>
              <w:t>Microsoft User Experience Virtualization Hosting for Desktops v2.0</w:t>
            </w:r>
          </w:p>
          <w:p w14:paraId="68886803" w14:textId="77777777" w:rsidR="00F60F84" w:rsidRPr="00E62BCC" w:rsidRDefault="00F60F84" w:rsidP="00F60F84">
            <w:pPr>
              <w:pStyle w:val="PURBullet-Indented"/>
              <w:rPr>
                <w:rFonts w:eastAsia="Gulim" w:cs="Arial"/>
              </w:rPr>
            </w:pPr>
            <w:r w:rsidRPr="00E62BCC">
              <w:rPr>
                <w:rFonts w:eastAsia="Gulim" w:cs="Arial"/>
              </w:rPr>
              <w:t>생산성</w:t>
            </w:r>
            <w:r w:rsidRPr="00E62BCC">
              <w:rPr>
                <w:rFonts w:eastAsia="Gulim" w:cs="Arial"/>
              </w:rPr>
              <w:t xml:space="preserve"> </w:t>
            </w:r>
            <w:r w:rsidRPr="00E62BCC">
              <w:rPr>
                <w:rFonts w:eastAsia="Gulim" w:cs="Arial"/>
              </w:rPr>
              <w:t>제품군</w:t>
            </w:r>
          </w:p>
          <w:p w14:paraId="68886804" w14:textId="77777777" w:rsidR="00F60F84" w:rsidRPr="00E62BCC" w:rsidRDefault="00F60F84" w:rsidP="00F60F84">
            <w:pPr>
              <w:pStyle w:val="PURBullet-Indented"/>
              <w:rPr>
                <w:rFonts w:eastAsia="Gulim" w:cs="Arial"/>
              </w:rPr>
            </w:pPr>
            <w:r w:rsidRPr="00E62BCC">
              <w:rPr>
                <w:rFonts w:eastAsia="Gulim" w:cs="Arial"/>
              </w:rPr>
              <w:t>Project Server 2013</w:t>
            </w:r>
          </w:p>
          <w:p w14:paraId="68886805" w14:textId="77777777" w:rsidR="00D6363C" w:rsidRPr="00E62BCC" w:rsidRDefault="001B2E39" w:rsidP="009E3081">
            <w:pPr>
              <w:pStyle w:val="PURBullet-Indented"/>
              <w:rPr>
                <w:rFonts w:eastAsia="Gulim" w:cs="Arial"/>
              </w:rPr>
            </w:pPr>
            <w:r w:rsidRPr="00E62BCC">
              <w:rPr>
                <w:rFonts w:eastAsia="Gulim" w:cs="Arial"/>
              </w:rPr>
              <w:t>SharePoint Server 2013</w:t>
            </w:r>
          </w:p>
          <w:p w14:paraId="68886806" w14:textId="77777777" w:rsidR="00F81C03" w:rsidRPr="00E62BCC" w:rsidRDefault="00F81C03" w:rsidP="009E3081">
            <w:pPr>
              <w:pStyle w:val="PURBullet-Indented"/>
              <w:rPr>
                <w:rFonts w:eastAsia="Gulim" w:cs="Arial"/>
              </w:rPr>
            </w:pPr>
            <w:r w:rsidRPr="00E62BCC">
              <w:rPr>
                <w:rFonts w:eastAsia="Gulim" w:cs="Arial"/>
              </w:rPr>
              <w:t>SQL Server 2014 Standard</w:t>
            </w:r>
          </w:p>
          <w:p w14:paraId="68886807" w14:textId="77777777" w:rsidR="00F81C03" w:rsidRPr="00E62BCC" w:rsidRDefault="00F81C03" w:rsidP="009E3081">
            <w:pPr>
              <w:pStyle w:val="PURBullet-Indented"/>
              <w:rPr>
                <w:rFonts w:eastAsia="Gulim" w:cs="Arial"/>
              </w:rPr>
            </w:pPr>
            <w:r w:rsidRPr="00E62BCC">
              <w:rPr>
                <w:rFonts w:eastAsia="Gulim" w:cs="Arial"/>
              </w:rPr>
              <w:t>SQL Server 2014 Business Intelligence</w:t>
            </w:r>
          </w:p>
          <w:p w14:paraId="68886808" w14:textId="77777777" w:rsidR="000C3222" w:rsidRPr="00E62BCC" w:rsidRDefault="008B1CCE" w:rsidP="00811B51">
            <w:pPr>
              <w:pStyle w:val="PURBullet-Indented"/>
              <w:rPr>
                <w:rFonts w:eastAsia="Gulim" w:cs="Arial"/>
              </w:rPr>
            </w:pPr>
            <w:r w:rsidRPr="00E62BCC">
              <w:rPr>
                <w:rFonts w:eastAsia="Gulim" w:cs="Arial"/>
              </w:rPr>
              <w:t>Visual Studio Team Foundation Server 2013 with SQL Server 2012 Technology</w:t>
            </w:r>
          </w:p>
          <w:p w14:paraId="68886809" w14:textId="77777777" w:rsidR="00632041" w:rsidRPr="00E62BCC" w:rsidRDefault="00632041" w:rsidP="00811B51">
            <w:pPr>
              <w:pStyle w:val="PURBullet-Indented"/>
              <w:rPr>
                <w:rFonts w:eastAsia="Gulim" w:cs="Arial"/>
              </w:rPr>
            </w:pPr>
            <w:r w:rsidRPr="00E62BCC">
              <w:rPr>
                <w:rFonts w:eastAsia="Gulim" w:cs="Arial"/>
              </w:rPr>
              <w:t xml:space="preserve">Windows Server 2012 R2 </w:t>
            </w:r>
            <w:r w:rsidRPr="00E62BCC">
              <w:rPr>
                <w:rFonts w:eastAsia="Gulim" w:cs="Arial"/>
              </w:rPr>
              <w:t>원격</w:t>
            </w:r>
            <w:r w:rsidRPr="00E62BCC">
              <w:rPr>
                <w:rFonts w:eastAsia="Gulim" w:cs="Arial"/>
              </w:rPr>
              <w:t xml:space="preserve"> </w:t>
            </w:r>
            <w:r w:rsidRPr="00E62BCC">
              <w:rPr>
                <w:rFonts w:eastAsia="Gulim" w:cs="Arial"/>
              </w:rPr>
              <w:t>데스크톱</w:t>
            </w:r>
            <w:r w:rsidRPr="00E62BCC">
              <w:rPr>
                <w:rFonts w:eastAsia="Gulim" w:cs="Arial"/>
              </w:rPr>
              <w:t xml:space="preserve"> </w:t>
            </w:r>
            <w:r w:rsidRPr="00E62BCC">
              <w:rPr>
                <w:rFonts w:eastAsia="Gulim" w:cs="Arial"/>
              </w:rPr>
              <w:t>서비스</w:t>
            </w:r>
          </w:p>
          <w:p w14:paraId="6888680A" w14:textId="77777777" w:rsidR="00632041" w:rsidRPr="00E62BCC" w:rsidRDefault="00632041" w:rsidP="00DE591B">
            <w:pPr>
              <w:pStyle w:val="PURBullet-Indented"/>
              <w:rPr>
                <w:rFonts w:eastAsia="Gulim" w:cs="Arial"/>
              </w:rPr>
            </w:pPr>
            <w:r w:rsidRPr="00E62BCC">
              <w:rPr>
                <w:rFonts w:eastAsia="Gulim" w:cs="Arial"/>
              </w:rPr>
              <w:t>Windows Server 2012 R2 Active Directory Rights Management Services</w:t>
            </w:r>
          </w:p>
        </w:tc>
      </w:tr>
    </w:tbl>
    <w:p w14:paraId="6888680C" w14:textId="77777777" w:rsidR="00EE7C5B" w:rsidRPr="00E62BCC" w:rsidRDefault="00EE7C5B" w:rsidP="00555CBF">
      <w:pPr>
        <w:pStyle w:val="PURBody"/>
        <w:rPr>
          <w:rFonts w:eastAsia="Gulim" w:cs="Arial"/>
        </w:rPr>
      </w:pPr>
    </w:p>
    <w:p w14:paraId="6888680D" w14:textId="77777777" w:rsidR="00555CBF" w:rsidRPr="00E62BCC" w:rsidRDefault="00555CBF" w:rsidP="00555CBF">
      <w:pPr>
        <w:pStyle w:val="PURBody"/>
        <w:rPr>
          <w:rFonts w:eastAsia="Gulim" w:cs="Arial"/>
          <w:lang w:eastAsia="ko-KR"/>
        </w:rPr>
      </w:pP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행사할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0E" w14:textId="77777777" w:rsidR="009A4C7C" w:rsidRPr="00E62BCC" w:rsidRDefault="009A4C7C" w:rsidP="00830DCA">
      <w:pPr>
        <w:pStyle w:val="PURBlueStrong-Indented"/>
        <w:rPr>
          <w:rFonts w:eastAsia="Gulim" w:cs="Arial"/>
          <w:lang w:eastAsia="ko-KR"/>
        </w:rPr>
      </w:pPr>
      <w:r w:rsidRPr="00E62BCC">
        <w:rPr>
          <w:rFonts w:eastAsia="Gulim" w:cs="Arial"/>
          <w:lang w:eastAsia="ko-KR"/>
        </w:rPr>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(SAL)</w:t>
      </w:r>
    </w:p>
    <w:p w14:paraId="6888680F" w14:textId="77777777" w:rsidR="009A4C7C" w:rsidRPr="00E62BCC" w:rsidRDefault="009A4C7C" w:rsidP="009A4C7C">
      <w:pPr>
        <w:pStyle w:val="PURBody-Indented"/>
        <w:rPr>
          <w:rFonts w:eastAsia="Gulim" w:cs="Arial"/>
          <w:lang w:eastAsia="ko-KR"/>
        </w:rPr>
      </w:pPr>
      <w:r w:rsidRPr="00E62BCC">
        <w:rPr>
          <w:rFonts w:eastAsia="Gulim" w:cs="Arial"/>
          <w:bCs/>
          <w:lang w:eastAsia="ko-KR"/>
        </w:rPr>
        <w:t>귀하는</w:t>
      </w:r>
      <w:r w:rsidRPr="00E62BCC">
        <w:rPr>
          <w:rFonts w:eastAsia="Gulim" w:cs="Arial"/>
          <w:bCs/>
          <w:lang w:eastAsia="ko-KR"/>
        </w:rPr>
        <w:t xml:space="preserve"> </w:t>
      </w:r>
      <w:r w:rsidRPr="00E62BCC">
        <w:rPr>
          <w:rFonts w:eastAsia="Gulim" w:cs="Arial"/>
          <w:lang w:eastAsia="ko-KR"/>
        </w:rPr>
        <w:t>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w:t>
      </w:r>
      <w:r w:rsidRPr="00E62BCC">
        <w:rPr>
          <w:rFonts w:eastAsia="Gulim" w:cs="Arial"/>
          <w:lang w:eastAsia="ko-KR"/>
        </w:rPr>
        <w:t>실질적인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여부에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bCs/>
          <w:lang w:eastAsia="ko-KR"/>
        </w:rPr>
        <w:t>직</w:t>
      </w:r>
      <w:r w:rsidRPr="00E62BCC">
        <w:rPr>
          <w:rFonts w:eastAsia="Gulim" w:cs="Arial"/>
          <w:bCs/>
          <w:lang w:eastAsia="ko-KR"/>
        </w:rPr>
        <w:t>/</w:t>
      </w:r>
      <w:r w:rsidRPr="00E62BCC">
        <w:rPr>
          <w:rFonts w:eastAsia="Gulim" w:cs="Arial"/>
          <w:bCs/>
          <w:lang w:eastAsia="ko-KR"/>
        </w:rPr>
        <w:t>간접적으로</w:t>
      </w:r>
      <w:r w:rsidRPr="00E62BCC">
        <w:rPr>
          <w:rFonts w:eastAsia="Gulim" w:cs="Arial"/>
          <w:bCs/>
          <w:lang w:eastAsia="ko-KR"/>
        </w:rPr>
        <w:t xml:space="preserve"> </w:t>
      </w:r>
      <w:r w:rsidRPr="00E62BCC">
        <w:rPr>
          <w:rFonts w:eastAsia="Gulim" w:cs="Arial"/>
          <w:bCs/>
          <w:lang w:eastAsia="ko-KR"/>
        </w:rPr>
        <w:t>액세스할</w:t>
      </w:r>
      <w:r w:rsidRPr="00E62BCC">
        <w:rPr>
          <w:rFonts w:eastAsia="Gulim" w:cs="Arial"/>
          <w:bCs/>
          <w:lang w:eastAsia="ko-KR"/>
        </w:rPr>
        <w:t xml:space="preserve"> </w:t>
      </w:r>
      <w:r w:rsidRPr="00E62BCC">
        <w:rPr>
          <w:rFonts w:eastAsia="Gulim" w:cs="Arial"/>
          <w:bCs/>
          <w:lang w:eastAsia="ko-KR"/>
        </w:rPr>
        <w:t>수</w:t>
      </w:r>
      <w:r w:rsidRPr="00E62BCC">
        <w:rPr>
          <w:rFonts w:eastAsia="Gulim" w:cs="Arial"/>
          <w:bCs/>
          <w:lang w:eastAsia="ko-KR"/>
        </w:rPr>
        <w:t xml:space="preserve"> </w:t>
      </w:r>
      <w:r w:rsidRPr="00E62BCC">
        <w:rPr>
          <w:rFonts w:eastAsia="Gulim" w:cs="Arial"/>
          <w:bCs/>
          <w:lang w:eastAsia="ko-KR"/>
        </w:rPr>
        <w:t>있는</w:t>
      </w:r>
      <w:r w:rsidRPr="00E62BCC">
        <w:rPr>
          <w:rFonts w:eastAsia="Gulim" w:cs="Arial"/>
          <w:bCs/>
          <w:lang w:eastAsia="ko-KR"/>
        </w:rPr>
        <w:t xml:space="preserve"> </w:t>
      </w:r>
      <w:r w:rsidRPr="00E62BCC">
        <w:rPr>
          <w:rFonts w:eastAsia="Gulim" w:cs="Arial"/>
          <w:bCs/>
          <w:lang w:eastAsia="ko-KR"/>
        </w:rPr>
        <w:t>권한을</w:t>
      </w:r>
      <w:r w:rsidRPr="00E62BCC">
        <w:rPr>
          <w:rFonts w:eastAsia="Gulim" w:cs="Arial"/>
          <w:bCs/>
          <w:lang w:eastAsia="ko-KR"/>
        </w:rPr>
        <w:t xml:space="preserve"> </w:t>
      </w:r>
      <w:r w:rsidRPr="00E62BCC">
        <w:rPr>
          <w:rFonts w:eastAsia="Gulim" w:cs="Arial"/>
          <w:bCs/>
          <w:lang w:eastAsia="ko-KR"/>
        </w:rPr>
        <w:t>가진</w:t>
      </w:r>
      <w:r w:rsidRPr="00E62BCC">
        <w:rPr>
          <w:rFonts w:eastAsia="Gulim" w:cs="Arial"/>
          <w:bCs/>
          <w:lang w:eastAsia="ko-KR"/>
        </w:rPr>
        <w:t xml:space="preserve"> </w:t>
      </w:r>
      <w:r w:rsidRPr="00E62BCC">
        <w:rPr>
          <w:rFonts w:eastAsia="Gulim" w:cs="Arial"/>
          <w:bCs/>
          <w:lang w:eastAsia="ko-KR"/>
        </w:rPr>
        <w:t>각</w:t>
      </w:r>
      <w:r w:rsidRPr="00E62BCC">
        <w:rPr>
          <w:rFonts w:eastAsia="Gulim" w:cs="Arial"/>
          <w:bCs/>
          <w:lang w:eastAsia="ko-KR"/>
        </w:rPr>
        <w:t xml:space="preserve"> </w:t>
      </w:r>
      <w:r w:rsidRPr="00E62BCC">
        <w:rPr>
          <w:rFonts w:eastAsia="Gulim" w:cs="Arial"/>
          <w:bCs/>
          <w:lang w:eastAsia="ko-KR"/>
        </w:rPr>
        <w:t>사용자에게</w:t>
      </w:r>
      <w:r w:rsidRPr="00E62BCC">
        <w:rPr>
          <w:rFonts w:eastAsia="Gulim" w:cs="Arial"/>
          <w:bCs/>
          <w:lang w:eastAsia="ko-KR"/>
        </w:rPr>
        <w:t xml:space="preserve"> SAL</w:t>
      </w:r>
      <w:r w:rsidRPr="00E62BCC">
        <w:rPr>
          <w:rFonts w:eastAsia="Gulim" w:cs="Arial"/>
          <w:bCs/>
          <w:lang w:eastAsia="ko-KR"/>
        </w:rPr>
        <w:t>을</w:t>
      </w:r>
      <w:r w:rsidRPr="00E62BCC">
        <w:rPr>
          <w:rFonts w:eastAsia="Gulim" w:cs="Arial"/>
          <w:bCs/>
          <w:lang w:eastAsia="ko-KR"/>
        </w:rPr>
        <w:t xml:space="preserve"> </w:t>
      </w:r>
      <w:r w:rsidRPr="00E62BCC">
        <w:rPr>
          <w:rFonts w:eastAsia="Gulim" w:cs="Arial"/>
          <w:bCs/>
          <w:lang w:eastAsia="ko-KR"/>
        </w:rPr>
        <w:t>할당해야</w:t>
      </w:r>
      <w:r w:rsidRPr="00E62BCC">
        <w:rPr>
          <w:rFonts w:eastAsia="Gulim" w:cs="Arial"/>
          <w:bCs/>
          <w:lang w:eastAsia="ko-KR"/>
        </w:rPr>
        <w:t xml:space="preserve"> </w:t>
      </w:r>
      <w:r w:rsidRPr="00E62BCC">
        <w:rPr>
          <w:rFonts w:eastAsia="Gulim" w:cs="Arial"/>
          <w:bCs/>
          <w:lang w:eastAsia="ko-KR"/>
        </w:rPr>
        <w:t>합니다</w:t>
      </w:r>
      <w:r w:rsidRPr="00E62BCC">
        <w:rPr>
          <w:rFonts w:eastAsia="Gulim" w:cs="Arial"/>
          <w:bCs/>
          <w:lang w:eastAsia="ko-KR"/>
        </w:rPr>
        <w:t xml:space="preserve">. </w:t>
      </w:r>
      <w:r w:rsidRPr="00E62BCC">
        <w:rPr>
          <w:rFonts w:eastAsia="Gulim" w:cs="Arial"/>
          <w:bCs/>
          <w:lang w:eastAsia="ko-KR"/>
        </w:rPr>
        <w:t>장치</w:t>
      </w:r>
      <w:r w:rsidRPr="00E62BCC">
        <w:rPr>
          <w:rFonts w:eastAsia="Gulim" w:cs="Arial"/>
          <w:bCs/>
          <w:lang w:eastAsia="ko-KR"/>
        </w:rPr>
        <w:t xml:space="preserve"> SAL</w:t>
      </w:r>
      <w:r w:rsidRPr="00E62BCC">
        <w:rPr>
          <w:rFonts w:eastAsia="Gulim" w:cs="Arial"/>
          <w:bCs/>
          <w:lang w:eastAsia="ko-KR"/>
        </w:rPr>
        <w:t>은</w:t>
      </w:r>
      <w:r w:rsidRPr="00E62BCC">
        <w:rPr>
          <w:rFonts w:eastAsia="Gulim" w:cs="Arial"/>
          <w:bCs/>
          <w:lang w:eastAsia="ko-KR"/>
        </w:rPr>
        <w:t xml:space="preserve"> </w:t>
      </w:r>
      <w:r w:rsidRPr="00E62BCC">
        <w:rPr>
          <w:rFonts w:eastAsia="Gulim" w:cs="Arial"/>
          <w:bCs/>
          <w:lang w:eastAsia="ko-KR"/>
        </w:rPr>
        <w:t>제품별</w:t>
      </w:r>
      <w:r w:rsidRPr="00E62BCC">
        <w:rPr>
          <w:rFonts w:eastAsia="Gulim" w:cs="Arial"/>
          <w:bCs/>
          <w:lang w:eastAsia="ko-KR"/>
        </w:rPr>
        <w:t xml:space="preserve"> </w:t>
      </w:r>
      <w:r w:rsidRPr="00E62BCC">
        <w:rPr>
          <w:rFonts w:eastAsia="Gulim" w:cs="Arial"/>
          <w:bCs/>
          <w:lang w:eastAsia="ko-KR"/>
        </w:rPr>
        <w:t>라이선스</w:t>
      </w:r>
      <w:r w:rsidRPr="00E62BCC">
        <w:rPr>
          <w:rFonts w:eastAsia="Gulim" w:cs="Arial"/>
          <w:bCs/>
          <w:lang w:eastAsia="ko-KR"/>
        </w:rPr>
        <w:t xml:space="preserve"> </w:t>
      </w:r>
      <w:r w:rsidRPr="00E62BCC">
        <w:rPr>
          <w:rFonts w:eastAsia="Gulim" w:cs="Arial"/>
          <w:bCs/>
          <w:lang w:eastAsia="ko-KR"/>
        </w:rPr>
        <w:t>조건</w:t>
      </w:r>
      <w:r w:rsidRPr="00E62BCC">
        <w:rPr>
          <w:rFonts w:eastAsia="Gulim" w:cs="Arial"/>
          <w:bCs/>
          <w:lang w:eastAsia="ko-KR"/>
        </w:rPr>
        <w:t xml:space="preserve"> </w:t>
      </w:r>
      <w:r w:rsidRPr="00E62BCC">
        <w:rPr>
          <w:rFonts w:eastAsia="Gulim" w:cs="Arial"/>
          <w:bCs/>
          <w:lang w:eastAsia="ko-KR"/>
        </w:rPr>
        <w:t>섹션에</w:t>
      </w:r>
      <w:r w:rsidRPr="00E62BCC">
        <w:rPr>
          <w:rFonts w:eastAsia="Gulim" w:cs="Arial"/>
          <w:bCs/>
          <w:lang w:eastAsia="ko-KR"/>
        </w:rPr>
        <w:t xml:space="preserve"> </w:t>
      </w:r>
      <w:r w:rsidRPr="00E62BCC">
        <w:rPr>
          <w:rFonts w:eastAsia="Gulim" w:cs="Arial"/>
          <w:bCs/>
          <w:lang w:eastAsia="ko-KR"/>
        </w:rPr>
        <w:t>명시된</w:t>
      </w:r>
      <w:r w:rsidRPr="00E62BCC">
        <w:rPr>
          <w:rFonts w:eastAsia="Gulim" w:cs="Arial"/>
          <w:bCs/>
          <w:lang w:eastAsia="ko-KR"/>
        </w:rPr>
        <w:t xml:space="preserve"> </w:t>
      </w:r>
      <w:r w:rsidRPr="00E62BCC">
        <w:rPr>
          <w:rFonts w:eastAsia="Gulim" w:cs="Arial"/>
          <w:bCs/>
          <w:lang w:eastAsia="ko-KR"/>
        </w:rPr>
        <w:t>제품을</w:t>
      </w:r>
      <w:r w:rsidRPr="00E62BCC">
        <w:rPr>
          <w:rFonts w:eastAsia="Gulim" w:cs="Arial"/>
          <w:bCs/>
          <w:lang w:eastAsia="ko-KR"/>
        </w:rPr>
        <w:t xml:space="preserve"> </w:t>
      </w:r>
      <w:r w:rsidRPr="00E62BCC">
        <w:rPr>
          <w:rFonts w:eastAsia="Gulim" w:cs="Arial"/>
          <w:bCs/>
          <w:lang w:eastAsia="ko-KR"/>
        </w:rPr>
        <w:t>제외하고는</w:t>
      </w:r>
      <w:r w:rsidRPr="00E62BCC">
        <w:rPr>
          <w:rFonts w:eastAsia="Gulim" w:cs="Arial"/>
          <w:bCs/>
          <w:lang w:eastAsia="ko-KR"/>
        </w:rPr>
        <w:t xml:space="preserve"> </w:t>
      </w:r>
      <w:r w:rsidRPr="00E62BCC">
        <w:rPr>
          <w:rFonts w:eastAsia="Gulim" w:cs="Arial"/>
          <w:bCs/>
          <w:lang w:eastAsia="ko-KR"/>
        </w:rPr>
        <w:t>사용할</w:t>
      </w:r>
      <w:r w:rsidRPr="00E62BCC">
        <w:rPr>
          <w:rFonts w:eastAsia="Gulim" w:cs="Arial"/>
          <w:bCs/>
          <w:lang w:eastAsia="ko-KR"/>
        </w:rPr>
        <w:t xml:space="preserve"> </w:t>
      </w:r>
      <w:r w:rsidRPr="00E62BCC">
        <w:rPr>
          <w:rFonts w:eastAsia="Gulim" w:cs="Arial"/>
          <w:bCs/>
          <w:lang w:eastAsia="ko-KR"/>
        </w:rPr>
        <w:t>수</w:t>
      </w:r>
      <w:r w:rsidRPr="00E62BCC">
        <w:rPr>
          <w:rFonts w:eastAsia="Gulim" w:cs="Arial"/>
          <w:bCs/>
          <w:lang w:eastAsia="ko-KR"/>
        </w:rPr>
        <w:t xml:space="preserve"> </w:t>
      </w:r>
      <w:r w:rsidRPr="00E62BCC">
        <w:rPr>
          <w:rFonts w:eastAsia="Gulim" w:cs="Arial"/>
          <w:bCs/>
          <w:lang w:eastAsia="ko-KR"/>
        </w:rPr>
        <w:t>없습니다</w:t>
      </w:r>
      <w:r w:rsidRPr="00E62BCC">
        <w:rPr>
          <w:rFonts w:eastAsia="Gulim" w:cs="Arial"/>
          <w:bCs/>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파티션이나</w:t>
      </w:r>
      <w:r w:rsidRPr="00E62BCC">
        <w:rPr>
          <w:rFonts w:eastAsia="Gulim" w:cs="Arial"/>
          <w:lang w:eastAsia="ko-KR"/>
        </w:rPr>
        <w:t xml:space="preserve"> </w:t>
      </w:r>
      <w:r w:rsidRPr="00E62BCC">
        <w:rPr>
          <w:rFonts w:eastAsia="Gulim" w:cs="Arial"/>
          <w:lang w:eastAsia="ko-KR"/>
        </w:rPr>
        <w:t>블레이드는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장치로</w:t>
      </w:r>
      <w:r w:rsidRPr="00E62BCC">
        <w:rPr>
          <w:rFonts w:eastAsia="Gulim" w:cs="Arial"/>
          <w:lang w:eastAsia="ko-KR"/>
        </w:rPr>
        <w:t xml:space="preserve"> </w:t>
      </w:r>
      <w:r w:rsidRPr="00E62BCC">
        <w:rPr>
          <w:rFonts w:eastAsia="Gulim" w:cs="Arial"/>
          <w:lang w:eastAsia="ko-KR"/>
        </w:rPr>
        <w:t>간주합니다</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적절한</w:t>
      </w:r>
      <w:r w:rsidRPr="00E62BCC">
        <w:rPr>
          <w:rFonts w:eastAsia="Gulim" w:cs="Arial"/>
          <w:lang w:eastAsia="ko-KR"/>
        </w:rPr>
        <w:t xml:space="preserve"> SAL</w:t>
      </w:r>
      <w:r w:rsidRPr="00E62BCC">
        <w:rPr>
          <w:rFonts w:eastAsia="Gulim" w:cs="Arial"/>
          <w:lang w:eastAsia="ko-KR"/>
        </w:rPr>
        <w:t>은</w:t>
      </w:r>
      <w:r w:rsidRPr="00E62BCC">
        <w:rPr>
          <w:rFonts w:eastAsia="Gulim" w:cs="Arial"/>
          <w:lang w:eastAsia="ko-KR"/>
        </w:rPr>
        <w:t xml:space="preserve"> </w:t>
      </w:r>
      <w:r w:rsidRPr="00E62BCC">
        <w:rPr>
          <w:rFonts w:eastAsia="Gulim" w:cs="Arial"/>
          <w:lang w:eastAsia="ko-KR"/>
        </w:rPr>
        <w:t>아래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조항에</w:t>
      </w:r>
      <w:r w:rsidRPr="00E62BCC">
        <w:rPr>
          <w:rFonts w:eastAsia="Gulim" w:cs="Arial"/>
          <w:lang w:eastAsia="ko-KR"/>
        </w:rPr>
        <w:t xml:space="preserve"> </w:t>
      </w:r>
      <w:r w:rsidRPr="00E62BCC">
        <w:rPr>
          <w:rFonts w:eastAsia="Gulim" w:cs="Arial"/>
          <w:lang w:eastAsia="ko-KR"/>
        </w:rPr>
        <w:t>나열되어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10" w14:textId="77777777" w:rsidR="009A4C7C" w:rsidRPr="00E62BCC" w:rsidRDefault="00094CB3" w:rsidP="009A4C7C">
      <w:pPr>
        <w:pStyle w:val="PURBody-Indented"/>
        <w:rPr>
          <w:rFonts w:eastAsia="Gulim" w:cs="Arial"/>
          <w:lang w:eastAsia="ko-KR"/>
        </w:rPr>
      </w:pPr>
      <w:r w:rsidRPr="00E62BCC">
        <w:rPr>
          <w:rFonts w:eastAsia="Gulim" w:cs="Arial"/>
          <w:bCs/>
          <w:lang w:eastAsia="ko-KR"/>
        </w:rPr>
        <w:t>이</w:t>
      </w:r>
      <w:r w:rsidRPr="00E62BCC">
        <w:rPr>
          <w:rFonts w:eastAsia="Gulim" w:cs="Arial"/>
          <w:bCs/>
          <w:lang w:eastAsia="ko-KR"/>
        </w:rPr>
        <w:t xml:space="preserve"> </w:t>
      </w:r>
      <w:r w:rsidRPr="00E62BCC">
        <w:rPr>
          <w:rFonts w:eastAsia="Gulim" w:cs="Arial"/>
          <w:bCs/>
          <w:lang w:eastAsia="ko-KR"/>
        </w:rPr>
        <w:t>문서의</w:t>
      </w:r>
      <w:r w:rsidRPr="00E62BCC">
        <w:rPr>
          <w:rFonts w:eastAsia="Gulim" w:cs="Arial"/>
          <w:bCs/>
          <w:lang w:eastAsia="ko-KR"/>
        </w:rPr>
        <w:t xml:space="preserve"> </w:t>
      </w:r>
      <w:r w:rsidRPr="00E62BCC">
        <w:rPr>
          <w:rFonts w:eastAsia="Gulim" w:cs="Arial"/>
          <w:bCs/>
          <w:lang w:eastAsia="ko-KR"/>
        </w:rPr>
        <w:t>프로세서</w:t>
      </w:r>
      <w:r w:rsidRPr="00E62BCC">
        <w:rPr>
          <w:rFonts w:eastAsia="Gulim" w:cs="Arial"/>
          <w:bCs/>
          <w:lang w:eastAsia="ko-KR"/>
        </w:rPr>
        <w:t xml:space="preserve"> </w:t>
      </w:r>
      <w:r w:rsidRPr="00E62BCC">
        <w:rPr>
          <w:rFonts w:eastAsia="Gulim" w:cs="Arial"/>
          <w:bCs/>
          <w:lang w:eastAsia="ko-KR"/>
        </w:rPr>
        <w:t>단위</w:t>
      </w:r>
      <w:r w:rsidRPr="00E62BCC">
        <w:rPr>
          <w:rFonts w:eastAsia="Gulim" w:cs="Arial"/>
          <w:bCs/>
          <w:lang w:eastAsia="ko-KR"/>
        </w:rPr>
        <w:t xml:space="preserve"> </w:t>
      </w:r>
      <w:r w:rsidRPr="00E62BCC">
        <w:rPr>
          <w:rFonts w:eastAsia="Gulim" w:cs="Arial"/>
          <w:bCs/>
          <w:lang w:eastAsia="ko-KR"/>
        </w:rPr>
        <w:t>섹션에서</w:t>
      </w:r>
      <w:r w:rsidRPr="00E62BCC">
        <w:rPr>
          <w:rFonts w:eastAsia="Gulim" w:cs="Arial"/>
          <w:bCs/>
          <w:lang w:eastAsia="ko-KR"/>
        </w:rPr>
        <w:t xml:space="preserve"> </w:t>
      </w:r>
      <w:r w:rsidRPr="00E62BCC">
        <w:rPr>
          <w:rFonts w:eastAsia="Gulim" w:cs="Arial"/>
          <w:bCs/>
          <w:lang w:eastAsia="ko-KR"/>
        </w:rPr>
        <w:t>설명한</w:t>
      </w:r>
      <w:r w:rsidRPr="00E62BCC">
        <w:rPr>
          <w:rFonts w:eastAsia="Gulim" w:cs="Arial"/>
          <w:bCs/>
          <w:lang w:eastAsia="ko-KR"/>
        </w:rPr>
        <w:t xml:space="preserve"> </w:t>
      </w:r>
      <w:r w:rsidRPr="00E62BCC">
        <w:rPr>
          <w:rFonts w:eastAsia="Gulim" w:cs="Arial"/>
          <w:bCs/>
          <w:lang w:eastAsia="ko-KR"/>
        </w:rPr>
        <w:t>경우를</w:t>
      </w:r>
      <w:r w:rsidRPr="00E62BCC">
        <w:rPr>
          <w:rFonts w:eastAsia="Gulim" w:cs="Arial"/>
          <w:bCs/>
          <w:lang w:eastAsia="ko-KR"/>
        </w:rPr>
        <w:t xml:space="preserve"> </w:t>
      </w:r>
      <w:r w:rsidRPr="00E62BCC">
        <w:rPr>
          <w:rFonts w:eastAsia="Gulim" w:cs="Arial"/>
          <w:bCs/>
          <w:lang w:eastAsia="ko-KR"/>
        </w:rPr>
        <w:t>제외하고</w:t>
      </w:r>
      <w:r w:rsidRPr="00E62BCC">
        <w:rPr>
          <w:rFonts w:eastAsia="Gulim" w:cs="Arial"/>
          <w:bCs/>
          <w:lang w:eastAsia="ko-KR"/>
        </w:rPr>
        <w:t xml:space="preserve"> </w:t>
      </w:r>
      <w:r w:rsidRPr="00E62BCC">
        <w:rPr>
          <w:rFonts w:eastAsia="Gulim" w:cs="Arial"/>
          <w:bCs/>
          <w:lang w:eastAsia="ko-KR"/>
        </w:rPr>
        <w:t>프로세서</w:t>
      </w:r>
      <w:r w:rsidRPr="00E62BCC">
        <w:rPr>
          <w:rFonts w:eastAsia="Gulim" w:cs="Arial"/>
          <w:bCs/>
          <w:lang w:eastAsia="ko-KR"/>
        </w:rPr>
        <w:t xml:space="preserve"> </w:t>
      </w:r>
      <w:r w:rsidRPr="00E62BCC">
        <w:rPr>
          <w:rFonts w:eastAsia="Gulim" w:cs="Arial"/>
          <w:bCs/>
          <w:lang w:eastAsia="ko-KR"/>
        </w:rPr>
        <w:t>단위</w:t>
      </w:r>
      <w:r w:rsidRPr="00E62BCC">
        <w:rPr>
          <w:rFonts w:eastAsia="Gulim" w:cs="Arial"/>
          <w:bCs/>
          <w:lang w:eastAsia="ko-KR"/>
        </w:rPr>
        <w:t xml:space="preserve"> </w:t>
      </w:r>
      <w:r w:rsidRPr="00E62BCC">
        <w:rPr>
          <w:rFonts w:eastAsia="Gulim" w:cs="Arial"/>
          <w:bCs/>
          <w:lang w:eastAsia="ko-KR"/>
        </w:rPr>
        <w:t>또는</w:t>
      </w:r>
      <w:r w:rsidRPr="00E62BCC">
        <w:rPr>
          <w:rFonts w:eastAsia="Gulim" w:cs="Arial"/>
          <w:bCs/>
          <w:lang w:eastAsia="ko-KR"/>
        </w:rPr>
        <w:t xml:space="preserve"> </w:t>
      </w:r>
      <w:r w:rsidRPr="00E62BCC">
        <w:rPr>
          <w:rFonts w:eastAsia="Gulim" w:cs="Arial"/>
          <w:bCs/>
          <w:lang w:eastAsia="ko-KR"/>
        </w:rPr>
        <w:t>코어</w:t>
      </w:r>
      <w:r w:rsidRPr="00E62BCC">
        <w:rPr>
          <w:rFonts w:eastAsia="Gulim" w:cs="Arial"/>
          <w:bCs/>
          <w:lang w:eastAsia="ko-KR"/>
        </w:rPr>
        <w:t xml:space="preserve"> </w:t>
      </w:r>
      <w:r w:rsidRPr="00E62BCC">
        <w:rPr>
          <w:rFonts w:eastAsia="Gulim" w:cs="Arial"/>
          <w:bCs/>
          <w:lang w:eastAsia="ko-KR"/>
        </w:rPr>
        <w:t>단위</w:t>
      </w:r>
      <w:r w:rsidRPr="00E62BCC">
        <w:rPr>
          <w:rFonts w:eastAsia="Gulim" w:cs="Arial"/>
          <w:bCs/>
          <w:lang w:eastAsia="ko-KR"/>
        </w:rPr>
        <w:t xml:space="preserve"> </w:t>
      </w:r>
      <w:r w:rsidRPr="00E62BCC">
        <w:rPr>
          <w:rFonts w:eastAsia="Gulim" w:cs="Arial"/>
          <w:bCs/>
          <w:lang w:eastAsia="ko-KR"/>
        </w:rPr>
        <w:t>라이선스를</w:t>
      </w:r>
      <w:r w:rsidRPr="00E62BCC">
        <w:rPr>
          <w:rFonts w:eastAsia="Gulim" w:cs="Arial"/>
          <w:bCs/>
          <w:lang w:eastAsia="ko-KR"/>
        </w:rPr>
        <w:t xml:space="preserve"> </w:t>
      </w:r>
      <w:r w:rsidRPr="00E62BCC">
        <w:rPr>
          <w:rFonts w:eastAsia="Gulim" w:cs="Arial"/>
          <w:bCs/>
          <w:lang w:eastAsia="ko-KR"/>
        </w:rPr>
        <w:t>통해</w:t>
      </w:r>
      <w:r w:rsidRPr="00E62BCC">
        <w:rPr>
          <w:rFonts w:eastAsia="Gulim" w:cs="Arial"/>
          <w:bCs/>
          <w:lang w:eastAsia="ko-KR"/>
        </w:rPr>
        <w:t xml:space="preserve"> </w:t>
      </w:r>
      <w:r w:rsidRPr="00E62BCC">
        <w:rPr>
          <w:rFonts w:eastAsia="Gulim" w:cs="Arial"/>
          <w:bCs/>
          <w:lang w:eastAsia="ko-KR"/>
        </w:rPr>
        <w:t>라이선스가</w:t>
      </w:r>
      <w:r w:rsidRPr="00E62BCC">
        <w:rPr>
          <w:rFonts w:eastAsia="Gulim" w:cs="Arial"/>
          <w:bCs/>
          <w:lang w:eastAsia="ko-KR"/>
        </w:rPr>
        <w:t xml:space="preserve"> </w:t>
      </w:r>
      <w:r w:rsidRPr="00E62BCC">
        <w:rPr>
          <w:rFonts w:eastAsia="Gulim" w:cs="Arial"/>
          <w:bCs/>
          <w:lang w:eastAsia="ko-KR"/>
        </w:rPr>
        <w:t>허여된</w:t>
      </w:r>
      <w:r w:rsidRPr="00E62BCC">
        <w:rPr>
          <w:rFonts w:eastAsia="Gulim" w:cs="Arial"/>
          <w:bCs/>
          <w:lang w:eastAsia="ko-KR"/>
        </w:rPr>
        <w:t xml:space="preserve"> </w:t>
      </w:r>
      <w:r w:rsidRPr="00E62BCC">
        <w:rPr>
          <w:rFonts w:eastAsia="Gulim" w:cs="Arial"/>
          <w:bCs/>
          <w:lang w:eastAsia="ko-KR"/>
        </w:rPr>
        <w:t>소프트웨어에는</w:t>
      </w:r>
      <w:r w:rsidRPr="00E62BCC">
        <w:rPr>
          <w:rFonts w:eastAsia="Gulim" w:cs="Arial"/>
          <w:bCs/>
          <w:lang w:eastAsia="ko-KR"/>
        </w:rPr>
        <w:t xml:space="preserve"> </w:t>
      </w:r>
      <w:r w:rsidRPr="00E62BCC">
        <w:rPr>
          <w:rFonts w:eastAsia="Gulim" w:cs="Arial"/>
          <w:lang w:eastAsia="ko-KR"/>
        </w:rPr>
        <w:t>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811" w14:textId="77777777" w:rsidR="00BB2971" w:rsidRPr="00E62BCC" w:rsidRDefault="00BB2971" w:rsidP="00BB2971">
      <w:pPr>
        <w:pStyle w:val="PURBody-Indented"/>
        <w:rPr>
          <w:rFonts w:eastAsia="Gulim" w:cs="Arial"/>
          <w:lang w:eastAsia="ko-KR"/>
        </w:rPr>
      </w:pPr>
      <w:r w:rsidRPr="00E62BCC">
        <w:rPr>
          <w:rFonts w:eastAsia="Gulim" w:cs="Arial"/>
          <w:bCs/>
          <w:lang w:eastAsia="ko-KR"/>
        </w:rPr>
        <w:t>일부</w:t>
      </w:r>
      <w:r w:rsidRPr="00E62BCC">
        <w:rPr>
          <w:rFonts w:eastAsia="Gulim" w:cs="Arial"/>
          <w:bCs/>
          <w:lang w:eastAsia="ko-KR"/>
        </w:rPr>
        <w:t xml:space="preserve"> </w:t>
      </w:r>
      <w:r w:rsidRPr="00E62BCC">
        <w:rPr>
          <w:rFonts w:eastAsia="Gulim" w:cs="Arial"/>
          <w:bCs/>
          <w:lang w:eastAsia="ko-KR"/>
        </w:rPr>
        <w:t>제품에는</w:t>
      </w:r>
      <w:r w:rsidRPr="00E62BCC">
        <w:rPr>
          <w:rFonts w:eastAsia="Gulim" w:cs="Arial"/>
          <w:bCs/>
          <w:lang w:eastAsia="ko-KR"/>
        </w:rPr>
        <w:t xml:space="preserve"> </w:t>
      </w:r>
      <w:r w:rsidRPr="00E62BCC">
        <w:rPr>
          <w:rFonts w:eastAsia="Gulim" w:cs="Arial"/>
          <w:bCs/>
          <w:lang w:eastAsia="ko-KR"/>
        </w:rPr>
        <w:t>기본</w:t>
      </w:r>
      <w:r w:rsidRPr="00E62BCC">
        <w:rPr>
          <w:rFonts w:eastAsia="Gulim" w:cs="Arial"/>
          <w:bCs/>
          <w:lang w:eastAsia="ko-KR"/>
        </w:rPr>
        <w:t xml:space="preserve"> </w:t>
      </w:r>
      <w:r w:rsidRPr="00E62BCC">
        <w:rPr>
          <w:rFonts w:eastAsia="Gulim" w:cs="Arial"/>
          <w:bCs/>
          <w:lang w:eastAsia="ko-KR"/>
        </w:rPr>
        <w:t>및</w:t>
      </w:r>
      <w:r w:rsidRPr="00E62BCC">
        <w:rPr>
          <w:rFonts w:eastAsia="Gulim" w:cs="Arial"/>
          <w:bCs/>
          <w:lang w:eastAsia="ko-KR"/>
        </w:rPr>
        <w:t xml:space="preserve"> </w:t>
      </w:r>
      <w:r w:rsidRPr="00E62BCC">
        <w:rPr>
          <w:rFonts w:eastAsia="Gulim" w:cs="Arial"/>
          <w:bCs/>
          <w:lang w:eastAsia="ko-KR"/>
        </w:rPr>
        <w:t>추가</w:t>
      </w:r>
      <w:r w:rsidRPr="00E62BCC">
        <w:rPr>
          <w:rFonts w:eastAsia="Gulim" w:cs="Arial"/>
          <w:bCs/>
          <w:lang w:eastAsia="ko-KR"/>
        </w:rPr>
        <w:t xml:space="preserve"> SAL</w:t>
      </w:r>
      <w:r w:rsidRPr="00E62BCC">
        <w:rPr>
          <w:rFonts w:eastAsia="Gulim" w:cs="Arial"/>
          <w:bCs/>
          <w:lang w:eastAsia="ko-KR"/>
        </w:rPr>
        <w:t>이</w:t>
      </w:r>
      <w:r w:rsidRPr="00E62BCC">
        <w:rPr>
          <w:rFonts w:eastAsia="Gulim" w:cs="Arial"/>
          <w:bCs/>
          <w:lang w:eastAsia="ko-KR"/>
        </w:rPr>
        <w:t xml:space="preserve"> </w:t>
      </w:r>
      <w:r w:rsidRPr="00E62BCC">
        <w:rPr>
          <w:rFonts w:eastAsia="Gulim" w:cs="Arial"/>
          <w:bCs/>
          <w:lang w:eastAsia="ko-KR"/>
        </w:rPr>
        <w:t>있습니다</w:t>
      </w:r>
      <w:r w:rsidRPr="00E62BCC">
        <w:rPr>
          <w:rFonts w:eastAsia="Gulim" w:cs="Arial"/>
          <w:bCs/>
          <w:lang w:eastAsia="ko-KR"/>
        </w:rPr>
        <w:t xml:space="preserve">. </w:t>
      </w:r>
      <w:r w:rsidRPr="00E62BCC">
        <w:rPr>
          <w:rFonts w:eastAsia="Gulim" w:cs="Arial"/>
          <w:bCs/>
          <w:lang w:eastAsia="ko-KR"/>
        </w:rPr>
        <w:t>일반적으로</w:t>
      </w:r>
      <w:r w:rsidRPr="00E62BCC">
        <w:rPr>
          <w:rFonts w:eastAsia="Gulim" w:cs="Arial"/>
          <w:bCs/>
          <w:lang w:eastAsia="ko-KR"/>
        </w:rPr>
        <w:t xml:space="preserve"> </w:t>
      </w:r>
      <w:r w:rsidRPr="00E62BCC">
        <w:rPr>
          <w:rFonts w:eastAsia="Gulim" w:cs="Arial"/>
          <w:bCs/>
          <w:lang w:eastAsia="ko-KR"/>
        </w:rPr>
        <w:t>추가</w:t>
      </w:r>
      <w:r w:rsidRPr="00E62BCC">
        <w:rPr>
          <w:rFonts w:eastAsia="Gulim" w:cs="Arial"/>
          <w:bCs/>
          <w:lang w:eastAsia="ko-KR"/>
        </w:rPr>
        <w:t xml:space="preserve"> SAL</w:t>
      </w:r>
      <w:r w:rsidRPr="00E62BCC">
        <w:rPr>
          <w:rFonts w:eastAsia="Gulim" w:cs="Arial"/>
          <w:bCs/>
          <w:lang w:eastAsia="ko-KR"/>
        </w:rPr>
        <w:t>은</w:t>
      </w:r>
      <w:r w:rsidRPr="00E62BCC">
        <w:rPr>
          <w:rFonts w:eastAsia="Gulim" w:cs="Arial"/>
          <w:bCs/>
          <w:lang w:eastAsia="ko-KR"/>
        </w:rPr>
        <w:t xml:space="preserve"> </w:t>
      </w:r>
      <w:r w:rsidRPr="00E62BCC">
        <w:rPr>
          <w:rFonts w:eastAsia="Gulim" w:cs="Arial"/>
          <w:bCs/>
          <w:lang w:eastAsia="ko-KR"/>
        </w:rPr>
        <w:t>기본</w:t>
      </w:r>
      <w:r w:rsidRPr="00E62BCC">
        <w:rPr>
          <w:rFonts w:eastAsia="Gulim" w:cs="Arial"/>
          <w:bCs/>
          <w:lang w:eastAsia="ko-KR"/>
        </w:rPr>
        <w:t xml:space="preserve"> </w:t>
      </w:r>
      <w:r w:rsidRPr="00E62BCC">
        <w:rPr>
          <w:rFonts w:eastAsia="Gulim" w:cs="Arial"/>
          <w:bCs/>
          <w:lang w:eastAsia="ko-KR"/>
        </w:rPr>
        <w:t>기능과</w:t>
      </w:r>
      <w:r w:rsidRPr="00E62BCC">
        <w:rPr>
          <w:rFonts w:eastAsia="Gulim" w:cs="Arial"/>
          <w:bCs/>
          <w:lang w:eastAsia="ko-KR"/>
        </w:rPr>
        <w:t xml:space="preserve"> </w:t>
      </w:r>
      <w:r w:rsidRPr="00E62BCC">
        <w:rPr>
          <w:rFonts w:eastAsia="Gulim" w:cs="Arial"/>
          <w:bCs/>
          <w:lang w:eastAsia="ko-KR"/>
        </w:rPr>
        <w:t>해당</w:t>
      </w:r>
      <w:r w:rsidRPr="00E62BCC">
        <w:rPr>
          <w:rFonts w:eastAsia="Gulim" w:cs="Arial"/>
          <w:bCs/>
          <w:lang w:eastAsia="ko-KR"/>
        </w:rPr>
        <w:t xml:space="preserve"> SAL</w:t>
      </w:r>
      <w:r w:rsidRPr="00E62BCC">
        <w:rPr>
          <w:rFonts w:eastAsia="Gulim" w:cs="Arial"/>
          <w:bCs/>
          <w:lang w:eastAsia="ko-KR"/>
        </w:rPr>
        <w:t>에</w:t>
      </w:r>
      <w:r w:rsidRPr="00E62BCC">
        <w:rPr>
          <w:rFonts w:eastAsia="Gulim" w:cs="Arial"/>
          <w:bCs/>
          <w:lang w:eastAsia="ko-KR"/>
        </w:rPr>
        <w:t xml:space="preserve"> </w:t>
      </w:r>
      <w:r w:rsidRPr="00E62BCC">
        <w:rPr>
          <w:rFonts w:eastAsia="Gulim" w:cs="Arial"/>
          <w:bCs/>
          <w:lang w:eastAsia="ko-KR"/>
        </w:rPr>
        <w:t>대해</w:t>
      </w:r>
      <w:r w:rsidRPr="00E62BCC">
        <w:rPr>
          <w:rFonts w:eastAsia="Gulim" w:cs="Arial"/>
          <w:bCs/>
          <w:lang w:eastAsia="ko-KR"/>
        </w:rPr>
        <w:t xml:space="preserve"> </w:t>
      </w:r>
      <w:r w:rsidRPr="00E62BCC">
        <w:rPr>
          <w:rFonts w:eastAsia="Gulim" w:cs="Arial"/>
          <w:bCs/>
          <w:lang w:eastAsia="ko-KR"/>
        </w:rPr>
        <w:t>나열된</w:t>
      </w:r>
      <w:r w:rsidRPr="00E62BCC">
        <w:rPr>
          <w:rFonts w:eastAsia="Gulim" w:cs="Arial"/>
          <w:bCs/>
          <w:lang w:eastAsia="ko-KR"/>
        </w:rPr>
        <w:t xml:space="preserve"> </w:t>
      </w:r>
      <w:r w:rsidRPr="00E62BCC">
        <w:rPr>
          <w:rFonts w:eastAsia="Gulim" w:cs="Arial"/>
          <w:bCs/>
          <w:lang w:eastAsia="ko-KR"/>
        </w:rPr>
        <w:t>프리미엄</w:t>
      </w:r>
      <w:r w:rsidRPr="00E62BCC">
        <w:rPr>
          <w:rFonts w:eastAsia="Gulim" w:cs="Arial"/>
          <w:bCs/>
          <w:lang w:eastAsia="ko-KR"/>
        </w:rPr>
        <w:t xml:space="preserve"> </w:t>
      </w:r>
      <w:r w:rsidRPr="00E62BCC">
        <w:rPr>
          <w:rFonts w:eastAsia="Gulim" w:cs="Arial"/>
          <w:bCs/>
          <w:lang w:eastAsia="ko-KR"/>
        </w:rPr>
        <w:t>기능</w:t>
      </w:r>
      <w:r w:rsidRPr="00E62BCC">
        <w:rPr>
          <w:rFonts w:eastAsia="Gulim" w:cs="Arial"/>
          <w:bCs/>
          <w:lang w:eastAsia="ko-KR"/>
        </w:rPr>
        <w:t xml:space="preserve"> </w:t>
      </w:r>
      <w:r w:rsidRPr="00E62BCC">
        <w:rPr>
          <w:rFonts w:eastAsia="Gulim" w:cs="Arial"/>
          <w:bCs/>
          <w:lang w:eastAsia="ko-KR"/>
        </w:rPr>
        <w:t>모두에</w:t>
      </w:r>
      <w:r w:rsidRPr="00E62BCC">
        <w:rPr>
          <w:rFonts w:eastAsia="Gulim" w:cs="Arial"/>
          <w:bCs/>
          <w:lang w:eastAsia="ko-KR"/>
        </w:rPr>
        <w:t xml:space="preserve"> </w:t>
      </w:r>
      <w:r w:rsidRPr="00E62BCC">
        <w:rPr>
          <w:rFonts w:eastAsia="Gulim" w:cs="Arial"/>
          <w:bCs/>
          <w:lang w:eastAsia="ko-KR"/>
        </w:rPr>
        <w:t>대한</w:t>
      </w:r>
      <w:r w:rsidRPr="00E62BCC">
        <w:rPr>
          <w:rFonts w:eastAsia="Gulim" w:cs="Arial"/>
          <w:bCs/>
          <w:lang w:eastAsia="ko-KR"/>
        </w:rPr>
        <w:t xml:space="preserve"> </w:t>
      </w:r>
      <w:r w:rsidRPr="00E62BCC">
        <w:rPr>
          <w:rFonts w:eastAsia="Gulim" w:cs="Arial"/>
          <w:bCs/>
          <w:lang w:eastAsia="ko-KR"/>
        </w:rPr>
        <w:t>액세스를</w:t>
      </w:r>
      <w:r w:rsidRPr="00E62BCC">
        <w:rPr>
          <w:rFonts w:eastAsia="Gulim" w:cs="Arial"/>
          <w:bCs/>
          <w:lang w:eastAsia="ko-KR"/>
        </w:rPr>
        <w:t xml:space="preserve"> </w:t>
      </w:r>
      <w:r w:rsidRPr="00E62BCC">
        <w:rPr>
          <w:rFonts w:eastAsia="Gulim" w:cs="Arial"/>
          <w:bCs/>
          <w:lang w:eastAsia="ko-KR"/>
        </w:rPr>
        <w:t>허용합니다</w:t>
      </w:r>
      <w:r w:rsidRPr="00E62BCC">
        <w:rPr>
          <w:rFonts w:eastAsia="Gulim" w:cs="Arial"/>
          <w:bCs/>
          <w:lang w:eastAsia="ko-KR"/>
        </w:rPr>
        <w:t xml:space="preserve">. </w:t>
      </w:r>
      <w:r w:rsidRPr="00E62BCC">
        <w:rPr>
          <w:rFonts w:eastAsia="Gulim" w:cs="Arial"/>
          <w:bCs/>
          <w:lang w:eastAsia="ko-KR"/>
        </w:rPr>
        <w:t>이러한</w:t>
      </w:r>
      <w:r w:rsidRPr="00E62BCC">
        <w:rPr>
          <w:rFonts w:eastAsia="Gulim" w:cs="Arial"/>
          <w:bCs/>
          <w:lang w:eastAsia="ko-KR"/>
        </w:rPr>
        <w:t xml:space="preserve"> </w:t>
      </w:r>
      <w:r w:rsidRPr="00E62BCC">
        <w:rPr>
          <w:rFonts w:eastAsia="Gulim" w:cs="Arial"/>
          <w:bCs/>
          <w:lang w:eastAsia="ko-KR"/>
        </w:rPr>
        <w:t>일반</w:t>
      </w:r>
      <w:r w:rsidRPr="00E62BCC">
        <w:rPr>
          <w:rFonts w:eastAsia="Gulim" w:cs="Arial"/>
          <w:bCs/>
          <w:lang w:eastAsia="ko-KR"/>
        </w:rPr>
        <w:t xml:space="preserve"> </w:t>
      </w:r>
      <w:r w:rsidRPr="00E62BCC">
        <w:rPr>
          <w:rFonts w:eastAsia="Gulim" w:cs="Arial"/>
          <w:bCs/>
          <w:lang w:eastAsia="ko-KR"/>
        </w:rPr>
        <w:t>규칙에도</w:t>
      </w:r>
      <w:r w:rsidRPr="00E62BCC">
        <w:rPr>
          <w:rFonts w:eastAsia="Gulim" w:cs="Arial"/>
          <w:bCs/>
          <w:lang w:eastAsia="ko-KR"/>
        </w:rPr>
        <w:t xml:space="preserve"> </w:t>
      </w:r>
      <w:r w:rsidRPr="00E62BCC">
        <w:rPr>
          <w:rFonts w:eastAsia="Gulim" w:cs="Arial"/>
          <w:bCs/>
          <w:lang w:eastAsia="ko-KR"/>
        </w:rPr>
        <w:t>불구하고</w:t>
      </w:r>
      <w:r w:rsidRPr="00E62BCC">
        <w:rPr>
          <w:rFonts w:eastAsia="Gulim" w:cs="Arial"/>
          <w:bCs/>
          <w:lang w:eastAsia="ko-KR"/>
        </w:rPr>
        <w:t xml:space="preserve"> </w:t>
      </w:r>
      <w:r w:rsidRPr="00E62BCC">
        <w:rPr>
          <w:rFonts w:eastAsia="Gulim" w:cs="Arial"/>
          <w:bCs/>
          <w:lang w:eastAsia="ko-KR"/>
        </w:rPr>
        <w:t>일부</w:t>
      </w:r>
      <w:r w:rsidRPr="00E62BCC">
        <w:rPr>
          <w:rFonts w:eastAsia="Gulim" w:cs="Arial"/>
          <w:bCs/>
          <w:lang w:eastAsia="ko-KR"/>
        </w:rPr>
        <w:t xml:space="preserve"> </w:t>
      </w:r>
      <w:r w:rsidRPr="00E62BCC">
        <w:rPr>
          <w:rFonts w:eastAsia="Gulim" w:cs="Arial"/>
          <w:bCs/>
          <w:lang w:eastAsia="ko-KR"/>
        </w:rPr>
        <w:t>제품에서는</w:t>
      </w:r>
      <w:r w:rsidRPr="00E62BCC">
        <w:rPr>
          <w:rFonts w:eastAsia="Gulim" w:cs="Arial"/>
          <w:bCs/>
          <w:lang w:eastAsia="ko-KR"/>
        </w:rPr>
        <w:t xml:space="preserve"> </w:t>
      </w:r>
      <w:r w:rsidRPr="00E62BCC">
        <w:rPr>
          <w:rFonts w:eastAsia="Gulim" w:cs="Arial"/>
          <w:bCs/>
          <w:lang w:eastAsia="ko-KR"/>
        </w:rPr>
        <w:t>기본</w:t>
      </w:r>
      <w:r w:rsidRPr="00E62BCC">
        <w:rPr>
          <w:rFonts w:eastAsia="Gulim" w:cs="Arial"/>
          <w:bCs/>
          <w:lang w:eastAsia="ko-KR"/>
        </w:rPr>
        <w:t xml:space="preserve"> SAL</w:t>
      </w:r>
      <w:r w:rsidRPr="00E62BCC">
        <w:rPr>
          <w:rFonts w:eastAsia="Gulim" w:cs="Arial"/>
          <w:bCs/>
          <w:lang w:eastAsia="ko-KR"/>
        </w:rPr>
        <w:t>과</w:t>
      </w:r>
      <w:r w:rsidRPr="00E62BCC">
        <w:rPr>
          <w:rFonts w:eastAsia="Gulim" w:cs="Arial"/>
          <w:bCs/>
          <w:lang w:eastAsia="ko-KR"/>
        </w:rPr>
        <w:t xml:space="preserve"> </w:t>
      </w:r>
      <w:r w:rsidRPr="00E62BCC">
        <w:rPr>
          <w:rFonts w:eastAsia="Gulim" w:cs="Arial"/>
          <w:bCs/>
          <w:lang w:eastAsia="ko-KR"/>
        </w:rPr>
        <w:t>추가</w:t>
      </w:r>
      <w:r w:rsidRPr="00E62BCC">
        <w:rPr>
          <w:rFonts w:eastAsia="Gulim" w:cs="Arial"/>
          <w:bCs/>
          <w:lang w:eastAsia="ko-KR"/>
        </w:rPr>
        <w:t xml:space="preserve"> SAL</w:t>
      </w:r>
      <w:r w:rsidRPr="00E62BCC">
        <w:rPr>
          <w:rFonts w:eastAsia="Gulim" w:cs="Arial"/>
          <w:bCs/>
          <w:lang w:eastAsia="ko-KR"/>
        </w:rPr>
        <w:t>이</w:t>
      </w:r>
      <w:r w:rsidRPr="00E62BCC">
        <w:rPr>
          <w:rFonts w:eastAsia="Gulim" w:cs="Arial"/>
          <w:bCs/>
          <w:lang w:eastAsia="ko-KR"/>
        </w:rPr>
        <w:t xml:space="preserve"> </w:t>
      </w:r>
      <w:r w:rsidRPr="00E62BCC">
        <w:rPr>
          <w:rFonts w:eastAsia="Gulim" w:cs="Arial"/>
          <w:bCs/>
          <w:lang w:eastAsia="ko-KR"/>
        </w:rPr>
        <w:t>모두</w:t>
      </w:r>
      <w:r w:rsidRPr="00E62BCC">
        <w:rPr>
          <w:rFonts w:eastAsia="Gulim" w:cs="Arial"/>
          <w:bCs/>
          <w:lang w:eastAsia="ko-KR"/>
        </w:rPr>
        <w:t xml:space="preserve"> </w:t>
      </w:r>
      <w:r w:rsidRPr="00E62BCC">
        <w:rPr>
          <w:rFonts w:eastAsia="Gulim" w:cs="Arial"/>
          <w:bCs/>
          <w:lang w:eastAsia="ko-KR"/>
        </w:rPr>
        <w:t>있어야</w:t>
      </w:r>
      <w:r w:rsidRPr="00E62BCC">
        <w:rPr>
          <w:rFonts w:eastAsia="Gulim" w:cs="Arial"/>
          <w:bCs/>
          <w:lang w:eastAsia="ko-KR"/>
        </w:rPr>
        <w:t xml:space="preserve"> </w:t>
      </w:r>
      <w:r w:rsidRPr="00E62BCC">
        <w:rPr>
          <w:rFonts w:eastAsia="Gulim" w:cs="Arial"/>
          <w:bCs/>
          <w:lang w:eastAsia="ko-KR"/>
        </w:rPr>
        <w:t>프리미엄</w:t>
      </w:r>
      <w:r w:rsidRPr="00E62BCC">
        <w:rPr>
          <w:rFonts w:eastAsia="Gulim" w:cs="Arial"/>
          <w:bCs/>
          <w:lang w:eastAsia="ko-KR"/>
        </w:rPr>
        <w:t xml:space="preserve"> </w:t>
      </w:r>
      <w:r w:rsidRPr="00E62BCC">
        <w:rPr>
          <w:rFonts w:eastAsia="Gulim" w:cs="Arial"/>
          <w:bCs/>
          <w:lang w:eastAsia="ko-KR"/>
        </w:rPr>
        <w:t>기능에</w:t>
      </w:r>
      <w:r w:rsidRPr="00E62BCC">
        <w:rPr>
          <w:rFonts w:eastAsia="Gulim" w:cs="Arial"/>
          <w:bCs/>
          <w:lang w:eastAsia="ko-KR"/>
        </w:rPr>
        <w:t xml:space="preserve"> </w:t>
      </w:r>
      <w:r w:rsidRPr="00E62BCC">
        <w:rPr>
          <w:rFonts w:eastAsia="Gulim" w:cs="Arial"/>
          <w:bCs/>
          <w:lang w:eastAsia="ko-KR"/>
        </w:rPr>
        <w:lastRenderedPageBreak/>
        <w:t>액세스할</w:t>
      </w:r>
      <w:r w:rsidRPr="00E62BCC">
        <w:rPr>
          <w:rFonts w:eastAsia="Gulim" w:cs="Arial"/>
          <w:bCs/>
          <w:lang w:eastAsia="ko-KR"/>
        </w:rPr>
        <w:t xml:space="preserve"> </w:t>
      </w:r>
      <w:r w:rsidRPr="00E62BCC">
        <w:rPr>
          <w:rFonts w:eastAsia="Gulim" w:cs="Arial"/>
          <w:bCs/>
          <w:lang w:eastAsia="ko-KR"/>
        </w:rPr>
        <w:t>수</w:t>
      </w:r>
      <w:r w:rsidRPr="00E62BCC">
        <w:rPr>
          <w:rFonts w:eastAsia="Gulim" w:cs="Arial"/>
          <w:bCs/>
          <w:lang w:eastAsia="ko-KR"/>
        </w:rPr>
        <w:t xml:space="preserve"> </w:t>
      </w:r>
      <w:r w:rsidRPr="00E62BCC">
        <w:rPr>
          <w:rFonts w:eastAsia="Gulim" w:cs="Arial"/>
          <w:bCs/>
          <w:lang w:eastAsia="ko-KR"/>
        </w:rPr>
        <w:t>있으며</w:t>
      </w:r>
      <w:r w:rsidRPr="00E62BCC">
        <w:rPr>
          <w:rFonts w:eastAsia="Gulim" w:cs="Arial"/>
          <w:bCs/>
          <w:lang w:eastAsia="ko-KR"/>
        </w:rPr>
        <w:t xml:space="preserve">, </w:t>
      </w:r>
      <w:r w:rsidRPr="00E62BCC">
        <w:rPr>
          <w:rFonts w:eastAsia="Gulim" w:cs="Arial"/>
          <w:bCs/>
          <w:lang w:eastAsia="ko-KR"/>
        </w:rPr>
        <w:t>특정</w:t>
      </w:r>
      <w:r w:rsidRPr="00E62BCC">
        <w:rPr>
          <w:rFonts w:eastAsia="Gulim" w:cs="Arial"/>
          <w:bCs/>
          <w:lang w:eastAsia="ko-KR"/>
        </w:rPr>
        <w:t xml:space="preserve"> </w:t>
      </w:r>
      <w:r w:rsidRPr="00E62BCC">
        <w:rPr>
          <w:rFonts w:eastAsia="Gulim" w:cs="Arial"/>
          <w:bCs/>
          <w:lang w:eastAsia="ko-KR"/>
        </w:rPr>
        <w:t>기능에</w:t>
      </w:r>
      <w:r w:rsidRPr="00E62BCC">
        <w:rPr>
          <w:rFonts w:eastAsia="Gulim" w:cs="Arial"/>
          <w:bCs/>
          <w:lang w:eastAsia="ko-KR"/>
        </w:rPr>
        <w:t xml:space="preserve"> </w:t>
      </w:r>
      <w:r w:rsidRPr="00E62BCC">
        <w:rPr>
          <w:rFonts w:eastAsia="Gulim" w:cs="Arial"/>
          <w:bCs/>
          <w:lang w:eastAsia="ko-KR"/>
        </w:rPr>
        <w:t>액세스하기</w:t>
      </w:r>
      <w:r w:rsidRPr="00E62BCC">
        <w:rPr>
          <w:rFonts w:eastAsia="Gulim" w:cs="Arial"/>
          <w:bCs/>
          <w:lang w:eastAsia="ko-KR"/>
        </w:rPr>
        <w:t xml:space="preserve"> </w:t>
      </w:r>
      <w:r w:rsidRPr="00E62BCC">
        <w:rPr>
          <w:rFonts w:eastAsia="Gulim" w:cs="Arial"/>
          <w:bCs/>
          <w:lang w:eastAsia="ko-KR"/>
        </w:rPr>
        <w:t>위해</w:t>
      </w:r>
      <w:r w:rsidRPr="00E62BCC">
        <w:rPr>
          <w:rFonts w:eastAsia="Gulim" w:cs="Arial"/>
          <w:bCs/>
          <w:lang w:eastAsia="ko-KR"/>
        </w:rPr>
        <w:t xml:space="preserve"> </w:t>
      </w:r>
      <w:r w:rsidRPr="00E62BCC">
        <w:rPr>
          <w:rFonts w:eastAsia="Gulim" w:cs="Arial"/>
          <w:bCs/>
          <w:lang w:eastAsia="ko-KR"/>
        </w:rPr>
        <w:t>다른</w:t>
      </w:r>
      <w:r w:rsidRPr="00E62BCC">
        <w:rPr>
          <w:rFonts w:eastAsia="Gulim" w:cs="Arial"/>
          <w:bCs/>
          <w:lang w:eastAsia="ko-KR"/>
        </w:rPr>
        <w:t xml:space="preserve"> SAL</w:t>
      </w:r>
      <w:r w:rsidRPr="00E62BCC">
        <w:rPr>
          <w:rFonts w:eastAsia="Gulim" w:cs="Arial"/>
          <w:bCs/>
          <w:lang w:eastAsia="ko-KR"/>
        </w:rPr>
        <w:t>을</w:t>
      </w:r>
      <w:r w:rsidRPr="00E62BCC">
        <w:rPr>
          <w:rFonts w:eastAsia="Gulim" w:cs="Arial"/>
          <w:bCs/>
          <w:lang w:eastAsia="ko-KR"/>
        </w:rPr>
        <w:t xml:space="preserve"> </w:t>
      </w:r>
      <w:r w:rsidRPr="00E62BCC">
        <w:rPr>
          <w:rFonts w:eastAsia="Gulim" w:cs="Arial"/>
          <w:bCs/>
          <w:lang w:eastAsia="ko-KR"/>
        </w:rPr>
        <w:t>요구하는</w:t>
      </w:r>
      <w:r w:rsidRPr="00E62BCC">
        <w:rPr>
          <w:rFonts w:eastAsia="Gulim" w:cs="Arial"/>
          <w:bCs/>
          <w:lang w:eastAsia="ko-KR"/>
        </w:rPr>
        <w:t xml:space="preserve"> </w:t>
      </w:r>
      <w:r w:rsidRPr="00E62BCC">
        <w:rPr>
          <w:rFonts w:eastAsia="Gulim" w:cs="Arial"/>
          <w:bCs/>
          <w:lang w:eastAsia="ko-KR"/>
        </w:rPr>
        <w:t>제품도</w:t>
      </w:r>
      <w:r w:rsidRPr="00E62BCC">
        <w:rPr>
          <w:rFonts w:eastAsia="Gulim" w:cs="Arial"/>
          <w:bCs/>
          <w:lang w:eastAsia="ko-KR"/>
        </w:rPr>
        <w:t xml:space="preserve"> </w:t>
      </w:r>
      <w:r w:rsidRPr="00E62BCC">
        <w:rPr>
          <w:rFonts w:eastAsia="Gulim" w:cs="Arial"/>
          <w:bCs/>
          <w:lang w:eastAsia="ko-KR"/>
        </w:rPr>
        <w:t>있습니다</w:t>
      </w:r>
      <w:r w:rsidRPr="00E62BCC">
        <w:rPr>
          <w:rFonts w:eastAsia="Gulim" w:cs="Arial"/>
          <w:bCs/>
          <w:lang w:eastAsia="ko-KR"/>
        </w:rPr>
        <w:t xml:space="preserve">. </w:t>
      </w:r>
      <w:r w:rsidRPr="00E62BCC">
        <w:rPr>
          <w:rFonts w:eastAsia="Gulim" w:cs="Arial"/>
          <w:bCs/>
          <w:lang w:eastAsia="ko-KR"/>
        </w:rPr>
        <w:t>각</w:t>
      </w:r>
      <w:r w:rsidRPr="00E62BCC">
        <w:rPr>
          <w:rFonts w:eastAsia="Gulim" w:cs="Arial"/>
          <w:bCs/>
          <w:lang w:eastAsia="ko-KR"/>
        </w:rPr>
        <w:t xml:space="preserve"> </w:t>
      </w:r>
      <w:r w:rsidRPr="00E62BCC">
        <w:rPr>
          <w:rFonts w:eastAsia="Gulim" w:cs="Arial"/>
          <w:bCs/>
          <w:lang w:eastAsia="ko-KR"/>
        </w:rPr>
        <w:t>제품의</w:t>
      </w:r>
      <w:r w:rsidRPr="00E62BCC">
        <w:rPr>
          <w:rFonts w:eastAsia="Gulim" w:cs="Arial"/>
          <w:bCs/>
          <w:lang w:eastAsia="ko-KR"/>
        </w:rPr>
        <w:t xml:space="preserve"> </w:t>
      </w:r>
      <w:r w:rsidRPr="00E62BCC">
        <w:rPr>
          <w:rFonts w:eastAsia="Gulim" w:cs="Arial"/>
          <w:lang w:eastAsia="ko-KR"/>
        </w:rPr>
        <w:t xml:space="preserve">SAL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사항은</w:t>
      </w:r>
      <w:r w:rsidRPr="00E62BCC">
        <w:rPr>
          <w:rFonts w:eastAsia="Gulim" w:cs="Arial"/>
          <w:lang w:eastAsia="ko-KR"/>
        </w:rPr>
        <w:t xml:space="preserve"> </w:t>
      </w:r>
      <w:r w:rsidRPr="00E62BCC">
        <w:rPr>
          <w:rFonts w:eastAsia="Gulim" w:cs="Arial"/>
          <w:lang w:eastAsia="ko-KR"/>
        </w:rPr>
        <w:t>아래의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bCs/>
          <w:lang w:eastAsia="ko-KR"/>
        </w:rPr>
        <w:t>.</w:t>
      </w:r>
    </w:p>
    <w:p w14:paraId="68886812" w14:textId="77777777" w:rsidR="009A4C7C" w:rsidRPr="00E62BCC" w:rsidRDefault="009A4C7C" w:rsidP="00830DCA">
      <w:pPr>
        <w:pStyle w:val="PURBlueStrong-Indented"/>
        <w:rPr>
          <w:rFonts w:eastAsia="Gulim" w:cs="Arial"/>
          <w:lang w:eastAsia="ko-KR"/>
        </w:rPr>
      </w:pPr>
      <w:r w:rsidRPr="00E62BCC">
        <w:rPr>
          <w:rFonts w:eastAsia="Gulim" w:cs="Arial"/>
          <w:lang w:eastAsia="ko-KR"/>
        </w:rPr>
        <w:t xml:space="preserve">SAL </w:t>
      </w:r>
      <w:r w:rsidRPr="00E62BCC">
        <w:rPr>
          <w:rFonts w:eastAsia="Gulim" w:cs="Arial"/>
          <w:lang w:eastAsia="ko-KR"/>
        </w:rPr>
        <w:t>유형</w:t>
      </w:r>
    </w:p>
    <w:p w14:paraId="68886813" w14:textId="77777777" w:rsidR="009A4C7C" w:rsidRPr="00E62BCC" w:rsidRDefault="009A4C7C" w:rsidP="009A4C7C">
      <w:pPr>
        <w:pStyle w:val="PURBody-Indented"/>
        <w:rPr>
          <w:rFonts w:eastAsia="Gulim" w:cs="Arial"/>
          <w:lang w:eastAsia="ko-KR"/>
        </w:rPr>
      </w:pPr>
      <w:r w:rsidRPr="00E62BCC">
        <w:rPr>
          <w:rFonts w:eastAsia="Gulim" w:cs="Arial"/>
          <w:lang w:eastAsia="ko-KR"/>
        </w:rPr>
        <w:t>SAL</w:t>
      </w:r>
      <w:r w:rsidRPr="00E62BCC">
        <w:rPr>
          <w:rFonts w:eastAsia="Gulim" w:cs="Arial"/>
          <w:lang w:eastAsia="ko-KR"/>
        </w:rPr>
        <w:t>에는</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w:t>
      </w:r>
      <w:r w:rsidRPr="00E62BCC">
        <w:rPr>
          <w:rFonts w:eastAsia="Gulim" w:cs="Arial"/>
          <w:lang w:eastAsia="ko-KR"/>
        </w:rPr>
        <w:t>교육</w:t>
      </w:r>
      <w:r w:rsidRPr="00E62BCC">
        <w:rPr>
          <w:rFonts w:eastAsia="Gulim" w:cs="Arial"/>
          <w:lang w:eastAsia="ko-KR"/>
        </w:rPr>
        <w:t xml:space="preserve"> </w:t>
      </w:r>
      <w:r w:rsidRPr="00E62BCC">
        <w:rPr>
          <w:rFonts w:eastAsia="Gulim" w:cs="Arial"/>
          <w:lang w:eastAsia="ko-KR"/>
        </w:rPr>
        <w:t>목적</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학생</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등</w:t>
      </w:r>
      <w:r w:rsidRPr="00E62BCC">
        <w:rPr>
          <w:rFonts w:eastAsia="Gulim" w:cs="Arial"/>
          <w:lang w:eastAsia="ko-KR"/>
        </w:rPr>
        <w:t xml:space="preserve"> </w:t>
      </w:r>
      <w:r w:rsidRPr="00E62BCC">
        <w:rPr>
          <w:rFonts w:eastAsia="Gulim" w:cs="Arial"/>
          <w:lang w:eastAsia="ko-KR"/>
        </w:rPr>
        <w:t>세</w:t>
      </w:r>
      <w:r w:rsidRPr="00E62BCC">
        <w:rPr>
          <w:rFonts w:eastAsia="Gulim" w:cs="Arial"/>
          <w:lang w:eastAsia="ko-KR"/>
        </w:rPr>
        <w:t xml:space="preserve"> </w:t>
      </w:r>
      <w:r w:rsidRPr="00E62BCC">
        <w:rPr>
          <w:rFonts w:eastAsia="Gulim" w:cs="Arial"/>
          <w:lang w:eastAsia="ko-KR"/>
        </w:rPr>
        <w:t>가지</w:t>
      </w:r>
      <w:r w:rsidRPr="00E62BCC">
        <w:rPr>
          <w:rFonts w:eastAsia="Gulim" w:cs="Arial"/>
          <w:lang w:eastAsia="ko-KR"/>
        </w:rPr>
        <w:t xml:space="preserve"> </w:t>
      </w:r>
      <w:r w:rsidRPr="00E62BCC">
        <w:rPr>
          <w:rFonts w:eastAsia="Gulim" w:cs="Arial"/>
          <w:lang w:eastAsia="ko-KR"/>
        </w:rPr>
        <w:t>유형이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SAL(</w:t>
      </w:r>
      <w:r w:rsidRPr="00E62BCC">
        <w:rPr>
          <w:rFonts w:eastAsia="Gulim" w:cs="Arial"/>
          <w:lang w:eastAsia="ko-KR"/>
        </w:rPr>
        <w:t>장치</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적용</w:t>
      </w:r>
      <w:r w:rsidRPr="00E62BCC">
        <w:rPr>
          <w:rFonts w:eastAsia="Gulim" w:cs="Arial"/>
          <w:lang w:eastAsia="ko-KR"/>
        </w:rPr>
        <w: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사용자든</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대의</w:t>
      </w:r>
      <w:r w:rsidRPr="00E62BCC">
        <w:rPr>
          <w:rFonts w:eastAsia="Gulim" w:cs="Arial"/>
          <w:lang w:eastAsia="ko-KR"/>
        </w:rPr>
        <w:t xml:space="preserve"> </w:t>
      </w:r>
      <w:r w:rsidRPr="00E62BCC">
        <w:rPr>
          <w:rFonts w:eastAsia="Gulim" w:cs="Arial"/>
          <w:lang w:eastAsia="ko-KR"/>
        </w:rPr>
        <w:t>장치만</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있고</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장치를</w:t>
      </w:r>
      <w:r w:rsidRPr="00E62BCC">
        <w:rPr>
          <w:rFonts w:eastAsia="Gulim" w:cs="Arial"/>
          <w:lang w:eastAsia="ko-KR"/>
        </w:rPr>
        <w:t xml:space="preserve"> </w:t>
      </w:r>
      <w:r w:rsidRPr="00E62BCC">
        <w:rPr>
          <w:rFonts w:eastAsia="Gulim" w:cs="Arial"/>
          <w:lang w:eastAsia="ko-KR"/>
        </w:rPr>
        <w:t>사용하든</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명의</w:t>
      </w:r>
      <w:r w:rsidRPr="00E62BCC">
        <w:rPr>
          <w:rFonts w:eastAsia="Gulim" w:cs="Arial"/>
          <w:lang w:eastAsia="ko-KR"/>
        </w:rPr>
        <w:t xml:space="preserve"> </w:t>
      </w:r>
      <w:r w:rsidRPr="00E62BCC">
        <w:rPr>
          <w:rFonts w:eastAsia="Gulim" w:cs="Arial"/>
          <w:lang w:eastAsia="ko-KR"/>
        </w:rPr>
        <w:t>사용자만</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학생용</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제품에는</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w:t>
      </w:r>
      <w:r w:rsidRPr="00E62BCC">
        <w:rPr>
          <w:rFonts w:eastAsia="Gulim" w:cs="Arial"/>
          <w:lang w:eastAsia="ko-KR"/>
        </w:rPr>
        <w:t>교육</w:t>
      </w:r>
      <w:r w:rsidRPr="00E62BCC">
        <w:rPr>
          <w:rFonts w:eastAsia="Gulim" w:cs="Arial"/>
          <w:lang w:eastAsia="ko-KR"/>
        </w:rPr>
        <w:t xml:space="preserve"> </w:t>
      </w:r>
      <w:r w:rsidRPr="00E62BCC">
        <w:rPr>
          <w:rFonts w:eastAsia="Gulim" w:cs="Arial"/>
          <w:lang w:eastAsia="ko-KR"/>
        </w:rPr>
        <w:t>목적의</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추록을</w:t>
      </w:r>
      <w:r w:rsidRPr="00E62BCC">
        <w:rPr>
          <w:rFonts w:eastAsia="Gulim" w:cs="Arial"/>
          <w:lang w:eastAsia="ko-KR"/>
        </w:rPr>
        <w:t xml:space="preserve"> </w:t>
      </w:r>
      <w:r w:rsidRPr="00E62BCC">
        <w:rPr>
          <w:rFonts w:eastAsia="Gulim" w:cs="Arial"/>
          <w:lang w:eastAsia="ko-KR"/>
        </w:rPr>
        <w:t>통한</w:t>
      </w:r>
      <w:r w:rsidRPr="00E62BCC">
        <w:rPr>
          <w:rFonts w:eastAsia="Gulim" w:cs="Arial"/>
          <w:lang w:eastAsia="ko-KR"/>
        </w:rPr>
        <w:t xml:space="preserve"> </w:t>
      </w:r>
      <w:r w:rsidRPr="00E62BCC">
        <w:rPr>
          <w:rFonts w:eastAsia="Gulim" w:cs="Arial"/>
          <w:lang w:eastAsia="ko-KR"/>
        </w:rPr>
        <w:t>자격</w:t>
      </w:r>
      <w:r w:rsidRPr="00E62BCC">
        <w:rPr>
          <w:rFonts w:eastAsia="Gulim" w:cs="Arial"/>
          <w:lang w:eastAsia="ko-KR"/>
        </w:rPr>
        <w:t xml:space="preserve"> </w:t>
      </w:r>
      <w:r w:rsidRPr="00E62BCC">
        <w:rPr>
          <w:rFonts w:eastAsia="Gulim" w:cs="Arial"/>
          <w:lang w:eastAsia="ko-KR"/>
        </w:rPr>
        <w:t>획득이</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과</w:t>
      </w:r>
      <w:r w:rsidRPr="00E62BCC">
        <w:rPr>
          <w:rFonts w:eastAsia="Gulim" w:cs="Arial"/>
          <w:lang w:eastAsia="ko-KR"/>
        </w:rPr>
        <w:t xml:space="preserve"> </w:t>
      </w:r>
      <w:r w:rsidRPr="00E62BCC">
        <w:rPr>
          <w:rFonts w:eastAsia="Gulim" w:cs="Arial"/>
          <w:lang w:eastAsia="ko-KR"/>
        </w:rPr>
        <w:t>마찬가지로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학생용</w:t>
      </w:r>
      <w:r w:rsidRPr="00E62BCC">
        <w:rPr>
          <w:rFonts w:eastAsia="Gulim" w:cs="Arial"/>
          <w:lang w:eastAsia="ko-KR"/>
        </w:rPr>
        <w:t xml:space="preserve"> 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장치를</w:t>
      </w:r>
      <w:r w:rsidRPr="00E62BCC">
        <w:rPr>
          <w:rFonts w:eastAsia="Gulim" w:cs="Arial"/>
          <w:lang w:eastAsia="ko-KR"/>
        </w:rPr>
        <w:t xml:space="preserve"> </w:t>
      </w:r>
      <w:r w:rsidRPr="00E62BCC">
        <w:rPr>
          <w:rFonts w:eastAsia="Gulim" w:cs="Arial"/>
          <w:lang w:eastAsia="ko-KR"/>
        </w:rPr>
        <w:t>사용하든</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명의</w:t>
      </w:r>
      <w:r w:rsidRPr="00E62BCC">
        <w:rPr>
          <w:rFonts w:eastAsia="Gulim" w:cs="Arial"/>
          <w:lang w:eastAsia="ko-KR"/>
        </w:rPr>
        <w:t xml:space="preserve"> </w:t>
      </w:r>
      <w:r w:rsidRPr="00E62BCC">
        <w:rPr>
          <w:rFonts w:eastAsia="Gulim" w:cs="Arial"/>
          <w:lang w:eastAsia="ko-KR"/>
        </w:rPr>
        <w:t>사용자만</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14" w14:textId="77777777" w:rsidR="00FD0B26" w:rsidRPr="00E62BCC" w:rsidRDefault="00FD0B26" w:rsidP="00FD0B26">
      <w:pPr>
        <w:pStyle w:val="PURBlueStrong-Indented"/>
        <w:rPr>
          <w:rFonts w:eastAsia="Gulim" w:cs="Arial"/>
          <w:lang w:eastAsia="ko-KR"/>
        </w:rPr>
      </w:pPr>
      <w:r w:rsidRPr="00E62BCC">
        <w:rPr>
          <w:rFonts w:eastAsia="Gulim" w:cs="Arial"/>
          <w:lang w:eastAsia="ko-KR"/>
        </w:rPr>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(SAL) </w:t>
      </w:r>
      <w:r w:rsidRPr="00E62BCC">
        <w:rPr>
          <w:rFonts w:eastAsia="Gulim" w:cs="Arial"/>
          <w:lang w:eastAsia="ko-KR"/>
        </w:rPr>
        <w:t>재할당</w:t>
      </w:r>
    </w:p>
    <w:p w14:paraId="68886815" w14:textId="77777777" w:rsidR="00FD0B26" w:rsidRPr="00E62BCC" w:rsidRDefault="00FD0B26" w:rsidP="000D4966">
      <w:pPr>
        <w:pStyle w:val="PURBody-Indented"/>
        <w:rPr>
          <w:rFonts w:eastAsia="Gulim" w:cs="Arial"/>
          <w:lang w:eastAsia="ko-KR"/>
        </w:rPr>
      </w:pPr>
      <w:r w:rsidRPr="00E62BCC">
        <w:rPr>
          <w:rFonts w:eastAsia="Gulim" w:cs="Arial"/>
          <w:lang w:eastAsia="ko-KR"/>
        </w:rPr>
        <w:t>장치</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장치로</w:t>
      </w:r>
      <w:r w:rsidRPr="00E62BCC">
        <w:rPr>
          <w:rFonts w:eastAsia="Gulim" w:cs="Arial"/>
          <w:lang w:eastAsia="ko-KR"/>
        </w:rPr>
        <w:t xml:space="preserve"> </w:t>
      </w:r>
      <w:r w:rsidRPr="00E62BCC">
        <w:rPr>
          <w:rFonts w:eastAsia="Gulim" w:cs="Arial"/>
          <w:lang w:eastAsia="ko-KR"/>
        </w:rPr>
        <w:t>재할당하거나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사용자에게서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사용자에게로</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있지만</w:t>
      </w:r>
      <w:r w:rsidRPr="00E62BCC">
        <w:rPr>
          <w:rFonts w:eastAsia="Gulim" w:cs="Arial"/>
          <w:lang w:eastAsia="ko-KR"/>
        </w:rPr>
        <w:t xml:space="preserve"> </w:t>
      </w:r>
      <w:r w:rsidRPr="00E62BCC">
        <w:rPr>
          <w:rFonts w:eastAsia="Gulim" w:cs="Arial"/>
          <w:lang w:eastAsia="ko-KR"/>
        </w:rPr>
        <w:t>처음</w:t>
      </w:r>
      <w:r w:rsidRPr="00E62BCC">
        <w:rPr>
          <w:rFonts w:eastAsia="Gulim" w:cs="Arial"/>
          <w:lang w:eastAsia="ko-KR"/>
        </w:rPr>
        <w:t xml:space="preserve"> </w:t>
      </w:r>
      <w:r w:rsidRPr="00E62BCC">
        <w:rPr>
          <w:rFonts w:eastAsia="Gulim" w:cs="Arial"/>
          <w:lang w:eastAsia="ko-KR"/>
        </w:rPr>
        <w:t>장치가</w:t>
      </w:r>
      <w:r w:rsidRPr="00E62BCC">
        <w:rPr>
          <w:rFonts w:eastAsia="Gulim" w:cs="Arial"/>
          <w:lang w:eastAsia="ko-KR"/>
        </w:rPr>
        <w:t xml:space="preserve"> </w:t>
      </w:r>
      <w:r w:rsidRPr="00E62BCC">
        <w:rPr>
          <w:rFonts w:eastAsia="Gulim" w:cs="Arial"/>
          <w:lang w:eastAsia="ko-KR"/>
        </w:rPr>
        <w:t>작동하지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대체</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임시로</w:t>
      </w:r>
      <w:r w:rsidRPr="00E62BCC">
        <w:rPr>
          <w:rFonts w:eastAsia="Gulim" w:cs="Arial"/>
          <w:lang w:eastAsia="ko-KR"/>
        </w:rPr>
        <w:t xml:space="preserve"> </w:t>
      </w:r>
      <w:r w:rsidRPr="00E62BCC">
        <w:rPr>
          <w:rFonts w:eastAsia="Gulim" w:cs="Arial"/>
          <w:lang w:eastAsia="ko-KR"/>
        </w:rPr>
        <w:t>재할당하거나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부재</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임시</w:t>
      </w:r>
      <w:r w:rsidRPr="00E62BCC">
        <w:rPr>
          <w:rFonts w:eastAsia="Gulim" w:cs="Arial"/>
          <w:lang w:eastAsia="ko-KR"/>
        </w:rPr>
        <w:t xml:space="preserve"> </w:t>
      </w:r>
      <w:r w:rsidRPr="00E62BCC">
        <w:rPr>
          <w:rFonts w:eastAsia="Gulim" w:cs="Arial"/>
          <w:lang w:eastAsia="ko-KR"/>
        </w:rPr>
        <w:t>직원에게</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임시로</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달에</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816" w14:textId="77777777" w:rsidR="009A4C7C" w:rsidRPr="00E62BCC" w:rsidRDefault="009A4C7C" w:rsidP="009A4C7C">
      <w:pPr>
        <w:pStyle w:val="PURBlueStrong"/>
        <w:rPr>
          <w:rFonts w:eastAsia="Gulim" w:cs="Arial"/>
          <w:lang w:eastAsia="ko-KR"/>
        </w:rPr>
      </w:pPr>
      <w:r w:rsidRPr="00E62BCC">
        <w:rPr>
          <w:rFonts w:eastAsia="Gulim" w:cs="Arial"/>
          <w:lang w:eastAsia="ko-KR"/>
        </w:rPr>
        <w:t>SAL for SA</w:t>
      </w:r>
    </w:p>
    <w:p w14:paraId="68886817" w14:textId="77777777" w:rsidR="009A4C7C" w:rsidRPr="00E62BCC" w:rsidRDefault="009A4C7C" w:rsidP="009A4C7C">
      <w:pPr>
        <w:pStyle w:val="PURBody-Indented"/>
        <w:rPr>
          <w:rFonts w:eastAsia="Gulim" w:cs="Arial"/>
          <w:lang w:eastAsia="ko-KR"/>
        </w:rPr>
      </w:pPr>
      <w:r w:rsidRPr="00E62BCC">
        <w:rPr>
          <w:rFonts w:eastAsia="Gulim" w:cs="Arial"/>
          <w:lang w:eastAsia="ko-KR"/>
        </w:rPr>
        <w:t>SAL for SA</w:t>
      </w:r>
      <w:r w:rsidRPr="00E62BCC">
        <w:rPr>
          <w:rFonts w:eastAsia="Gulim" w:cs="Arial"/>
          <w:lang w:eastAsia="ko-KR"/>
        </w:rPr>
        <w:t>는</w:t>
      </w:r>
      <w:r w:rsidRPr="00E62BCC">
        <w:rPr>
          <w:rFonts w:eastAsia="Gulim" w:cs="Arial"/>
          <w:lang w:eastAsia="ko-KR"/>
        </w:rPr>
        <w:t xml:space="preserve"> Microsoft </w:t>
      </w:r>
      <w:r w:rsidRPr="00E62BCC">
        <w:rPr>
          <w:rFonts w:eastAsia="Gulim" w:cs="Arial"/>
          <w:lang w:eastAsia="ko-KR"/>
        </w:rPr>
        <w:t>볼륨</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SA(Software Assurance)(</w:t>
      </w:r>
      <w:r w:rsidRPr="000F398E">
        <w:rPr>
          <w:rFonts w:ascii="Gulim" w:eastAsia="Gulim" w:hAnsi="Gulim" w:cs="Arial"/>
          <w:lang w:eastAsia="ko-KR"/>
        </w:rPr>
        <w:t>"</w:t>
      </w:r>
      <w:r w:rsidRPr="00E62BCC">
        <w:rPr>
          <w:rFonts w:eastAsia="Gulim" w:cs="Arial"/>
          <w:lang w:eastAsia="ko-KR"/>
        </w:rPr>
        <w:t>SA</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취득하고</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CAL(</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CAL</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할당받은</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SA </w:t>
      </w:r>
      <w:r w:rsidRPr="00E62BCC">
        <w:rPr>
          <w:rFonts w:eastAsia="Gulim" w:cs="Arial"/>
          <w:lang w:eastAsia="ko-KR"/>
        </w:rPr>
        <w:t>보증과</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CAL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할당된</w:t>
      </w:r>
      <w:r w:rsidRPr="00E62BCC">
        <w:rPr>
          <w:rFonts w:eastAsia="Gulim" w:cs="Arial"/>
          <w:lang w:eastAsia="ko-KR"/>
        </w:rPr>
        <w:t xml:space="preserve"> </w:t>
      </w:r>
      <w:r w:rsidRPr="00E62BCC">
        <w:rPr>
          <w:rFonts w:eastAsia="Gulim" w:cs="Arial"/>
          <w:lang w:eastAsia="ko-KR"/>
        </w:rPr>
        <w:t>장치를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취득하고</w:t>
      </w:r>
      <w:r w:rsidRPr="00E62BCC">
        <w:rPr>
          <w:rFonts w:eastAsia="Gulim" w:cs="Arial"/>
          <w:lang w:eastAsia="ko-KR"/>
        </w:rPr>
        <w:t xml:space="preserve"> </w:t>
      </w:r>
      <w:r w:rsidRPr="00E62BCC">
        <w:rPr>
          <w:rFonts w:eastAsia="Gulim" w:cs="Arial"/>
          <w:lang w:eastAsia="ko-KR"/>
        </w:rPr>
        <w:t>할당받을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CAL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2</w:t>
      </w:r>
      <w:r w:rsidRPr="00E62BCC">
        <w:rPr>
          <w:rFonts w:eastAsia="Gulim" w:cs="Arial"/>
          <w:lang w:eastAsia="ko-KR"/>
        </w:rPr>
        <w:t>명</w:t>
      </w:r>
      <w:r w:rsidRPr="00E62BCC">
        <w:rPr>
          <w:rFonts w:eastAsia="Gulim" w:cs="Arial"/>
          <w:lang w:eastAsia="ko-KR"/>
        </w:rPr>
        <w:t xml:space="preserve"> </w:t>
      </w:r>
      <w:r w:rsidRPr="00E62BCC">
        <w:rPr>
          <w:rFonts w:eastAsia="Gulim" w:cs="Arial"/>
          <w:lang w:eastAsia="ko-KR"/>
        </w:rPr>
        <w:t>이상의</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SAL for SA</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취득할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SAL for SA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권한은</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문서에</w:t>
      </w:r>
      <w:r w:rsidRPr="00E62BCC">
        <w:rPr>
          <w:rFonts w:eastAsia="Gulim" w:cs="Arial"/>
          <w:lang w:eastAsia="ko-KR"/>
        </w:rPr>
        <w:t xml:space="preserve"> </w:t>
      </w:r>
      <w:r w:rsidRPr="00E62BCC">
        <w:rPr>
          <w:rFonts w:eastAsia="Gulim" w:cs="Arial"/>
          <w:lang w:eastAsia="ko-KR"/>
        </w:rPr>
        <w:t>정의된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SAL</w:t>
      </w:r>
      <w:r w:rsidRPr="00E62BCC">
        <w:rPr>
          <w:rFonts w:eastAsia="Gulim" w:cs="Arial"/>
          <w:lang w:eastAsia="ko-KR"/>
        </w:rPr>
        <w:t>과</w:t>
      </w:r>
      <w:r w:rsidRPr="00E62BCC">
        <w:rPr>
          <w:rFonts w:eastAsia="Gulim" w:cs="Arial"/>
          <w:lang w:eastAsia="ko-KR"/>
        </w:rPr>
        <w:t xml:space="preserve"> </w:t>
      </w:r>
      <w:r w:rsidRPr="00E62BCC">
        <w:rPr>
          <w:rFonts w:eastAsia="Gulim" w:cs="Arial"/>
          <w:lang w:eastAsia="ko-KR"/>
        </w:rPr>
        <w:t>동일합니다</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SAL for SA</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할당하는</w:t>
      </w:r>
      <w:r w:rsidRPr="00E62BCC">
        <w:rPr>
          <w:rFonts w:eastAsia="Gulim" w:cs="Arial"/>
          <w:lang w:eastAsia="ko-KR"/>
        </w:rPr>
        <w:t xml:space="preserve"> </w:t>
      </w:r>
      <w:r w:rsidRPr="00E62BCC">
        <w:rPr>
          <w:rFonts w:eastAsia="Gulim" w:cs="Arial"/>
          <w:lang w:eastAsia="ko-KR"/>
        </w:rPr>
        <w:t>권한은</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CAL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Software Assurance </w:t>
      </w:r>
      <w:r w:rsidRPr="00E62BCC">
        <w:rPr>
          <w:rFonts w:eastAsia="Gulim" w:cs="Arial"/>
          <w:lang w:eastAsia="ko-KR"/>
        </w:rPr>
        <w:t>한도가</w:t>
      </w:r>
      <w:r w:rsidRPr="00E62BCC">
        <w:rPr>
          <w:rFonts w:eastAsia="Gulim" w:cs="Arial"/>
          <w:lang w:eastAsia="ko-KR"/>
        </w:rPr>
        <w:t xml:space="preserve"> </w:t>
      </w:r>
      <w:r w:rsidRPr="00E62BCC">
        <w:rPr>
          <w:rFonts w:eastAsia="Gulim" w:cs="Arial"/>
          <w:lang w:eastAsia="ko-KR"/>
        </w:rPr>
        <w:t>만료되는</w:t>
      </w:r>
      <w:r w:rsidRPr="00E62BCC">
        <w:rPr>
          <w:rFonts w:eastAsia="Gulim" w:cs="Arial"/>
          <w:lang w:eastAsia="ko-KR"/>
        </w:rPr>
        <w:t xml:space="preserve"> </w:t>
      </w:r>
      <w:r w:rsidRPr="00E62BCC">
        <w:rPr>
          <w:rFonts w:eastAsia="Gulim" w:cs="Arial"/>
          <w:lang w:eastAsia="ko-KR"/>
        </w:rPr>
        <w:t>경우에</w:t>
      </w:r>
      <w:r w:rsidRPr="00E62BCC">
        <w:rPr>
          <w:rFonts w:eastAsia="Gulim" w:cs="Arial"/>
          <w:lang w:eastAsia="ko-KR"/>
        </w:rPr>
        <w:t xml:space="preserve"> </w:t>
      </w:r>
      <w:r w:rsidRPr="00E62BCC">
        <w:rPr>
          <w:rFonts w:eastAsia="Gulim" w:cs="Arial"/>
          <w:lang w:eastAsia="ko-KR"/>
        </w:rPr>
        <w:t>종료됩니다</w:t>
      </w:r>
      <w:r w:rsidRPr="00E62BCC">
        <w:rPr>
          <w:rFonts w:eastAsia="Gulim" w:cs="Arial"/>
          <w:lang w:eastAsia="ko-KR"/>
        </w:rPr>
        <w:t>. SAL for SA</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사용한다고</w:t>
      </w:r>
      <w:r w:rsidRPr="00E62BCC">
        <w:rPr>
          <w:rFonts w:eastAsia="Gulim" w:cs="Arial"/>
          <w:lang w:eastAsia="ko-KR"/>
        </w:rPr>
        <w:t xml:space="preserve"> </w:t>
      </w:r>
      <w:r w:rsidRPr="00E62BCC">
        <w:rPr>
          <w:rFonts w:eastAsia="Gulim" w:cs="Arial"/>
          <w:lang w:eastAsia="ko-KR"/>
        </w:rPr>
        <w:t>해서</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CAL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무효화되지는</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SAL for SA</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CAL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재할당되는</w:t>
      </w:r>
      <w:r w:rsidRPr="00E62BCC">
        <w:rPr>
          <w:rFonts w:eastAsia="Gulim" w:cs="Arial"/>
          <w:lang w:eastAsia="ko-KR"/>
        </w:rPr>
        <w:t xml:space="preserve"> </w:t>
      </w:r>
      <w:r w:rsidRPr="00E62BCC">
        <w:rPr>
          <w:rFonts w:eastAsia="Gulim" w:cs="Arial"/>
          <w:lang w:eastAsia="ko-KR"/>
        </w:rPr>
        <w:t>경우에만</w:t>
      </w:r>
      <w:r w:rsidRPr="00E62BCC">
        <w:rPr>
          <w:rFonts w:eastAsia="Gulim" w:cs="Arial"/>
          <w:lang w:eastAsia="ko-KR"/>
        </w:rPr>
        <w:t xml:space="preserve"> </w:t>
      </w:r>
      <w:r w:rsidRPr="00E62BCC">
        <w:rPr>
          <w:rFonts w:eastAsia="Gulim" w:cs="Arial"/>
          <w:lang w:eastAsia="ko-KR"/>
        </w:rPr>
        <w:t>재할당</w:t>
      </w:r>
      <w:r w:rsidRPr="00E62BCC">
        <w:rPr>
          <w:rFonts w:eastAsia="Gulim" w:cs="Arial"/>
          <w:lang w:eastAsia="ko-KR"/>
        </w:rPr>
        <w:t xml:space="preserve"> </w:t>
      </w:r>
      <w:r w:rsidRPr="00E62BCC">
        <w:rPr>
          <w:rFonts w:eastAsia="Gulim" w:cs="Arial"/>
          <w:lang w:eastAsia="ko-KR"/>
        </w:rPr>
        <w:t>가능하며</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CAL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재할당될</w:t>
      </w:r>
      <w:r w:rsidRPr="00E62BCC">
        <w:rPr>
          <w:rFonts w:eastAsia="Gulim" w:cs="Arial"/>
          <w:lang w:eastAsia="ko-KR"/>
        </w:rPr>
        <w:t xml:space="preserve"> </w:t>
      </w:r>
      <w:r w:rsidRPr="00E62BCC">
        <w:rPr>
          <w:rFonts w:eastAsia="Gulim" w:cs="Arial"/>
          <w:lang w:eastAsia="ko-KR"/>
        </w:rPr>
        <w:t>때</w:t>
      </w:r>
      <w:r w:rsidRPr="00E62BCC">
        <w:rPr>
          <w:rFonts w:eastAsia="Gulim" w:cs="Arial"/>
          <w:lang w:eastAsia="ko-KR"/>
        </w:rPr>
        <w:t xml:space="preserve"> </w:t>
      </w:r>
      <w:r w:rsidRPr="00E62BCC">
        <w:rPr>
          <w:rFonts w:eastAsia="Gulim" w:cs="Arial"/>
          <w:lang w:eastAsia="ko-KR"/>
        </w:rPr>
        <w:t>반드시</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재할당되어야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SAL for SA </w:t>
      </w:r>
      <w:r w:rsidRPr="00E62BCC">
        <w:rPr>
          <w:rFonts w:eastAsia="Gulim" w:cs="Arial"/>
          <w:lang w:eastAsia="ko-KR"/>
        </w:rPr>
        <w:t>주문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주문</w:t>
      </w:r>
      <w:r w:rsidRPr="00E62BCC">
        <w:rPr>
          <w:rFonts w:eastAsia="Gulim" w:cs="Arial"/>
          <w:lang w:eastAsia="ko-KR"/>
        </w:rPr>
        <w:t xml:space="preserve"> </w:t>
      </w:r>
      <w:r w:rsidRPr="00E62BCC">
        <w:rPr>
          <w:rFonts w:eastAsia="Gulim" w:cs="Arial"/>
          <w:lang w:eastAsia="ko-KR"/>
        </w:rPr>
        <w:t>확인</w:t>
      </w:r>
      <w:r w:rsidRPr="00E62BCC">
        <w:rPr>
          <w:rFonts w:eastAsia="Gulim" w:cs="Arial"/>
          <w:lang w:eastAsia="ko-KR"/>
        </w:rPr>
        <w:t xml:space="preserve"> </w:t>
      </w:r>
      <w:r w:rsidRPr="00E62BCC">
        <w:rPr>
          <w:rFonts w:eastAsia="Gulim" w:cs="Arial"/>
          <w:lang w:eastAsia="ko-KR"/>
        </w:rPr>
        <w:t>과정에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38" w:history="1">
        <w:r w:rsidRPr="00E62BCC">
          <w:rPr>
            <w:rStyle w:val="Hyperlink"/>
            <w:rFonts w:eastAsia="Gulim" w:cs="Arial"/>
            <w:lang w:eastAsia="ko-KR"/>
          </w:rPr>
          <w:t>http://www.explore.ms</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참조하거나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대리점에</w:t>
      </w:r>
      <w:r w:rsidRPr="00E62BCC">
        <w:rPr>
          <w:rFonts w:eastAsia="Gulim" w:cs="Arial"/>
          <w:lang w:eastAsia="ko-KR"/>
        </w:rPr>
        <w:t xml:space="preserve"> </w:t>
      </w:r>
      <w:r w:rsidRPr="00E62BCC">
        <w:rPr>
          <w:rFonts w:eastAsia="Gulim" w:cs="Arial"/>
          <w:lang w:eastAsia="ko-KR"/>
        </w:rPr>
        <w:t>문의하십시오</w:t>
      </w:r>
      <w:r w:rsidRPr="00E62BCC">
        <w:rPr>
          <w:rFonts w:eastAsia="Gulim" w:cs="Arial"/>
          <w:lang w:eastAsia="ko-KR"/>
        </w:rPr>
        <w:t>.</w:t>
      </w:r>
    </w:p>
    <w:p w14:paraId="68886818" w14:textId="77777777" w:rsidR="009A4C7C" w:rsidRPr="00E62BCC" w:rsidRDefault="009A4C7C" w:rsidP="009A4C7C">
      <w:pPr>
        <w:pStyle w:val="PURBody-Indented"/>
        <w:rPr>
          <w:rFonts w:eastAsia="Gulim" w:cs="Arial"/>
          <w:lang w:eastAsia="ko-KR"/>
        </w:rPr>
      </w:pPr>
      <w:r w:rsidRPr="00E62BCC">
        <w:rPr>
          <w:rFonts w:eastAsia="Gulim" w:cs="Arial"/>
          <w:lang w:eastAsia="ko-KR"/>
        </w:rPr>
        <w:t xml:space="preserve">SA </w:t>
      </w:r>
      <w:r w:rsidRPr="00E62BCC">
        <w:rPr>
          <w:rFonts w:eastAsia="Gulim" w:cs="Arial"/>
          <w:lang w:eastAsia="ko-KR"/>
        </w:rPr>
        <w:t>고객이</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SAL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적격</w:t>
      </w:r>
      <w:r w:rsidRPr="00E62BCC">
        <w:rPr>
          <w:rFonts w:eastAsia="Gulim" w:cs="Arial"/>
          <w:lang w:eastAsia="ko-KR"/>
        </w:rPr>
        <w:t xml:space="preserve"> CAL</w:t>
      </w:r>
      <w:r w:rsidRPr="00E62BCC">
        <w:rPr>
          <w:rFonts w:eastAsia="Gulim" w:cs="Arial"/>
          <w:lang w:eastAsia="ko-KR"/>
        </w:rPr>
        <w:t>은</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섹션의</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나열되어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19" w14:textId="77777777" w:rsidR="003814EB" w:rsidRPr="00E62BCC" w:rsidRDefault="003814EB" w:rsidP="003814EB">
      <w:pPr>
        <w:pStyle w:val="PURBlueStrong"/>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매체에</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생성</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w:t>
      </w:r>
    </w:p>
    <w:p w14:paraId="6888681A" w14:textId="77777777" w:rsidR="003814EB" w:rsidRPr="00E62BCC" w:rsidRDefault="003814EB" w:rsidP="007B2A51">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아래와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권리를</w:t>
      </w:r>
      <w:r w:rsidRPr="00E62BCC">
        <w:rPr>
          <w:rFonts w:eastAsia="Gulim" w:cs="Arial"/>
          <w:lang w:eastAsia="ko-KR"/>
        </w:rPr>
        <w:t xml:space="preserve"> </w:t>
      </w:r>
      <w:r w:rsidRPr="00E62BCC">
        <w:rPr>
          <w:rFonts w:eastAsia="Gulim" w:cs="Arial"/>
          <w:lang w:eastAsia="ko-KR"/>
        </w:rPr>
        <w:t>행사할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1B" w14:textId="77777777" w:rsidR="003814EB" w:rsidRPr="00E62BCC" w:rsidRDefault="003814EB" w:rsidP="00CF7821">
      <w:pPr>
        <w:pStyle w:val="PURBullet-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원하는</w:t>
      </w:r>
      <w:r w:rsidRPr="00E62BCC">
        <w:rPr>
          <w:rFonts w:eastAsia="Gulim" w:cs="Arial"/>
          <w:lang w:eastAsia="ko-KR"/>
        </w:rPr>
        <w:t xml:space="preserve"> </w:t>
      </w:r>
      <w:r w:rsidRPr="00E62BCC">
        <w:rPr>
          <w:rFonts w:eastAsia="Gulim" w:cs="Arial"/>
          <w:lang w:eastAsia="ko-KR"/>
        </w:rPr>
        <w:t>개수만큼</w:t>
      </w:r>
      <w:r w:rsidRPr="00E62BCC">
        <w:rPr>
          <w:rFonts w:eastAsia="Gulim" w:cs="Arial"/>
          <w:lang w:eastAsia="ko-KR"/>
        </w:rPr>
        <w:t xml:space="preserve"> </w:t>
      </w:r>
      <w:r w:rsidRPr="00E62BCC">
        <w:rPr>
          <w:rFonts w:eastAsia="Gulim" w:cs="Arial"/>
          <w:lang w:eastAsia="ko-KR"/>
        </w:rPr>
        <w:t>생성할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1C" w14:textId="77777777" w:rsidR="003814EB" w:rsidRPr="00E62BCC" w:rsidRDefault="003814EB" w:rsidP="00CF7821">
      <w:pPr>
        <w:pStyle w:val="PURBullet-Indented"/>
        <w:rPr>
          <w:rFonts w:eastAsia="Gulim" w:cs="Arial"/>
          <w:lang w:eastAsia="ko-KR"/>
        </w:rPr>
      </w:pP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매체에</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저장할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1D" w14:textId="77777777" w:rsidR="003814EB" w:rsidRPr="00E62BCC" w:rsidRDefault="003814EB" w:rsidP="00D6363C">
      <w:pPr>
        <w:pStyle w:val="PURBullet-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인스턴스는</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행사하기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목적으로만</w:t>
      </w:r>
      <w:r w:rsidRPr="00E62BCC">
        <w:rPr>
          <w:rFonts w:eastAsia="Gulim" w:cs="Arial"/>
          <w:lang w:eastAsia="ko-KR"/>
        </w:rPr>
        <w:t xml:space="preserve"> </w:t>
      </w:r>
      <w:r w:rsidRPr="00E62BCC">
        <w:rPr>
          <w:rFonts w:eastAsia="Gulim" w:cs="Arial"/>
          <w:lang w:eastAsia="ko-KR"/>
        </w:rPr>
        <w:t>만들고</w:t>
      </w:r>
      <w:r w:rsidRPr="00E62BCC">
        <w:rPr>
          <w:rFonts w:eastAsia="Gulim" w:cs="Arial"/>
          <w:lang w:eastAsia="ko-KR"/>
        </w:rPr>
        <w:t xml:space="preserve"> </w:t>
      </w:r>
      <w:r w:rsidRPr="00E62BCC">
        <w:rPr>
          <w:rFonts w:eastAsia="Gulim" w:cs="Arial"/>
          <w:lang w:eastAsia="ko-KR"/>
        </w:rPr>
        <w:t>저장할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1E" w14:textId="77777777" w:rsidR="003814EB" w:rsidRPr="00E62BCC" w:rsidRDefault="00D80750" w:rsidP="003814EB">
      <w:pPr>
        <w:pStyle w:val="PURBlueStrong"/>
        <w:rPr>
          <w:rFonts w:eastAsia="Gulim" w:cs="Arial"/>
          <w:lang w:eastAsia="ko-KR"/>
        </w:rPr>
      </w:pPr>
      <w:r w:rsidRPr="00E62BCC">
        <w:rPr>
          <w:rFonts w:eastAsia="Gulim" w:cs="Arial"/>
          <w:lang w:eastAsia="ko-KR"/>
        </w:rPr>
        <w:t xml:space="preserve">System Center </w:t>
      </w:r>
      <w:r w:rsidRPr="00E62BCC">
        <w:rPr>
          <w:rFonts w:eastAsia="Gulim" w:cs="Arial"/>
          <w:lang w:eastAsia="ko-KR"/>
        </w:rPr>
        <w:t>팩</w:t>
      </w:r>
    </w:p>
    <w:p w14:paraId="6888681F" w14:textId="77777777" w:rsidR="003814EB" w:rsidRPr="00E62BCC" w:rsidRDefault="00D80750" w:rsidP="003814EB">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r w:rsidRPr="00E62BCC">
        <w:rPr>
          <w:rFonts w:eastAsia="Gulim" w:cs="Arial"/>
          <w:lang w:eastAsia="ko-KR"/>
        </w:rPr>
        <w:t>프로세스</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통합</w:t>
      </w:r>
      <w:r w:rsidRPr="00E62BCC">
        <w:rPr>
          <w:rFonts w:eastAsia="Gulim" w:cs="Arial"/>
          <w:lang w:eastAsia="ko-KR"/>
        </w:rPr>
        <w:t xml:space="preserve"> </w:t>
      </w:r>
      <w:r w:rsidRPr="00E62BCC">
        <w:rPr>
          <w:rFonts w:eastAsia="Gulim" w:cs="Arial"/>
          <w:lang w:eastAsia="ko-KR"/>
        </w:rPr>
        <w:t>팩을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적용</w:t>
      </w:r>
      <w:r w:rsidRPr="00E62BCC">
        <w:rPr>
          <w:rFonts w:eastAsia="Gulim" w:cs="Arial"/>
          <w:lang w:eastAsia="ko-KR"/>
        </w:rPr>
        <w:t xml:space="preserve"> </w:t>
      </w:r>
      <w:r w:rsidRPr="00E62BCC">
        <w:rPr>
          <w:rFonts w:eastAsia="Gulim" w:cs="Arial"/>
          <w:lang w:eastAsia="ko-KR"/>
        </w:rPr>
        <w:t>가능한</w:t>
      </w:r>
      <w:r w:rsidRPr="00E62BCC">
        <w:rPr>
          <w:rFonts w:eastAsia="Gulim" w:cs="Arial"/>
          <w:lang w:eastAsia="ko-KR"/>
        </w:rPr>
        <w:t xml:space="preserve"> System Center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820" w14:textId="77777777" w:rsidR="009A4C7C" w:rsidRPr="00E62BCC" w:rsidRDefault="009A4C7C" w:rsidP="009A4C7C">
      <w:pPr>
        <w:pStyle w:val="PURBlueStrong"/>
        <w:rPr>
          <w:rFonts w:eastAsia="Gulim" w:cs="Arial"/>
          <w:lang w:eastAsia="ko-KR"/>
        </w:rPr>
      </w:pPr>
      <w:r w:rsidRPr="00E62BCC">
        <w:rPr>
          <w:rFonts w:eastAsia="Gulim" w:cs="Arial"/>
          <w:lang w:eastAsia="ko-KR"/>
        </w:rPr>
        <w:t>소프트웨어</w:t>
      </w:r>
    </w:p>
    <w:p w14:paraId="68886821" w14:textId="77777777" w:rsidR="009A4C7C" w:rsidRPr="00E62BCC" w:rsidRDefault="009A4C7C" w:rsidP="009A4C7C">
      <w:pPr>
        <w:pStyle w:val="PURBody-Indented"/>
        <w:rPr>
          <w:rFonts w:eastAsia="Gulim" w:cs="Arial"/>
          <w:lang w:eastAsia="ko-KR"/>
        </w:rPr>
      </w:pPr>
      <w:r w:rsidRPr="00E62BCC">
        <w:rPr>
          <w:rStyle w:val="Strong"/>
          <w:rFonts w:eastAsia="Gulim" w:cs="Arial"/>
          <w:lang w:eastAsia="ko-KR"/>
        </w:rPr>
        <w:t>서버</w:t>
      </w:r>
      <w:r w:rsidRPr="00E62BCC">
        <w:rPr>
          <w:rStyle w:val="Strong"/>
          <w:rFonts w:eastAsia="Gulim" w:cs="Arial"/>
          <w:lang w:eastAsia="ko-KR"/>
        </w:rPr>
        <w:t xml:space="preserve"> </w:t>
      </w:r>
      <w:r w:rsidRPr="00E62BCC">
        <w:rPr>
          <w:rStyle w:val="Strong"/>
          <w:rFonts w:eastAsia="Gulim" w:cs="Arial"/>
          <w:lang w:eastAsia="ko-KR"/>
        </w:rPr>
        <w:t>소프트웨어</w:t>
      </w:r>
      <w:r w:rsidRPr="00E62BCC">
        <w:rPr>
          <w:rStyle w:val="Strong"/>
          <w:rFonts w:eastAsia="Gulim" w:cs="Arial"/>
          <w:lang w:eastAsia="ko-KR"/>
        </w:rPr>
        <w:t xml:space="preserve"> </w:t>
      </w:r>
      <w:r w:rsidRPr="00E62BCC">
        <w:rPr>
          <w:rStyle w:val="Strong"/>
          <w:rFonts w:eastAsia="Gulim" w:cs="Arial"/>
          <w:lang w:eastAsia="ko-KR"/>
        </w:rPr>
        <w:t>인스턴스</w:t>
      </w:r>
      <w:r w:rsidRPr="00E62BCC">
        <w:rPr>
          <w:rStyle w:val="Strong"/>
          <w:rFonts w:eastAsia="Gulim" w:cs="Arial"/>
          <w:lang w:eastAsia="ko-KR"/>
        </w:rPr>
        <w:t xml:space="preserve"> </w:t>
      </w:r>
      <w:r w:rsidRPr="00E62BCC">
        <w:rPr>
          <w:rStyle w:val="Strong"/>
          <w:rFonts w:eastAsia="Gulim" w:cs="Arial"/>
          <w:lang w:eastAsia="ko-KR"/>
        </w:rPr>
        <w:t>실행</w:t>
      </w:r>
      <w:r w:rsidRPr="00E62BCC">
        <w:rPr>
          <w:rStyle w:val="Strong"/>
          <w:rFonts w:eastAsia="Gulim" w:cs="Arial"/>
          <w:lang w:eastAsia="ko-KR"/>
        </w:rPr>
        <w:t>:</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수량</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실행</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22" w14:textId="77777777" w:rsidR="009A4C7C" w:rsidRPr="007B42C9" w:rsidRDefault="009A4C7C" w:rsidP="007B2A51">
      <w:pPr>
        <w:pStyle w:val="PURBody-Indented"/>
        <w:rPr>
          <w:rFonts w:eastAsia="Gulim" w:cs="Arial"/>
          <w:spacing w:val="-2"/>
          <w:lang w:eastAsia="ko-KR"/>
        </w:rPr>
      </w:pPr>
      <w:r w:rsidRPr="007B42C9">
        <w:rPr>
          <w:rStyle w:val="Strong"/>
          <w:rFonts w:eastAsia="Gulim" w:cs="Arial"/>
          <w:spacing w:val="-2"/>
          <w:lang w:eastAsia="ko-KR"/>
        </w:rPr>
        <w:t>클라이언트</w:t>
      </w:r>
      <w:r w:rsidRPr="007B42C9">
        <w:rPr>
          <w:rStyle w:val="Strong"/>
          <w:rFonts w:eastAsia="Gulim" w:cs="Arial"/>
          <w:spacing w:val="-2"/>
          <w:lang w:eastAsia="ko-KR"/>
        </w:rPr>
        <w:t xml:space="preserve"> </w:t>
      </w:r>
      <w:r w:rsidRPr="007B42C9">
        <w:rPr>
          <w:rStyle w:val="Strong"/>
          <w:rFonts w:eastAsia="Gulim" w:cs="Arial"/>
          <w:spacing w:val="-2"/>
          <w:lang w:eastAsia="ko-KR"/>
        </w:rPr>
        <w:t>소프트웨어</w:t>
      </w:r>
      <w:r w:rsidRPr="007B42C9">
        <w:rPr>
          <w:rStyle w:val="Strong"/>
          <w:rFonts w:eastAsia="Gulim" w:cs="Arial"/>
          <w:spacing w:val="-2"/>
          <w:lang w:eastAsia="ko-KR"/>
        </w:rPr>
        <w:t xml:space="preserve"> </w:t>
      </w:r>
      <w:r w:rsidRPr="007B42C9">
        <w:rPr>
          <w:rStyle w:val="Strong"/>
          <w:rFonts w:eastAsia="Gulim" w:cs="Arial"/>
          <w:spacing w:val="-2"/>
          <w:lang w:eastAsia="ko-KR"/>
        </w:rPr>
        <w:t>인스턴스</w:t>
      </w:r>
      <w:r w:rsidRPr="007B42C9">
        <w:rPr>
          <w:rStyle w:val="Strong"/>
          <w:rFonts w:eastAsia="Gulim" w:cs="Arial"/>
          <w:spacing w:val="-2"/>
          <w:lang w:eastAsia="ko-KR"/>
        </w:rPr>
        <w:t xml:space="preserve"> </w:t>
      </w:r>
      <w:r w:rsidRPr="007B42C9">
        <w:rPr>
          <w:rStyle w:val="Strong"/>
          <w:rFonts w:eastAsia="Gulim" w:cs="Arial"/>
          <w:spacing w:val="-2"/>
          <w:lang w:eastAsia="ko-KR"/>
        </w:rPr>
        <w:t>실행</w:t>
      </w:r>
      <w:r w:rsidRPr="007B42C9">
        <w:rPr>
          <w:rStyle w:val="Strong"/>
          <w:rFonts w:eastAsia="Gulim" w:cs="Arial"/>
          <w:spacing w:val="-2"/>
          <w:lang w:eastAsia="ko-KR"/>
        </w:rPr>
        <w:t xml:space="preserve">: </w:t>
      </w:r>
      <w:r w:rsidRPr="007B42C9">
        <w:rPr>
          <w:rFonts w:eastAsia="Gulim" w:cs="Arial"/>
          <w:spacing w:val="-2"/>
          <w:lang w:eastAsia="ko-KR"/>
        </w:rPr>
        <w:t>장치</w:t>
      </w:r>
      <w:r w:rsidRPr="007B42C9">
        <w:rPr>
          <w:rFonts w:eastAsia="Gulim" w:cs="Arial"/>
          <w:spacing w:val="-2"/>
          <w:lang w:eastAsia="ko-KR"/>
        </w:rPr>
        <w:t xml:space="preserve"> </w:t>
      </w:r>
      <w:r w:rsidRPr="007B42C9">
        <w:rPr>
          <w:rFonts w:eastAsia="Gulim" w:cs="Arial"/>
          <w:spacing w:val="-2"/>
          <w:lang w:eastAsia="ko-KR"/>
        </w:rPr>
        <w:t>수에</w:t>
      </w:r>
      <w:r w:rsidRPr="007B42C9">
        <w:rPr>
          <w:rFonts w:eastAsia="Gulim" w:cs="Arial"/>
          <w:spacing w:val="-2"/>
          <w:lang w:eastAsia="ko-KR"/>
        </w:rPr>
        <w:t xml:space="preserve"> </w:t>
      </w:r>
      <w:r w:rsidRPr="007B42C9">
        <w:rPr>
          <w:rFonts w:eastAsia="Gulim" w:cs="Arial"/>
          <w:spacing w:val="-2"/>
          <w:lang w:eastAsia="ko-KR"/>
        </w:rPr>
        <w:t>관계없이</w:t>
      </w:r>
      <w:r w:rsidRPr="007B42C9">
        <w:rPr>
          <w:rFonts w:eastAsia="Gulim" w:cs="Arial"/>
          <w:spacing w:val="-2"/>
          <w:lang w:eastAsia="ko-KR"/>
        </w:rPr>
        <w:t xml:space="preserve"> </w:t>
      </w:r>
      <w:r w:rsidRPr="007B42C9">
        <w:rPr>
          <w:rFonts w:eastAsia="Gulim" w:cs="Arial"/>
          <w:spacing w:val="-2"/>
          <w:lang w:eastAsia="ko-KR"/>
        </w:rPr>
        <w:t>물리적</w:t>
      </w:r>
      <w:r w:rsidRPr="007B42C9">
        <w:rPr>
          <w:rFonts w:eastAsia="Gulim" w:cs="Arial"/>
          <w:spacing w:val="-2"/>
          <w:lang w:eastAsia="ko-KR"/>
        </w:rPr>
        <w:t xml:space="preserve"> </w:t>
      </w:r>
      <w:r w:rsidRPr="007B42C9">
        <w:rPr>
          <w:rFonts w:eastAsia="Gulim" w:cs="Arial"/>
          <w:spacing w:val="-2"/>
          <w:lang w:eastAsia="ko-KR"/>
        </w:rPr>
        <w:t>운영</w:t>
      </w:r>
      <w:r w:rsidRPr="007B42C9">
        <w:rPr>
          <w:rFonts w:eastAsia="Gulim" w:cs="Arial"/>
          <w:spacing w:val="-2"/>
          <w:lang w:eastAsia="ko-KR"/>
        </w:rPr>
        <w:t xml:space="preserve"> </w:t>
      </w:r>
      <w:r w:rsidRPr="007B42C9">
        <w:rPr>
          <w:rFonts w:eastAsia="Gulim" w:cs="Arial"/>
          <w:spacing w:val="-2"/>
          <w:lang w:eastAsia="ko-KR"/>
        </w:rPr>
        <w:t>체제</w:t>
      </w:r>
      <w:r w:rsidRPr="007B42C9">
        <w:rPr>
          <w:rFonts w:eastAsia="Gulim" w:cs="Arial"/>
          <w:spacing w:val="-2"/>
          <w:lang w:eastAsia="ko-KR"/>
        </w:rPr>
        <w:t xml:space="preserve"> </w:t>
      </w:r>
      <w:r w:rsidRPr="007B42C9">
        <w:rPr>
          <w:rFonts w:eastAsia="Gulim" w:cs="Arial"/>
          <w:spacing w:val="-2"/>
          <w:lang w:eastAsia="ko-KR"/>
        </w:rPr>
        <w:t>환경</w:t>
      </w:r>
      <w:r w:rsidRPr="007B42C9">
        <w:rPr>
          <w:rFonts w:eastAsia="Gulim" w:cs="Arial"/>
          <w:spacing w:val="-2"/>
          <w:lang w:eastAsia="ko-KR"/>
        </w:rPr>
        <w:t xml:space="preserve"> </w:t>
      </w:r>
      <w:r w:rsidRPr="007B42C9">
        <w:rPr>
          <w:rFonts w:eastAsia="Gulim" w:cs="Arial"/>
          <w:spacing w:val="-2"/>
          <w:lang w:eastAsia="ko-KR"/>
        </w:rPr>
        <w:t>또는</w:t>
      </w:r>
      <w:r w:rsidRPr="007B42C9">
        <w:rPr>
          <w:rFonts w:eastAsia="Gulim" w:cs="Arial"/>
          <w:spacing w:val="-2"/>
          <w:lang w:eastAsia="ko-KR"/>
        </w:rPr>
        <w:t xml:space="preserve"> </w:t>
      </w:r>
      <w:r w:rsidRPr="007B42C9">
        <w:rPr>
          <w:rFonts w:eastAsia="Gulim" w:cs="Arial"/>
          <w:spacing w:val="-2"/>
          <w:lang w:eastAsia="ko-KR"/>
        </w:rPr>
        <w:t>가상</w:t>
      </w:r>
      <w:r w:rsidRPr="007B42C9">
        <w:rPr>
          <w:rFonts w:eastAsia="Gulim" w:cs="Arial"/>
          <w:spacing w:val="-2"/>
          <w:lang w:eastAsia="ko-KR"/>
        </w:rPr>
        <w:t xml:space="preserve"> </w:t>
      </w:r>
      <w:r w:rsidRPr="007B42C9">
        <w:rPr>
          <w:rFonts w:eastAsia="Gulim" w:cs="Arial"/>
          <w:spacing w:val="-2"/>
          <w:lang w:eastAsia="ko-KR"/>
        </w:rPr>
        <w:t>운영</w:t>
      </w:r>
      <w:r w:rsidRPr="007B42C9">
        <w:rPr>
          <w:rFonts w:eastAsia="Gulim" w:cs="Arial"/>
          <w:spacing w:val="-2"/>
          <w:lang w:eastAsia="ko-KR"/>
        </w:rPr>
        <w:t xml:space="preserve"> </w:t>
      </w:r>
      <w:r w:rsidRPr="007B42C9">
        <w:rPr>
          <w:rFonts w:eastAsia="Gulim" w:cs="Arial"/>
          <w:spacing w:val="-2"/>
          <w:lang w:eastAsia="ko-KR"/>
        </w:rPr>
        <w:t>체제</w:t>
      </w:r>
      <w:r w:rsidRPr="007B42C9">
        <w:rPr>
          <w:rFonts w:eastAsia="Gulim" w:cs="Arial"/>
          <w:spacing w:val="-2"/>
          <w:lang w:eastAsia="ko-KR"/>
        </w:rPr>
        <w:t xml:space="preserve"> </w:t>
      </w:r>
      <w:r w:rsidRPr="007B42C9">
        <w:rPr>
          <w:rFonts w:eastAsia="Gulim" w:cs="Arial"/>
          <w:spacing w:val="-2"/>
          <w:lang w:eastAsia="ko-KR"/>
        </w:rPr>
        <w:t>환경</w:t>
      </w:r>
      <w:r w:rsidRPr="007B42C9">
        <w:rPr>
          <w:rFonts w:eastAsia="Gulim" w:cs="Arial"/>
          <w:spacing w:val="-2"/>
          <w:lang w:eastAsia="ko-KR"/>
        </w:rPr>
        <w:t>(</w:t>
      </w:r>
      <w:r w:rsidRPr="007B42C9">
        <w:rPr>
          <w:rFonts w:eastAsia="Gulim" w:cs="Arial"/>
          <w:spacing w:val="-2"/>
          <w:lang w:eastAsia="ko-KR"/>
        </w:rPr>
        <w:t>또는</w:t>
      </w:r>
      <w:r w:rsidRPr="007B42C9">
        <w:rPr>
          <w:rFonts w:eastAsia="Gulim" w:cs="Arial"/>
          <w:spacing w:val="-2"/>
          <w:lang w:eastAsia="ko-KR"/>
        </w:rPr>
        <w:t xml:space="preserve"> OSE)</w:t>
      </w:r>
      <w:r w:rsidRPr="007B42C9">
        <w:rPr>
          <w:rFonts w:eastAsia="Gulim" w:cs="Arial"/>
          <w:spacing w:val="-2"/>
          <w:lang w:eastAsia="ko-KR"/>
        </w:rPr>
        <w:t>에서</w:t>
      </w:r>
      <w:r w:rsidRPr="007B42C9">
        <w:rPr>
          <w:rFonts w:eastAsia="Gulim" w:cs="Arial"/>
          <w:spacing w:val="-2"/>
          <w:lang w:eastAsia="ko-KR"/>
        </w:rPr>
        <w:t xml:space="preserve"> </w:t>
      </w:r>
      <w:hyperlink w:anchor="Appendix1" w:history="1">
        <w:r w:rsidRPr="007B42C9">
          <w:rPr>
            <w:rStyle w:val="Hyperlink"/>
            <w:rFonts w:eastAsia="Gulim" w:cs="Arial"/>
            <w:spacing w:val="-2"/>
            <w:lang w:eastAsia="ko-KR"/>
          </w:rPr>
          <w:t>부록</w:t>
        </w:r>
        <w:r w:rsidRPr="007B42C9">
          <w:rPr>
            <w:rStyle w:val="Hyperlink"/>
            <w:rFonts w:eastAsia="Gulim" w:cs="Arial"/>
            <w:spacing w:val="-2"/>
            <w:lang w:eastAsia="ko-KR"/>
          </w:rPr>
          <w:t xml:space="preserve"> 1</w:t>
        </w:r>
      </w:hyperlink>
      <w:r w:rsidRPr="007B42C9">
        <w:rPr>
          <w:rFonts w:eastAsia="Gulim" w:cs="Arial"/>
          <w:spacing w:val="-2"/>
          <w:lang w:eastAsia="ko-KR"/>
        </w:rPr>
        <w:t>에</w:t>
      </w:r>
      <w:r w:rsidRPr="007B42C9">
        <w:rPr>
          <w:rFonts w:eastAsia="Gulim" w:cs="Arial"/>
          <w:spacing w:val="-2"/>
          <w:lang w:eastAsia="ko-KR"/>
        </w:rPr>
        <w:t xml:space="preserve"> </w:t>
      </w:r>
      <w:r w:rsidRPr="007B42C9">
        <w:rPr>
          <w:rFonts w:eastAsia="Gulim" w:cs="Arial"/>
          <w:spacing w:val="-2"/>
          <w:lang w:eastAsia="ko-KR"/>
        </w:rPr>
        <w:t>나열된</w:t>
      </w:r>
      <w:r w:rsidRPr="007B42C9">
        <w:rPr>
          <w:rFonts w:eastAsia="Gulim" w:cs="Arial"/>
          <w:spacing w:val="-2"/>
          <w:lang w:eastAsia="ko-KR"/>
        </w:rPr>
        <w:t xml:space="preserve"> </w:t>
      </w:r>
      <w:r w:rsidRPr="007B42C9">
        <w:rPr>
          <w:rFonts w:eastAsia="Gulim" w:cs="Arial"/>
          <w:spacing w:val="-2"/>
          <w:lang w:eastAsia="ko-KR"/>
        </w:rPr>
        <w:t>클라이언트</w:t>
      </w:r>
      <w:r w:rsidRPr="007B42C9">
        <w:rPr>
          <w:rFonts w:eastAsia="Gulim" w:cs="Arial"/>
          <w:spacing w:val="-2"/>
          <w:lang w:eastAsia="ko-KR"/>
        </w:rPr>
        <w:t xml:space="preserve"> </w:t>
      </w:r>
      <w:r w:rsidRPr="007B42C9">
        <w:rPr>
          <w:rFonts w:eastAsia="Gulim" w:cs="Arial"/>
          <w:spacing w:val="-2"/>
          <w:lang w:eastAsia="ko-KR"/>
        </w:rPr>
        <w:t>소프트웨어의</w:t>
      </w:r>
      <w:r w:rsidRPr="007B42C9">
        <w:rPr>
          <w:rFonts w:eastAsia="Gulim" w:cs="Arial"/>
          <w:spacing w:val="-2"/>
          <w:lang w:eastAsia="ko-KR"/>
        </w:rPr>
        <w:t xml:space="preserve"> </w:t>
      </w:r>
      <w:r w:rsidRPr="007B42C9">
        <w:rPr>
          <w:rFonts w:eastAsia="Gulim" w:cs="Arial"/>
          <w:spacing w:val="-2"/>
          <w:lang w:eastAsia="ko-KR"/>
        </w:rPr>
        <w:t>인스턴스를</w:t>
      </w:r>
      <w:r w:rsidRPr="007B42C9">
        <w:rPr>
          <w:rFonts w:eastAsia="Gulim" w:cs="Arial"/>
          <w:spacing w:val="-2"/>
          <w:lang w:eastAsia="ko-KR"/>
        </w:rPr>
        <w:t xml:space="preserve"> </w:t>
      </w:r>
      <w:r w:rsidRPr="007B42C9">
        <w:rPr>
          <w:rFonts w:eastAsia="Gulim" w:cs="Arial"/>
          <w:spacing w:val="-2"/>
          <w:lang w:eastAsia="ko-KR"/>
        </w:rPr>
        <w:t>수량</w:t>
      </w:r>
      <w:r w:rsidRPr="007B42C9">
        <w:rPr>
          <w:rFonts w:eastAsia="Gulim" w:cs="Arial"/>
          <w:spacing w:val="-2"/>
          <w:lang w:eastAsia="ko-KR"/>
        </w:rPr>
        <w:t xml:space="preserve"> </w:t>
      </w:r>
      <w:r w:rsidRPr="007B42C9">
        <w:rPr>
          <w:rFonts w:eastAsia="Gulim" w:cs="Arial"/>
          <w:spacing w:val="-2"/>
          <w:lang w:eastAsia="ko-KR"/>
        </w:rPr>
        <w:t>제한</w:t>
      </w:r>
      <w:r w:rsidRPr="007B42C9">
        <w:rPr>
          <w:rFonts w:eastAsia="Gulim" w:cs="Arial"/>
          <w:spacing w:val="-2"/>
          <w:lang w:eastAsia="ko-KR"/>
        </w:rPr>
        <w:t xml:space="preserve"> </w:t>
      </w:r>
      <w:r w:rsidRPr="007B42C9">
        <w:rPr>
          <w:rFonts w:eastAsia="Gulim" w:cs="Arial"/>
          <w:spacing w:val="-2"/>
          <w:lang w:eastAsia="ko-KR"/>
        </w:rPr>
        <w:t>없이</w:t>
      </w:r>
      <w:r w:rsidRPr="007B42C9">
        <w:rPr>
          <w:rFonts w:eastAsia="Gulim" w:cs="Arial"/>
          <w:spacing w:val="-2"/>
          <w:lang w:eastAsia="ko-KR"/>
        </w:rPr>
        <w:t xml:space="preserve"> </w:t>
      </w:r>
      <w:r w:rsidRPr="007B42C9">
        <w:rPr>
          <w:rFonts w:eastAsia="Gulim" w:cs="Arial"/>
          <w:spacing w:val="-2"/>
          <w:lang w:eastAsia="ko-KR"/>
        </w:rPr>
        <w:t>실행하거나</w:t>
      </w:r>
      <w:r w:rsidRPr="007B42C9">
        <w:rPr>
          <w:rFonts w:eastAsia="Gulim" w:cs="Arial"/>
          <w:spacing w:val="-2"/>
          <w:lang w:eastAsia="ko-KR"/>
        </w:rPr>
        <w:t xml:space="preserve"> </w:t>
      </w:r>
      <w:r w:rsidRPr="007B42C9">
        <w:rPr>
          <w:rFonts w:eastAsia="Gulim" w:cs="Arial"/>
          <w:spacing w:val="-2"/>
          <w:lang w:eastAsia="ko-KR"/>
        </w:rPr>
        <w:t>다른</w:t>
      </w:r>
      <w:r w:rsidRPr="007B42C9">
        <w:rPr>
          <w:rFonts w:eastAsia="Gulim" w:cs="Arial"/>
          <w:spacing w:val="-2"/>
          <w:lang w:eastAsia="ko-KR"/>
        </w:rPr>
        <w:t xml:space="preserve"> </w:t>
      </w:r>
      <w:r w:rsidRPr="007B42C9">
        <w:rPr>
          <w:rFonts w:eastAsia="Gulim" w:cs="Arial"/>
          <w:spacing w:val="-2"/>
          <w:lang w:eastAsia="ko-KR"/>
        </w:rPr>
        <w:t>방법으로</w:t>
      </w:r>
      <w:r w:rsidRPr="007B42C9">
        <w:rPr>
          <w:rFonts w:eastAsia="Gulim" w:cs="Arial"/>
          <w:spacing w:val="-2"/>
          <w:lang w:eastAsia="ko-KR"/>
        </w:rPr>
        <w:t xml:space="preserve"> </w:t>
      </w:r>
      <w:r w:rsidRPr="007B42C9">
        <w:rPr>
          <w:rFonts w:eastAsia="Gulim" w:cs="Arial"/>
          <w:spacing w:val="-2"/>
          <w:lang w:eastAsia="ko-KR"/>
        </w:rPr>
        <w:t>사용할</w:t>
      </w:r>
      <w:r w:rsidRPr="007B42C9">
        <w:rPr>
          <w:rFonts w:eastAsia="Gulim" w:cs="Arial"/>
          <w:spacing w:val="-2"/>
          <w:lang w:eastAsia="ko-KR"/>
        </w:rPr>
        <w:t xml:space="preserve"> </w:t>
      </w:r>
      <w:r w:rsidRPr="007B42C9">
        <w:rPr>
          <w:rFonts w:eastAsia="Gulim" w:cs="Arial"/>
          <w:spacing w:val="-2"/>
          <w:lang w:eastAsia="ko-KR"/>
        </w:rPr>
        <w:t>수</w:t>
      </w:r>
      <w:r w:rsidRPr="007B42C9">
        <w:rPr>
          <w:rFonts w:eastAsia="Gulim" w:cs="Arial"/>
          <w:spacing w:val="-2"/>
          <w:lang w:eastAsia="ko-KR"/>
        </w:rPr>
        <w:t xml:space="preserve"> </w:t>
      </w:r>
      <w:r w:rsidRPr="007B42C9">
        <w:rPr>
          <w:rFonts w:eastAsia="Gulim" w:cs="Arial"/>
          <w:spacing w:val="-2"/>
          <w:lang w:eastAsia="ko-KR"/>
        </w:rPr>
        <w:t>있습니다</w:t>
      </w:r>
      <w:r w:rsidRPr="007B42C9">
        <w:rPr>
          <w:rFonts w:eastAsia="Gulim" w:cs="Arial"/>
          <w:spacing w:val="-2"/>
          <w:lang w:eastAsia="ko-KR"/>
        </w:rPr>
        <w:t xml:space="preserve">. </w:t>
      </w:r>
      <w:r w:rsidRPr="007B42C9">
        <w:rPr>
          <w:rFonts w:eastAsia="Gulim" w:cs="Arial"/>
          <w:spacing w:val="-2"/>
          <w:lang w:eastAsia="ko-KR"/>
        </w:rPr>
        <w:t>클라이언트</w:t>
      </w:r>
      <w:r w:rsidRPr="007B42C9">
        <w:rPr>
          <w:rFonts w:eastAsia="Gulim" w:cs="Arial"/>
          <w:spacing w:val="-2"/>
          <w:lang w:eastAsia="ko-KR"/>
        </w:rPr>
        <w:t xml:space="preserve"> </w:t>
      </w:r>
      <w:r w:rsidRPr="007B42C9">
        <w:rPr>
          <w:rFonts w:eastAsia="Gulim" w:cs="Arial"/>
          <w:spacing w:val="-2"/>
          <w:lang w:eastAsia="ko-KR"/>
        </w:rPr>
        <w:t>소프트웨어는</w:t>
      </w:r>
      <w:r w:rsidRPr="007B42C9">
        <w:rPr>
          <w:rFonts w:eastAsia="Gulim" w:cs="Arial"/>
          <w:spacing w:val="-2"/>
          <w:lang w:eastAsia="ko-KR"/>
        </w:rPr>
        <w:t xml:space="preserve"> </w:t>
      </w:r>
      <w:r w:rsidRPr="007B42C9">
        <w:rPr>
          <w:rFonts w:eastAsia="Gulim" w:cs="Arial"/>
          <w:spacing w:val="-2"/>
          <w:lang w:eastAsia="ko-KR"/>
        </w:rPr>
        <w:t>직접적으로</w:t>
      </w:r>
      <w:r w:rsidRPr="007B42C9">
        <w:rPr>
          <w:rFonts w:eastAsia="Gulim" w:cs="Arial"/>
          <w:spacing w:val="-2"/>
          <w:lang w:eastAsia="ko-KR"/>
        </w:rPr>
        <w:t xml:space="preserve"> </w:t>
      </w:r>
      <w:r w:rsidRPr="007B42C9">
        <w:rPr>
          <w:rFonts w:eastAsia="Gulim" w:cs="Arial"/>
          <w:spacing w:val="-2"/>
          <w:lang w:eastAsia="ko-KR"/>
        </w:rPr>
        <w:t>또는</w:t>
      </w:r>
      <w:r w:rsidRPr="007B42C9">
        <w:rPr>
          <w:rFonts w:eastAsia="Gulim" w:cs="Arial"/>
          <w:spacing w:val="-2"/>
          <w:lang w:eastAsia="ko-KR"/>
        </w:rPr>
        <w:t xml:space="preserve"> </w:t>
      </w:r>
      <w:r w:rsidRPr="007B42C9">
        <w:rPr>
          <w:rFonts w:eastAsia="Gulim" w:cs="Arial"/>
          <w:spacing w:val="-2"/>
          <w:lang w:eastAsia="ko-KR"/>
        </w:rPr>
        <w:t>다른</w:t>
      </w:r>
      <w:r w:rsidRPr="007B42C9">
        <w:rPr>
          <w:rFonts w:eastAsia="Gulim" w:cs="Arial"/>
          <w:spacing w:val="-2"/>
          <w:lang w:eastAsia="ko-KR"/>
        </w:rPr>
        <w:t xml:space="preserve"> </w:t>
      </w:r>
      <w:r w:rsidRPr="007B42C9">
        <w:rPr>
          <w:rFonts w:eastAsia="Gulim" w:cs="Arial"/>
          <w:spacing w:val="-2"/>
          <w:lang w:eastAsia="ko-KR"/>
        </w:rPr>
        <w:t>클라이언트</w:t>
      </w:r>
      <w:r w:rsidRPr="007B42C9">
        <w:rPr>
          <w:rFonts w:eastAsia="Gulim" w:cs="Arial"/>
          <w:spacing w:val="-2"/>
          <w:lang w:eastAsia="ko-KR"/>
        </w:rPr>
        <w:t xml:space="preserve"> </w:t>
      </w:r>
      <w:r w:rsidRPr="007B42C9">
        <w:rPr>
          <w:rFonts w:eastAsia="Gulim" w:cs="Arial"/>
          <w:spacing w:val="-2"/>
          <w:lang w:eastAsia="ko-KR"/>
        </w:rPr>
        <w:t>소프트웨어를</w:t>
      </w:r>
      <w:r w:rsidRPr="007B42C9">
        <w:rPr>
          <w:rFonts w:eastAsia="Gulim" w:cs="Arial"/>
          <w:spacing w:val="-2"/>
          <w:lang w:eastAsia="ko-KR"/>
        </w:rPr>
        <w:t xml:space="preserve"> </w:t>
      </w:r>
      <w:r w:rsidRPr="007B42C9">
        <w:rPr>
          <w:rFonts w:eastAsia="Gulim" w:cs="Arial"/>
          <w:spacing w:val="-2"/>
          <w:lang w:eastAsia="ko-KR"/>
        </w:rPr>
        <w:t>통해</w:t>
      </w:r>
      <w:r w:rsidRPr="007B42C9">
        <w:rPr>
          <w:rFonts w:eastAsia="Gulim" w:cs="Arial"/>
          <w:spacing w:val="-2"/>
          <w:lang w:eastAsia="ko-KR"/>
        </w:rPr>
        <w:t xml:space="preserve"> </w:t>
      </w:r>
      <w:r w:rsidRPr="007B42C9">
        <w:rPr>
          <w:rFonts w:eastAsia="Gulim" w:cs="Arial"/>
          <w:spacing w:val="-2"/>
          <w:lang w:eastAsia="ko-KR"/>
        </w:rPr>
        <w:t>간접적으로</w:t>
      </w:r>
      <w:r w:rsidRPr="007B42C9">
        <w:rPr>
          <w:rFonts w:eastAsia="Gulim" w:cs="Arial"/>
          <w:spacing w:val="-2"/>
          <w:lang w:eastAsia="ko-KR"/>
        </w:rPr>
        <w:t xml:space="preserve"> </w:t>
      </w:r>
      <w:r w:rsidRPr="007B42C9">
        <w:rPr>
          <w:rFonts w:eastAsia="Gulim" w:cs="Arial"/>
          <w:spacing w:val="-2"/>
          <w:lang w:eastAsia="ko-KR"/>
        </w:rPr>
        <w:t>서버</w:t>
      </w:r>
      <w:r w:rsidRPr="007B42C9">
        <w:rPr>
          <w:rFonts w:eastAsia="Gulim" w:cs="Arial"/>
          <w:spacing w:val="-2"/>
          <w:lang w:eastAsia="ko-KR"/>
        </w:rPr>
        <w:t xml:space="preserve"> </w:t>
      </w:r>
      <w:r w:rsidRPr="007B42C9">
        <w:rPr>
          <w:rFonts w:eastAsia="Gulim" w:cs="Arial"/>
          <w:spacing w:val="-2"/>
          <w:lang w:eastAsia="ko-KR"/>
        </w:rPr>
        <w:t>소프트웨어하고만</w:t>
      </w:r>
      <w:r w:rsidRPr="007B42C9">
        <w:rPr>
          <w:rFonts w:eastAsia="Gulim" w:cs="Arial"/>
          <w:spacing w:val="-2"/>
          <w:lang w:eastAsia="ko-KR"/>
        </w:rPr>
        <w:t xml:space="preserve"> </w:t>
      </w:r>
      <w:r w:rsidRPr="007B42C9">
        <w:rPr>
          <w:rFonts w:eastAsia="Gulim" w:cs="Arial"/>
          <w:spacing w:val="-2"/>
          <w:lang w:eastAsia="ko-KR"/>
        </w:rPr>
        <w:t>사용할</w:t>
      </w:r>
      <w:r w:rsidRPr="007B42C9">
        <w:rPr>
          <w:rFonts w:eastAsia="Gulim" w:cs="Arial"/>
          <w:spacing w:val="-2"/>
          <w:lang w:eastAsia="ko-KR"/>
        </w:rPr>
        <w:t xml:space="preserve"> </w:t>
      </w:r>
      <w:r w:rsidRPr="007B42C9">
        <w:rPr>
          <w:rFonts w:eastAsia="Gulim" w:cs="Arial"/>
          <w:spacing w:val="-2"/>
          <w:lang w:eastAsia="ko-KR"/>
        </w:rPr>
        <w:t>수</w:t>
      </w:r>
      <w:r w:rsidRPr="007B42C9">
        <w:rPr>
          <w:rFonts w:eastAsia="Gulim" w:cs="Arial"/>
          <w:spacing w:val="-2"/>
          <w:lang w:eastAsia="ko-KR"/>
        </w:rPr>
        <w:t xml:space="preserve"> </w:t>
      </w:r>
      <w:r w:rsidRPr="007B42C9">
        <w:rPr>
          <w:rFonts w:eastAsia="Gulim" w:cs="Arial"/>
          <w:spacing w:val="-2"/>
          <w:lang w:eastAsia="ko-KR"/>
        </w:rPr>
        <w:t>있습니다</w:t>
      </w:r>
      <w:r w:rsidRPr="007B42C9">
        <w:rPr>
          <w:rFonts w:eastAsia="Gulim" w:cs="Arial"/>
          <w:spacing w:val="-2"/>
          <w:lang w:eastAsia="ko-KR"/>
        </w:rPr>
        <w:t xml:space="preserve">. </w:t>
      </w:r>
    </w:p>
    <w:p w14:paraId="68886823" w14:textId="77777777" w:rsidR="000C3222" w:rsidRPr="00E62BCC" w:rsidRDefault="000C3222" w:rsidP="007B2A51">
      <w:pPr>
        <w:pStyle w:val="PURBody-Indented"/>
        <w:rPr>
          <w:rFonts w:eastAsia="Gulim" w:cs="Arial"/>
          <w:lang w:eastAsia="ko-KR"/>
        </w:rPr>
      </w:pPr>
    </w:p>
    <w:p w14:paraId="68886824" w14:textId="77777777" w:rsidR="000C3222" w:rsidRPr="007B42C9" w:rsidRDefault="009A4C7C" w:rsidP="006F1DFB">
      <w:pPr>
        <w:pStyle w:val="PURHeading2"/>
        <w:pBdr>
          <w:bottom w:val="single" w:sz="4" w:space="1" w:color="auto"/>
        </w:pBdr>
        <w:rPr>
          <w:rFonts w:ascii="Arial" w:eastAsia="Gulim" w:hAnsi="Arial" w:cs="Arial"/>
          <w:b/>
          <w:bCs/>
        </w:rPr>
      </w:pPr>
      <w:bookmarkStart w:id="366" w:name="SALTerms_MGMT"/>
      <w:r w:rsidRPr="007B42C9">
        <w:rPr>
          <w:rFonts w:ascii="Arial" w:eastAsia="Gulim" w:hAnsi="Arial" w:cs="Arial"/>
          <w:b/>
          <w:bCs/>
        </w:rPr>
        <w:t>관리</w:t>
      </w:r>
      <w:r w:rsidRPr="007B42C9">
        <w:rPr>
          <w:rFonts w:ascii="Arial" w:eastAsia="Gulim" w:hAnsi="Arial" w:cs="Arial"/>
          <w:b/>
          <w:bCs/>
        </w:rPr>
        <w:t xml:space="preserve"> </w:t>
      </w:r>
      <w:r w:rsidRPr="007B42C9">
        <w:rPr>
          <w:rFonts w:ascii="Arial" w:eastAsia="Gulim" w:hAnsi="Arial" w:cs="Arial"/>
          <w:b/>
          <w:bCs/>
        </w:rPr>
        <w:t>서버</w:t>
      </w:r>
      <w:bookmarkEnd w:id="366"/>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E62BCC" w14:paraId="68886827" w14:textId="77777777" w:rsidTr="00652F97">
        <w:tc>
          <w:tcPr>
            <w:tcW w:w="5508" w:type="dxa"/>
          </w:tcPr>
          <w:p w14:paraId="68886825" w14:textId="77777777" w:rsidR="00EE7C5B" w:rsidRPr="00E62BCC" w:rsidRDefault="00EE7C5B" w:rsidP="00EE7C5B">
            <w:pPr>
              <w:pStyle w:val="PURBullet-Indented"/>
              <w:rPr>
                <w:rFonts w:eastAsia="Gulim" w:cs="Arial"/>
                <w:lang w:val="fr-FR"/>
              </w:rPr>
            </w:pPr>
            <w:r w:rsidRPr="00E62BCC">
              <w:rPr>
                <w:rFonts w:eastAsia="Gulim" w:cs="Arial"/>
              </w:rPr>
              <w:t>System Center 2012 R2 Client Management Suite</w:t>
            </w:r>
          </w:p>
        </w:tc>
        <w:tc>
          <w:tcPr>
            <w:tcW w:w="5508" w:type="dxa"/>
          </w:tcPr>
          <w:p w14:paraId="68886826" w14:textId="77777777" w:rsidR="00EE7C5B" w:rsidRPr="00E62BCC" w:rsidRDefault="00EE7C5B" w:rsidP="00EE7C5B">
            <w:pPr>
              <w:pStyle w:val="PURBullet-Indented"/>
              <w:rPr>
                <w:rFonts w:eastAsia="Gulim" w:cs="Arial"/>
                <w:lang w:val="fr-FR"/>
              </w:rPr>
            </w:pPr>
            <w:r w:rsidRPr="00E62BCC">
              <w:rPr>
                <w:rFonts w:eastAsia="Gulim" w:cs="Arial"/>
              </w:rPr>
              <w:t>System Center 2012 R2 Configuration Manager</w:t>
            </w:r>
          </w:p>
        </w:tc>
      </w:tr>
    </w:tbl>
    <w:p w14:paraId="68886828" w14:textId="77777777" w:rsidR="00EE7C5B" w:rsidRPr="00E62BCC" w:rsidRDefault="00EE7C5B" w:rsidP="00CD6E9D">
      <w:pPr>
        <w:pStyle w:val="PURBullet-Indented"/>
        <w:numPr>
          <w:ilvl w:val="0"/>
          <w:numId w:val="0"/>
        </w:numPr>
        <w:ind w:left="270"/>
        <w:rPr>
          <w:rFonts w:eastAsia="Gulim" w:cs="Arial"/>
        </w:rPr>
      </w:pPr>
    </w:p>
    <w:p w14:paraId="68886829" w14:textId="77777777" w:rsidR="000C3222" w:rsidRPr="00E62BCC" w:rsidRDefault="000C3222" w:rsidP="002448BE">
      <w:pPr>
        <w:pStyle w:val="PURBody-Indented"/>
        <w:rPr>
          <w:rFonts w:eastAsia="Gulim" w:cs="Arial"/>
        </w:rPr>
        <w:sectPr w:rsidR="000C3222" w:rsidRPr="00E62BCC" w:rsidSect="00762C85">
          <w:type w:val="continuous"/>
          <w:pgSz w:w="12240" w:h="15840" w:code="1"/>
          <w:pgMar w:top="1166" w:right="720" w:bottom="720" w:left="720" w:header="432" w:footer="288" w:gutter="0"/>
          <w:cols w:space="360"/>
          <w:docGrid w:linePitch="360"/>
        </w:sectPr>
      </w:pPr>
    </w:p>
    <w:p w14:paraId="6888682A" w14:textId="77777777" w:rsidR="009A4C7C" w:rsidRPr="00E62BCC" w:rsidRDefault="00AF0812" w:rsidP="000C3222">
      <w:pPr>
        <w:pStyle w:val="PURBody-Indented"/>
        <w:ind w:left="0"/>
        <w:rPr>
          <w:rFonts w:eastAsia="Gulim" w:cs="Arial"/>
          <w:lang w:eastAsia="ko-KR"/>
        </w:rPr>
      </w:pPr>
      <w:r w:rsidRPr="00E62BCC">
        <w:rPr>
          <w:rFonts w:eastAsia="Gulim" w:cs="Arial"/>
          <w:lang w:eastAsia="ko-KR"/>
        </w:rPr>
        <w:lastRenderedPageBreak/>
        <w:t>귀하는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적절한</w:t>
      </w:r>
      <w:r w:rsidRPr="00E62BCC">
        <w:rPr>
          <w:rFonts w:eastAsia="Gulim" w:cs="Arial"/>
          <w:lang w:eastAsia="ko-KR"/>
        </w:rPr>
        <w:t xml:space="preserve"> </w:t>
      </w:r>
      <w:r w:rsidRPr="00E62BCC">
        <w:rPr>
          <w:rFonts w:eastAsia="Gulim" w:cs="Arial"/>
          <w:lang w:eastAsia="ko-KR"/>
        </w:rPr>
        <w:t>유형의</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취득하고</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장치나</w:t>
      </w:r>
      <w:r w:rsidRPr="00E62BCC">
        <w:rPr>
          <w:rFonts w:eastAsia="Gulim" w:cs="Arial"/>
          <w:lang w:eastAsia="ko-KR"/>
        </w:rPr>
        <w:t xml:space="preserve"> </w:t>
      </w:r>
      <w:r w:rsidRPr="00E62BCC">
        <w:rPr>
          <w:rFonts w:eastAsia="Gulim" w:cs="Arial"/>
          <w:lang w:eastAsia="ko-KR"/>
        </w:rPr>
        <w:t>사용자에게</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p>
    <w:p w14:paraId="6888682B" w14:textId="77777777" w:rsidR="00414AC5" w:rsidRPr="00E62BCC" w:rsidRDefault="009A4C7C" w:rsidP="009A4C7C">
      <w:pPr>
        <w:pStyle w:val="PURBody-Indented"/>
        <w:rPr>
          <w:rFonts w:eastAsia="Gulim" w:cs="Arial"/>
          <w:lang w:eastAsia="ko-KR"/>
        </w:rPr>
      </w:pPr>
      <w:r w:rsidRPr="00E62BCC">
        <w:rPr>
          <w:rStyle w:val="Strong"/>
          <w:rFonts w:eastAsia="Gulim" w:cs="Arial"/>
          <w:lang w:eastAsia="ko-KR"/>
        </w:rPr>
        <w:t>두</w:t>
      </w:r>
      <w:r w:rsidRPr="00E62BCC">
        <w:rPr>
          <w:rStyle w:val="Strong"/>
          <w:rFonts w:eastAsia="Gulim" w:cs="Arial"/>
          <w:lang w:eastAsia="ko-KR"/>
        </w:rPr>
        <w:t xml:space="preserve"> </w:t>
      </w:r>
      <w:r w:rsidRPr="00E62BCC">
        <w:rPr>
          <w:rStyle w:val="Strong"/>
          <w:rFonts w:eastAsia="Gulim" w:cs="Arial"/>
          <w:lang w:eastAsia="ko-KR"/>
        </w:rPr>
        <w:t>가지</w:t>
      </w:r>
      <w:r w:rsidRPr="00E62BCC">
        <w:rPr>
          <w:rStyle w:val="Strong"/>
          <w:rFonts w:eastAsia="Gulim" w:cs="Arial"/>
          <w:lang w:eastAsia="ko-KR"/>
        </w:rPr>
        <w:t xml:space="preserve"> </w:t>
      </w:r>
      <w:r w:rsidRPr="00E62BCC">
        <w:rPr>
          <w:rStyle w:val="Strong"/>
          <w:rFonts w:eastAsia="Gulim" w:cs="Arial"/>
          <w:lang w:eastAsia="ko-KR"/>
        </w:rPr>
        <w:t>유형의</w:t>
      </w:r>
      <w:r w:rsidRPr="00E62BCC">
        <w:rPr>
          <w:rStyle w:val="Strong"/>
          <w:rFonts w:eastAsia="Gulim" w:cs="Arial"/>
          <w:lang w:eastAsia="ko-KR"/>
        </w:rPr>
        <w:t xml:space="preserve"> </w:t>
      </w:r>
      <w:r w:rsidRPr="00E62BCC">
        <w:rPr>
          <w:rStyle w:val="Strong"/>
          <w:rFonts w:eastAsia="Gulim" w:cs="Arial"/>
          <w:lang w:eastAsia="ko-KR"/>
        </w:rPr>
        <w:t>클라이언트</w:t>
      </w:r>
      <w:r w:rsidRPr="00E62BCC">
        <w:rPr>
          <w:rStyle w:val="Strong"/>
          <w:rFonts w:eastAsia="Gulim" w:cs="Arial"/>
          <w:lang w:eastAsia="ko-KR"/>
        </w:rPr>
        <w:t xml:space="preserve"> SAL: </w:t>
      </w:r>
    </w:p>
    <w:p w14:paraId="6888682C" w14:textId="77777777" w:rsidR="00414AC5" w:rsidRPr="00E62BCC" w:rsidRDefault="00414AC5" w:rsidP="00414AC5">
      <w:pPr>
        <w:pStyle w:val="PURBlueStrong-Indented"/>
        <w:rPr>
          <w:rFonts w:eastAsia="Gulim" w:cs="Arial"/>
          <w:lang w:eastAsia="ko-KR"/>
        </w:rPr>
      </w:pPr>
      <w:r w:rsidRPr="00E62BCC">
        <w:rPr>
          <w:rFonts w:eastAsia="Gulim" w:cs="Arial"/>
          <w:lang w:eastAsia="ko-KR"/>
        </w:rPr>
        <w:t>클라이언트</w:t>
      </w:r>
      <w:r w:rsidRPr="00E62BCC">
        <w:rPr>
          <w:rFonts w:eastAsia="Gulim" w:cs="Arial"/>
          <w:lang w:eastAsia="ko-KR"/>
        </w:rPr>
        <w:t xml:space="preserve"> SAL </w:t>
      </w:r>
      <w:r w:rsidRPr="00E62BCC">
        <w:rPr>
          <w:rFonts w:eastAsia="Gulim" w:cs="Arial"/>
          <w:lang w:eastAsia="ko-KR"/>
        </w:rPr>
        <w:t>유형</w:t>
      </w:r>
    </w:p>
    <w:p w14:paraId="6888682D" w14:textId="77777777" w:rsidR="009A4C7C" w:rsidRPr="00E62BCC" w:rsidRDefault="009A4C7C" w:rsidP="009A4C7C">
      <w:pPr>
        <w:pStyle w:val="PURBody-Indented"/>
        <w:rPr>
          <w:rFonts w:eastAsia="Gulim" w:cs="Arial"/>
          <w:lang w:eastAsia="ko-KR"/>
        </w:rPr>
      </w:pP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에는</w:t>
      </w:r>
      <w:r w:rsidRPr="00E62BCC">
        <w:rPr>
          <w:rFonts w:eastAsia="Gulim" w:cs="Arial"/>
          <w:lang w:eastAsia="ko-KR"/>
        </w:rPr>
        <w:t xml:space="preserve"> </w:t>
      </w:r>
      <w:r w:rsidRPr="00E62BCC">
        <w:rPr>
          <w:rFonts w:eastAsia="Gulim" w:cs="Arial"/>
          <w:lang w:eastAsia="ko-KR"/>
        </w:rPr>
        <w:t>관리되는</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라이선스와</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가지</w:t>
      </w:r>
      <w:r w:rsidRPr="00E62BCC">
        <w:rPr>
          <w:rFonts w:eastAsia="Gulim" w:cs="Arial"/>
          <w:lang w:eastAsia="ko-KR"/>
        </w:rPr>
        <w:t xml:space="preserve"> </w:t>
      </w:r>
      <w:r w:rsidRPr="00E62BCC">
        <w:rPr>
          <w:rFonts w:eastAsia="Gulim" w:cs="Arial"/>
          <w:lang w:eastAsia="ko-KR"/>
        </w:rPr>
        <w:t>유형이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2E" w14:textId="77777777" w:rsidR="009A4C7C" w:rsidRPr="00E62BCC" w:rsidRDefault="009A4C7C" w:rsidP="00CF7821">
      <w:pPr>
        <w:pStyle w:val="PURBullet-Indented"/>
        <w:rPr>
          <w:rFonts w:eastAsia="Gulim" w:cs="Arial"/>
          <w:lang w:eastAsia="ko-KR"/>
        </w:rPr>
      </w:pPr>
      <w:r w:rsidRPr="00E62BCC">
        <w:rPr>
          <w:rFonts w:eastAsia="Gulim" w:cs="Arial"/>
          <w:lang w:eastAsia="ko-KR"/>
        </w:rPr>
        <w:lastRenderedPageBreak/>
        <w:t xml:space="preserve">OSE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인스턴스가</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것과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2F" w14:textId="77777777" w:rsidR="009A4C7C" w:rsidRPr="00E62BCC" w:rsidRDefault="009A4C7C" w:rsidP="00CF7821">
      <w:pPr>
        <w:pStyle w:val="PURBullet-Indented"/>
        <w:rPr>
          <w:rFonts w:eastAsia="Gulim" w:cs="Arial"/>
          <w:lang w:eastAsia="ko-KR"/>
        </w:rPr>
      </w:pP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할당된</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OSE</w:t>
      </w:r>
      <w:r w:rsidRPr="00E62BCC">
        <w:rPr>
          <w:rFonts w:eastAsia="Gulim" w:cs="Arial"/>
          <w:lang w:eastAsia="ko-KR"/>
        </w:rPr>
        <w:t>만</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둘</w:t>
      </w:r>
      <w:r w:rsidRPr="00E62BCC">
        <w:rPr>
          <w:rFonts w:eastAsia="Gulim" w:cs="Arial"/>
          <w:lang w:eastAsia="ko-KR"/>
        </w:rPr>
        <w:t xml:space="preserve"> </w:t>
      </w:r>
      <w:r w:rsidRPr="00E62BCC">
        <w:rPr>
          <w:rFonts w:eastAsia="Gulim" w:cs="Arial"/>
          <w:lang w:eastAsia="ko-KR"/>
        </w:rPr>
        <w:t>이상이고</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기준으로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취득하지</w:t>
      </w:r>
      <w:r w:rsidRPr="00E62BCC">
        <w:rPr>
          <w:rFonts w:eastAsia="Gulim" w:cs="Arial"/>
          <w:lang w:eastAsia="ko-KR"/>
        </w:rPr>
        <w:t xml:space="preserve"> </w:t>
      </w:r>
      <w:r w:rsidRPr="00E62BCC">
        <w:rPr>
          <w:rFonts w:eastAsia="Gulim" w:cs="Arial"/>
          <w:lang w:eastAsia="ko-KR"/>
        </w:rPr>
        <w:t>않을</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사용자에게</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830" w14:textId="77777777" w:rsidR="009A4C7C" w:rsidRPr="00E62BCC" w:rsidRDefault="009A4C7C" w:rsidP="00CF7821">
      <w:pPr>
        <w:pStyle w:val="PURBullet-Indented"/>
        <w:rPr>
          <w:rFonts w:eastAsia="Gulim" w:cs="Arial"/>
          <w:lang w:eastAsia="ko-KR"/>
        </w:rPr>
      </w:pP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831" w14:textId="77777777" w:rsidR="00AF0812" w:rsidRPr="00E62BCC" w:rsidRDefault="00AF0812" w:rsidP="00830DCA">
      <w:pPr>
        <w:pStyle w:val="PURBlueStrong-Indented"/>
        <w:rPr>
          <w:rFonts w:eastAsia="Gulim" w:cs="Arial"/>
          <w:lang w:eastAsia="ko-KR"/>
        </w:rPr>
      </w:pPr>
      <w:r w:rsidRPr="00E62BCC">
        <w:rPr>
          <w:rFonts w:eastAsia="Gulim" w:cs="Arial"/>
          <w:lang w:eastAsia="ko-KR"/>
        </w:rPr>
        <w:t>관리</w:t>
      </w:r>
      <w:r w:rsidRPr="00E62BCC">
        <w:rPr>
          <w:rFonts w:eastAsia="Gulim" w:cs="Arial"/>
          <w:lang w:eastAsia="ko-KR"/>
        </w:rPr>
        <w:t xml:space="preserve"> SAL</w:t>
      </w:r>
    </w:p>
    <w:p w14:paraId="68886832" w14:textId="77777777" w:rsidR="00AF0812" w:rsidRPr="00E62BCC" w:rsidRDefault="00AF0812" w:rsidP="00AF0812">
      <w:pPr>
        <w:pStyle w:val="PURBody-Indented"/>
        <w:rPr>
          <w:rFonts w:eastAsia="Gulim" w:cs="Arial"/>
          <w:lang w:eastAsia="ko-KR"/>
        </w:rPr>
      </w:pP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인스턴스가</w:t>
      </w:r>
      <w:r w:rsidRPr="00E62BCC">
        <w:rPr>
          <w:rFonts w:eastAsia="Gulim" w:cs="Arial"/>
          <w:lang w:eastAsia="ko-KR"/>
        </w:rPr>
        <w:t xml:space="preserve"> </w:t>
      </w:r>
      <w:r w:rsidRPr="00E62BCC">
        <w:rPr>
          <w:rFonts w:eastAsia="Gulim" w:cs="Arial"/>
          <w:lang w:eastAsia="ko-KR"/>
        </w:rPr>
        <w:t>관리하는</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사용자에게</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833" w14:textId="77777777" w:rsidR="00AF0812" w:rsidRPr="00E62BCC" w:rsidRDefault="00AF0812" w:rsidP="00AF0812">
      <w:pPr>
        <w:pStyle w:val="PURBody-Indented"/>
        <w:rPr>
          <w:rFonts w:eastAsia="Gulim" w:cs="Arial"/>
          <w:lang w:eastAsia="ko-KR"/>
        </w:rPr>
      </w:pPr>
      <w:r w:rsidRPr="00E62BCC">
        <w:rPr>
          <w:rFonts w:eastAsia="Gulim" w:cs="Arial"/>
          <w:lang w:eastAsia="ko-KR"/>
        </w:rPr>
        <w:t xml:space="preserve">OSE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취득하는</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관리되는</w:t>
      </w:r>
      <w:r w:rsidRPr="00E62BCC">
        <w:rPr>
          <w:rFonts w:eastAsia="Gulim" w:cs="Arial"/>
          <w:lang w:eastAsia="ko-KR"/>
        </w:rPr>
        <w:t xml:space="preserve"> OSE</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실행되는</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파티션이나</w:t>
      </w:r>
      <w:r w:rsidRPr="00E62BCC">
        <w:rPr>
          <w:rFonts w:eastAsia="Gulim" w:cs="Arial"/>
          <w:lang w:eastAsia="ko-KR"/>
        </w:rPr>
        <w:t xml:space="preserve"> </w:t>
      </w:r>
      <w:r w:rsidRPr="00E62BCC">
        <w:rPr>
          <w:rFonts w:eastAsia="Gulim" w:cs="Arial"/>
          <w:lang w:eastAsia="ko-KR"/>
        </w:rPr>
        <w:t>블레이드는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장치로</w:t>
      </w:r>
      <w:r w:rsidRPr="00E62BCC">
        <w:rPr>
          <w:rFonts w:eastAsia="Gulim" w:cs="Arial"/>
          <w:lang w:eastAsia="ko-KR"/>
        </w:rPr>
        <w:t xml:space="preserve"> </w:t>
      </w:r>
      <w:r w:rsidRPr="00E62BCC">
        <w:rPr>
          <w:rFonts w:eastAsia="Gulim" w:cs="Arial"/>
          <w:lang w:eastAsia="ko-KR"/>
        </w:rPr>
        <w:t>간주합니다</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관리되는</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할당된</w:t>
      </w:r>
      <w:r w:rsidRPr="00E62BCC">
        <w:rPr>
          <w:rFonts w:eastAsia="Gulim" w:cs="Arial"/>
          <w:lang w:eastAsia="ko-KR"/>
        </w:rPr>
        <w:t xml:space="preserve"> OSE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수를</w:t>
      </w:r>
      <w:r w:rsidRPr="00E62BCC">
        <w:rPr>
          <w:rFonts w:eastAsia="Gulim" w:cs="Arial"/>
          <w:lang w:eastAsia="ko-KR"/>
        </w:rPr>
        <w:t xml:space="preserve"> </w:t>
      </w:r>
      <w:r w:rsidRPr="00E62BCC">
        <w:rPr>
          <w:rFonts w:eastAsia="Gulim" w:cs="Arial"/>
          <w:lang w:eastAsia="ko-KR"/>
        </w:rPr>
        <w:t>절대</w:t>
      </w:r>
      <w:r w:rsidRPr="00E62BCC">
        <w:rPr>
          <w:rFonts w:eastAsia="Gulim" w:cs="Arial"/>
          <w:lang w:eastAsia="ko-KR"/>
        </w:rPr>
        <w:t xml:space="preserve"> </w:t>
      </w:r>
      <w:r w:rsidRPr="00E62BCC">
        <w:rPr>
          <w:rFonts w:eastAsia="Gulim" w:cs="Arial"/>
          <w:lang w:eastAsia="ko-KR"/>
        </w:rPr>
        <w:t>초과할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834" w14:textId="77777777" w:rsidR="00AF0812" w:rsidRPr="00E62BCC" w:rsidRDefault="00AF0812" w:rsidP="00AF0812">
      <w:pPr>
        <w:pStyle w:val="PURBody-Indented"/>
        <w:rPr>
          <w:rFonts w:eastAsia="Gulim" w:cs="Arial"/>
          <w:lang w:eastAsia="ko-KR"/>
        </w:rPr>
      </w:pP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835" w14:textId="77777777" w:rsidR="00AF0812" w:rsidRPr="00E62BCC" w:rsidRDefault="00AF0812" w:rsidP="00AF0812">
      <w:pPr>
        <w:pStyle w:val="PURBullet-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인스턴스가</w:t>
      </w:r>
      <w:r w:rsidRPr="00E62BCC">
        <w:rPr>
          <w:rFonts w:eastAsia="Gulim" w:cs="Arial"/>
          <w:lang w:eastAsia="ko-KR"/>
        </w:rPr>
        <w:t xml:space="preserve"> </w:t>
      </w:r>
      <w:r w:rsidRPr="00E62BCC">
        <w:rPr>
          <w:rFonts w:eastAsia="Gulim" w:cs="Arial"/>
          <w:lang w:eastAsia="ko-KR"/>
        </w:rPr>
        <w:t>실행되고</w:t>
      </w:r>
      <w:r w:rsidRPr="00E62BCC">
        <w:rPr>
          <w:rFonts w:eastAsia="Gulim" w:cs="Arial"/>
          <w:lang w:eastAsia="ko-KR"/>
        </w:rPr>
        <w:t xml:space="preserve"> </w:t>
      </w:r>
      <w:r w:rsidRPr="00E62BCC">
        <w:rPr>
          <w:rFonts w:eastAsia="Gulim" w:cs="Arial"/>
          <w:lang w:eastAsia="ko-KR"/>
        </w:rPr>
        <w:t>있지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OSE</w:t>
      </w:r>
    </w:p>
    <w:p w14:paraId="68886836" w14:textId="77777777" w:rsidR="00AF0812" w:rsidRPr="00E62BCC" w:rsidRDefault="00AF0812" w:rsidP="00AF0812">
      <w:pPr>
        <w:pStyle w:val="PURBullet-Indented"/>
        <w:rPr>
          <w:rFonts w:eastAsia="Gulim" w:cs="Arial"/>
          <w:lang w:eastAsia="ko-KR"/>
        </w:rPr>
      </w:pPr>
      <w:r w:rsidRPr="00E62BCC">
        <w:rPr>
          <w:rFonts w:eastAsia="Gulim" w:cs="Arial"/>
          <w:lang w:eastAsia="ko-KR"/>
        </w:rPr>
        <w:t>네트워크</w:t>
      </w:r>
      <w:r w:rsidRPr="00E62BCC">
        <w:rPr>
          <w:rFonts w:eastAsia="Gulim" w:cs="Arial"/>
          <w:lang w:eastAsia="ko-KR"/>
        </w:rPr>
        <w:t xml:space="preserve"> </w:t>
      </w:r>
      <w:r w:rsidRPr="00E62BCC">
        <w:rPr>
          <w:rFonts w:eastAsia="Gulim" w:cs="Arial"/>
          <w:lang w:eastAsia="ko-KR"/>
        </w:rPr>
        <w:t>기반</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(OSI </w:t>
      </w:r>
      <w:r w:rsidRPr="00E62BCC">
        <w:rPr>
          <w:rFonts w:eastAsia="Gulim" w:cs="Arial"/>
          <w:lang w:eastAsia="ko-KR"/>
        </w:rPr>
        <w:t>계층</w:t>
      </w:r>
      <w:r w:rsidRPr="00E62BCC">
        <w:rPr>
          <w:rFonts w:eastAsia="Gulim" w:cs="Arial"/>
          <w:lang w:eastAsia="ko-KR"/>
        </w:rPr>
        <w:t xml:space="preserve"> 3 </w:t>
      </w:r>
      <w:r w:rsidRPr="00E62BCC">
        <w:rPr>
          <w:rFonts w:eastAsia="Gulim" w:cs="Arial"/>
          <w:lang w:eastAsia="ko-KR"/>
        </w:rPr>
        <w:t>이하</w:t>
      </w:r>
      <w:r w:rsidRPr="00E62BCC">
        <w:rPr>
          <w:rFonts w:eastAsia="Gulim" w:cs="Arial"/>
          <w:lang w:eastAsia="ko-KR"/>
        </w:rPr>
        <w:t>)</w:t>
      </w:r>
      <w:r w:rsidRPr="00E62BCC">
        <w:rPr>
          <w:rFonts w:eastAsia="Gulim" w:cs="Arial"/>
          <w:lang w:eastAsia="ko-KR"/>
        </w:rPr>
        <w:t>로</w:t>
      </w:r>
      <w:r w:rsidRPr="00E62BCC">
        <w:rPr>
          <w:rFonts w:eastAsia="Gulim" w:cs="Arial"/>
          <w:lang w:eastAsia="ko-KR"/>
        </w:rPr>
        <w:t xml:space="preserve"> </w:t>
      </w:r>
      <w:r w:rsidRPr="00E62BCC">
        <w:rPr>
          <w:rFonts w:eastAsia="Gulim" w:cs="Arial"/>
          <w:lang w:eastAsia="ko-KR"/>
        </w:rPr>
        <w:t>기능하는</w:t>
      </w:r>
      <w:r w:rsidRPr="00E62BCC">
        <w:rPr>
          <w:rFonts w:eastAsia="Gulim" w:cs="Arial"/>
          <w:lang w:eastAsia="ko-KR"/>
        </w:rPr>
        <w:t xml:space="preserve"> </w:t>
      </w:r>
      <w:r w:rsidRPr="00E62BCC">
        <w:rPr>
          <w:rFonts w:eastAsia="Gulim" w:cs="Arial"/>
          <w:lang w:eastAsia="ko-KR"/>
        </w:rPr>
        <w:t>장치</w:t>
      </w:r>
    </w:p>
    <w:p w14:paraId="68886837" w14:textId="77777777" w:rsidR="00AF0812" w:rsidRPr="00E62BCC" w:rsidRDefault="00AF0812" w:rsidP="00AF0812">
      <w:pPr>
        <w:pStyle w:val="PURBullet-Indented"/>
        <w:rPr>
          <w:rFonts w:eastAsia="Gulim" w:cs="Arial"/>
          <w:lang w:eastAsia="ko-KR"/>
        </w:rPr>
      </w:pPr>
      <w:r w:rsidRPr="00E62BCC">
        <w:rPr>
          <w:rFonts w:eastAsia="Gulim" w:cs="Arial"/>
          <w:lang w:eastAsia="ko-KR"/>
        </w:rPr>
        <w:t>아웃</w:t>
      </w:r>
      <w:r w:rsidRPr="00E62BCC">
        <w:rPr>
          <w:rFonts w:eastAsia="Gulim" w:cs="Arial"/>
          <w:lang w:eastAsia="ko-KR"/>
        </w:rPr>
        <w:t xml:space="preserve"> </w:t>
      </w:r>
      <w:r w:rsidRPr="00E62BCC">
        <w:rPr>
          <w:rFonts w:eastAsia="Gulim" w:cs="Arial"/>
          <w:lang w:eastAsia="ko-KR"/>
        </w:rPr>
        <w:t>오브</w:t>
      </w:r>
      <w:r w:rsidRPr="00E62BCC">
        <w:rPr>
          <w:rFonts w:eastAsia="Gulim" w:cs="Arial"/>
          <w:lang w:eastAsia="ko-KR"/>
        </w:rPr>
        <w:t xml:space="preserve"> </w:t>
      </w:r>
      <w:r w:rsidRPr="00E62BCC">
        <w:rPr>
          <w:rFonts w:eastAsia="Gulim" w:cs="Arial"/>
          <w:lang w:eastAsia="ko-KR"/>
        </w:rPr>
        <w:t>밴드</w:t>
      </w:r>
      <w:r w:rsidRPr="00E62BCC">
        <w:rPr>
          <w:rFonts w:eastAsia="Gulim" w:cs="Arial"/>
          <w:lang w:eastAsia="ko-KR"/>
        </w:rPr>
        <w:t xml:space="preserve">(out of band) </w:t>
      </w:r>
      <w:r w:rsidRPr="00E62BCC">
        <w:rPr>
          <w:rFonts w:eastAsia="Gulim" w:cs="Arial"/>
          <w:lang w:eastAsia="ko-KR"/>
        </w:rPr>
        <w:t>관리가</w:t>
      </w:r>
      <w:r w:rsidRPr="00E62BCC">
        <w:rPr>
          <w:rFonts w:eastAsia="Gulim" w:cs="Arial"/>
          <w:lang w:eastAsia="ko-KR"/>
        </w:rPr>
        <w:t xml:space="preserve"> </w:t>
      </w:r>
      <w:r w:rsidRPr="00E62BCC">
        <w:rPr>
          <w:rFonts w:eastAsia="Gulim" w:cs="Arial"/>
          <w:lang w:eastAsia="ko-KR"/>
        </w:rPr>
        <w:t>단독으로</w:t>
      </w:r>
      <w:r w:rsidRPr="00E62BCC">
        <w:rPr>
          <w:rFonts w:eastAsia="Gulim" w:cs="Arial"/>
          <w:lang w:eastAsia="ko-KR"/>
        </w:rPr>
        <w:t xml:space="preserve"> </w:t>
      </w:r>
      <w:r w:rsidRPr="00E62BCC">
        <w:rPr>
          <w:rFonts w:eastAsia="Gulim" w:cs="Arial"/>
          <w:lang w:eastAsia="ko-KR"/>
        </w:rPr>
        <w:t>수행되는</w:t>
      </w:r>
      <w:r w:rsidRPr="00E62BCC">
        <w:rPr>
          <w:rFonts w:eastAsia="Gulim" w:cs="Arial"/>
          <w:lang w:eastAsia="ko-KR"/>
        </w:rPr>
        <w:t xml:space="preserve"> </w:t>
      </w:r>
      <w:r w:rsidRPr="00E62BCC">
        <w:rPr>
          <w:rFonts w:eastAsia="Gulim" w:cs="Arial"/>
          <w:lang w:eastAsia="ko-KR"/>
        </w:rPr>
        <w:t>장치의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아웃</w:t>
      </w:r>
      <w:r w:rsidRPr="00E62BCC">
        <w:rPr>
          <w:rFonts w:eastAsia="Gulim" w:cs="Arial"/>
          <w:lang w:eastAsia="ko-KR"/>
        </w:rPr>
        <w:t xml:space="preserve"> </w:t>
      </w:r>
      <w:r w:rsidRPr="00E62BCC">
        <w:rPr>
          <w:rFonts w:eastAsia="Gulim" w:cs="Arial"/>
          <w:lang w:eastAsia="ko-KR"/>
        </w:rPr>
        <w:t>오브</w:t>
      </w:r>
      <w:r w:rsidRPr="00E62BCC">
        <w:rPr>
          <w:rFonts w:eastAsia="Gulim" w:cs="Arial"/>
          <w:lang w:eastAsia="ko-KR"/>
        </w:rPr>
        <w:t xml:space="preserve"> </w:t>
      </w:r>
      <w:r w:rsidRPr="00E62BCC">
        <w:rPr>
          <w:rFonts w:eastAsia="Gulim" w:cs="Arial"/>
          <w:lang w:eastAsia="ko-KR"/>
        </w:rPr>
        <w:t>밴드</w:t>
      </w:r>
      <w:r w:rsidRPr="00E62BCC">
        <w:rPr>
          <w:rFonts w:eastAsia="Gulim" w:cs="Arial"/>
          <w:lang w:eastAsia="ko-KR"/>
        </w:rPr>
        <w:t xml:space="preserve"> </w:t>
      </w:r>
      <w:r w:rsidRPr="00E62BCC">
        <w:rPr>
          <w:rFonts w:eastAsia="Gulim" w:cs="Arial"/>
          <w:lang w:eastAsia="ko-KR"/>
        </w:rPr>
        <w:t>관리는</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온도</w:t>
      </w:r>
      <w:r w:rsidRPr="00E62BCC">
        <w:rPr>
          <w:rFonts w:eastAsia="Gulim" w:cs="Arial"/>
          <w:lang w:eastAsia="ko-KR"/>
        </w:rPr>
        <w:t xml:space="preserve">, </w:t>
      </w:r>
      <w:r w:rsidRPr="00E62BCC">
        <w:rPr>
          <w:rFonts w:eastAsia="Gulim" w:cs="Arial"/>
          <w:lang w:eastAsia="ko-KR"/>
        </w:rPr>
        <w:t>팬</w:t>
      </w:r>
      <w:r w:rsidRPr="00E62BCC">
        <w:rPr>
          <w:rFonts w:eastAsia="Gulim" w:cs="Arial"/>
          <w:lang w:eastAsia="ko-KR"/>
        </w:rPr>
        <w:t xml:space="preserve"> </w:t>
      </w:r>
      <w:r w:rsidRPr="00E62BCC">
        <w:rPr>
          <w:rFonts w:eastAsia="Gulim" w:cs="Arial"/>
          <w:lang w:eastAsia="ko-KR"/>
        </w:rPr>
        <w:t>속도</w:t>
      </w:r>
      <w:r w:rsidRPr="00E62BCC">
        <w:rPr>
          <w:rFonts w:eastAsia="Gulim" w:cs="Arial"/>
          <w:lang w:eastAsia="ko-KR"/>
        </w:rPr>
        <w:t xml:space="preserve">, </w:t>
      </w:r>
      <w:r w:rsidRPr="00E62BCC">
        <w:rPr>
          <w:rFonts w:eastAsia="Gulim" w:cs="Arial"/>
          <w:lang w:eastAsia="ko-KR"/>
        </w:rPr>
        <w:t>전원</w:t>
      </w:r>
      <w:r w:rsidRPr="00E62BCC">
        <w:rPr>
          <w:rFonts w:eastAsia="Gulim" w:cs="Arial"/>
          <w:lang w:eastAsia="ko-KR"/>
        </w:rPr>
        <w:t xml:space="preserve"> </w:t>
      </w:r>
      <w:r w:rsidRPr="00E62BCC">
        <w:rPr>
          <w:rFonts w:eastAsia="Gulim" w:cs="Arial"/>
          <w:lang w:eastAsia="ko-KR"/>
        </w:rPr>
        <w:t>켜짐</w:t>
      </w:r>
      <w:r w:rsidRPr="00E62BCC">
        <w:rPr>
          <w:rFonts w:eastAsia="Gulim" w:cs="Arial"/>
          <w:lang w:eastAsia="ko-KR"/>
        </w:rPr>
        <w:t>/</w:t>
      </w:r>
      <w:r w:rsidRPr="00E62BCC">
        <w:rPr>
          <w:rFonts w:eastAsia="Gulim" w:cs="Arial"/>
          <w:lang w:eastAsia="ko-KR"/>
        </w:rPr>
        <w:t>꺼짐</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다시</w:t>
      </w:r>
      <w:r w:rsidRPr="00E62BCC">
        <w:rPr>
          <w:rFonts w:eastAsia="Gulim" w:cs="Arial"/>
          <w:lang w:eastAsia="ko-KR"/>
        </w:rPr>
        <w:t xml:space="preserve"> </w:t>
      </w:r>
      <w:r w:rsidRPr="00E62BCC">
        <w:rPr>
          <w:rFonts w:eastAsia="Gulim" w:cs="Arial"/>
          <w:lang w:eastAsia="ko-KR"/>
        </w:rPr>
        <w:t>설정</w:t>
      </w:r>
      <w:r w:rsidRPr="00E62BCC">
        <w:rPr>
          <w:rFonts w:eastAsia="Gulim" w:cs="Arial"/>
          <w:lang w:eastAsia="ko-KR"/>
        </w:rPr>
        <w:t xml:space="preserve">, CPU </w:t>
      </w:r>
      <w:r w:rsidRPr="00E62BCC">
        <w:rPr>
          <w:rFonts w:eastAsia="Gulim" w:cs="Arial"/>
          <w:lang w:eastAsia="ko-KR"/>
        </w:rPr>
        <w:t>가용성과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상태를</w:t>
      </w:r>
      <w:r w:rsidRPr="00E62BCC">
        <w:rPr>
          <w:rFonts w:eastAsia="Gulim" w:cs="Arial"/>
          <w:lang w:eastAsia="ko-KR"/>
        </w:rPr>
        <w:t xml:space="preserve"> </w:t>
      </w:r>
      <w:r w:rsidRPr="00E62BCC">
        <w:rPr>
          <w:rFonts w:eastAsia="Gulim" w:cs="Arial"/>
          <w:lang w:eastAsia="ko-KR"/>
        </w:rPr>
        <w:t>모니터링하거나</w:t>
      </w:r>
      <w:r w:rsidRPr="00E62BCC">
        <w:rPr>
          <w:rFonts w:eastAsia="Gulim" w:cs="Arial"/>
          <w:lang w:eastAsia="ko-KR"/>
        </w:rPr>
        <w:t xml:space="preserve"> </w:t>
      </w:r>
      <w:r w:rsidRPr="00E62BCC">
        <w:rPr>
          <w:rFonts w:eastAsia="Gulim" w:cs="Arial"/>
          <w:lang w:eastAsia="ko-KR"/>
        </w:rPr>
        <w:t>관리하기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컨트롤러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네트워크</w:t>
      </w:r>
      <w:r w:rsidRPr="00E62BCC">
        <w:rPr>
          <w:rFonts w:eastAsia="Gulim" w:cs="Arial"/>
          <w:lang w:eastAsia="ko-KR"/>
        </w:rPr>
        <w:t xml:space="preserve"> </w:t>
      </w:r>
      <w:r w:rsidRPr="00E62BCC">
        <w:rPr>
          <w:rFonts w:eastAsia="Gulim" w:cs="Arial"/>
          <w:lang w:eastAsia="ko-KR"/>
        </w:rPr>
        <w:t>연결을</w:t>
      </w:r>
      <w:r w:rsidRPr="00E62BCC">
        <w:rPr>
          <w:rFonts w:eastAsia="Gulim" w:cs="Arial"/>
          <w:lang w:eastAsia="ko-KR"/>
        </w:rPr>
        <w:t xml:space="preserve"> </w:t>
      </w:r>
      <w:r w:rsidRPr="00E62BCC">
        <w:rPr>
          <w:rFonts w:eastAsia="Gulim" w:cs="Arial"/>
          <w:lang w:eastAsia="ko-KR"/>
        </w:rPr>
        <w:t>통한</w:t>
      </w:r>
      <w:r w:rsidRPr="00E62BCC">
        <w:rPr>
          <w:rFonts w:eastAsia="Gulim" w:cs="Arial"/>
          <w:lang w:eastAsia="ko-KR"/>
        </w:rPr>
        <w:t xml:space="preserve"> </w:t>
      </w:r>
      <w:r w:rsidRPr="00E62BCC">
        <w:rPr>
          <w:rFonts w:eastAsia="Gulim" w:cs="Arial"/>
          <w:lang w:eastAsia="ko-KR"/>
        </w:rPr>
        <w:t>상호</w:t>
      </w:r>
      <w:r w:rsidRPr="00E62BCC">
        <w:rPr>
          <w:rFonts w:eastAsia="Gulim" w:cs="Arial"/>
          <w:lang w:eastAsia="ko-KR"/>
        </w:rPr>
        <w:t xml:space="preserve"> </w:t>
      </w:r>
      <w:r w:rsidRPr="00E62BCC">
        <w:rPr>
          <w:rFonts w:eastAsia="Gulim" w:cs="Arial"/>
          <w:lang w:eastAsia="ko-KR"/>
        </w:rPr>
        <w:t>작용으로</w:t>
      </w:r>
      <w:r w:rsidRPr="00E62BCC">
        <w:rPr>
          <w:rFonts w:eastAsia="Gulim" w:cs="Arial"/>
          <w:lang w:eastAsia="ko-KR"/>
        </w:rPr>
        <w:t xml:space="preserve"> </w:t>
      </w:r>
      <w:r w:rsidRPr="00E62BCC">
        <w:rPr>
          <w:rFonts w:eastAsia="Gulim" w:cs="Arial"/>
          <w:lang w:eastAsia="ko-KR"/>
        </w:rPr>
        <w:t>구성됩니다</w:t>
      </w:r>
      <w:r w:rsidRPr="00E62BCC">
        <w:rPr>
          <w:rFonts w:eastAsia="Gulim" w:cs="Arial"/>
          <w:lang w:eastAsia="ko-KR"/>
        </w:rPr>
        <w:t xml:space="preserve">. CPU, RAM, NIC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저장소의</w:t>
      </w:r>
      <w:r w:rsidRPr="00E62BCC">
        <w:rPr>
          <w:rFonts w:eastAsia="Gulim" w:cs="Arial"/>
          <w:lang w:eastAsia="ko-KR"/>
        </w:rPr>
        <w:t xml:space="preserve"> </w:t>
      </w:r>
      <w:r w:rsidRPr="00E62BCC">
        <w:rPr>
          <w:rFonts w:eastAsia="Gulim" w:cs="Arial"/>
          <w:lang w:eastAsia="ko-KR"/>
        </w:rPr>
        <w:t>사용률을</w:t>
      </w:r>
      <w:r w:rsidRPr="00E62BCC">
        <w:rPr>
          <w:rFonts w:eastAsia="Gulim" w:cs="Arial"/>
          <w:lang w:eastAsia="ko-KR"/>
        </w:rPr>
        <w:t xml:space="preserve"> </w:t>
      </w:r>
      <w:r w:rsidRPr="00E62BCC">
        <w:rPr>
          <w:rFonts w:eastAsia="Gulim" w:cs="Arial"/>
          <w:lang w:eastAsia="ko-KR"/>
        </w:rPr>
        <w:t>모니터링하는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간접</w:t>
      </w:r>
      <w:r w:rsidRPr="00E62BCC">
        <w:rPr>
          <w:rFonts w:eastAsia="Gulim" w:cs="Arial"/>
          <w:lang w:eastAsia="ko-KR"/>
        </w:rPr>
        <w:t xml:space="preserve"> </w:t>
      </w:r>
      <w:r w:rsidRPr="00E62BCC">
        <w:rPr>
          <w:rFonts w:eastAsia="Gulim" w:cs="Arial"/>
          <w:lang w:eastAsia="ko-KR"/>
        </w:rPr>
        <w:t>관리로</w:t>
      </w:r>
      <w:r w:rsidRPr="00E62BCC">
        <w:rPr>
          <w:rFonts w:eastAsia="Gulim" w:cs="Arial"/>
          <w:lang w:eastAsia="ko-KR"/>
        </w:rPr>
        <w:t xml:space="preserve"> </w:t>
      </w:r>
      <w:r w:rsidRPr="00E62BCC">
        <w:rPr>
          <w:rFonts w:eastAsia="Gulim" w:cs="Arial"/>
          <w:lang w:eastAsia="ko-KR"/>
        </w:rPr>
        <w:t>간주되며</w:t>
      </w:r>
      <w:r w:rsidRPr="00E62BCC">
        <w:rPr>
          <w:rFonts w:eastAsia="Gulim" w:cs="Arial"/>
          <w:lang w:eastAsia="ko-KR"/>
        </w:rPr>
        <w:t xml:space="preserve"> </w:t>
      </w:r>
      <w:r w:rsidRPr="00E62BCC">
        <w:rPr>
          <w:rFonts w:eastAsia="Gulim" w:cs="Arial"/>
          <w:lang w:eastAsia="ko-KR"/>
        </w:rPr>
        <w:t>여기에는</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838" w14:textId="77777777" w:rsidR="009A4C7C" w:rsidRPr="00E62BCC" w:rsidRDefault="009A4C7C" w:rsidP="009A4C7C">
      <w:pPr>
        <w:pStyle w:val="PURBlueStrong"/>
        <w:rPr>
          <w:rFonts w:eastAsia="Gulim" w:cs="Arial"/>
          <w:lang w:eastAsia="ko-KR"/>
        </w:rPr>
      </w:pPr>
      <w:r w:rsidRPr="00E62BCC">
        <w:rPr>
          <w:rFonts w:eastAsia="Gulim" w:cs="Arial"/>
          <w:lang w:eastAsia="ko-KR"/>
        </w:rPr>
        <w:t xml:space="preserve">SAL </w:t>
      </w:r>
      <w:r w:rsidRPr="00E62BCC">
        <w:rPr>
          <w:rFonts w:eastAsia="Gulim" w:cs="Arial"/>
          <w:lang w:eastAsia="ko-KR"/>
        </w:rPr>
        <w:t>재할당</w:t>
      </w:r>
    </w:p>
    <w:p w14:paraId="68886839" w14:textId="77777777" w:rsidR="00AF0812" w:rsidRPr="00E62BCC" w:rsidRDefault="009A4C7C" w:rsidP="000D4966">
      <w:pPr>
        <w:pStyle w:val="PURBody-Indented"/>
        <w:rPr>
          <w:rFonts w:eastAsia="Gulim" w:cs="Arial"/>
          <w:lang w:eastAsia="ko-KR"/>
        </w:rPr>
      </w:pPr>
      <w:r w:rsidRPr="00E62BCC">
        <w:rPr>
          <w:rFonts w:eastAsia="Gulim" w:cs="Arial"/>
          <w:lang w:eastAsia="ko-KR"/>
        </w:rPr>
        <w:t xml:space="preserve">OSE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장치로</w:t>
      </w:r>
      <w:r w:rsidRPr="00E62BCC">
        <w:rPr>
          <w:rFonts w:eastAsia="Gulim" w:cs="Arial"/>
          <w:lang w:eastAsia="ko-KR"/>
        </w:rPr>
        <w:t xml:space="preserve"> </w:t>
      </w:r>
      <w:r w:rsidRPr="00E62BCC">
        <w:rPr>
          <w:rFonts w:eastAsia="Gulim" w:cs="Arial"/>
          <w:lang w:eastAsia="ko-KR"/>
        </w:rPr>
        <w:t>재할당하거나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사용자에게서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사용자에게로</w:t>
      </w:r>
      <w:r w:rsidRPr="00E62BCC">
        <w:rPr>
          <w:rFonts w:eastAsia="Gulim" w:cs="Arial"/>
          <w:lang w:eastAsia="ko-KR"/>
        </w:rPr>
        <w:t xml:space="preserve"> </w:t>
      </w:r>
      <w:r w:rsidRPr="00E62BCC">
        <w:rPr>
          <w:rFonts w:eastAsia="Gulim" w:cs="Arial"/>
          <w:lang w:eastAsia="ko-KR"/>
        </w:rPr>
        <w:t>재할당할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있지만</w:t>
      </w:r>
      <w:r w:rsidRPr="00E62BCC">
        <w:rPr>
          <w:rFonts w:eastAsia="Gulim" w:cs="Arial"/>
          <w:lang w:eastAsia="ko-KR"/>
        </w:rPr>
        <w:t xml:space="preserve"> </w:t>
      </w:r>
      <w:r w:rsidRPr="00E62BCC">
        <w:rPr>
          <w:rFonts w:eastAsia="Gulim" w:cs="Arial"/>
          <w:lang w:eastAsia="ko-KR"/>
        </w:rPr>
        <w:t>처음</w:t>
      </w:r>
      <w:r w:rsidRPr="00E62BCC">
        <w:rPr>
          <w:rFonts w:eastAsia="Gulim" w:cs="Arial"/>
          <w:lang w:eastAsia="ko-KR"/>
        </w:rPr>
        <w:t xml:space="preserve"> </w:t>
      </w:r>
      <w:r w:rsidRPr="00E62BCC">
        <w:rPr>
          <w:rFonts w:eastAsia="Gulim" w:cs="Arial"/>
          <w:lang w:eastAsia="ko-KR"/>
        </w:rPr>
        <w:t>장치가</w:t>
      </w:r>
      <w:r w:rsidRPr="00E62BCC">
        <w:rPr>
          <w:rFonts w:eastAsia="Gulim" w:cs="Arial"/>
          <w:lang w:eastAsia="ko-KR"/>
        </w:rPr>
        <w:t xml:space="preserve"> </w:t>
      </w:r>
      <w:r w:rsidRPr="00E62BCC">
        <w:rPr>
          <w:rFonts w:eastAsia="Gulim" w:cs="Arial"/>
          <w:lang w:eastAsia="ko-KR"/>
        </w:rPr>
        <w:t>작동하지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OSE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대체</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임시로</w:t>
      </w:r>
      <w:r w:rsidRPr="00E62BCC">
        <w:rPr>
          <w:rFonts w:eastAsia="Gulim" w:cs="Arial"/>
          <w:lang w:eastAsia="ko-KR"/>
        </w:rPr>
        <w:t xml:space="preserve"> </w:t>
      </w:r>
      <w:r w:rsidRPr="00E62BCC">
        <w:rPr>
          <w:rFonts w:eastAsia="Gulim" w:cs="Arial"/>
          <w:lang w:eastAsia="ko-KR"/>
        </w:rPr>
        <w:t>재할당하거나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부재</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임시</w:t>
      </w:r>
      <w:r w:rsidRPr="00E62BCC">
        <w:rPr>
          <w:rFonts w:eastAsia="Gulim" w:cs="Arial"/>
          <w:lang w:eastAsia="ko-KR"/>
        </w:rPr>
        <w:t xml:space="preserve"> </w:t>
      </w:r>
      <w:r w:rsidRPr="00E62BCC">
        <w:rPr>
          <w:rFonts w:eastAsia="Gulim" w:cs="Arial"/>
          <w:lang w:eastAsia="ko-KR"/>
        </w:rPr>
        <w:t>직원에게</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임시로</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달에</w:t>
      </w:r>
      <w:r w:rsidRPr="00E62BCC">
        <w:rPr>
          <w:rFonts w:eastAsia="Gulim" w:cs="Arial"/>
          <w:lang w:eastAsia="ko-KR"/>
        </w:rPr>
        <w:t xml:space="preserve"> </w:t>
      </w:r>
      <w:r w:rsidRPr="00E62BCC">
        <w:rPr>
          <w:rFonts w:eastAsia="Gulim" w:cs="Arial"/>
          <w:lang w:eastAsia="ko-KR"/>
        </w:rPr>
        <w:t>재할당하는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83A" w14:textId="77777777" w:rsidR="009A4C7C" w:rsidRPr="00E62BCC" w:rsidRDefault="009A4C7C" w:rsidP="009A4C7C">
      <w:pPr>
        <w:pStyle w:val="PURBlueStrong"/>
        <w:rPr>
          <w:rFonts w:eastAsia="Gulim" w:cs="Arial"/>
          <w:lang w:eastAsia="ko-KR"/>
        </w:rPr>
      </w:pPr>
      <w:r w:rsidRPr="00E62BCC">
        <w:rPr>
          <w:rFonts w:eastAsia="Gulim" w:cs="Arial"/>
          <w:lang w:eastAsia="ko-KR"/>
        </w:rPr>
        <w:t>소프트웨어</w:t>
      </w:r>
    </w:p>
    <w:p w14:paraId="6888683B" w14:textId="77777777" w:rsidR="00094034" w:rsidRPr="00E62BCC" w:rsidRDefault="00094034" w:rsidP="00094034">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항목의</w:t>
      </w:r>
      <w:r w:rsidRPr="00E62BCC">
        <w:rPr>
          <w:rFonts w:eastAsia="Gulim" w:cs="Arial"/>
          <w:lang w:eastAsia="ko-KR"/>
        </w:rPr>
        <w:t xml:space="preserve"> </w:t>
      </w:r>
      <w:r w:rsidRPr="00E62BCC">
        <w:rPr>
          <w:rFonts w:eastAsia="Gulim" w:cs="Arial"/>
          <w:lang w:eastAsia="ko-KR"/>
        </w:rPr>
        <w:t>관리와</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3C" w14:textId="77777777" w:rsidR="00094034" w:rsidRPr="00E62BCC" w:rsidRDefault="00094034" w:rsidP="00094034">
      <w:pPr>
        <w:pStyle w:val="PURBullet-Indented"/>
        <w:rPr>
          <w:rFonts w:eastAsia="Gulim" w:cs="Arial"/>
          <w:lang w:eastAsia="ko-KR"/>
        </w:rPr>
      </w:pP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할당한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수량</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OSE </w:t>
      </w:r>
      <w:r w:rsidRPr="00E62BCC">
        <w:rPr>
          <w:rFonts w:eastAsia="Gulim" w:cs="Arial"/>
          <w:lang w:eastAsia="ko-KR"/>
        </w:rPr>
        <w:t>관리</w:t>
      </w:r>
    </w:p>
    <w:p w14:paraId="6888683D" w14:textId="77777777" w:rsidR="00094034" w:rsidRPr="00E62BCC" w:rsidRDefault="00094034" w:rsidP="00094034">
      <w:pPr>
        <w:pStyle w:val="PURBullet-Indented"/>
        <w:rPr>
          <w:rFonts w:eastAsia="Gulim" w:cs="Arial"/>
          <w:lang w:eastAsia="ko-KR"/>
        </w:rPr>
      </w:pPr>
      <w:r w:rsidRPr="00E62BCC">
        <w:rPr>
          <w:rFonts w:eastAsia="Gulim" w:cs="Arial"/>
          <w:lang w:eastAsia="ko-KR"/>
        </w:rPr>
        <w:t>사용자에게</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할당한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OSE </w:t>
      </w:r>
      <w:r w:rsidRPr="00E62BCC">
        <w:rPr>
          <w:rFonts w:eastAsia="Gulim" w:cs="Arial"/>
          <w:lang w:eastAsia="ko-KR"/>
        </w:rPr>
        <w:t>관리</w:t>
      </w:r>
    </w:p>
    <w:p w14:paraId="6888683E" w14:textId="77777777" w:rsidR="009A4C7C" w:rsidRPr="00E62BCC" w:rsidRDefault="00094034" w:rsidP="009A4C7C">
      <w:pPr>
        <w:pStyle w:val="PURBlueStrong"/>
        <w:rPr>
          <w:rFonts w:eastAsia="Gulim" w:cs="Arial"/>
          <w:lang w:eastAsia="ko-KR"/>
        </w:rPr>
      </w:pPr>
      <w:r w:rsidRPr="00E62BCC">
        <w:rPr>
          <w:rStyle w:val="PURBlueStrong-IndentedChar"/>
          <w:rFonts w:eastAsia="Gulim" w:cs="Arial"/>
          <w:smallCaps/>
          <w:lang w:eastAsia="ko-KR"/>
        </w:rPr>
        <w:t xml:space="preserve">System Center </w:t>
      </w:r>
      <w:r w:rsidRPr="00E62BCC">
        <w:rPr>
          <w:rStyle w:val="PURBlueStrong-IndentedChar"/>
          <w:rFonts w:eastAsia="Gulim" w:cs="Arial"/>
          <w:smallCaps/>
          <w:lang w:eastAsia="ko-KR"/>
        </w:rPr>
        <w:t>팩</w:t>
      </w:r>
    </w:p>
    <w:p w14:paraId="6888683F" w14:textId="77777777" w:rsidR="009A4C7C" w:rsidRPr="00E62BCC" w:rsidRDefault="00094034" w:rsidP="009A4C7C">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r w:rsidRPr="00E62BCC">
        <w:rPr>
          <w:rFonts w:eastAsia="Gulim" w:cs="Arial"/>
          <w:lang w:eastAsia="ko-KR"/>
        </w:rPr>
        <w:t>프로세스</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통합</w:t>
      </w:r>
      <w:r w:rsidRPr="00E62BCC">
        <w:rPr>
          <w:rFonts w:eastAsia="Gulim" w:cs="Arial"/>
          <w:lang w:eastAsia="ko-KR"/>
        </w:rPr>
        <w:t xml:space="preserve"> </w:t>
      </w:r>
      <w:r w:rsidRPr="00E62BCC">
        <w:rPr>
          <w:rFonts w:eastAsia="Gulim" w:cs="Arial"/>
          <w:lang w:eastAsia="ko-KR"/>
        </w:rPr>
        <w:t>팩을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적용</w:t>
      </w:r>
      <w:r w:rsidRPr="00E62BCC">
        <w:rPr>
          <w:rFonts w:eastAsia="Gulim" w:cs="Arial"/>
          <w:lang w:eastAsia="ko-KR"/>
        </w:rPr>
        <w:t xml:space="preserve"> </w:t>
      </w:r>
      <w:r w:rsidRPr="00E62BCC">
        <w:rPr>
          <w:rFonts w:eastAsia="Gulim" w:cs="Arial"/>
          <w:lang w:eastAsia="ko-KR"/>
        </w:rPr>
        <w:t>가능한</w:t>
      </w:r>
      <w:r w:rsidRPr="00E62BCC">
        <w:rPr>
          <w:rFonts w:eastAsia="Gulim" w:cs="Arial"/>
          <w:lang w:eastAsia="ko-KR"/>
        </w:rPr>
        <w:t xml:space="preserve"> System Center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840" w14:textId="77777777" w:rsidR="0036211F" w:rsidRPr="00E62BCC" w:rsidRDefault="0036211F" w:rsidP="0036211F">
      <w:pPr>
        <w:pStyle w:val="PURBlueStrong-Indented"/>
        <w:rPr>
          <w:rFonts w:eastAsia="Gulim" w:cs="Arial"/>
          <w:lang w:eastAsia="ko-KR"/>
        </w:rPr>
      </w:pP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집합</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금지</w:t>
      </w:r>
    </w:p>
    <w:p w14:paraId="68886841" w14:textId="77777777" w:rsidR="0036211F" w:rsidRPr="00E62BCC" w:rsidRDefault="0036211F" w:rsidP="0036211F">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집합</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집합의</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w:t>
      </w:r>
      <w:r w:rsidRPr="00E62BCC">
        <w:rPr>
          <w:rFonts w:eastAsia="Gulim" w:cs="Arial"/>
          <w:lang w:eastAsia="ko-KR"/>
        </w:rPr>
        <w:t>도</w:t>
      </w:r>
      <w:r w:rsidRPr="00E62BCC">
        <w:rPr>
          <w:rFonts w:eastAsia="Gulim" w:cs="Arial"/>
          <w:lang w:eastAsia="ko-KR"/>
        </w:rPr>
        <w:t xml:space="preserve"> </w:t>
      </w:r>
      <w:r w:rsidRPr="00E62BCC">
        <w:rPr>
          <w:rFonts w:eastAsia="Gulim" w:cs="Arial"/>
          <w:lang w:eastAsia="ko-KR"/>
        </w:rPr>
        <w:t>복사하거나</w:t>
      </w:r>
      <w:r w:rsidRPr="00E62BCC">
        <w:rPr>
          <w:rFonts w:eastAsia="Gulim" w:cs="Arial"/>
          <w:lang w:eastAsia="ko-KR"/>
        </w:rPr>
        <w:t xml:space="preserve"> </w:t>
      </w:r>
      <w:r w:rsidRPr="00E62BCC">
        <w:rPr>
          <w:rFonts w:eastAsia="Gulim" w:cs="Arial"/>
          <w:lang w:eastAsia="ko-KR"/>
        </w:rPr>
        <w:t>배포할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842" w14:textId="77777777" w:rsidR="0036211F" w:rsidRPr="00E62BCC" w:rsidRDefault="0036211F" w:rsidP="0036211F">
      <w:pPr>
        <w:pStyle w:val="PURBlueStrong-Indented"/>
        <w:rPr>
          <w:rFonts w:eastAsia="Gulim" w:cs="Arial"/>
          <w:lang w:eastAsia="ko-KR"/>
        </w:rPr>
      </w:pPr>
      <w:r w:rsidRPr="00E62BCC">
        <w:rPr>
          <w:rFonts w:eastAsia="Gulim" w:cs="Arial"/>
          <w:lang w:eastAsia="ko-KR"/>
        </w:rPr>
        <w:t xml:space="preserve">Windows </w:t>
      </w:r>
      <w:r w:rsidRPr="00E62BCC">
        <w:rPr>
          <w:rFonts w:eastAsia="Gulim" w:cs="Arial"/>
          <w:lang w:eastAsia="ko-KR"/>
        </w:rPr>
        <w:t>자동</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키트</w:t>
      </w:r>
    </w:p>
    <w:p w14:paraId="68886843" w14:textId="77777777" w:rsidR="0036211F" w:rsidRPr="00E62BCC" w:rsidRDefault="0036211F" w:rsidP="0036211F">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WAIK(Windows </w:t>
      </w:r>
      <w:r w:rsidRPr="00E62BCC">
        <w:rPr>
          <w:rFonts w:eastAsia="Gulim" w:cs="Arial"/>
          <w:lang w:eastAsia="ko-KR"/>
        </w:rPr>
        <w:t>자동</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WAIK</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아래의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844" w14:textId="77777777" w:rsidR="0036211F" w:rsidRPr="00E62BCC" w:rsidRDefault="0036211F" w:rsidP="0036211F">
      <w:pPr>
        <w:pStyle w:val="PURBody-Indented"/>
        <w:rPr>
          <w:rFonts w:eastAsia="Gulim" w:cs="Arial"/>
          <w:lang w:eastAsia="ko-KR"/>
        </w:rPr>
      </w:pPr>
      <w:r w:rsidRPr="00E62BCC">
        <w:rPr>
          <w:rFonts w:eastAsia="Gulim" w:cs="Arial"/>
          <w:b/>
          <w:lang w:eastAsia="ko-KR"/>
        </w:rPr>
        <w:t xml:space="preserve">Windows </w:t>
      </w:r>
      <w:r w:rsidRPr="00E62BCC">
        <w:rPr>
          <w:rFonts w:eastAsia="Gulim" w:cs="Arial"/>
          <w:b/>
          <w:lang w:eastAsia="ko-KR"/>
        </w:rPr>
        <w:t>사전</w:t>
      </w:r>
      <w:r w:rsidRPr="00E62BCC">
        <w:rPr>
          <w:rFonts w:eastAsia="Gulim" w:cs="Arial"/>
          <w:b/>
          <w:lang w:eastAsia="ko-KR"/>
        </w:rPr>
        <w:t xml:space="preserve"> </w:t>
      </w:r>
      <w:r w:rsidRPr="00E62BCC">
        <w:rPr>
          <w:rFonts w:eastAsia="Gulim" w:cs="Arial"/>
          <w:b/>
          <w:lang w:eastAsia="ko-KR"/>
        </w:rPr>
        <w:t>설치</w:t>
      </w:r>
      <w:r w:rsidRPr="00E62BCC">
        <w:rPr>
          <w:rFonts w:eastAsia="Gulim" w:cs="Arial"/>
          <w:b/>
          <w:lang w:eastAsia="ko-KR"/>
        </w:rPr>
        <w:t xml:space="preserve"> </w:t>
      </w:r>
      <w:r w:rsidRPr="00E62BCC">
        <w:rPr>
          <w:rFonts w:eastAsia="Gulim" w:cs="Arial"/>
          <w:b/>
          <w:lang w:eastAsia="ko-KR"/>
        </w:rPr>
        <w:t>환경</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Windows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진단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복구하는</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WAIK</w:t>
      </w:r>
      <w:r w:rsidRPr="00E62BCC">
        <w:rPr>
          <w:rFonts w:eastAsia="Gulim" w:cs="Arial"/>
          <w:lang w:eastAsia="ko-KR"/>
        </w:rPr>
        <w:t>의</w:t>
      </w:r>
      <w:r w:rsidRPr="00E62BCC">
        <w:rPr>
          <w:rFonts w:eastAsia="Gulim" w:cs="Arial"/>
          <w:lang w:eastAsia="ko-KR"/>
        </w:rPr>
        <w:t xml:space="preserve"> Windows </w:t>
      </w:r>
      <w:r w:rsidRPr="00E62BCC">
        <w:rPr>
          <w:rFonts w:eastAsia="Gulim" w:cs="Arial"/>
          <w:lang w:eastAsia="ko-KR"/>
        </w:rPr>
        <w:t>사전</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 xml:space="preserve"> </w:t>
      </w:r>
      <w:r w:rsidRPr="00E62BCC">
        <w:rPr>
          <w:rFonts w:eastAsia="Gulim" w:cs="Arial"/>
          <w:lang w:eastAsia="ko-KR"/>
        </w:rPr>
        <w:t>부분을</w:t>
      </w:r>
      <w:r w:rsidRPr="00E62BCC">
        <w:rPr>
          <w:rFonts w:eastAsia="Gulim" w:cs="Arial"/>
          <w:lang w:eastAsia="ko-KR"/>
        </w:rPr>
        <w:t xml:space="preserve"> </w:t>
      </w:r>
      <w:r w:rsidRPr="00E62BCC">
        <w:rPr>
          <w:rFonts w:eastAsia="Gulim" w:cs="Arial"/>
          <w:lang w:eastAsia="ko-KR"/>
        </w:rPr>
        <w:t>설치하여</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씬</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(thin client),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용도로는</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845" w14:textId="77777777" w:rsidR="0036211F" w:rsidRPr="00E62BCC" w:rsidRDefault="0036211F" w:rsidP="0036211F">
      <w:pPr>
        <w:pStyle w:val="PURBody-Indented"/>
        <w:rPr>
          <w:rFonts w:eastAsia="Gulim" w:cs="Arial"/>
          <w:lang w:eastAsia="ko-KR"/>
        </w:rPr>
      </w:pPr>
      <w:r w:rsidRPr="00E62BCC">
        <w:rPr>
          <w:rFonts w:eastAsia="Gulim" w:cs="Arial"/>
          <w:b/>
          <w:lang w:eastAsia="ko-KR"/>
        </w:rPr>
        <w:t xml:space="preserve">ImageX.exe, Wimgapi.dll, Wimfilter </w:t>
      </w:r>
      <w:r w:rsidRPr="00E62BCC">
        <w:rPr>
          <w:rFonts w:eastAsia="Gulim" w:cs="Arial"/>
          <w:b/>
          <w:lang w:eastAsia="ko-KR"/>
        </w:rPr>
        <w:t>및</w:t>
      </w:r>
      <w:r w:rsidRPr="00E62BCC">
        <w:rPr>
          <w:rFonts w:eastAsia="Gulim" w:cs="Arial"/>
          <w:b/>
          <w:lang w:eastAsia="ko-KR"/>
        </w:rPr>
        <w:t xml:space="preserve"> </w:t>
      </w:r>
      <w:r w:rsidRPr="00E62BCC">
        <w:rPr>
          <w:rFonts w:eastAsia="Gulim" w:cs="Arial"/>
          <w:b/>
          <w:lang w:eastAsia="ko-KR"/>
        </w:rPr>
        <w:t>패키지</w:t>
      </w:r>
      <w:r w:rsidRPr="00E62BCC">
        <w:rPr>
          <w:rFonts w:eastAsia="Gulim" w:cs="Arial"/>
          <w:b/>
          <w:lang w:eastAsia="ko-KR"/>
        </w:rPr>
        <w:t xml:space="preserve"> </w:t>
      </w:r>
      <w:r w:rsidRPr="00E62BCC">
        <w:rPr>
          <w:rFonts w:eastAsia="Gulim" w:cs="Arial"/>
          <w:b/>
          <w:lang w:eastAsia="ko-KR"/>
        </w:rPr>
        <w:t>관리자</w:t>
      </w:r>
      <w:r w:rsidRPr="00E62BCC">
        <w:rPr>
          <w:rFonts w:eastAsia="Gulim" w:cs="Arial"/>
          <w:b/>
          <w:lang w:eastAsia="ko-KR"/>
        </w:rPr>
        <w:t>:</w:t>
      </w:r>
      <w:r w:rsidRPr="00E62BCC">
        <w:rPr>
          <w:rFonts w:eastAsia="Gulim" w:cs="Arial"/>
          <w:lang w:eastAsia="ko-KR"/>
        </w:rPr>
        <w:t xml:space="preserve"> WAIK </w:t>
      </w:r>
      <w:r w:rsidRPr="00E62BCC">
        <w:rPr>
          <w:rFonts w:eastAsia="Gulim" w:cs="Arial"/>
          <w:lang w:eastAsia="ko-KR"/>
        </w:rPr>
        <w:t>소프트웨어의</w:t>
      </w:r>
      <w:r w:rsidRPr="00E62BCC">
        <w:rPr>
          <w:rFonts w:eastAsia="Gulim" w:cs="Arial"/>
          <w:lang w:eastAsia="ko-KR"/>
        </w:rPr>
        <w:t xml:space="preserve"> ImageX.exe, Wimgapi.dll, Wimfilter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부분을</w:t>
      </w:r>
      <w:r w:rsidRPr="00E62BCC">
        <w:rPr>
          <w:rFonts w:eastAsia="Gulim" w:cs="Arial"/>
          <w:lang w:eastAsia="ko-KR"/>
        </w:rPr>
        <w:t xml:space="preserve"> </w:t>
      </w:r>
      <w:r w:rsidRPr="00E62BCC">
        <w:rPr>
          <w:rFonts w:eastAsia="Gulim" w:cs="Arial"/>
          <w:lang w:eastAsia="ko-KR"/>
        </w:rPr>
        <w:t>설치하고</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Windows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복구할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Windows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체제를</w:t>
      </w:r>
      <w:r w:rsidRPr="00E62BCC">
        <w:rPr>
          <w:rFonts w:eastAsia="Gulim" w:cs="Arial"/>
          <w:lang w:eastAsia="ko-KR"/>
        </w:rPr>
        <w:t xml:space="preserve"> </w:t>
      </w:r>
      <w:r w:rsidRPr="00E62BCC">
        <w:rPr>
          <w:rFonts w:eastAsia="Gulim" w:cs="Arial"/>
          <w:lang w:eastAsia="ko-KR"/>
        </w:rPr>
        <w:t>백업하기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외</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부분을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846" w14:textId="77777777" w:rsidR="0036211F" w:rsidRPr="00E62BCC" w:rsidRDefault="0036211F" w:rsidP="0036211F">
      <w:pPr>
        <w:pStyle w:val="PURBlueStrong-Indented"/>
        <w:rPr>
          <w:rFonts w:eastAsia="Gulim" w:cs="Arial"/>
          <w:lang w:eastAsia="ko-KR"/>
        </w:rPr>
      </w:pP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계층</w:t>
      </w:r>
      <w:r w:rsidRPr="00E62BCC">
        <w:rPr>
          <w:rFonts w:eastAsia="Gulim" w:cs="Arial"/>
          <w:lang w:eastAsia="ko-KR"/>
        </w:rPr>
        <w:t xml:space="preserve"> –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보기</w:t>
      </w:r>
    </w:p>
    <w:p w14:paraId="68886847" w14:textId="77777777" w:rsidR="0036211F" w:rsidRPr="00E62BCC" w:rsidRDefault="0036211F" w:rsidP="0036211F">
      <w:pPr>
        <w:pStyle w:val="PURBody-Indented"/>
        <w:rPr>
          <w:rFonts w:eastAsia="Gulim" w:cs="Arial"/>
          <w:lang w:eastAsia="ko-KR"/>
        </w:rPr>
      </w:pPr>
      <w:r w:rsidRPr="00E62BCC">
        <w:rPr>
          <w:rFonts w:eastAsia="Gulim" w:cs="Arial"/>
          <w:lang w:eastAsia="ko-KR"/>
        </w:rPr>
        <w:t xml:space="preserve">System Center 2012 R2 Server </w:t>
      </w:r>
      <w:r w:rsidRPr="00E62BCC">
        <w:rPr>
          <w:rFonts w:eastAsia="Gulim" w:cs="Arial"/>
          <w:lang w:eastAsia="ko-KR"/>
        </w:rPr>
        <w:t>소프트웨어에는</w:t>
      </w:r>
      <w:r w:rsidRPr="00E62BCC">
        <w:rPr>
          <w:rFonts w:eastAsia="Gulim" w:cs="Arial"/>
          <w:lang w:eastAsia="ko-KR"/>
        </w:rPr>
        <w:t xml:space="preserve"> Bing </w:t>
      </w:r>
      <w:r w:rsidRPr="00E62BCC">
        <w:rPr>
          <w:rFonts w:eastAsia="Gulim" w:cs="Arial"/>
          <w:lang w:eastAsia="ko-KR"/>
        </w:rPr>
        <w:t>지도</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후속</w:t>
      </w:r>
      <w:r w:rsidRPr="00E62BCC">
        <w:rPr>
          <w:rFonts w:eastAsia="Gulim" w:cs="Arial"/>
          <w:lang w:eastAsia="ko-KR"/>
        </w:rPr>
        <w:t xml:space="preserve"> </w:t>
      </w:r>
      <w:r w:rsidRPr="00E62BCC">
        <w:rPr>
          <w:rFonts w:eastAsia="Gulim" w:cs="Arial"/>
          <w:lang w:eastAsia="ko-KR"/>
        </w:rPr>
        <w:t>상표</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프로그래밍</w:t>
      </w:r>
      <w:r w:rsidRPr="00E62BCC">
        <w:rPr>
          <w:rFonts w:eastAsia="Gulim" w:cs="Arial"/>
          <w:lang w:eastAsia="ko-KR"/>
        </w:rPr>
        <w:t xml:space="preserve"> </w:t>
      </w:r>
      <w:r w:rsidRPr="00E62BCC">
        <w:rPr>
          <w:rFonts w:eastAsia="Gulim" w:cs="Arial"/>
          <w:lang w:eastAsia="ko-KR"/>
        </w:rPr>
        <w:t>인터페이스</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 xml:space="preserve">Bing </w:t>
      </w:r>
      <w:r w:rsidRPr="00E62BCC">
        <w:rPr>
          <w:rFonts w:eastAsia="Gulim" w:cs="Arial"/>
          <w:lang w:eastAsia="ko-KR"/>
        </w:rPr>
        <w:t>지도</w:t>
      </w:r>
      <w:r w:rsidRPr="00E62BCC">
        <w:rPr>
          <w:rFonts w:eastAsia="Gulim" w:cs="Arial"/>
          <w:lang w:eastAsia="ko-KR"/>
        </w:rPr>
        <w:t xml:space="preserve"> API</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지도</w:t>
      </w:r>
      <w:r w:rsidRPr="00E62BCC">
        <w:rPr>
          <w:rFonts w:eastAsia="Gulim" w:cs="Arial"/>
          <w:lang w:eastAsia="ko-KR"/>
        </w:rPr>
        <w:t xml:space="preserve">, </w:t>
      </w:r>
      <w:r w:rsidRPr="00E62BCC">
        <w:rPr>
          <w:rFonts w:eastAsia="Gulim" w:cs="Arial"/>
          <w:lang w:eastAsia="ko-KR"/>
        </w:rPr>
        <w:t>이미지</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등의</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검색하는</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기능의</w:t>
      </w:r>
      <w:r w:rsidRPr="00E62BCC">
        <w:rPr>
          <w:rFonts w:eastAsia="Gulim" w:cs="Arial"/>
          <w:lang w:eastAsia="ko-KR"/>
        </w:rPr>
        <w:t xml:space="preserve"> </w:t>
      </w:r>
      <w:r w:rsidRPr="00E62BCC">
        <w:rPr>
          <w:rFonts w:eastAsia="Gulim" w:cs="Arial"/>
          <w:lang w:eastAsia="ko-KR"/>
        </w:rPr>
        <w:t>목적은</w:t>
      </w:r>
      <w:r w:rsidRPr="00E62BCC">
        <w:rPr>
          <w:rFonts w:eastAsia="Gulim" w:cs="Arial"/>
          <w:lang w:eastAsia="ko-KR"/>
        </w:rPr>
        <w:t xml:space="preserve"> </w:t>
      </w:r>
      <w:r w:rsidRPr="00E62BCC">
        <w:rPr>
          <w:rFonts w:eastAsia="Gulim" w:cs="Arial"/>
          <w:lang w:eastAsia="ko-KR"/>
        </w:rPr>
        <w:t>지도</w:t>
      </w:r>
      <w:r w:rsidRPr="00E62BCC">
        <w:rPr>
          <w:rFonts w:eastAsia="Gulim" w:cs="Arial"/>
          <w:lang w:eastAsia="ko-KR"/>
        </w:rPr>
        <w:t xml:space="preserve">, </w:t>
      </w:r>
      <w:r w:rsidRPr="00E62BCC">
        <w:rPr>
          <w:rFonts w:eastAsia="Gulim" w:cs="Arial"/>
          <w:lang w:eastAsia="ko-KR"/>
        </w:rPr>
        <w:t>공중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하이브리드</w:t>
      </w:r>
      <w:r w:rsidRPr="00E62BCC">
        <w:rPr>
          <w:rFonts w:eastAsia="Gulim" w:cs="Arial"/>
          <w:lang w:eastAsia="ko-KR"/>
        </w:rPr>
        <w:t xml:space="preserve"> </w:t>
      </w:r>
      <w:r w:rsidRPr="00E62BCC">
        <w:rPr>
          <w:rFonts w:eastAsia="Gulim" w:cs="Arial"/>
          <w:lang w:eastAsia="ko-KR"/>
        </w:rPr>
        <w:t>이미지</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표시하는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화면에</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표시하거나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표시를</w:t>
      </w:r>
      <w:r w:rsidRPr="00E62BCC">
        <w:rPr>
          <w:rFonts w:eastAsia="Gulim" w:cs="Arial"/>
          <w:lang w:eastAsia="ko-KR"/>
        </w:rPr>
        <w:t xml:space="preserve"> </w:t>
      </w:r>
      <w:r w:rsidRPr="00E62BCC">
        <w:rPr>
          <w:rFonts w:eastAsia="Gulim" w:cs="Arial"/>
          <w:lang w:eastAsia="ko-KR"/>
        </w:rPr>
        <w:t>포함하는</w:t>
      </w:r>
      <w:r w:rsidRPr="00E62BCC">
        <w:rPr>
          <w:rFonts w:eastAsia="Gulim" w:cs="Arial"/>
          <w:lang w:eastAsia="ko-KR"/>
        </w:rPr>
        <w:t xml:space="preserve"> </w:t>
      </w:r>
      <w:r w:rsidRPr="00E62BCC">
        <w:rPr>
          <w:rFonts w:eastAsia="Gulim" w:cs="Arial"/>
          <w:lang w:eastAsia="ko-KR"/>
        </w:rPr>
        <w:t>서면</w:t>
      </w:r>
      <w:r w:rsidRPr="00E62BCC">
        <w:rPr>
          <w:rFonts w:eastAsia="Gulim" w:cs="Arial"/>
          <w:lang w:eastAsia="ko-KR"/>
        </w:rPr>
        <w:t xml:space="preserve"> </w:t>
      </w:r>
      <w:r w:rsidRPr="00E62BCC">
        <w:rPr>
          <w:rFonts w:eastAsia="Gulim" w:cs="Arial"/>
          <w:lang w:eastAsia="ko-KR"/>
        </w:rPr>
        <w:t>보고서를</w:t>
      </w:r>
      <w:r w:rsidRPr="00E62BCC">
        <w:rPr>
          <w:rFonts w:eastAsia="Gulim" w:cs="Arial"/>
          <w:lang w:eastAsia="ko-KR"/>
        </w:rPr>
        <w:t xml:space="preserve"> </w:t>
      </w:r>
      <w:r w:rsidRPr="00E62BCC">
        <w:rPr>
          <w:rFonts w:eastAsia="Gulim" w:cs="Arial"/>
          <w:lang w:eastAsia="ko-KR"/>
        </w:rPr>
        <w:t>인쇄할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통합된</w:t>
      </w:r>
      <w:r w:rsidRPr="00E62BCC">
        <w:rPr>
          <w:rFonts w:eastAsia="Gulim" w:cs="Arial"/>
          <w:lang w:eastAsia="ko-KR"/>
        </w:rPr>
        <w:t xml:space="preserve"> </w:t>
      </w:r>
      <w:r w:rsidRPr="00E62BCC">
        <w:rPr>
          <w:rFonts w:eastAsia="Gulim" w:cs="Arial"/>
          <w:lang w:eastAsia="ko-KR"/>
        </w:rPr>
        <w:t>방식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방법을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연계해서만</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작업을</w:t>
      </w:r>
      <w:r w:rsidRPr="00E62BCC">
        <w:rPr>
          <w:rFonts w:eastAsia="Gulim" w:cs="Arial"/>
          <w:lang w:eastAsia="ko-KR"/>
        </w:rPr>
        <w:t xml:space="preserve"> </w:t>
      </w:r>
      <w:r w:rsidRPr="00E62BCC">
        <w:rPr>
          <w:rFonts w:eastAsia="Gulim" w:cs="Arial"/>
          <w:lang w:eastAsia="ko-KR"/>
        </w:rPr>
        <w:t>수행할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달리</w:t>
      </w:r>
      <w:r w:rsidRPr="00E62BCC">
        <w:rPr>
          <w:rFonts w:eastAsia="Gulim" w:cs="Arial"/>
          <w:lang w:eastAsia="ko-KR"/>
        </w:rPr>
        <w:t xml:space="preserve"> Bing Maps API</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보관하거나</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만들</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다음은</w:t>
      </w:r>
      <w:r w:rsidRPr="00E62BCC">
        <w:rPr>
          <w:rFonts w:eastAsia="Gulim" w:cs="Arial"/>
          <w:lang w:eastAsia="ko-KR"/>
        </w:rPr>
        <w:t xml:space="preserve"> Bing Maps API</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경우라도</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용도로도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848" w14:textId="77777777" w:rsidR="0036211F" w:rsidRPr="00E62BCC" w:rsidRDefault="0036211F" w:rsidP="003B5A77">
      <w:pPr>
        <w:pStyle w:val="PURBullet-Indented"/>
        <w:numPr>
          <w:ilvl w:val="0"/>
          <w:numId w:val="11"/>
        </w:numPr>
        <w:rPr>
          <w:rFonts w:eastAsia="Gulim" w:cs="Arial"/>
          <w:lang w:eastAsia="ko-KR"/>
        </w:rPr>
      </w:pPr>
      <w:r w:rsidRPr="00E62BCC">
        <w:rPr>
          <w:rFonts w:eastAsia="Gulim" w:cs="Arial"/>
          <w:lang w:eastAsia="ko-KR"/>
        </w:rPr>
        <w:t>센서</w:t>
      </w:r>
      <w:r w:rsidRPr="00E62BCC">
        <w:rPr>
          <w:rFonts w:eastAsia="Gulim" w:cs="Arial"/>
          <w:lang w:eastAsia="ko-KR"/>
        </w:rPr>
        <w:t xml:space="preserve"> </w:t>
      </w:r>
      <w:r w:rsidRPr="00E62BCC">
        <w:rPr>
          <w:rFonts w:eastAsia="Gulim" w:cs="Arial"/>
          <w:lang w:eastAsia="ko-KR"/>
        </w:rPr>
        <w:t>기반</w:t>
      </w:r>
      <w:r w:rsidRPr="00E62BCC">
        <w:rPr>
          <w:rFonts w:eastAsia="Gulim" w:cs="Arial"/>
          <w:lang w:eastAsia="ko-KR"/>
        </w:rPr>
        <w:t xml:space="preserve"> </w:t>
      </w:r>
      <w:r w:rsidRPr="00E62BCC">
        <w:rPr>
          <w:rFonts w:eastAsia="Gulim" w:cs="Arial"/>
          <w:lang w:eastAsia="ko-KR"/>
        </w:rPr>
        <w:t>안내</w:t>
      </w:r>
      <w:r w:rsidRPr="00E62BCC">
        <w:rPr>
          <w:rFonts w:eastAsia="Gulim" w:cs="Arial"/>
          <w:lang w:eastAsia="ko-KR"/>
        </w:rPr>
        <w:t>/</w:t>
      </w:r>
      <w:r w:rsidRPr="00E62BCC">
        <w:rPr>
          <w:rFonts w:eastAsia="Gulim" w:cs="Arial"/>
          <w:lang w:eastAsia="ko-KR"/>
        </w:rPr>
        <w:t>경로</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Bing </w:t>
      </w:r>
      <w:r w:rsidRPr="00E62BCC">
        <w:rPr>
          <w:rFonts w:eastAsia="Gulim" w:cs="Arial"/>
          <w:lang w:eastAsia="ko-KR"/>
        </w:rPr>
        <w:t>지도</w:t>
      </w:r>
      <w:r w:rsidRPr="00E62BCC">
        <w:rPr>
          <w:rFonts w:eastAsia="Gulim" w:cs="Arial"/>
          <w:lang w:eastAsia="ko-KR"/>
        </w:rPr>
        <w:t xml:space="preserve"> API,</w:t>
      </w:r>
    </w:p>
    <w:p w14:paraId="68886849" w14:textId="77777777" w:rsidR="0036211F" w:rsidRPr="00E62BCC" w:rsidRDefault="0036211F" w:rsidP="003B5A77">
      <w:pPr>
        <w:pStyle w:val="PURBullet-Indented"/>
        <w:numPr>
          <w:ilvl w:val="0"/>
          <w:numId w:val="11"/>
        </w:numPr>
        <w:rPr>
          <w:rFonts w:eastAsia="Gulim" w:cs="Arial"/>
          <w:lang w:eastAsia="ko-KR"/>
        </w:rPr>
      </w:pPr>
      <w:r w:rsidRPr="00E62BCC">
        <w:rPr>
          <w:rFonts w:eastAsia="Gulim" w:cs="Arial"/>
          <w:lang w:eastAsia="ko-KR"/>
        </w:rPr>
        <w:t>도로</w:t>
      </w:r>
      <w:r w:rsidRPr="00E62BCC">
        <w:rPr>
          <w:rFonts w:eastAsia="Gulim" w:cs="Arial"/>
          <w:lang w:eastAsia="ko-KR"/>
        </w:rPr>
        <w:t xml:space="preserve"> </w:t>
      </w:r>
      <w:r w:rsidRPr="00E62BCC">
        <w:rPr>
          <w:rFonts w:eastAsia="Gulim" w:cs="Arial"/>
          <w:lang w:eastAsia="ko-KR"/>
        </w:rPr>
        <w:t>교통</w:t>
      </w:r>
      <w:r w:rsidRPr="00E62BCC">
        <w:rPr>
          <w:rFonts w:eastAsia="Gulim" w:cs="Arial"/>
          <w:lang w:eastAsia="ko-KR"/>
        </w:rPr>
        <w:t xml:space="preserve"> </w:t>
      </w:r>
      <w:r w:rsidRPr="00E62BCC">
        <w:rPr>
          <w:rFonts w:eastAsia="Gulim" w:cs="Arial"/>
          <w:lang w:eastAsia="ko-KR"/>
        </w:rPr>
        <w:t>데이터나</w:t>
      </w:r>
      <w:r w:rsidRPr="00E62BCC">
        <w:rPr>
          <w:rFonts w:eastAsia="Gulim" w:cs="Arial"/>
          <w:lang w:eastAsia="ko-KR"/>
        </w:rPr>
        <w:t xml:space="preserve"> Bird’s Eye </w:t>
      </w:r>
      <w:r w:rsidRPr="00E62BCC">
        <w:rPr>
          <w:rFonts w:eastAsia="Gulim" w:cs="Arial"/>
          <w:lang w:eastAsia="ko-KR"/>
        </w:rPr>
        <w:t>이미지</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메타데이터</w:t>
      </w:r>
      <w:r w:rsidRPr="00E62BCC">
        <w:rPr>
          <w:rFonts w:eastAsia="Gulim" w:cs="Arial"/>
          <w:lang w:eastAsia="ko-KR"/>
        </w:rPr>
        <w:t>).</w:t>
      </w:r>
    </w:p>
    <w:p w14:paraId="6888684A" w14:textId="77777777" w:rsidR="0036211F" w:rsidRPr="00E62BCC" w:rsidRDefault="0036211F" w:rsidP="0036211F">
      <w:pPr>
        <w:pStyle w:val="PURBody-Indented"/>
        <w:rPr>
          <w:rFonts w:eastAsia="Gulim" w:cs="Arial"/>
          <w:lang w:eastAsia="ko-KR"/>
        </w:rPr>
      </w:pPr>
      <w:r w:rsidRPr="00E62BCC">
        <w:rPr>
          <w:rFonts w:eastAsia="Gulim" w:cs="Arial"/>
          <w:lang w:eastAsia="ko-KR"/>
        </w:rPr>
        <w:lastRenderedPageBreak/>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콘텐츠를</w:t>
      </w:r>
      <w:r w:rsidRPr="00E62BCC">
        <w:rPr>
          <w:rFonts w:eastAsia="Gulim" w:cs="Arial"/>
          <w:lang w:eastAsia="ko-KR"/>
        </w:rPr>
        <w:t xml:space="preserve"> </w:t>
      </w:r>
      <w:r w:rsidRPr="00E62BCC">
        <w:rPr>
          <w:rFonts w:eastAsia="Gulim" w:cs="Arial"/>
          <w:lang w:eastAsia="ko-KR"/>
        </w:rPr>
        <w:t>포함하여</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제거</w:t>
      </w:r>
      <w:r w:rsidRPr="00E62BCC">
        <w:rPr>
          <w:rFonts w:eastAsia="Gulim" w:cs="Arial"/>
          <w:lang w:eastAsia="ko-KR"/>
        </w:rPr>
        <w:t xml:space="preserve">, </w:t>
      </w:r>
      <w:r w:rsidRPr="00E62BCC">
        <w:rPr>
          <w:rFonts w:eastAsia="Gulim" w:cs="Arial"/>
          <w:lang w:eastAsia="ko-KR"/>
        </w:rPr>
        <w:t>축소</w:t>
      </w:r>
      <w:r w:rsidRPr="00E62BCC">
        <w:rPr>
          <w:rFonts w:eastAsia="Gulim" w:cs="Arial"/>
          <w:lang w:eastAsia="ko-KR"/>
        </w:rPr>
        <w:t xml:space="preserve">, </w:t>
      </w:r>
      <w:r w:rsidRPr="00E62BCC">
        <w:rPr>
          <w:rFonts w:eastAsia="Gulim" w:cs="Arial"/>
          <w:lang w:eastAsia="ko-KR"/>
        </w:rPr>
        <w:t>차단</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수정할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84B" w14:textId="77777777" w:rsidR="0036211F" w:rsidRPr="00E62BCC" w:rsidRDefault="0036211F" w:rsidP="00A20238">
      <w:pPr>
        <w:pStyle w:val="PURBullet-Indented"/>
        <w:numPr>
          <w:ilvl w:val="0"/>
          <w:numId w:val="11"/>
        </w:numPr>
        <w:spacing w:line="230" w:lineRule="exact"/>
        <w:rPr>
          <w:rFonts w:eastAsia="Gulim" w:cs="Arial"/>
        </w:rPr>
      </w:pPr>
      <w:r w:rsidRPr="00E62BCC">
        <w:rPr>
          <w:rFonts w:eastAsia="Gulim" w:cs="Arial"/>
        </w:rPr>
        <w:t>로고</w:t>
      </w:r>
      <w:r w:rsidRPr="00E62BCC">
        <w:rPr>
          <w:rFonts w:eastAsia="Gulim" w:cs="Arial"/>
        </w:rPr>
        <w:t>,</w:t>
      </w:r>
    </w:p>
    <w:p w14:paraId="6888684C" w14:textId="77777777" w:rsidR="0036211F" w:rsidRPr="00E62BCC" w:rsidRDefault="0036211F" w:rsidP="00A20238">
      <w:pPr>
        <w:pStyle w:val="PURBullet-Indented"/>
        <w:numPr>
          <w:ilvl w:val="0"/>
          <w:numId w:val="11"/>
        </w:numPr>
        <w:spacing w:line="230" w:lineRule="exact"/>
        <w:rPr>
          <w:rFonts w:eastAsia="Gulim" w:cs="Arial"/>
        </w:rPr>
      </w:pPr>
      <w:r w:rsidRPr="00E62BCC">
        <w:rPr>
          <w:rFonts w:eastAsia="Gulim" w:cs="Arial"/>
        </w:rPr>
        <w:t>상표</w:t>
      </w:r>
      <w:r w:rsidRPr="00E62BCC">
        <w:rPr>
          <w:rFonts w:eastAsia="Gulim" w:cs="Arial"/>
        </w:rPr>
        <w:t>,</w:t>
      </w:r>
    </w:p>
    <w:p w14:paraId="6888684D" w14:textId="77777777" w:rsidR="0036211F" w:rsidRPr="00E62BCC" w:rsidRDefault="0036211F" w:rsidP="00A20238">
      <w:pPr>
        <w:pStyle w:val="PURBullet-Indented"/>
        <w:numPr>
          <w:ilvl w:val="0"/>
          <w:numId w:val="11"/>
        </w:numPr>
        <w:spacing w:line="230" w:lineRule="exact"/>
        <w:rPr>
          <w:rFonts w:eastAsia="Gulim" w:cs="Arial"/>
        </w:rPr>
      </w:pPr>
      <w:r w:rsidRPr="00E62BCC">
        <w:rPr>
          <w:rFonts w:eastAsia="Gulim" w:cs="Arial"/>
        </w:rPr>
        <w:t>저작권</w:t>
      </w:r>
      <w:r w:rsidRPr="00E62BCC">
        <w:rPr>
          <w:rFonts w:eastAsia="Gulim" w:cs="Arial"/>
        </w:rPr>
        <w:t>,</w:t>
      </w:r>
    </w:p>
    <w:p w14:paraId="6888684E" w14:textId="77777777" w:rsidR="0036211F" w:rsidRPr="00E62BCC" w:rsidRDefault="0036211F" w:rsidP="00A20238">
      <w:pPr>
        <w:pStyle w:val="PURBullet-Indented"/>
        <w:numPr>
          <w:ilvl w:val="0"/>
          <w:numId w:val="11"/>
        </w:numPr>
        <w:spacing w:line="230" w:lineRule="exact"/>
        <w:rPr>
          <w:rFonts w:eastAsia="Gulim" w:cs="Arial"/>
        </w:rPr>
      </w:pPr>
      <w:r w:rsidRPr="00E62BCC">
        <w:rPr>
          <w:rFonts w:eastAsia="Gulim" w:cs="Arial"/>
        </w:rPr>
        <w:t>디지털</w:t>
      </w:r>
      <w:r w:rsidRPr="00E62BCC">
        <w:rPr>
          <w:rFonts w:eastAsia="Gulim" w:cs="Arial"/>
        </w:rPr>
        <w:t xml:space="preserve"> </w:t>
      </w:r>
      <w:r w:rsidRPr="00E62BCC">
        <w:rPr>
          <w:rFonts w:eastAsia="Gulim" w:cs="Arial"/>
        </w:rPr>
        <w:t>워터마크</w:t>
      </w:r>
      <w:r w:rsidRPr="00E62BCC">
        <w:rPr>
          <w:rFonts w:eastAsia="Gulim" w:cs="Arial"/>
        </w:rPr>
        <w:t xml:space="preserve"> </w:t>
      </w:r>
      <w:r w:rsidRPr="00E62BCC">
        <w:rPr>
          <w:rFonts w:eastAsia="Gulim" w:cs="Arial"/>
        </w:rPr>
        <w:t>또는</w:t>
      </w:r>
    </w:p>
    <w:p w14:paraId="6888684F" w14:textId="77777777" w:rsidR="0036211F" w:rsidRPr="00E62BCC" w:rsidRDefault="0036211F" w:rsidP="00A20238">
      <w:pPr>
        <w:pStyle w:val="PURBullet-Indented"/>
        <w:numPr>
          <w:ilvl w:val="0"/>
          <w:numId w:val="11"/>
        </w:numPr>
        <w:spacing w:line="230" w:lineRule="exact"/>
        <w:rPr>
          <w:rFonts w:eastAsia="Gulim" w:cs="Arial"/>
          <w:lang w:eastAsia="ko-KR"/>
        </w:rPr>
      </w:pPr>
      <w:r w:rsidRPr="00E62BCC">
        <w:rPr>
          <w:rFonts w:eastAsia="Gulim" w:cs="Arial"/>
          <w:lang w:eastAsia="ko-KR"/>
        </w:rPr>
        <w:t>Microsoft</w:t>
      </w:r>
      <w:r w:rsidRPr="00E62BCC">
        <w:rPr>
          <w:rFonts w:eastAsia="Gulim" w:cs="Arial"/>
          <w:lang w:eastAsia="ko-KR"/>
        </w:rPr>
        <w:t>나</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공급자의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w:t>
      </w:r>
    </w:p>
    <w:p w14:paraId="68886850" w14:textId="77777777" w:rsidR="0036211F" w:rsidRPr="00E62BCC" w:rsidRDefault="0036211F" w:rsidP="0036211F">
      <w:pPr>
        <w:pStyle w:val="PURBody-Indented"/>
        <w:rPr>
          <w:rFonts w:eastAsia="Gulim" w:cs="Arial"/>
          <w:lang w:eastAsia="ko-KR"/>
        </w:rPr>
      </w:pPr>
      <w:r w:rsidRPr="00E62BCC">
        <w:rPr>
          <w:rFonts w:eastAsia="Gulim" w:cs="Arial"/>
          <w:lang w:eastAsia="ko-KR"/>
        </w:rPr>
        <w:t xml:space="preserve">Bing Maps API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콘텐츠의</w:t>
      </w:r>
      <w:r w:rsidRPr="00E62BCC">
        <w:rPr>
          <w:rFonts w:eastAsia="Gulim" w:cs="Arial"/>
          <w:lang w:eastAsia="ko-KR"/>
        </w:rPr>
        <w:t xml:space="preserve"> </w:t>
      </w:r>
      <w:r w:rsidRPr="00E62BCC">
        <w:rPr>
          <w:rFonts w:eastAsia="Gulim" w:cs="Arial"/>
          <w:lang w:eastAsia="ko-KR"/>
        </w:rPr>
        <w:t>사용에는</w:t>
      </w:r>
      <w:r w:rsidRPr="00E62BCC">
        <w:rPr>
          <w:rFonts w:eastAsia="Gulim" w:cs="Arial"/>
          <w:lang w:eastAsia="ko-KR"/>
        </w:rPr>
        <w:t xml:space="preserve"> </w:t>
      </w:r>
      <w:hyperlink r:id="rId139" w:history="1">
        <w:r w:rsidRPr="00E62BCC">
          <w:rPr>
            <w:rStyle w:val="Hyperlink"/>
            <w:rFonts w:eastAsia="Gulim" w:cs="Arial"/>
            <w:lang w:eastAsia="ko-KR"/>
          </w:rPr>
          <w:t>http://go.microsoft.com/?linkid=9710837</w:t>
        </w:r>
      </w:hyperlink>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조건도</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851" w14:textId="77777777" w:rsidR="0036211F" w:rsidRPr="00E62BCC" w:rsidRDefault="0036211F" w:rsidP="0036211F">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852" w14:textId="77777777" w:rsidR="0036211F" w:rsidRPr="00E62BCC" w:rsidRDefault="0036211F" w:rsidP="00A20238">
      <w:pPr>
        <w:pStyle w:val="PURBody-Indented"/>
        <w:spacing w:after="0"/>
        <w:ind w:left="274"/>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853" w14:textId="77777777" w:rsidR="00F60F84" w:rsidRPr="00E62BCC" w:rsidRDefault="00F60F84" w:rsidP="0036211F">
      <w:pPr>
        <w:pStyle w:val="PURBody-Indented"/>
        <w:rPr>
          <w:rFonts w:eastAsia="Gulim" w:cs="Arial"/>
          <w:lang w:eastAsia="ko-KR"/>
        </w:rPr>
      </w:pPr>
    </w:p>
    <w:p w14:paraId="68886854" w14:textId="77777777" w:rsidR="00F60F84" w:rsidRPr="00466CDF" w:rsidRDefault="009A4C7C" w:rsidP="00F60F84">
      <w:pPr>
        <w:pStyle w:val="PURHeading2"/>
        <w:pBdr>
          <w:bottom w:val="single" w:sz="4" w:space="1" w:color="auto"/>
        </w:pBdr>
        <w:rPr>
          <w:rFonts w:ascii="Arial" w:eastAsia="Gulim" w:hAnsi="Arial" w:cs="Arial"/>
          <w:b/>
          <w:bCs/>
        </w:rPr>
      </w:pPr>
      <w:bookmarkStart w:id="367" w:name="SALTerms_Desktop"/>
      <w:r w:rsidRPr="00466CDF">
        <w:rPr>
          <w:rFonts w:ascii="Arial" w:eastAsia="Gulim" w:hAnsi="Arial" w:cs="Arial"/>
          <w:b/>
          <w:bCs/>
        </w:rPr>
        <w:t>데스크톱</w:t>
      </w:r>
      <w:r w:rsidRPr="00466CDF">
        <w:rPr>
          <w:rFonts w:ascii="Arial" w:eastAsia="Gulim" w:hAnsi="Arial" w:cs="Arial"/>
          <w:b/>
          <w:bCs/>
        </w:rPr>
        <w:t xml:space="preserve"> </w:t>
      </w:r>
      <w:r w:rsidRPr="00466CDF">
        <w:rPr>
          <w:rFonts w:ascii="Arial" w:eastAsia="Gulim" w:hAnsi="Arial" w:cs="Arial"/>
          <w:b/>
          <w:bCs/>
        </w:rPr>
        <w:t>응용</w:t>
      </w:r>
      <w:r w:rsidRPr="00466CDF">
        <w:rPr>
          <w:rFonts w:ascii="Arial" w:eastAsia="Gulim" w:hAnsi="Arial" w:cs="Arial"/>
          <w:b/>
          <w:bCs/>
        </w:rPr>
        <w:t xml:space="preserve"> </w:t>
      </w:r>
      <w:r w:rsidRPr="00466CDF">
        <w:rPr>
          <w:rFonts w:ascii="Arial" w:eastAsia="Gulim" w:hAnsi="Arial" w:cs="Arial"/>
          <w:b/>
          <w:bCs/>
        </w:rPr>
        <w:t>프로그램</w:t>
      </w:r>
      <w:bookmarkEnd w:id="367"/>
    </w:p>
    <w:p w14:paraId="68886855" w14:textId="77777777" w:rsidR="001F7A9F" w:rsidRPr="00E62BCC" w:rsidRDefault="001F7A9F" w:rsidP="00A50403">
      <w:pPr>
        <w:pStyle w:val="PURBullet-Indented"/>
        <w:numPr>
          <w:ilvl w:val="0"/>
          <w:numId w:val="0"/>
        </w:numPr>
        <w:rPr>
          <w:rFonts w:eastAsia="Gulim" w:cs="Arial"/>
        </w:rPr>
        <w:sectPr w:rsidR="001F7A9F" w:rsidRPr="00E62BCC" w:rsidSect="00762C85">
          <w:type w:val="continuous"/>
          <w:pgSz w:w="12240" w:h="15840" w:code="1"/>
          <w:pgMar w:top="1166" w:right="720" w:bottom="720" w:left="720" w:header="432" w:footer="288" w:gutter="0"/>
          <w:cols w:space="360"/>
          <w:docGrid w:linePitch="360"/>
        </w:sectPr>
      </w:pPr>
    </w:p>
    <w:p w14:paraId="68886856" w14:textId="77777777" w:rsidR="00BF78C0" w:rsidRPr="00E62BCC" w:rsidRDefault="00BF78C0" w:rsidP="00A20238">
      <w:pPr>
        <w:pStyle w:val="PURBullet-Indented"/>
        <w:spacing w:line="220" w:lineRule="exact"/>
        <w:ind w:left="490"/>
        <w:rPr>
          <w:rFonts w:eastAsia="Gulim" w:cs="Arial"/>
        </w:rPr>
      </w:pPr>
      <w:r w:rsidRPr="00E62BCC">
        <w:rPr>
          <w:rFonts w:eastAsia="Gulim" w:cs="Arial"/>
        </w:rPr>
        <w:lastRenderedPageBreak/>
        <w:t xml:space="preserve">Office </w:t>
      </w:r>
      <w:r w:rsidRPr="00E62BCC">
        <w:rPr>
          <w:rFonts w:eastAsia="Gulim" w:cs="Arial"/>
        </w:rPr>
        <w:t>복수</w:t>
      </w:r>
      <w:r w:rsidRPr="00E62BCC">
        <w:rPr>
          <w:rFonts w:eastAsia="Gulim" w:cs="Arial"/>
        </w:rPr>
        <w:t xml:space="preserve"> </w:t>
      </w:r>
      <w:r w:rsidRPr="00E62BCC">
        <w:rPr>
          <w:rFonts w:eastAsia="Gulim" w:cs="Arial"/>
        </w:rPr>
        <w:t>언어</w:t>
      </w:r>
      <w:r w:rsidRPr="00E62BCC">
        <w:rPr>
          <w:rFonts w:eastAsia="Gulim" w:cs="Arial"/>
        </w:rPr>
        <w:t xml:space="preserve"> </w:t>
      </w:r>
      <w:r w:rsidRPr="00E62BCC">
        <w:rPr>
          <w:rFonts w:eastAsia="Gulim" w:cs="Arial"/>
        </w:rPr>
        <w:t>팩</w:t>
      </w:r>
      <w:r w:rsidRPr="00E62BCC">
        <w:rPr>
          <w:rFonts w:eastAsia="Gulim" w:cs="Arial"/>
        </w:rPr>
        <w:t xml:space="preserve"> 2013</w:t>
      </w:r>
    </w:p>
    <w:p w14:paraId="68886857" w14:textId="77777777" w:rsidR="00BF78C0" w:rsidRPr="00E62BCC" w:rsidRDefault="00BF78C0" w:rsidP="00A20238">
      <w:pPr>
        <w:pStyle w:val="PURBullet-Indented"/>
        <w:spacing w:line="220" w:lineRule="exact"/>
        <w:ind w:left="490"/>
        <w:rPr>
          <w:rFonts w:eastAsia="Gulim" w:cs="Arial"/>
        </w:rPr>
      </w:pPr>
      <w:r w:rsidRPr="00E62BCC">
        <w:rPr>
          <w:rFonts w:eastAsia="Gulim" w:cs="Arial"/>
        </w:rPr>
        <w:t xml:space="preserve">Office Professional Plus 2013 </w:t>
      </w:r>
    </w:p>
    <w:p w14:paraId="68886858" w14:textId="77777777" w:rsidR="00FA0FD5" w:rsidRPr="00E62BCC" w:rsidRDefault="00FA0FD5" w:rsidP="00A20238">
      <w:pPr>
        <w:pStyle w:val="PURBullet-Indented"/>
        <w:spacing w:line="220" w:lineRule="exact"/>
        <w:ind w:left="490"/>
        <w:rPr>
          <w:rFonts w:eastAsia="Gulim" w:cs="Arial"/>
        </w:rPr>
      </w:pPr>
      <w:r w:rsidRPr="00E62BCC">
        <w:rPr>
          <w:rFonts w:eastAsia="Gulim" w:cs="Arial"/>
        </w:rPr>
        <w:t>Office Standard 2013</w:t>
      </w:r>
    </w:p>
    <w:p w14:paraId="68886859" w14:textId="77777777" w:rsidR="008B1CCE" w:rsidRPr="00E62BCC" w:rsidRDefault="008B1CCE" w:rsidP="00A20238">
      <w:pPr>
        <w:pStyle w:val="PURBullet-Indented"/>
        <w:spacing w:line="220" w:lineRule="exact"/>
        <w:ind w:left="490"/>
        <w:rPr>
          <w:rFonts w:eastAsia="Gulim" w:cs="Arial"/>
        </w:rPr>
      </w:pPr>
      <w:r w:rsidRPr="00E62BCC">
        <w:rPr>
          <w:rFonts w:eastAsia="Gulim" w:cs="Arial"/>
        </w:rPr>
        <w:t>Project 2013 Professional</w:t>
      </w:r>
    </w:p>
    <w:p w14:paraId="6888685A" w14:textId="77777777" w:rsidR="00234924" w:rsidRPr="00E62BCC" w:rsidRDefault="00BF78C0" w:rsidP="00A20238">
      <w:pPr>
        <w:pStyle w:val="PURBullet-Indented"/>
        <w:spacing w:line="220" w:lineRule="exact"/>
        <w:ind w:left="490"/>
        <w:rPr>
          <w:rFonts w:eastAsia="Gulim" w:cs="Arial"/>
        </w:rPr>
      </w:pPr>
      <w:r w:rsidRPr="00E62BCC">
        <w:rPr>
          <w:rFonts w:eastAsia="Gulim" w:cs="Arial"/>
        </w:rPr>
        <w:t>Project 2013 Standard</w:t>
      </w:r>
    </w:p>
    <w:p w14:paraId="6888685B" w14:textId="77777777" w:rsidR="00FA0FD5" w:rsidRPr="00E62BCC" w:rsidRDefault="00FA0FD5" w:rsidP="00DA1A17">
      <w:pPr>
        <w:pStyle w:val="PURBullet-Indented"/>
        <w:rPr>
          <w:rFonts w:eastAsia="Gulim" w:cs="Arial"/>
        </w:rPr>
      </w:pPr>
      <w:r w:rsidRPr="00E62BCC">
        <w:rPr>
          <w:rFonts w:eastAsia="Gulim" w:cs="Arial"/>
        </w:rPr>
        <w:t>Visio 2013 Professional</w:t>
      </w:r>
    </w:p>
    <w:p w14:paraId="6888685C" w14:textId="77777777" w:rsidR="008B1CCE" w:rsidRPr="00E62BCC" w:rsidRDefault="00312D35" w:rsidP="00DA1A17">
      <w:pPr>
        <w:pStyle w:val="PURBullet-Indented"/>
        <w:rPr>
          <w:rFonts w:eastAsia="Gulim" w:cs="Arial"/>
        </w:rPr>
      </w:pPr>
      <w:r>
        <w:rPr>
          <w:rFonts w:eastAsia="Gulim" w:cs="Arial"/>
        </w:rPr>
        <w:br w:type="column"/>
      </w:r>
      <w:r w:rsidR="008B1CCE" w:rsidRPr="00E62BCC">
        <w:rPr>
          <w:rFonts w:eastAsia="Gulim" w:cs="Arial"/>
        </w:rPr>
        <w:lastRenderedPageBreak/>
        <w:t>Visio 2013 Standard</w:t>
      </w:r>
    </w:p>
    <w:p w14:paraId="6888685D" w14:textId="77777777" w:rsidR="008B1CCE" w:rsidRPr="00E62BCC" w:rsidRDefault="00830DCA" w:rsidP="00DA1A17">
      <w:pPr>
        <w:pStyle w:val="PURBullet-Indented"/>
        <w:rPr>
          <w:rFonts w:eastAsia="Gulim" w:cs="Arial"/>
        </w:rPr>
      </w:pPr>
      <w:r w:rsidRPr="00E62BCC">
        <w:rPr>
          <w:rFonts w:eastAsia="Gulim" w:cs="Arial"/>
        </w:rPr>
        <w:t>Visual Studio Premium 2013</w:t>
      </w:r>
    </w:p>
    <w:p w14:paraId="6888685E" w14:textId="77777777" w:rsidR="00FA0FD5" w:rsidRPr="00E62BCC" w:rsidRDefault="00830DCA" w:rsidP="00A20238">
      <w:pPr>
        <w:pStyle w:val="PURBullet-Indented"/>
        <w:spacing w:line="220" w:lineRule="exact"/>
        <w:ind w:left="490"/>
        <w:rPr>
          <w:rFonts w:eastAsia="Gulim" w:cs="Arial"/>
        </w:rPr>
      </w:pPr>
      <w:r w:rsidRPr="00E62BCC">
        <w:rPr>
          <w:rFonts w:eastAsia="Gulim" w:cs="Arial"/>
        </w:rPr>
        <w:t>Visual Studio Professional 2013</w:t>
      </w:r>
    </w:p>
    <w:p w14:paraId="6888685F" w14:textId="77777777" w:rsidR="00BF78C0" w:rsidRPr="00E62BCC" w:rsidRDefault="00830DCA" w:rsidP="00DA1A17">
      <w:pPr>
        <w:pStyle w:val="PURBullet-Indented"/>
        <w:rPr>
          <w:rFonts w:eastAsia="Gulim" w:cs="Arial"/>
        </w:rPr>
      </w:pPr>
      <w:r w:rsidRPr="00E62BCC">
        <w:rPr>
          <w:rFonts w:eastAsia="Gulim" w:cs="Arial"/>
        </w:rPr>
        <w:t>Visual Studio Ultimate 2013</w:t>
      </w:r>
    </w:p>
    <w:p w14:paraId="68886860" w14:textId="77777777" w:rsidR="00BF78C0" w:rsidRPr="00E62BCC" w:rsidRDefault="00BF78C0" w:rsidP="00DA1A17">
      <w:pPr>
        <w:pStyle w:val="PURBullet-Indented"/>
        <w:rPr>
          <w:rFonts w:eastAsia="Gulim" w:cs="Arial"/>
        </w:rPr>
      </w:pPr>
      <w:r w:rsidRPr="00E62BCC">
        <w:rPr>
          <w:rFonts w:eastAsia="Gulim" w:cs="Arial"/>
        </w:rPr>
        <w:t>Visual Studio Test Professional 2013</w:t>
      </w:r>
    </w:p>
    <w:p w14:paraId="68886861" w14:textId="77777777" w:rsidR="00EE7C5B" w:rsidRPr="00E62BCC" w:rsidRDefault="00EE7C5B" w:rsidP="00EE7C5B">
      <w:pPr>
        <w:pStyle w:val="PURBullet-Indented"/>
        <w:numPr>
          <w:ilvl w:val="0"/>
          <w:numId w:val="0"/>
        </w:numPr>
        <w:ind w:left="270"/>
        <w:rPr>
          <w:rFonts w:eastAsia="Gulim" w:cs="Arial"/>
        </w:rPr>
      </w:pPr>
    </w:p>
    <w:p w14:paraId="68886862" w14:textId="77777777" w:rsidR="001F7A9F" w:rsidRPr="00E62BCC" w:rsidRDefault="001F7A9F" w:rsidP="0052042E">
      <w:pPr>
        <w:pStyle w:val="PURBullet-Indented"/>
        <w:numPr>
          <w:ilvl w:val="0"/>
          <w:numId w:val="0"/>
        </w:numPr>
        <w:ind w:left="486" w:hanging="216"/>
        <w:rPr>
          <w:rFonts w:eastAsia="Gulim" w:cs="Arial"/>
        </w:rPr>
        <w:sectPr w:rsidR="001F7A9F" w:rsidRPr="00E62BCC" w:rsidSect="00762C85">
          <w:type w:val="continuous"/>
          <w:pgSz w:w="12240" w:h="15840" w:code="1"/>
          <w:pgMar w:top="1166" w:right="720" w:bottom="720" w:left="720" w:header="432" w:footer="288" w:gutter="0"/>
          <w:cols w:num="2" w:space="360"/>
          <w:docGrid w:linePitch="360"/>
        </w:sectPr>
      </w:pPr>
    </w:p>
    <w:p w14:paraId="68886863" w14:textId="77777777" w:rsidR="001F7A9F" w:rsidRPr="00E62BCC" w:rsidRDefault="001F7A9F" w:rsidP="00A20238">
      <w:pPr>
        <w:pStyle w:val="PURBlueStrong"/>
        <w:spacing w:after="0" w:line="240" w:lineRule="auto"/>
        <w:rPr>
          <w:rFonts w:eastAsia="Gulim" w:cs="Arial"/>
        </w:rPr>
      </w:pPr>
    </w:p>
    <w:p w14:paraId="68886864" w14:textId="77777777" w:rsidR="009A4C7C" w:rsidRPr="00E62BCC" w:rsidRDefault="009A4C7C" w:rsidP="009A4C7C">
      <w:pPr>
        <w:pStyle w:val="PURBlueStrong"/>
        <w:rPr>
          <w:rFonts w:eastAsia="Gulim" w:cs="Arial"/>
          <w:lang w:eastAsia="ko-KR"/>
        </w:rPr>
      </w:pPr>
      <w:r w:rsidRPr="00E62BCC">
        <w:rPr>
          <w:rStyle w:val="PURBlueStrong-IndentedChar"/>
          <w:rFonts w:eastAsia="Gulim" w:cs="Arial"/>
          <w:smallCaps/>
          <w:lang w:eastAsia="ko-KR"/>
        </w:rPr>
        <w:t>구독자</w:t>
      </w:r>
      <w:r w:rsidRPr="00E62BCC">
        <w:rPr>
          <w:rStyle w:val="PURBlueStrong-IndentedChar"/>
          <w:rFonts w:eastAsia="Gulim" w:cs="Arial"/>
          <w:smallCaps/>
          <w:lang w:eastAsia="ko-KR"/>
        </w:rPr>
        <w:t xml:space="preserve"> </w:t>
      </w:r>
      <w:r w:rsidRPr="00E62BCC">
        <w:rPr>
          <w:rStyle w:val="PURBlueStrong-IndentedChar"/>
          <w:rFonts w:eastAsia="Gulim" w:cs="Arial"/>
          <w:smallCaps/>
          <w:lang w:eastAsia="ko-KR"/>
        </w:rPr>
        <w:t>액세스</w:t>
      </w:r>
      <w:r w:rsidRPr="00E62BCC">
        <w:rPr>
          <w:rStyle w:val="PURBlueStrong-IndentedChar"/>
          <w:rFonts w:eastAsia="Gulim" w:cs="Arial"/>
          <w:smallCaps/>
          <w:lang w:eastAsia="ko-KR"/>
        </w:rPr>
        <w:t xml:space="preserve"> </w:t>
      </w:r>
      <w:r w:rsidRPr="00E62BCC">
        <w:rPr>
          <w:rStyle w:val="PURBlueStrong-IndentedChar"/>
          <w:rFonts w:eastAsia="Gulim" w:cs="Arial"/>
          <w:smallCaps/>
          <w:lang w:eastAsia="ko-KR"/>
        </w:rPr>
        <w:t>라이선스</w:t>
      </w:r>
      <w:r w:rsidRPr="00E62BCC">
        <w:rPr>
          <w:rStyle w:val="PURBlueStrong-IndentedChar"/>
          <w:rFonts w:eastAsia="Gulim" w:cs="Arial"/>
          <w:smallCaps/>
          <w:lang w:eastAsia="ko-KR"/>
        </w:rPr>
        <w:t>(SAL)</w:t>
      </w:r>
    </w:p>
    <w:p w14:paraId="68886865" w14:textId="77777777" w:rsidR="009A4C7C" w:rsidRPr="00E62BCC" w:rsidRDefault="009A4C7C" w:rsidP="00902B3A">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w:t>
      </w:r>
      <w:r w:rsidRPr="00E62BCC">
        <w:rPr>
          <w:rFonts w:eastAsia="Gulim" w:cs="Arial"/>
          <w:lang w:eastAsia="ko-KR"/>
        </w:rPr>
        <w:t>실질적인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여부에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lang w:eastAsia="ko-KR"/>
        </w:rPr>
        <w:t>직</w:t>
      </w:r>
      <w:r w:rsidRPr="00E62BCC">
        <w:rPr>
          <w:rFonts w:eastAsia="Gulim" w:cs="Arial"/>
          <w:lang w:eastAsia="ko-KR"/>
        </w:rPr>
        <w:t>/</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가진</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사용자에게</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SAL</w:t>
      </w:r>
      <w:r w:rsidRPr="00E62BCC">
        <w:rPr>
          <w:rFonts w:eastAsia="Gulim" w:cs="Arial"/>
          <w:lang w:eastAsia="ko-KR"/>
        </w:rPr>
        <w:t>은</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제외하고는</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파티션이나</w:t>
      </w:r>
      <w:r w:rsidRPr="00E62BCC">
        <w:rPr>
          <w:rFonts w:eastAsia="Gulim" w:cs="Arial"/>
          <w:lang w:eastAsia="ko-KR"/>
        </w:rPr>
        <w:t xml:space="preserve"> </w:t>
      </w:r>
      <w:r w:rsidRPr="00E62BCC">
        <w:rPr>
          <w:rFonts w:eastAsia="Gulim" w:cs="Arial"/>
          <w:lang w:eastAsia="ko-KR"/>
        </w:rPr>
        <w:t>블레이드는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장치로</w:t>
      </w:r>
      <w:r w:rsidRPr="00E62BCC">
        <w:rPr>
          <w:rFonts w:eastAsia="Gulim" w:cs="Arial"/>
          <w:lang w:eastAsia="ko-KR"/>
        </w:rPr>
        <w:t xml:space="preserve"> </w:t>
      </w:r>
      <w:r w:rsidRPr="00E62BCC">
        <w:rPr>
          <w:rFonts w:eastAsia="Gulim" w:cs="Arial"/>
          <w:lang w:eastAsia="ko-KR"/>
        </w:rPr>
        <w:t>간주합니다</w:t>
      </w:r>
      <w:r w:rsidRPr="00E62BCC">
        <w:rPr>
          <w:rFonts w:eastAsia="Gulim" w:cs="Arial"/>
          <w:lang w:eastAsia="ko-KR"/>
        </w:rPr>
        <w:t>.</w:t>
      </w:r>
    </w:p>
    <w:p w14:paraId="68886866" w14:textId="77777777" w:rsidR="009D10D5" w:rsidRPr="00E62BCC" w:rsidRDefault="00C827EE" w:rsidP="009A4C7C">
      <w:pPr>
        <w:pStyle w:val="PURBody-Indented"/>
        <w:rPr>
          <w:rFonts w:eastAsia="Gulim" w:cs="Arial"/>
          <w:lang w:eastAsia="ko-KR"/>
        </w:rPr>
      </w:pPr>
      <w:r w:rsidRPr="00E62BCC">
        <w:rPr>
          <w:rStyle w:val="PURBlueStrong-IndentedChar"/>
          <w:rFonts w:eastAsia="Gulim" w:cs="Arial"/>
          <w:lang w:eastAsia="ko-KR"/>
        </w:rPr>
        <w:t xml:space="preserve">SAL </w:t>
      </w:r>
      <w:r w:rsidRPr="00E62BCC">
        <w:rPr>
          <w:rStyle w:val="PURBlueStrong-IndentedChar"/>
          <w:rFonts w:eastAsia="Gulim" w:cs="Arial"/>
          <w:lang w:eastAsia="ko-KR"/>
        </w:rPr>
        <w:t>유형</w:t>
      </w:r>
      <w:r w:rsidRPr="00E62BCC">
        <w:rPr>
          <w:rStyle w:val="PURBlueStrong-IndentedChar"/>
          <w:rFonts w:eastAsia="Gulim" w:cs="Arial"/>
          <w:lang w:eastAsia="ko-KR"/>
        </w:rPr>
        <w:t xml:space="preserve"> </w:t>
      </w:r>
      <w:r w:rsidRPr="00E62BCC">
        <w:rPr>
          <w:rFonts w:eastAsia="Gulim" w:cs="Arial"/>
          <w:lang w:eastAsia="ko-KR"/>
        </w:rPr>
        <w:t>SAL</w:t>
      </w:r>
      <w:r w:rsidRPr="00E62BCC">
        <w:rPr>
          <w:rFonts w:eastAsia="Gulim" w:cs="Arial"/>
          <w:lang w:eastAsia="ko-KR"/>
        </w:rPr>
        <w:t>에는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이라는</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유형만</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67" w14:textId="77777777" w:rsidR="009A4C7C" w:rsidRPr="00A20238" w:rsidRDefault="00C827EE" w:rsidP="009A4C7C">
      <w:pPr>
        <w:pStyle w:val="PURBody-Indented"/>
        <w:rPr>
          <w:rFonts w:eastAsia="Gulim" w:cs="Arial"/>
          <w:spacing w:val="-3"/>
          <w:lang w:eastAsia="ko-KR"/>
        </w:rPr>
      </w:pPr>
      <w:r w:rsidRPr="00A20238">
        <w:rPr>
          <w:rStyle w:val="Strong"/>
          <w:rFonts w:eastAsia="Gulim" w:cs="Arial"/>
          <w:spacing w:val="-3"/>
          <w:lang w:eastAsia="ko-KR"/>
        </w:rPr>
        <w:t>사용자</w:t>
      </w:r>
      <w:r w:rsidRPr="00A20238">
        <w:rPr>
          <w:rStyle w:val="Strong"/>
          <w:rFonts w:eastAsia="Gulim" w:cs="Arial"/>
          <w:spacing w:val="-3"/>
          <w:lang w:eastAsia="ko-KR"/>
        </w:rPr>
        <w:t xml:space="preserve"> SAL: </w:t>
      </w:r>
      <w:r w:rsidRPr="00A20238">
        <w:rPr>
          <w:rFonts w:eastAsia="Gulim" w:cs="Arial"/>
          <w:spacing w:val="-3"/>
          <w:lang w:eastAsia="ko-KR"/>
        </w:rPr>
        <w:t>하나의</w:t>
      </w:r>
      <w:r w:rsidRPr="00A20238">
        <w:rPr>
          <w:rFonts w:eastAsia="Gulim" w:cs="Arial"/>
          <w:spacing w:val="-3"/>
          <w:lang w:eastAsia="ko-KR"/>
        </w:rPr>
        <w:t xml:space="preserve"> </w:t>
      </w:r>
      <w:r w:rsidRPr="00A20238">
        <w:rPr>
          <w:rFonts w:eastAsia="Gulim" w:cs="Arial"/>
          <w:spacing w:val="-3"/>
          <w:lang w:eastAsia="ko-KR"/>
        </w:rPr>
        <w:t>사용자</w:t>
      </w:r>
      <w:r w:rsidRPr="00A20238">
        <w:rPr>
          <w:rFonts w:eastAsia="Gulim" w:cs="Arial"/>
          <w:spacing w:val="-3"/>
          <w:lang w:eastAsia="ko-KR"/>
        </w:rPr>
        <w:t xml:space="preserve"> CAL</w:t>
      </w:r>
      <w:r w:rsidRPr="00A20238">
        <w:rPr>
          <w:rFonts w:eastAsia="Gulim" w:cs="Arial"/>
          <w:spacing w:val="-3"/>
          <w:lang w:eastAsia="ko-KR"/>
        </w:rPr>
        <w:t>로는</w:t>
      </w:r>
      <w:r w:rsidRPr="00A20238">
        <w:rPr>
          <w:rFonts w:eastAsia="Gulim" w:cs="Arial"/>
          <w:spacing w:val="-3"/>
          <w:lang w:eastAsia="ko-KR"/>
        </w:rPr>
        <w:t xml:space="preserve"> </w:t>
      </w:r>
      <w:r w:rsidRPr="00A20238">
        <w:rPr>
          <w:rFonts w:eastAsia="Gulim" w:cs="Arial"/>
          <w:spacing w:val="-3"/>
          <w:lang w:eastAsia="ko-KR"/>
        </w:rPr>
        <w:t>한</w:t>
      </w:r>
      <w:r w:rsidRPr="00A20238">
        <w:rPr>
          <w:rFonts w:eastAsia="Gulim" w:cs="Arial"/>
          <w:spacing w:val="-3"/>
          <w:lang w:eastAsia="ko-KR"/>
        </w:rPr>
        <w:t xml:space="preserve"> </w:t>
      </w:r>
      <w:r w:rsidRPr="00A20238">
        <w:rPr>
          <w:rFonts w:eastAsia="Gulim" w:cs="Arial"/>
          <w:spacing w:val="-3"/>
          <w:lang w:eastAsia="ko-KR"/>
        </w:rPr>
        <w:t>명의</w:t>
      </w:r>
      <w:r w:rsidRPr="00A20238">
        <w:rPr>
          <w:rFonts w:eastAsia="Gulim" w:cs="Arial"/>
          <w:spacing w:val="-3"/>
          <w:lang w:eastAsia="ko-KR"/>
        </w:rPr>
        <w:t xml:space="preserve"> </w:t>
      </w:r>
      <w:r w:rsidRPr="00A20238">
        <w:rPr>
          <w:rFonts w:eastAsia="Gulim" w:cs="Arial"/>
          <w:spacing w:val="-3"/>
          <w:lang w:eastAsia="ko-KR"/>
        </w:rPr>
        <w:t>사용자가</w:t>
      </w:r>
      <w:r w:rsidRPr="00A20238">
        <w:rPr>
          <w:rFonts w:eastAsia="Gulim" w:cs="Arial"/>
          <w:spacing w:val="-3"/>
          <w:lang w:eastAsia="ko-KR"/>
        </w:rPr>
        <w:t xml:space="preserve"> </w:t>
      </w:r>
      <w:r w:rsidRPr="00A20238">
        <w:rPr>
          <w:rFonts w:eastAsia="Gulim" w:cs="Arial"/>
          <w:spacing w:val="-3"/>
          <w:lang w:eastAsia="ko-KR"/>
        </w:rPr>
        <w:t>어떤</w:t>
      </w:r>
      <w:r w:rsidRPr="00A20238">
        <w:rPr>
          <w:rFonts w:eastAsia="Gulim" w:cs="Arial"/>
          <w:spacing w:val="-3"/>
          <w:lang w:eastAsia="ko-KR"/>
        </w:rPr>
        <w:t xml:space="preserve"> </w:t>
      </w:r>
      <w:r w:rsidRPr="00A20238">
        <w:rPr>
          <w:rFonts w:eastAsia="Gulim" w:cs="Arial"/>
          <w:spacing w:val="-3"/>
          <w:lang w:eastAsia="ko-KR"/>
        </w:rPr>
        <w:t>장치든지</w:t>
      </w:r>
      <w:r w:rsidRPr="00A20238">
        <w:rPr>
          <w:rFonts w:eastAsia="Gulim" w:cs="Arial"/>
          <w:spacing w:val="-3"/>
          <w:lang w:eastAsia="ko-KR"/>
        </w:rPr>
        <w:t xml:space="preserve"> </w:t>
      </w:r>
      <w:r w:rsidRPr="00A20238">
        <w:rPr>
          <w:rFonts w:eastAsia="Gulim" w:cs="Arial"/>
          <w:spacing w:val="-3"/>
          <w:lang w:eastAsia="ko-KR"/>
        </w:rPr>
        <w:t>사용하여</w:t>
      </w:r>
      <w:r w:rsidRPr="00A20238">
        <w:rPr>
          <w:rFonts w:eastAsia="Gulim" w:cs="Arial"/>
          <w:spacing w:val="-3"/>
          <w:lang w:eastAsia="ko-KR"/>
        </w:rPr>
        <w:t xml:space="preserve"> </w:t>
      </w:r>
      <w:r w:rsidRPr="00A20238">
        <w:rPr>
          <w:rFonts w:eastAsia="Gulim" w:cs="Arial"/>
          <w:spacing w:val="-3"/>
          <w:lang w:eastAsia="ko-KR"/>
        </w:rPr>
        <w:t>소프트웨어에</w:t>
      </w:r>
      <w:r w:rsidRPr="00A20238">
        <w:rPr>
          <w:rFonts w:eastAsia="Gulim" w:cs="Arial"/>
          <w:spacing w:val="-3"/>
          <w:lang w:eastAsia="ko-KR"/>
        </w:rPr>
        <w:t xml:space="preserve"> </w:t>
      </w:r>
      <w:r w:rsidRPr="00A20238">
        <w:rPr>
          <w:rFonts w:eastAsia="Gulim" w:cs="Arial"/>
          <w:spacing w:val="-3"/>
          <w:lang w:eastAsia="ko-KR"/>
        </w:rPr>
        <w:t>액세스하거나</w:t>
      </w:r>
      <w:r w:rsidRPr="00A20238">
        <w:rPr>
          <w:rFonts w:eastAsia="Gulim" w:cs="Arial"/>
          <w:spacing w:val="-3"/>
          <w:lang w:eastAsia="ko-KR"/>
        </w:rPr>
        <w:t xml:space="preserve"> </w:t>
      </w:r>
      <w:r w:rsidRPr="00A20238">
        <w:rPr>
          <w:rFonts w:eastAsia="Gulim" w:cs="Arial"/>
          <w:spacing w:val="-3"/>
          <w:lang w:eastAsia="ko-KR"/>
        </w:rPr>
        <w:t>이를</w:t>
      </w:r>
      <w:r w:rsidRPr="00A20238">
        <w:rPr>
          <w:rFonts w:eastAsia="Gulim" w:cs="Arial"/>
          <w:spacing w:val="-3"/>
          <w:lang w:eastAsia="ko-KR"/>
        </w:rPr>
        <w:t xml:space="preserve"> </w:t>
      </w:r>
      <w:r w:rsidRPr="00A20238">
        <w:rPr>
          <w:rFonts w:eastAsia="Gulim" w:cs="Arial"/>
          <w:spacing w:val="-3"/>
          <w:lang w:eastAsia="ko-KR"/>
        </w:rPr>
        <w:t>사용할</w:t>
      </w:r>
      <w:r w:rsidRPr="00A20238">
        <w:rPr>
          <w:rFonts w:eastAsia="Gulim" w:cs="Arial"/>
          <w:spacing w:val="-3"/>
          <w:lang w:eastAsia="ko-KR"/>
        </w:rPr>
        <w:t xml:space="preserve"> </w:t>
      </w:r>
      <w:r w:rsidRPr="00A20238">
        <w:rPr>
          <w:rFonts w:eastAsia="Gulim" w:cs="Arial"/>
          <w:spacing w:val="-3"/>
          <w:lang w:eastAsia="ko-KR"/>
        </w:rPr>
        <w:t>수</w:t>
      </w:r>
      <w:r w:rsidRPr="00A20238">
        <w:rPr>
          <w:rFonts w:eastAsia="Gulim" w:cs="Arial"/>
          <w:spacing w:val="-3"/>
          <w:lang w:eastAsia="ko-KR"/>
        </w:rPr>
        <w:t xml:space="preserve"> </w:t>
      </w:r>
      <w:r w:rsidRPr="00A20238">
        <w:rPr>
          <w:rFonts w:eastAsia="Gulim" w:cs="Arial"/>
          <w:spacing w:val="-3"/>
          <w:lang w:eastAsia="ko-KR"/>
        </w:rPr>
        <w:t>있습니다</w:t>
      </w:r>
      <w:r w:rsidRPr="00A20238">
        <w:rPr>
          <w:rFonts w:eastAsia="Gulim" w:cs="Arial"/>
          <w:spacing w:val="-3"/>
          <w:lang w:eastAsia="ko-KR"/>
        </w:rPr>
        <w:t>.</w:t>
      </w:r>
    </w:p>
    <w:p w14:paraId="68886868" w14:textId="77777777" w:rsidR="009A4C7C" w:rsidRPr="00E62BCC" w:rsidRDefault="009A4C7C" w:rsidP="009A4C7C">
      <w:pPr>
        <w:pStyle w:val="PURBlueStrong"/>
        <w:rPr>
          <w:rFonts w:eastAsia="Gulim" w:cs="Arial"/>
          <w:lang w:eastAsia="ko-KR"/>
        </w:rPr>
      </w:pP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동시</w:t>
      </w:r>
      <w:r w:rsidRPr="00E62BCC">
        <w:rPr>
          <w:rFonts w:eastAsia="Gulim" w:cs="Arial"/>
          <w:lang w:eastAsia="ko-KR"/>
        </w:rPr>
        <w:t xml:space="preserve"> </w:t>
      </w:r>
      <w:r w:rsidRPr="00E62BCC">
        <w:rPr>
          <w:rFonts w:eastAsia="Gulim" w:cs="Arial"/>
          <w:lang w:eastAsia="ko-KR"/>
        </w:rPr>
        <w:t>연결</w:t>
      </w:r>
    </w:p>
    <w:p w14:paraId="68886869" w14:textId="77777777" w:rsidR="00923EF2" w:rsidRPr="00E62BCC" w:rsidRDefault="00923EF2" w:rsidP="00902B3A">
      <w:pPr>
        <w:pStyle w:val="PURBody-Indented"/>
        <w:rPr>
          <w:rFonts w:eastAsia="Gulim" w:cs="Arial"/>
          <w:lang w:eastAsia="ko-KR"/>
        </w:rPr>
      </w:pP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여러</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동시</w:t>
      </w:r>
      <w:r w:rsidRPr="00E62BCC">
        <w:rPr>
          <w:rFonts w:eastAsia="Gulim" w:cs="Arial"/>
          <w:lang w:eastAsia="ko-KR"/>
        </w:rPr>
        <w:t xml:space="preserve"> </w:t>
      </w:r>
      <w:r w:rsidRPr="00E62BCC">
        <w:rPr>
          <w:rFonts w:eastAsia="Gulim" w:cs="Arial"/>
          <w:lang w:eastAsia="ko-KR"/>
        </w:rPr>
        <w:t>연결할</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각각에</w:t>
      </w:r>
      <w:r w:rsidRPr="00E62BCC">
        <w:rPr>
          <w:rFonts w:eastAsia="Gulim" w:cs="Arial"/>
          <w:lang w:eastAsia="ko-KR"/>
        </w:rPr>
        <w:t xml:space="preserve"> </w:t>
      </w:r>
      <w:r w:rsidRPr="00E62BCC">
        <w:rPr>
          <w:rFonts w:eastAsia="Gulim" w:cs="Arial"/>
          <w:lang w:eastAsia="ko-KR"/>
        </w:rPr>
        <w:t>동시</w:t>
      </w:r>
      <w:r w:rsidRPr="00E62BCC">
        <w:rPr>
          <w:rFonts w:eastAsia="Gulim" w:cs="Arial"/>
          <w:lang w:eastAsia="ko-KR"/>
        </w:rPr>
        <w:t xml:space="preserve"> </w:t>
      </w:r>
      <w:r w:rsidRPr="00E62BCC">
        <w:rPr>
          <w:rFonts w:eastAsia="Gulim" w:cs="Arial"/>
          <w:lang w:eastAsia="ko-KR"/>
        </w:rPr>
        <w:t>연결에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예를</w:t>
      </w:r>
      <w:r w:rsidRPr="00E62BCC">
        <w:rPr>
          <w:rFonts w:eastAsia="Gulim" w:cs="Arial"/>
          <w:lang w:eastAsia="ko-KR"/>
        </w:rPr>
        <w:t xml:space="preserve"> </w:t>
      </w:r>
      <w:r w:rsidRPr="00E62BCC">
        <w:rPr>
          <w:rFonts w:eastAsia="Gulim" w:cs="Arial"/>
          <w:lang w:eastAsia="ko-KR"/>
        </w:rPr>
        <w:t>들어</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하루</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각기</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시간에</w:t>
      </w:r>
      <w:r w:rsidRPr="00E62BCC">
        <w:rPr>
          <w:rFonts w:eastAsia="Gulim" w:cs="Arial"/>
          <w:lang w:eastAsia="ko-KR"/>
        </w:rPr>
        <w:t xml:space="preserve"> PC</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랩톱에서</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액세스하려는</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하나의</w:t>
      </w:r>
      <w:r w:rsidRPr="00E62BCC">
        <w:rPr>
          <w:rFonts w:eastAsia="Gulim" w:cs="Arial"/>
          <w:lang w:eastAsia="ko-KR"/>
        </w:rPr>
        <w:t xml:space="preserve"> SAL</w:t>
      </w:r>
      <w:r w:rsidRPr="00E62BCC">
        <w:rPr>
          <w:rFonts w:eastAsia="Gulim" w:cs="Arial"/>
          <w:lang w:eastAsia="ko-KR"/>
        </w:rPr>
        <w:t>만</w:t>
      </w:r>
      <w:r w:rsidRPr="00E62BCC">
        <w:rPr>
          <w:rFonts w:eastAsia="Gulim" w:cs="Arial"/>
          <w:lang w:eastAsia="ko-KR"/>
        </w:rPr>
        <w:t xml:space="preserve"> </w:t>
      </w:r>
      <w:r w:rsidRPr="00E62BCC">
        <w:rPr>
          <w:rFonts w:eastAsia="Gulim" w:cs="Arial"/>
          <w:lang w:eastAsia="ko-KR"/>
        </w:rPr>
        <w:t>취득하면</w:t>
      </w:r>
      <w:r w:rsidRPr="00E62BCC">
        <w:rPr>
          <w:rFonts w:eastAsia="Gulim" w:cs="Arial"/>
          <w:lang w:eastAsia="ko-KR"/>
        </w:rPr>
        <w:t xml:space="preserve"> </w:t>
      </w:r>
      <w:r w:rsidRPr="00E62BCC">
        <w:rPr>
          <w:rFonts w:eastAsia="Gulim" w:cs="Arial"/>
          <w:lang w:eastAsia="ko-KR"/>
        </w:rPr>
        <w:t>되지만</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장치에서</w:t>
      </w:r>
      <w:r w:rsidRPr="00E62BCC">
        <w:rPr>
          <w:rFonts w:eastAsia="Gulim" w:cs="Arial"/>
          <w:lang w:eastAsia="ko-KR"/>
        </w:rPr>
        <w:t xml:space="preserve"> </w:t>
      </w:r>
      <w:r w:rsidRPr="00E62BCC">
        <w:rPr>
          <w:rFonts w:eastAsia="Gulim" w:cs="Arial"/>
          <w:lang w:eastAsia="ko-KR"/>
        </w:rPr>
        <w:t>동시에</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액세스하려는</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개의</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86A" w14:textId="77777777" w:rsidR="009A4C7C" w:rsidRPr="00E62BCC" w:rsidRDefault="009A4C7C" w:rsidP="00A324A8">
      <w:pPr>
        <w:pStyle w:val="PURBlueStrong"/>
        <w:rPr>
          <w:rFonts w:eastAsia="Gulim" w:cs="Arial"/>
          <w:lang w:eastAsia="ko-KR"/>
        </w:rPr>
      </w:pPr>
      <w:r w:rsidRPr="00E62BCC">
        <w:rPr>
          <w:rStyle w:val="PURBlueStrong-IndentedChar"/>
          <w:rFonts w:eastAsia="Gulim" w:cs="Arial"/>
          <w:smallCaps/>
          <w:lang w:eastAsia="ko-KR"/>
        </w:rPr>
        <w:t xml:space="preserve">SAL </w:t>
      </w:r>
      <w:r w:rsidRPr="00E62BCC">
        <w:rPr>
          <w:rStyle w:val="PURBlueStrong-IndentedChar"/>
          <w:rFonts w:eastAsia="Gulim" w:cs="Arial"/>
          <w:smallCaps/>
          <w:lang w:eastAsia="ko-KR"/>
        </w:rPr>
        <w:t>재할당</w:t>
      </w:r>
    </w:p>
    <w:p w14:paraId="6888686B" w14:textId="77777777" w:rsidR="00893CE7" w:rsidRPr="00E62BCC" w:rsidRDefault="009A4C7C" w:rsidP="00D6363C">
      <w:pPr>
        <w:pStyle w:val="PURBody-Indented"/>
        <w:rPr>
          <w:rFonts w:eastAsia="Gulim" w:cs="Arial"/>
          <w:lang w:eastAsia="ko-KR"/>
        </w:rPr>
      </w:pP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부재</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임시</w:t>
      </w:r>
      <w:r w:rsidRPr="00E62BCC">
        <w:rPr>
          <w:rFonts w:eastAsia="Gulim" w:cs="Arial"/>
          <w:lang w:eastAsia="ko-KR"/>
        </w:rPr>
        <w:t xml:space="preserve"> </w:t>
      </w:r>
      <w:r w:rsidRPr="00E62BCC">
        <w:rPr>
          <w:rFonts w:eastAsia="Gulim" w:cs="Arial"/>
          <w:lang w:eastAsia="ko-KR"/>
        </w:rPr>
        <w:t>직원에게</w:t>
      </w:r>
      <w:r w:rsidRPr="00E62BCC">
        <w:rPr>
          <w:rFonts w:eastAsia="Gulim" w:cs="Arial"/>
          <w:lang w:eastAsia="ko-KR"/>
        </w:rPr>
        <w:t xml:space="preserve"> </w:t>
      </w:r>
      <w:r w:rsidRPr="00E62BCC">
        <w:rPr>
          <w:rFonts w:eastAsia="Gulim" w:cs="Arial"/>
          <w:lang w:eastAsia="ko-KR"/>
        </w:rPr>
        <w:t>임시로</w:t>
      </w:r>
      <w:r w:rsidRPr="00E62BCC">
        <w:rPr>
          <w:rFonts w:eastAsia="Gulim" w:cs="Arial"/>
          <w:lang w:eastAsia="ko-KR"/>
        </w:rPr>
        <w:t xml:space="preserve"> </w:t>
      </w:r>
      <w:r w:rsidRPr="00E62BCC">
        <w:rPr>
          <w:rFonts w:eastAsia="Gulim" w:cs="Arial"/>
          <w:lang w:eastAsia="ko-KR"/>
        </w:rPr>
        <w:t>재할당하지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달이</w:t>
      </w:r>
      <w:r w:rsidRPr="00E62BCC">
        <w:rPr>
          <w:rFonts w:eastAsia="Gulim" w:cs="Arial"/>
          <w:lang w:eastAsia="ko-KR"/>
        </w:rPr>
        <w:t xml:space="preserve"> </w:t>
      </w:r>
      <w:r w:rsidRPr="00E62BCC">
        <w:rPr>
          <w:rFonts w:eastAsia="Gulim" w:cs="Arial"/>
          <w:lang w:eastAsia="ko-KR"/>
        </w:rPr>
        <w:t>아니라면</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사용자에서</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사용자에게</w:t>
      </w:r>
      <w:r w:rsidRPr="00E62BCC">
        <w:rPr>
          <w:rFonts w:eastAsia="Gulim" w:cs="Arial"/>
          <w:lang w:eastAsia="ko-KR"/>
        </w:rPr>
        <w:t xml:space="preserve"> </w:t>
      </w:r>
      <w:r w:rsidRPr="00E62BCC">
        <w:rPr>
          <w:rFonts w:eastAsia="Gulim" w:cs="Arial"/>
          <w:lang w:eastAsia="ko-KR"/>
        </w:rPr>
        <w:t>재할당</w:t>
      </w:r>
      <w:r w:rsidRPr="00E62BCC">
        <w:rPr>
          <w:rFonts w:eastAsia="Gulim" w:cs="Arial"/>
          <w:szCs w:val="18"/>
          <w:lang w:eastAsia="ko-KR"/>
        </w:rPr>
        <w:t>할</w:t>
      </w:r>
      <w:r w:rsidRPr="00E62BCC">
        <w:rPr>
          <w:rFonts w:eastAsia="Gulim" w:cs="Arial"/>
          <w:szCs w:val="18"/>
          <w:lang w:eastAsia="ko-KR"/>
        </w:rPr>
        <w:t xml:space="preserve"> </w:t>
      </w:r>
      <w:r w:rsidRPr="00E62BCC">
        <w:rPr>
          <w:rFonts w:eastAsia="Gulim" w:cs="Arial"/>
          <w:szCs w:val="18"/>
          <w:lang w:eastAsia="ko-KR"/>
        </w:rPr>
        <w:t>수</w:t>
      </w:r>
      <w:r w:rsidRPr="00E62BCC">
        <w:rPr>
          <w:rFonts w:eastAsia="Gulim" w:cs="Arial"/>
          <w:szCs w:val="18"/>
          <w:lang w:eastAsia="ko-KR"/>
        </w:rPr>
        <w:t xml:space="preserve"> </w:t>
      </w:r>
      <w:r w:rsidRPr="00E62BCC">
        <w:rPr>
          <w:rFonts w:eastAsia="Gulim" w:cs="Arial"/>
          <w:szCs w:val="18"/>
          <w:lang w:eastAsia="ko-KR"/>
        </w:rPr>
        <w:t>있습니다</w:t>
      </w:r>
      <w:r w:rsidRPr="00E62BCC">
        <w:rPr>
          <w:rFonts w:eastAsia="Gulim" w:cs="Arial"/>
          <w:lang w:eastAsia="ko-KR"/>
        </w:rPr>
        <w:t>.</w:t>
      </w:r>
    </w:p>
    <w:p w14:paraId="6888686C" w14:textId="77777777" w:rsidR="005F0630" w:rsidRPr="00E62BCC" w:rsidRDefault="005F0630" w:rsidP="005F0630">
      <w:pPr>
        <w:pStyle w:val="PURBlueStrong"/>
        <w:rPr>
          <w:rFonts w:eastAsia="Gulim" w:cs="Arial"/>
          <w:lang w:eastAsia="ko-KR"/>
        </w:rPr>
      </w:pPr>
      <w:r w:rsidRPr="00E62BCC">
        <w:rPr>
          <w:rFonts w:eastAsia="Gulim" w:cs="Arial"/>
          <w:lang w:eastAsia="ko-KR"/>
        </w:rPr>
        <w:t xml:space="preserve">Windows Server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사용</w:t>
      </w:r>
    </w:p>
    <w:p w14:paraId="6888686D" w14:textId="77777777" w:rsidR="005F0630" w:rsidRPr="00E62BCC" w:rsidRDefault="005F0630" w:rsidP="005F0630">
      <w:pPr>
        <w:pStyle w:val="PURBody-Indented"/>
        <w:rPr>
          <w:rFonts w:eastAsia="Gulim" w:cs="Arial"/>
          <w:lang w:eastAsia="ko-KR"/>
        </w:rPr>
      </w:pPr>
      <w:r w:rsidRPr="00E62BCC">
        <w:rPr>
          <w:rFonts w:eastAsia="Gulim" w:cs="Arial"/>
          <w:lang w:eastAsia="ko-KR"/>
        </w:rPr>
        <w:t xml:space="preserve">Windows Server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기능이나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Windows Server</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인터페이스를</w:t>
      </w:r>
      <w:r w:rsidRPr="00E62BCC">
        <w:rPr>
          <w:rFonts w:eastAsia="Gulim" w:cs="Arial"/>
          <w:lang w:eastAsia="ko-KR"/>
        </w:rPr>
        <w:t xml:space="preserve"> </w:t>
      </w:r>
      <w:r w:rsidRPr="00E62BCC">
        <w:rPr>
          <w:rFonts w:eastAsia="Gulim" w:cs="Arial"/>
          <w:lang w:eastAsia="ko-KR"/>
        </w:rPr>
        <w:t>호스트하는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w:t>
      </w:r>
      <w:r w:rsidRPr="00E62BCC">
        <w:rPr>
          <w:rFonts w:eastAsia="Gulim" w:cs="Arial"/>
          <w:lang w:eastAsia="ko-KR"/>
        </w:rPr>
        <w:t xml:space="preserve"> </w:t>
      </w:r>
      <w:r w:rsidRPr="00E62BCC">
        <w:rPr>
          <w:rFonts w:eastAsia="Gulim" w:cs="Arial"/>
          <w:lang w:eastAsia="ko-KR"/>
        </w:rPr>
        <w:t>액세스를</w:t>
      </w:r>
      <w:r w:rsidRPr="00E62BCC">
        <w:rPr>
          <w:rFonts w:eastAsia="Gulim" w:cs="Arial"/>
          <w:lang w:eastAsia="ko-KR"/>
        </w:rPr>
        <w:t xml:space="preserve"> </w:t>
      </w:r>
      <w:r w:rsidRPr="00E62BCC">
        <w:rPr>
          <w:rFonts w:eastAsia="Gulim" w:cs="Arial"/>
          <w:lang w:eastAsia="ko-KR"/>
        </w:rPr>
        <w:t>제공하여</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Office </w:t>
      </w:r>
      <w:r w:rsidRPr="00E62BCC">
        <w:rPr>
          <w:rFonts w:eastAsia="Gulim" w:cs="Arial"/>
          <w:lang w:eastAsia="ko-KR"/>
        </w:rPr>
        <w:t>등의</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제공하려면</w:t>
      </w:r>
      <w:r w:rsidRPr="00E62BCC">
        <w:rPr>
          <w:rFonts w:eastAsia="Gulim" w:cs="Arial"/>
          <w:lang w:eastAsia="ko-KR"/>
        </w:rPr>
        <w:t xml:space="preserve"> Windows Server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SAL </w:t>
      </w:r>
      <w:r w:rsidRPr="00E62BCC">
        <w:rPr>
          <w:rFonts w:eastAsia="Gulim" w:cs="Arial"/>
          <w:lang w:eastAsia="ko-KR"/>
        </w:rPr>
        <w:t>양도</w:t>
      </w:r>
      <w:r w:rsidRPr="00E62BCC">
        <w:rPr>
          <w:rFonts w:eastAsia="Gulim" w:cs="Arial"/>
          <w:lang w:eastAsia="ko-KR"/>
        </w:rPr>
        <w:t xml:space="preserve"> </w:t>
      </w:r>
      <w:r w:rsidRPr="00E62BCC">
        <w:rPr>
          <w:rFonts w:eastAsia="Gulim" w:cs="Arial"/>
          <w:lang w:eastAsia="ko-KR"/>
        </w:rPr>
        <w:t>방법은</w:t>
      </w:r>
      <w:r w:rsidRPr="00E62BCC">
        <w:rPr>
          <w:rFonts w:eastAsia="Gulim" w:cs="Arial"/>
          <w:lang w:eastAsia="ko-KR"/>
        </w:rPr>
        <w:t xml:space="preserve"> </w:t>
      </w:r>
      <w:r w:rsidRPr="00E62BCC">
        <w:rPr>
          <w:rFonts w:eastAsia="Gulim" w:cs="Arial"/>
          <w:lang w:eastAsia="ko-KR"/>
        </w:rPr>
        <w:t>위의</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SAL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86E" w14:textId="77777777" w:rsidR="00893CE7" w:rsidRPr="00E62BCC" w:rsidRDefault="00AD3685" w:rsidP="00CD6E9D">
      <w:pPr>
        <w:pStyle w:val="PURBullet-Indented"/>
        <w:keepLines/>
        <w:numPr>
          <w:ilvl w:val="0"/>
          <w:numId w:val="0"/>
        </w:numPr>
        <w:ind w:left="547"/>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86F" w14:textId="77777777" w:rsidR="009A4C7C" w:rsidRPr="00E62BCC" w:rsidRDefault="00830DCA" w:rsidP="009A4C7C">
      <w:pPr>
        <w:pStyle w:val="PURHeading1"/>
        <w:rPr>
          <w:rFonts w:eastAsia="Gulim" w:cs="Arial"/>
          <w:lang w:eastAsia="ko-KR"/>
        </w:rPr>
      </w:pP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p>
    <w:p w14:paraId="68886870" w14:textId="77777777" w:rsidR="009A4C7C" w:rsidRPr="00E62BCC" w:rsidRDefault="009A4C7C" w:rsidP="009A4C7C">
      <w:pPr>
        <w:pStyle w:val="PURProductName"/>
        <w:rPr>
          <w:rFonts w:eastAsia="Gulim" w:cs="Arial"/>
          <w:lang w:eastAsia="ko-KR"/>
        </w:rPr>
      </w:pPr>
      <w:bookmarkStart w:id="368" w:name="_Toc299519115"/>
      <w:bookmarkStart w:id="369" w:name="_Toc299531547"/>
      <w:bookmarkStart w:id="370" w:name="_Toc299531871"/>
      <w:bookmarkStart w:id="371" w:name="_Toc299957154"/>
      <w:bookmarkStart w:id="372" w:name="_Toc346536856"/>
      <w:bookmarkStart w:id="373" w:name="_Toc346895309"/>
      <w:bookmarkStart w:id="374" w:name="_Toc339280320"/>
      <w:bookmarkStart w:id="375" w:name="_Toc339280463"/>
      <w:bookmarkStart w:id="376" w:name="_Toc363552794"/>
      <w:bookmarkStart w:id="377" w:name="_Toc363552857"/>
      <w:bookmarkStart w:id="378" w:name="_Toc378682157"/>
      <w:bookmarkStart w:id="379" w:name="_Toc378682259"/>
      <w:bookmarkStart w:id="380" w:name="_Toc371268271"/>
      <w:bookmarkStart w:id="381" w:name="_Toc371268337"/>
      <w:bookmarkStart w:id="382" w:name="_Toc381961133"/>
      <w:bookmarkStart w:id="383" w:name="_Toc381961174"/>
      <w:r w:rsidRPr="00E62BCC">
        <w:rPr>
          <w:rFonts w:eastAsia="Gulim" w:cs="Arial"/>
          <w:lang w:eastAsia="ko-KR"/>
        </w:rPr>
        <w:t xml:space="preserve">Exchange Server 2013 Standard </w:t>
      </w:r>
      <w:r w:rsidRPr="00E62BCC">
        <w:rPr>
          <w:rFonts w:eastAsia="Gulim" w:cs="Arial"/>
          <w:lang w:eastAsia="ko-KR"/>
        </w:rPr>
        <w:t>및</w:t>
      </w:r>
      <w:r w:rsidRPr="00E62BCC">
        <w:rPr>
          <w:rFonts w:eastAsia="Gulim" w:cs="Arial"/>
          <w:lang w:eastAsia="ko-KR"/>
        </w:rPr>
        <w:t xml:space="preserve"> Enterprise</w:t>
      </w:r>
      <w:bookmarkEnd w:id="368"/>
      <w:bookmarkEnd w:id="369"/>
      <w:bookmarkEnd w:id="370"/>
      <w:bookmarkEnd w:id="371"/>
      <w:bookmarkEnd w:id="372"/>
      <w:bookmarkEnd w:id="373"/>
      <w:bookmarkEnd w:id="374"/>
      <w:bookmarkEnd w:id="375"/>
      <w:bookmarkEnd w:id="376"/>
      <w:bookmarkEnd w:id="377"/>
      <w:bookmarkEnd w:id="378"/>
      <w:bookmarkEnd w:id="379"/>
      <w:bookmarkEnd w:id="380"/>
      <w:bookmarkEnd w:id="381"/>
      <w:bookmarkEnd w:id="382"/>
      <w:bookmarkEnd w:id="383"/>
      <w:r w:rsidRPr="00E62BCC">
        <w:rPr>
          <w:rFonts w:eastAsia="Gulim" w:cs="Arial"/>
        </w:rPr>
        <w:fldChar w:fldCharType="begin"/>
      </w:r>
      <w:r w:rsidRPr="00E62BCC">
        <w:rPr>
          <w:rFonts w:eastAsia="Gulim" w:cs="Arial"/>
          <w:lang w:eastAsia="ko-KR"/>
        </w:rPr>
        <w:instrText xml:space="preserve">XE "Exchange Server 2013 Standard </w:instrText>
      </w:r>
      <w:r w:rsidRPr="00E62BCC">
        <w:rPr>
          <w:rFonts w:eastAsia="Gulim" w:cs="Arial"/>
          <w:lang w:eastAsia="ko-KR"/>
        </w:rPr>
        <w:instrText>및</w:instrText>
      </w:r>
      <w:r w:rsidRPr="00E62BCC">
        <w:rPr>
          <w:rFonts w:eastAsia="Gulim" w:cs="Arial"/>
          <w:lang w:eastAsia="ko-KR"/>
        </w:rPr>
        <w:instrText xml:space="preserve"> Enterprise"</w:instrText>
      </w:r>
      <w:r w:rsidRPr="00E62BCC">
        <w:rPr>
          <w:rFonts w:eastAsia="Gulim" w:cs="Arial"/>
        </w:rPr>
        <w:fldChar w:fldCharType="end"/>
      </w:r>
    </w:p>
    <w:p w14:paraId="68886871"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E62BCC" w14:paraId="68886874" w14:textId="77777777" w:rsidTr="00CA5725">
        <w:tc>
          <w:tcPr>
            <w:tcW w:w="2444" w:type="pct"/>
            <w:tcBorders>
              <w:top w:val="single" w:sz="4" w:space="0" w:color="auto"/>
            </w:tcBorders>
          </w:tcPr>
          <w:p w14:paraId="68886872" w14:textId="77777777" w:rsidR="009A4C7C" w:rsidRPr="00E62BCC" w:rsidRDefault="008F7770" w:rsidP="008F7770">
            <w:pPr>
              <w:pStyle w:val="PURLMSH"/>
              <w:rPr>
                <w:rFonts w:ascii="Arial" w:eastAsia="Gulim" w:hAnsi="Arial" w:cs="Arial"/>
                <w:lang w:eastAsia="ko-KR"/>
              </w:rPr>
            </w:pPr>
            <w:r w:rsidRPr="00E62BCC">
              <w:rPr>
                <w:rFonts w:ascii="Arial" w:eastAsia="Gulim" w:hAnsi="Arial" w:cs="Arial"/>
                <w:lang w:eastAsia="ko-KR"/>
              </w:rPr>
              <w:t xml:space="preserve">SAL </w:t>
            </w:r>
            <w:r w:rsidRPr="00E62BCC">
              <w:rPr>
                <w:rFonts w:ascii="Arial" w:eastAsia="Gulim" w:hAnsi="Arial" w:cs="Arial"/>
                <w:lang w:eastAsia="ko-KR"/>
              </w:rPr>
              <w:t>일반</w:t>
            </w:r>
            <w:r w:rsidRPr="00E62BCC">
              <w:rPr>
                <w:rFonts w:ascii="Arial" w:eastAsia="Gulim" w:hAnsi="Arial" w:cs="Arial"/>
                <w:lang w:eastAsia="ko-KR"/>
              </w:rPr>
              <w:t xml:space="preserve"> </w:t>
            </w:r>
            <w:r w:rsidRPr="00E62BCC">
              <w:rPr>
                <w:rFonts w:ascii="Arial" w:eastAsia="Gulim" w:hAnsi="Arial" w:cs="Arial"/>
                <w:lang w:eastAsia="ko-KR"/>
              </w:rPr>
              <w:t>조건의</w:t>
            </w:r>
            <w:r w:rsidRPr="00E62BCC">
              <w:rPr>
                <w:rFonts w:ascii="Arial" w:eastAsia="Gulim" w:hAnsi="Arial" w:cs="Arial"/>
                <w:lang w:eastAsia="ko-KR"/>
              </w:rPr>
              <w:t xml:space="preserve"> </w:t>
            </w:r>
            <w:r w:rsidRPr="00E62BCC">
              <w:rPr>
                <w:rFonts w:ascii="Arial" w:eastAsia="Gulim" w:hAnsi="Arial" w:cs="Arial"/>
                <w:lang w:eastAsia="ko-KR"/>
              </w:rPr>
              <w:t>해당</w:t>
            </w:r>
            <w:r w:rsidRPr="00E62BCC">
              <w:rPr>
                <w:rFonts w:ascii="Arial" w:eastAsia="Gulim" w:hAnsi="Arial" w:cs="Arial"/>
                <w:lang w:eastAsia="ko-KR"/>
              </w:rPr>
              <w:t xml:space="preserve"> </w:t>
            </w:r>
            <w:r w:rsidRPr="00E62BCC">
              <w:rPr>
                <w:rFonts w:ascii="Arial" w:eastAsia="Gulim" w:hAnsi="Arial" w:cs="Arial"/>
                <w:lang w:eastAsia="ko-KR"/>
              </w:rPr>
              <w:t>섹션</w:t>
            </w:r>
            <w:r w:rsidRPr="00E62BCC">
              <w:rPr>
                <w:rFonts w:ascii="Arial" w:eastAsia="Gulim" w:hAnsi="Arial" w:cs="Arial"/>
                <w:lang w:eastAsia="ko-KR"/>
              </w:rPr>
              <w:t xml:space="preserve">: </w:t>
            </w:r>
            <w:hyperlink w:anchor="SALTerms_Server" w:history="1">
              <w:r w:rsidRPr="00E62BCC">
                <w:rPr>
                  <w:rStyle w:val="Hyperlink"/>
                  <w:rFonts w:ascii="Arial" w:eastAsia="Gulim" w:hAnsi="Arial" w:cs="Arial"/>
                  <w:lang w:eastAsia="ko-KR"/>
                </w:rPr>
                <w:t>서버</w:t>
              </w:r>
              <w:r w:rsidRPr="00E62BCC">
                <w:rPr>
                  <w:rStyle w:val="Hyperlink"/>
                  <w:rFonts w:ascii="Arial" w:eastAsia="Gulim" w:hAnsi="Arial" w:cs="Arial"/>
                  <w:lang w:eastAsia="ko-KR"/>
                </w:rPr>
                <w:t xml:space="preserve"> </w:t>
              </w:r>
              <w:r w:rsidRPr="00E62BCC">
                <w:rPr>
                  <w:rStyle w:val="Hyperlink"/>
                  <w:rFonts w:ascii="Arial" w:eastAsia="Gulim" w:hAnsi="Arial" w:cs="Arial"/>
                  <w:lang w:eastAsia="ko-KR"/>
                </w:rPr>
                <w:t>소프트웨어</w:t>
              </w:r>
            </w:hyperlink>
          </w:p>
        </w:tc>
        <w:tc>
          <w:tcPr>
            <w:tcW w:w="2556" w:type="pct"/>
            <w:gridSpan w:val="2"/>
            <w:tcBorders>
              <w:top w:val="single" w:sz="4" w:space="0" w:color="auto"/>
            </w:tcBorders>
          </w:tcPr>
          <w:p w14:paraId="68886873" w14:textId="77777777" w:rsidR="009A4C7C" w:rsidRPr="00E62BCC" w:rsidRDefault="004F154D" w:rsidP="009A4C7C">
            <w:pPr>
              <w:pStyle w:val="PURLMSH"/>
              <w:rPr>
                <w:rFonts w:ascii="Arial" w:eastAsia="Gulim" w:hAnsi="Arial" w:cs="Arial"/>
              </w:rPr>
            </w:pPr>
            <w:r w:rsidRPr="00E62BCC">
              <w:rPr>
                <w:rFonts w:ascii="Arial" w:eastAsia="Gulim" w:hAnsi="Arial" w:cs="Arial"/>
              </w:rPr>
              <w:t>해당</w:t>
            </w:r>
            <w:r w:rsidRPr="00E62BCC">
              <w:rPr>
                <w:rFonts w:ascii="Arial" w:eastAsia="Gulim" w:hAnsi="Arial" w:cs="Arial"/>
              </w:rPr>
              <w:t xml:space="preserve"> </w:t>
            </w:r>
            <w:r w:rsidRPr="00E62BCC">
              <w:rPr>
                <w:rFonts w:ascii="Arial" w:eastAsia="Gulim" w:hAnsi="Arial" w:cs="Arial"/>
              </w:rPr>
              <w:t>통지</w:t>
            </w:r>
            <w:r w:rsidRPr="00E62BCC">
              <w:rPr>
                <w:rFonts w:ascii="Arial" w:eastAsia="Gulim" w:hAnsi="Arial" w:cs="Arial"/>
              </w:rPr>
              <w:t xml:space="preserve"> </w:t>
            </w:r>
            <w:r w:rsidRPr="00E62BCC">
              <w:rPr>
                <w:rFonts w:ascii="Arial" w:eastAsia="Gulim" w:hAnsi="Arial" w:cs="Arial"/>
              </w:rPr>
              <w:t>참조</w:t>
            </w:r>
            <w:r w:rsidRPr="00E62BCC">
              <w:rPr>
                <w:rFonts w:ascii="Arial" w:eastAsia="Gulim" w:hAnsi="Arial" w:cs="Arial"/>
              </w:rPr>
              <w:t xml:space="preserve">: </w:t>
            </w:r>
            <w:r w:rsidRPr="00E62BCC">
              <w:rPr>
                <w:rFonts w:ascii="Arial" w:eastAsia="Gulim" w:hAnsi="Arial" w:cs="Arial"/>
                <w:b/>
              </w:rPr>
              <w:t>없음</w:t>
            </w:r>
          </w:p>
        </w:tc>
      </w:tr>
      <w:tr w:rsidR="009A4C7C" w:rsidRPr="00E62BCC" w14:paraId="68886877" w14:textId="77777777" w:rsidTr="00CA5725">
        <w:tc>
          <w:tcPr>
            <w:tcW w:w="2444" w:type="pct"/>
          </w:tcPr>
          <w:p w14:paraId="68886875" w14:textId="77777777" w:rsidR="00F418D0" w:rsidRPr="00E62BCC" w:rsidRDefault="009A4C7C" w:rsidP="009A4C7C">
            <w:pPr>
              <w:pStyle w:val="PURLMSH"/>
              <w:rPr>
                <w:rFonts w:ascii="Arial" w:eastAsia="Gulim" w:hAnsi="Arial" w:cs="Arial"/>
                <w:i/>
                <w:lang w:eastAsia="ko-KR"/>
              </w:rPr>
            </w:pPr>
            <w:r w:rsidRPr="00E62BCC">
              <w:rPr>
                <w:rFonts w:ascii="Arial" w:eastAsia="Gulim" w:hAnsi="Arial" w:cs="Arial"/>
                <w:lang w:eastAsia="ko-KR"/>
              </w:rPr>
              <w:t>클라이언트</w:t>
            </w:r>
            <w:r w:rsidRPr="00E62BCC">
              <w:rPr>
                <w:rFonts w:ascii="Arial" w:eastAsia="Gulim" w:hAnsi="Arial" w:cs="Arial"/>
                <w:lang w:eastAsia="ko-KR"/>
              </w:rPr>
              <w:t>/</w:t>
            </w:r>
            <w:r w:rsidRPr="00E62BCC">
              <w:rPr>
                <w:rFonts w:ascii="Arial" w:eastAsia="Gulim" w:hAnsi="Arial" w:cs="Arial"/>
                <w:lang w:eastAsia="ko-KR"/>
              </w:rPr>
              <w:t>추가</w:t>
            </w:r>
            <w:r w:rsidRPr="00E62BCC">
              <w:rPr>
                <w:rFonts w:ascii="Arial" w:eastAsia="Gulim" w:hAnsi="Arial" w:cs="Arial"/>
                <w:lang w:eastAsia="ko-KR"/>
              </w:rPr>
              <w:t xml:space="preserve"> </w:t>
            </w:r>
            <w:r w:rsidRPr="00E62BCC">
              <w:rPr>
                <w:rFonts w:ascii="Arial" w:eastAsia="Gulim" w:hAnsi="Arial" w:cs="Arial"/>
                <w:lang w:eastAsia="ko-KR"/>
              </w:rPr>
              <w:t>소프트웨어</w:t>
            </w:r>
            <w:r w:rsidRPr="00E62BCC">
              <w:rPr>
                <w:rFonts w:ascii="Arial" w:eastAsia="Gulim" w:hAnsi="Arial" w:cs="Arial"/>
                <w:lang w:eastAsia="ko-KR"/>
              </w:rPr>
              <w:t xml:space="preserve">: </w:t>
            </w:r>
            <w:r w:rsidRPr="00E62BCC">
              <w:rPr>
                <w:rFonts w:ascii="Arial" w:eastAsia="Gulim" w:hAnsi="Arial" w:cs="Arial"/>
                <w:b/>
                <w:lang w:eastAsia="ko-KR"/>
              </w:rPr>
              <w:t>있음</w:t>
            </w:r>
            <w:r w:rsidRPr="00E62BCC">
              <w:rPr>
                <w:rFonts w:ascii="Arial" w:eastAsia="Gulim" w:hAnsi="Arial" w:cs="Arial"/>
                <w:i/>
                <w:lang w:eastAsia="ko-KR"/>
              </w:rPr>
              <w:t>(</w:t>
            </w:r>
            <w:hyperlink w:anchor="Appendix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E62BCC">
              <w:rPr>
                <w:rFonts w:ascii="Arial" w:eastAsia="Gulim" w:hAnsi="Arial" w:cs="Arial"/>
                <w:i/>
                <w:lang w:eastAsia="ko-KR"/>
              </w:rPr>
              <w:t xml:space="preserve"> </w:t>
            </w:r>
            <w:r w:rsidRPr="00E62BCC">
              <w:rPr>
                <w:rFonts w:ascii="Arial" w:eastAsia="Gulim" w:hAnsi="Arial" w:cs="Arial"/>
                <w:i/>
                <w:lang w:eastAsia="ko-KR"/>
              </w:rPr>
              <w:t>참조</w:t>
            </w:r>
            <w:r w:rsidRPr="00E62BCC">
              <w:rPr>
                <w:rFonts w:ascii="Arial" w:eastAsia="Gulim" w:hAnsi="Arial" w:cs="Arial"/>
                <w:i/>
                <w:lang w:eastAsia="ko-KR"/>
              </w:rPr>
              <w:t>)</w:t>
            </w:r>
          </w:p>
        </w:tc>
        <w:tc>
          <w:tcPr>
            <w:tcW w:w="2556" w:type="pct"/>
            <w:gridSpan w:val="2"/>
          </w:tcPr>
          <w:p w14:paraId="68886876" w14:textId="77777777" w:rsidR="009A4C7C" w:rsidRPr="00E62BCC" w:rsidRDefault="00D73DED" w:rsidP="009A4C7C">
            <w:pPr>
              <w:pStyle w:val="PURLMSH"/>
              <w:rPr>
                <w:rFonts w:ascii="Arial" w:eastAsia="Gulim" w:hAnsi="Arial" w:cs="Arial"/>
                <w:b/>
                <w:lang w:eastAsia="ko-KR"/>
              </w:rPr>
            </w:pPr>
            <w:r w:rsidRPr="00E62BCC">
              <w:rPr>
                <w:rFonts w:ascii="Arial" w:eastAsia="Gulim" w:hAnsi="Arial" w:cs="Arial"/>
                <w:lang w:eastAsia="ko-KR"/>
              </w:rPr>
              <w:t>데이터</w:t>
            </w:r>
            <w:r w:rsidRPr="00E62BCC">
              <w:rPr>
                <w:rFonts w:ascii="Arial" w:eastAsia="Gulim" w:hAnsi="Arial" w:cs="Arial"/>
                <w:lang w:eastAsia="ko-KR"/>
              </w:rPr>
              <w:t xml:space="preserve"> </w:t>
            </w:r>
            <w:r w:rsidRPr="00E62BCC">
              <w:rPr>
                <w:rFonts w:ascii="Arial" w:eastAsia="Gulim" w:hAnsi="Arial" w:cs="Arial"/>
                <w:lang w:eastAsia="ko-KR"/>
              </w:rPr>
              <w:t>센터</w:t>
            </w:r>
            <w:r w:rsidRPr="00E62BCC">
              <w:rPr>
                <w:rFonts w:ascii="Arial" w:eastAsia="Gulim" w:hAnsi="Arial" w:cs="Arial"/>
                <w:lang w:eastAsia="ko-KR"/>
              </w:rPr>
              <w:t xml:space="preserve"> </w:t>
            </w:r>
            <w:r w:rsidRPr="00E62BCC">
              <w:rPr>
                <w:rFonts w:ascii="Arial" w:eastAsia="Gulim" w:hAnsi="Arial" w:cs="Arial"/>
                <w:lang w:eastAsia="ko-KR"/>
              </w:rPr>
              <w:t>공급자</w:t>
            </w:r>
            <w:r w:rsidRPr="00E62BCC">
              <w:rPr>
                <w:rFonts w:ascii="Arial" w:eastAsia="Gulim" w:hAnsi="Arial" w:cs="Arial"/>
                <w:lang w:eastAsia="ko-KR"/>
              </w:rPr>
              <w:t xml:space="preserve"> </w:t>
            </w:r>
            <w:r w:rsidRPr="00E62BCC">
              <w:rPr>
                <w:rFonts w:ascii="Arial" w:eastAsia="Gulim" w:hAnsi="Arial" w:cs="Arial"/>
                <w:lang w:eastAsia="ko-KR"/>
              </w:rPr>
              <w:t>서버에서</w:t>
            </w:r>
            <w:r w:rsidRPr="00E62BCC">
              <w:rPr>
                <w:rFonts w:ascii="Arial" w:eastAsia="Gulim" w:hAnsi="Arial" w:cs="Arial"/>
                <w:lang w:eastAsia="ko-KR"/>
              </w:rPr>
              <w:t xml:space="preserve"> </w:t>
            </w:r>
            <w:r w:rsidRPr="00E62BCC">
              <w:rPr>
                <w:rFonts w:ascii="Arial" w:eastAsia="Gulim" w:hAnsi="Arial" w:cs="Arial"/>
                <w:lang w:eastAsia="ko-KR"/>
              </w:rPr>
              <w:t>소프트웨어</w:t>
            </w:r>
            <w:r w:rsidRPr="00E62BCC">
              <w:rPr>
                <w:rFonts w:ascii="Arial" w:eastAsia="Gulim" w:hAnsi="Arial" w:cs="Arial"/>
                <w:lang w:eastAsia="ko-KR"/>
              </w:rPr>
              <w:t xml:space="preserve"> </w:t>
            </w:r>
            <w:r w:rsidRPr="00E62BCC">
              <w:rPr>
                <w:rFonts w:ascii="Arial" w:eastAsia="Gulim" w:hAnsi="Arial" w:cs="Arial"/>
                <w:lang w:eastAsia="ko-KR"/>
              </w:rPr>
              <w:t>서비스에</w:t>
            </w:r>
            <w:r w:rsidRPr="00E62BCC">
              <w:rPr>
                <w:rFonts w:ascii="Arial" w:eastAsia="Gulim" w:hAnsi="Arial" w:cs="Arial"/>
                <w:lang w:eastAsia="ko-KR"/>
              </w:rPr>
              <w:t xml:space="preserve"> </w:t>
            </w:r>
            <w:r w:rsidRPr="00E62BCC">
              <w:rPr>
                <w:rFonts w:ascii="Arial" w:eastAsia="Gulim" w:hAnsi="Arial" w:cs="Arial"/>
                <w:lang w:eastAsia="ko-KR"/>
              </w:rPr>
              <w:t>대한</w:t>
            </w:r>
            <w:r w:rsidRPr="00E62BCC">
              <w:rPr>
                <w:rFonts w:ascii="Arial" w:eastAsia="Gulim" w:hAnsi="Arial" w:cs="Arial"/>
                <w:lang w:eastAsia="ko-KR"/>
              </w:rPr>
              <w:t xml:space="preserve"> </w:t>
            </w:r>
            <w:r w:rsidRPr="00E62BCC">
              <w:rPr>
                <w:rFonts w:ascii="Arial" w:eastAsia="Gulim" w:hAnsi="Arial" w:cs="Arial"/>
                <w:lang w:eastAsia="ko-KR"/>
              </w:rPr>
              <w:t>자격</w:t>
            </w:r>
            <w:r w:rsidRPr="00E62BCC">
              <w:rPr>
                <w:rFonts w:ascii="Arial" w:eastAsia="Gulim" w:hAnsi="Arial" w:cs="Arial"/>
                <w:lang w:eastAsia="ko-KR"/>
              </w:rPr>
              <w:t xml:space="preserve"> </w:t>
            </w:r>
            <w:r w:rsidRPr="00E62BCC">
              <w:rPr>
                <w:rFonts w:ascii="Arial" w:eastAsia="Gulim" w:hAnsi="Arial" w:cs="Arial"/>
                <w:lang w:eastAsia="ko-KR"/>
              </w:rPr>
              <w:t>요건</w:t>
            </w:r>
            <w:r w:rsidRPr="00E62BCC">
              <w:rPr>
                <w:rFonts w:ascii="Arial" w:eastAsia="Gulim" w:hAnsi="Arial" w:cs="Arial"/>
                <w:lang w:eastAsia="ko-KR"/>
              </w:rPr>
              <w:t xml:space="preserve">: </w:t>
            </w:r>
            <w:r w:rsidRPr="00E62BCC">
              <w:rPr>
                <w:rFonts w:ascii="Arial" w:eastAsia="Gulim" w:hAnsi="Arial" w:cs="Arial"/>
                <w:b/>
                <w:lang w:eastAsia="ko-KR"/>
              </w:rPr>
              <w:t>있음</w:t>
            </w:r>
          </w:p>
        </w:tc>
      </w:tr>
      <w:tr w:rsidR="009A4C7C" w:rsidRPr="00E62BCC" w14:paraId="68886879" w14:textId="77777777" w:rsidTr="00CA5725">
        <w:tc>
          <w:tcPr>
            <w:tcW w:w="5000" w:type="pct"/>
            <w:gridSpan w:val="3"/>
            <w:shd w:val="clear" w:color="auto" w:fill="E5EEF7"/>
          </w:tcPr>
          <w:p w14:paraId="68886878" w14:textId="77777777" w:rsidR="009A4C7C" w:rsidRPr="00E62BCC" w:rsidRDefault="00F418D0" w:rsidP="00170E0B">
            <w:pPr>
              <w:pStyle w:val="PURTableHeaderBlue"/>
              <w:rPr>
                <w:rFonts w:eastAsia="Gulim" w:cs="Arial"/>
                <w:lang w:eastAsia="ko-KR"/>
              </w:rPr>
            </w:pPr>
            <w:r w:rsidRPr="00E62BCC">
              <w:rPr>
                <w:rFonts w:eastAsia="Gulim" w:cs="Arial"/>
                <w:lang w:eastAsia="ko-KR"/>
              </w:rPr>
              <w:lastRenderedPageBreak/>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(SAL)</w:t>
            </w:r>
          </w:p>
        </w:tc>
      </w:tr>
      <w:tr w:rsidR="00B262C9" w:rsidRPr="00E62BCC" w14:paraId="68886882" w14:textId="77777777" w:rsidTr="003A7958">
        <w:tc>
          <w:tcPr>
            <w:tcW w:w="2534" w:type="pct"/>
            <w:gridSpan w:val="2"/>
          </w:tcPr>
          <w:p w14:paraId="6888687A" w14:textId="77777777" w:rsidR="00B262C9" w:rsidRPr="00E62BCC" w:rsidRDefault="00BB41EF" w:rsidP="00984DEA">
            <w:pPr>
              <w:pStyle w:val="PURBody"/>
              <w:rPr>
                <w:rFonts w:eastAsia="Gulim" w:cs="Arial"/>
              </w:rPr>
            </w:pPr>
            <w:r w:rsidRPr="00E62BCC">
              <w:rPr>
                <w:rFonts w:eastAsia="Gulim" w:cs="Arial"/>
              </w:rPr>
              <w:t>다음이</w:t>
            </w:r>
            <w:r w:rsidRPr="00E62BCC">
              <w:rPr>
                <w:rFonts w:eastAsia="Gulim" w:cs="Arial"/>
              </w:rPr>
              <w:t xml:space="preserve"> </w:t>
            </w:r>
            <w:r w:rsidRPr="00E62BCC">
              <w:rPr>
                <w:rFonts w:eastAsia="Gulim" w:cs="Arial"/>
              </w:rPr>
              <w:t>필요합니다</w:t>
            </w:r>
            <w:r w:rsidRPr="00E62BCC">
              <w:rPr>
                <w:rFonts w:eastAsia="Gulim" w:cs="Arial"/>
              </w:rPr>
              <w:t>.</w:t>
            </w:r>
          </w:p>
          <w:p w14:paraId="6888687B" w14:textId="77777777" w:rsidR="00B262C9" w:rsidRPr="00E62BCC" w:rsidRDefault="00B262C9" w:rsidP="00830DCA">
            <w:pPr>
              <w:pStyle w:val="PURBullet-Indented"/>
              <w:rPr>
                <w:rFonts w:eastAsia="Gulim" w:cs="Arial"/>
              </w:rPr>
            </w:pPr>
            <w:r w:rsidRPr="00E62BCC">
              <w:rPr>
                <w:rFonts w:eastAsia="Gulim" w:cs="Arial"/>
              </w:rPr>
              <w:t xml:space="preserve">Exchange Server 2013 Hosted Exchange Basic SAL </w:t>
            </w:r>
            <w:r w:rsidRPr="00E62BCC">
              <w:rPr>
                <w:rFonts w:eastAsia="Gulim" w:cs="Arial"/>
                <w:b/>
              </w:rPr>
              <w:t>또는</w:t>
            </w:r>
          </w:p>
          <w:p w14:paraId="6888687C" w14:textId="77777777" w:rsidR="00A253BA" w:rsidRPr="00E62BCC" w:rsidRDefault="00B262C9" w:rsidP="00830DCA">
            <w:pPr>
              <w:pStyle w:val="PURBullet-Indented"/>
              <w:rPr>
                <w:rFonts w:eastAsia="Gulim" w:cs="Arial"/>
              </w:rPr>
            </w:pPr>
            <w:r w:rsidRPr="00E62BCC">
              <w:rPr>
                <w:rFonts w:eastAsia="Gulim" w:cs="Arial"/>
              </w:rPr>
              <w:t xml:space="preserve">Exchange Server 2013 Hosted Exchange Standard SAL </w:t>
            </w:r>
            <w:r w:rsidRPr="00E62BCC">
              <w:rPr>
                <w:rFonts w:eastAsia="Gulim" w:cs="Arial"/>
                <w:b/>
              </w:rPr>
              <w:t>또는</w:t>
            </w:r>
          </w:p>
          <w:p w14:paraId="6888687D" w14:textId="77777777" w:rsidR="00B262C9" w:rsidRPr="00E62BCC" w:rsidRDefault="00B262C9" w:rsidP="00F44E81">
            <w:pPr>
              <w:pStyle w:val="PURBullet-Indented"/>
              <w:rPr>
                <w:rFonts w:eastAsia="Gulim" w:cs="Arial"/>
              </w:rPr>
            </w:pPr>
            <w:r w:rsidRPr="00E62BCC">
              <w:rPr>
                <w:rFonts w:eastAsia="Gulim" w:cs="Arial"/>
              </w:rPr>
              <w:t xml:space="preserve">Exchange Server 2013 Hosted Exchange Standard Plus SAL </w:t>
            </w:r>
            <w:r w:rsidRPr="00E62BCC">
              <w:rPr>
                <w:rFonts w:eastAsia="Gulim" w:cs="Arial"/>
                <w:b/>
              </w:rPr>
              <w:t>또는</w:t>
            </w:r>
          </w:p>
        </w:tc>
        <w:tc>
          <w:tcPr>
            <w:tcW w:w="2466" w:type="pct"/>
            <w:tcBorders>
              <w:bottom w:val="nil"/>
            </w:tcBorders>
          </w:tcPr>
          <w:p w14:paraId="6888687E" w14:textId="77777777" w:rsidR="00830DCA" w:rsidRPr="00E62BCC" w:rsidRDefault="00830DCA" w:rsidP="00830DCA">
            <w:pPr>
              <w:pStyle w:val="PURBody"/>
              <w:rPr>
                <w:rFonts w:eastAsia="Gulim" w:cs="Arial"/>
              </w:rPr>
            </w:pPr>
          </w:p>
          <w:p w14:paraId="6888687F" w14:textId="77777777" w:rsidR="00B262C9" w:rsidRPr="00E62BCC" w:rsidRDefault="00B262C9" w:rsidP="00830DCA">
            <w:pPr>
              <w:pStyle w:val="PURBullet-Indented"/>
              <w:rPr>
                <w:rFonts w:eastAsia="Gulim" w:cs="Arial"/>
              </w:rPr>
            </w:pPr>
            <w:r w:rsidRPr="00E62BCC">
              <w:rPr>
                <w:rFonts w:eastAsia="Gulim" w:cs="Arial"/>
              </w:rPr>
              <w:t xml:space="preserve">Exchange Server 2013 Hosted Exchange Enterprise SAL </w:t>
            </w:r>
            <w:r w:rsidRPr="00E62BCC">
              <w:rPr>
                <w:rFonts w:eastAsia="Gulim" w:cs="Arial"/>
                <w:b/>
              </w:rPr>
              <w:t>또는</w:t>
            </w:r>
          </w:p>
          <w:p w14:paraId="68886880" w14:textId="77777777" w:rsidR="00B262C9" w:rsidRPr="00E62BCC" w:rsidRDefault="00B262C9" w:rsidP="00830DCA">
            <w:pPr>
              <w:pStyle w:val="PURBullet-Indented"/>
              <w:rPr>
                <w:rFonts w:eastAsia="Gulim" w:cs="Arial"/>
              </w:rPr>
            </w:pPr>
            <w:r w:rsidRPr="00E62BCC">
              <w:rPr>
                <w:rFonts w:eastAsia="Gulim" w:cs="Arial"/>
              </w:rPr>
              <w:t xml:space="preserve">Exchange Server 2013 Hosted Exchange Enterprise Plus SAL </w:t>
            </w:r>
            <w:r w:rsidRPr="00E62BCC">
              <w:rPr>
                <w:rFonts w:eastAsia="Gulim" w:cs="Arial"/>
                <w:b/>
              </w:rPr>
              <w:t>또는</w:t>
            </w:r>
          </w:p>
          <w:p w14:paraId="68886881" w14:textId="77777777" w:rsidR="00B262C9" w:rsidRPr="00E62BCC" w:rsidRDefault="00B262C9" w:rsidP="00830DCA">
            <w:pPr>
              <w:pStyle w:val="PURBullet-Indented"/>
              <w:rPr>
                <w:rFonts w:eastAsia="Gulim" w:cs="Arial"/>
              </w:rPr>
            </w:pPr>
            <w:r w:rsidRPr="00E62BCC">
              <w:rPr>
                <w:rFonts w:eastAsia="Gulim" w:cs="Arial"/>
              </w:rPr>
              <w:t>Productivity Suite SAL</w:t>
            </w:r>
          </w:p>
        </w:tc>
      </w:tr>
      <w:tr w:rsidR="00BC6C4C" w:rsidRPr="00E62BCC" w14:paraId="68886885" w14:textId="77777777" w:rsidTr="003A7958">
        <w:tc>
          <w:tcPr>
            <w:tcW w:w="2534" w:type="pct"/>
            <w:gridSpan w:val="2"/>
            <w:tcBorders>
              <w:top w:val="nil"/>
              <w:bottom w:val="nil"/>
            </w:tcBorders>
            <w:shd w:val="clear" w:color="auto" w:fill="E5EEF7"/>
          </w:tcPr>
          <w:p w14:paraId="68886883" w14:textId="77777777" w:rsidR="00BC6C4C" w:rsidRPr="00E62BCC" w:rsidRDefault="00BC6C4C" w:rsidP="00830DCA">
            <w:pPr>
              <w:pStyle w:val="PURBody"/>
              <w:spacing w:after="0"/>
              <w:rPr>
                <w:rFonts w:eastAsia="Gulim" w:cs="Arial"/>
              </w:rPr>
            </w:pPr>
            <w:r w:rsidRPr="00E62BCC">
              <w:rPr>
                <w:rFonts w:eastAsia="Gulim" w:cs="Arial"/>
                <w:b/>
                <w:i/>
              </w:rPr>
              <w:t>SAL for SA</w:t>
            </w:r>
          </w:p>
        </w:tc>
        <w:tc>
          <w:tcPr>
            <w:tcW w:w="2466" w:type="pct"/>
            <w:tcBorders>
              <w:top w:val="nil"/>
              <w:bottom w:val="nil"/>
            </w:tcBorders>
            <w:shd w:val="clear" w:color="auto" w:fill="E5EEF7"/>
          </w:tcPr>
          <w:p w14:paraId="68886884" w14:textId="77777777" w:rsidR="00BC6C4C" w:rsidRPr="00E62BCC" w:rsidRDefault="00BC6C4C" w:rsidP="00830DCA">
            <w:pPr>
              <w:pStyle w:val="PURBody"/>
              <w:spacing w:after="0"/>
              <w:rPr>
                <w:rFonts w:eastAsia="Gulim" w:cs="Arial"/>
              </w:rPr>
            </w:pPr>
            <w:r w:rsidRPr="00E62BCC">
              <w:rPr>
                <w:rFonts w:eastAsia="Gulim" w:cs="Arial"/>
                <w:b/>
                <w:i/>
              </w:rPr>
              <w:t>적격</w:t>
            </w:r>
            <w:r w:rsidRPr="00E62BCC">
              <w:rPr>
                <w:rFonts w:eastAsia="Gulim" w:cs="Arial"/>
                <w:b/>
                <w:i/>
              </w:rPr>
              <w:t xml:space="preserve"> CAL</w:t>
            </w:r>
          </w:p>
        </w:tc>
      </w:tr>
      <w:tr w:rsidR="009A4C7C" w:rsidRPr="00E62BCC" w14:paraId="6888688A" w14:textId="77777777" w:rsidTr="003A7958">
        <w:tc>
          <w:tcPr>
            <w:tcW w:w="2534" w:type="pct"/>
            <w:gridSpan w:val="2"/>
            <w:tcBorders>
              <w:top w:val="nil"/>
              <w:bottom w:val="single" w:sz="4" w:space="0" w:color="auto"/>
            </w:tcBorders>
          </w:tcPr>
          <w:p w14:paraId="68886886" w14:textId="77777777" w:rsidR="009A4C7C" w:rsidRPr="00E62BCC" w:rsidRDefault="009A4C7C" w:rsidP="00830DCA">
            <w:pPr>
              <w:pStyle w:val="PURBullet-Indented"/>
              <w:rPr>
                <w:rFonts w:eastAsia="Gulim" w:cs="Arial"/>
              </w:rPr>
            </w:pPr>
            <w:r w:rsidRPr="00E62BCC">
              <w:rPr>
                <w:rFonts w:eastAsia="Gulim" w:cs="Arial"/>
              </w:rPr>
              <w:t>Hosted Exchange Standard SAL</w:t>
            </w:r>
          </w:p>
        </w:tc>
        <w:tc>
          <w:tcPr>
            <w:tcW w:w="2466" w:type="pct"/>
            <w:tcBorders>
              <w:top w:val="nil"/>
              <w:bottom w:val="single" w:sz="4" w:space="0" w:color="auto"/>
            </w:tcBorders>
          </w:tcPr>
          <w:p w14:paraId="68886887" w14:textId="77777777" w:rsidR="009A4C7C" w:rsidRPr="00E62BCC" w:rsidRDefault="009A4C7C" w:rsidP="00830DCA">
            <w:pPr>
              <w:pStyle w:val="PURBullet-Indented"/>
              <w:rPr>
                <w:rFonts w:eastAsia="Gulim" w:cs="Arial"/>
              </w:rPr>
            </w:pPr>
            <w:r w:rsidRPr="00E62BCC">
              <w:rPr>
                <w:rFonts w:eastAsia="Gulim" w:cs="Arial"/>
              </w:rPr>
              <w:t xml:space="preserve">Exchange Server 2013 Standard CAL </w:t>
            </w:r>
            <w:r w:rsidRPr="00E62BCC">
              <w:rPr>
                <w:rFonts w:eastAsia="Gulim" w:cs="Arial"/>
                <w:b/>
              </w:rPr>
              <w:t>또는</w:t>
            </w:r>
          </w:p>
          <w:p w14:paraId="68886888" w14:textId="77777777" w:rsidR="009A4C7C" w:rsidRPr="00E62BCC" w:rsidRDefault="009A4C7C" w:rsidP="00830DCA">
            <w:pPr>
              <w:pStyle w:val="PURBullet-Indented"/>
              <w:rPr>
                <w:rFonts w:eastAsia="Gulim" w:cs="Arial"/>
              </w:rPr>
            </w:pPr>
            <w:r w:rsidRPr="00E62BCC">
              <w:rPr>
                <w:rFonts w:eastAsia="Gulim" w:cs="Arial"/>
              </w:rPr>
              <w:t xml:space="preserve">Core CAL Suite </w:t>
            </w:r>
            <w:r w:rsidRPr="00E62BCC">
              <w:rPr>
                <w:rFonts w:eastAsia="Gulim" w:cs="Arial"/>
                <w:b/>
              </w:rPr>
              <w:t>또는</w:t>
            </w:r>
          </w:p>
          <w:p w14:paraId="68886889" w14:textId="77777777" w:rsidR="009A4C7C" w:rsidRPr="00E62BCC" w:rsidRDefault="009A4C7C" w:rsidP="00830DCA">
            <w:pPr>
              <w:pStyle w:val="PURBullet-Indented"/>
              <w:rPr>
                <w:rFonts w:eastAsia="Gulim" w:cs="Arial"/>
              </w:rPr>
            </w:pPr>
            <w:r w:rsidRPr="00E62BCC">
              <w:rPr>
                <w:rFonts w:eastAsia="Gulim" w:cs="Arial"/>
              </w:rPr>
              <w:t>Enterprise CAL Suite</w:t>
            </w:r>
          </w:p>
        </w:tc>
      </w:tr>
      <w:tr w:rsidR="00E54106" w:rsidRPr="00E62BCC" w14:paraId="6888688F" w14:textId="77777777" w:rsidTr="003A7958">
        <w:tc>
          <w:tcPr>
            <w:tcW w:w="2534" w:type="pct"/>
            <w:gridSpan w:val="2"/>
            <w:tcBorders>
              <w:top w:val="single" w:sz="4" w:space="0" w:color="auto"/>
            </w:tcBorders>
          </w:tcPr>
          <w:p w14:paraId="6888688B" w14:textId="77777777" w:rsidR="00E54106" w:rsidRPr="00E62BCC" w:rsidRDefault="00E54106" w:rsidP="00830DCA">
            <w:pPr>
              <w:pStyle w:val="PURBullet-Indented"/>
              <w:rPr>
                <w:rFonts w:eastAsia="Gulim" w:cs="Arial"/>
              </w:rPr>
            </w:pPr>
            <w:r w:rsidRPr="00E62BCC">
              <w:rPr>
                <w:rFonts w:eastAsia="Gulim" w:cs="Arial"/>
              </w:rPr>
              <w:t>Hosted Exchange Enterprise SAL</w:t>
            </w:r>
          </w:p>
        </w:tc>
        <w:tc>
          <w:tcPr>
            <w:tcW w:w="2466" w:type="pct"/>
            <w:tcBorders>
              <w:top w:val="single" w:sz="4" w:space="0" w:color="auto"/>
            </w:tcBorders>
          </w:tcPr>
          <w:p w14:paraId="6888688C" w14:textId="77777777" w:rsidR="00E54106" w:rsidRPr="00E62BCC" w:rsidRDefault="00E54106" w:rsidP="00830DCA">
            <w:pPr>
              <w:pStyle w:val="PURBullet-Indented"/>
              <w:rPr>
                <w:rFonts w:eastAsia="Gulim" w:cs="Arial"/>
              </w:rPr>
            </w:pPr>
            <w:r w:rsidRPr="00E62BCC">
              <w:rPr>
                <w:rFonts w:eastAsia="Gulim" w:cs="Arial"/>
              </w:rPr>
              <w:t xml:space="preserve">Exchange Server 2013 Standard CAL </w:t>
            </w:r>
            <w:r w:rsidRPr="00E62BCC">
              <w:rPr>
                <w:rFonts w:eastAsia="Gulim" w:cs="Arial"/>
              </w:rPr>
              <w:t>및</w:t>
            </w:r>
            <w:r w:rsidRPr="00E62BCC">
              <w:rPr>
                <w:rFonts w:eastAsia="Gulim" w:cs="Arial"/>
              </w:rPr>
              <w:t xml:space="preserve"> Exchange Server 2013 Enterprise CAL </w:t>
            </w:r>
            <w:r w:rsidRPr="00E62BCC">
              <w:rPr>
                <w:rFonts w:eastAsia="Gulim" w:cs="Arial"/>
                <w:b/>
              </w:rPr>
              <w:t>또는</w:t>
            </w:r>
          </w:p>
          <w:p w14:paraId="6888688D" w14:textId="77777777" w:rsidR="00E54106" w:rsidRPr="00E62BCC" w:rsidRDefault="00E54106" w:rsidP="00830DCA">
            <w:pPr>
              <w:pStyle w:val="PURBullet-Indented"/>
              <w:rPr>
                <w:rFonts w:eastAsia="Gulim" w:cs="Arial"/>
              </w:rPr>
            </w:pPr>
            <w:r w:rsidRPr="00E62BCC">
              <w:rPr>
                <w:rFonts w:eastAsia="Gulim" w:cs="Arial"/>
              </w:rPr>
              <w:t xml:space="preserve">Core CAL Suite </w:t>
            </w:r>
            <w:r w:rsidRPr="00E62BCC">
              <w:rPr>
                <w:rFonts w:eastAsia="Gulim" w:cs="Arial"/>
              </w:rPr>
              <w:t>및</w:t>
            </w:r>
            <w:r w:rsidRPr="00E62BCC">
              <w:rPr>
                <w:rFonts w:eastAsia="Gulim" w:cs="Arial"/>
              </w:rPr>
              <w:t xml:space="preserve"> Exchange Server 2013 Enterprise CAL </w:t>
            </w:r>
            <w:r w:rsidRPr="00E62BCC">
              <w:rPr>
                <w:rFonts w:eastAsia="Gulim" w:cs="Arial"/>
                <w:b/>
              </w:rPr>
              <w:t>또는</w:t>
            </w:r>
          </w:p>
          <w:p w14:paraId="6888688E" w14:textId="77777777" w:rsidR="00E54106" w:rsidRPr="00E62BCC" w:rsidRDefault="00E54106" w:rsidP="00830DCA">
            <w:pPr>
              <w:pStyle w:val="PURBullet-Indented"/>
              <w:rPr>
                <w:rFonts w:eastAsia="Gulim" w:cs="Arial"/>
              </w:rPr>
            </w:pPr>
            <w:r w:rsidRPr="00E62BCC">
              <w:rPr>
                <w:rFonts w:eastAsia="Gulim" w:cs="Arial"/>
              </w:rPr>
              <w:t>Enterprise CAL Suite</w:t>
            </w:r>
          </w:p>
        </w:tc>
      </w:tr>
    </w:tbl>
    <w:p w14:paraId="68886890" w14:textId="77777777" w:rsidR="009A4C7C" w:rsidRPr="00E62BCC" w:rsidRDefault="009A4C7C" w:rsidP="0085206E">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891" w14:textId="77777777" w:rsidR="009A4C7C" w:rsidRPr="00E62BCC" w:rsidRDefault="009A4C7C" w:rsidP="00381D2E">
      <w:pPr>
        <w:pStyle w:val="PURBody-Indented"/>
        <w:rPr>
          <w:rFonts w:eastAsia="Gulim" w:cs="Arial"/>
          <w:lang w:eastAsia="ko-KR"/>
        </w:rPr>
      </w:pPr>
      <w:r w:rsidRPr="00E62BCC">
        <w:rPr>
          <w:rFonts w:eastAsia="Gulim" w:cs="Arial"/>
          <w:lang w:eastAsia="ko-KR"/>
        </w:rPr>
        <w:t>Active Directory</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의한</w:t>
      </w:r>
      <w:r w:rsidRPr="00E62BCC">
        <w:rPr>
          <w:rFonts w:eastAsia="Gulim" w:cs="Arial"/>
          <w:lang w:eastAsia="ko-KR"/>
        </w:rPr>
        <w:t xml:space="preserve"> </w:t>
      </w:r>
      <w:r w:rsidRPr="00E62BCC">
        <w:rPr>
          <w:rFonts w:eastAsia="Gulim" w:cs="Arial"/>
          <w:lang w:eastAsia="ko-KR"/>
        </w:rPr>
        <w:t>직접적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w:t>
      </w:r>
      <w:r w:rsidRPr="00E62BCC">
        <w:rPr>
          <w:rFonts w:eastAsia="Gulim" w:cs="Arial"/>
          <w:lang w:eastAsia="ko-KR"/>
        </w:rPr>
        <w:t xml:space="preserve"> </w:t>
      </w:r>
      <w:r w:rsidRPr="00E62BCC">
        <w:rPr>
          <w:rFonts w:eastAsia="Gulim" w:cs="Arial"/>
          <w:lang w:eastAsia="ko-KR"/>
        </w:rPr>
        <w:t>인증</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장치에는</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892" w14:textId="77777777" w:rsidR="009A4C7C" w:rsidRPr="00E62BCC" w:rsidRDefault="009A4C7C" w:rsidP="00381D2E">
      <w:pPr>
        <w:pStyle w:val="PURBlueStrong"/>
        <w:rPr>
          <w:rFonts w:eastAsia="Gulim" w:cs="Arial"/>
        </w:rPr>
      </w:pPr>
      <w:r w:rsidRPr="00E62BCC">
        <w:rPr>
          <w:rFonts w:eastAsia="Gulim" w:cs="Arial"/>
        </w:rPr>
        <w:t>사용자</w:t>
      </w:r>
      <w:r w:rsidRPr="00E62BCC">
        <w:rPr>
          <w:rFonts w:eastAsia="Gulim" w:cs="Arial"/>
        </w:rPr>
        <w:t xml:space="preserve"> SAL </w:t>
      </w:r>
      <w:r w:rsidRPr="00E62BCC">
        <w:rPr>
          <w:rFonts w:eastAsia="Gulim" w:cs="Arial"/>
        </w:rPr>
        <w:t>요구</w:t>
      </w:r>
      <w:r w:rsidRPr="00E62BCC">
        <w:rPr>
          <w:rFonts w:eastAsia="Gulim" w:cs="Arial"/>
        </w:rPr>
        <w:t xml:space="preserve"> </w:t>
      </w:r>
      <w:r w:rsidRPr="00E62BCC">
        <w:rPr>
          <w:rFonts w:eastAsia="Gulim" w:cs="Arial"/>
        </w:rPr>
        <w:t>사항</w:t>
      </w:r>
    </w:p>
    <w:p w14:paraId="68886893" w14:textId="77777777" w:rsidR="009A4C7C" w:rsidRPr="00E62BCC" w:rsidRDefault="009A4C7C" w:rsidP="00381D2E">
      <w:pPr>
        <w:pStyle w:val="PURBody-Indented"/>
        <w:rPr>
          <w:rFonts w:eastAsia="Gulim" w:cs="Arial"/>
        </w:rPr>
      </w:pPr>
      <w:r w:rsidRPr="00E62BCC">
        <w:rPr>
          <w:rFonts w:eastAsia="Gulim" w:cs="Arial"/>
        </w:rPr>
        <w:t xml:space="preserve">Exchange Server 2013 Hosted Exchange Basic, Exchange Server 2013 Hosted Exchange Standard, Exchange Server 2013 Hosted Exchange Standard Plus, Exchange Server 2013 Hosted Exchange Enterprise, Exchange Server 2013 Hosted Exchange Enterprise Plus </w:t>
      </w:r>
      <w:r w:rsidRPr="00E62BCC">
        <w:rPr>
          <w:rFonts w:eastAsia="Gulim" w:cs="Arial"/>
        </w:rPr>
        <w:t>및</w:t>
      </w:r>
      <w:r w:rsidRPr="00E62BCC">
        <w:rPr>
          <w:rFonts w:eastAsia="Gulim" w:cs="Arial"/>
        </w:rPr>
        <w:t xml:space="preserve"> Productivity Suite SAL</w:t>
      </w:r>
      <w:r w:rsidRPr="00E62BCC">
        <w:rPr>
          <w:rFonts w:eastAsia="Gulim" w:cs="Arial"/>
        </w:rPr>
        <w:t>에는</w:t>
      </w:r>
      <w:r w:rsidRPr="00E62BCC">
        <w:rPr>
          <w:rFonts w:eastAsia="Gulim" w:cs="Arial"/>
        </w:rPr>
        <w:t xml:space="preserve"> Outlook Web Access </w:t>
      </w:r>
      <w:r w:rsidRPr="00E62BCC">
        <w:rPr>
          <w:rFonts w:eastAsia="Gulim" w:cs="Arial"/>
        </w:rPr>
        <w:t>사용이</w:t>
      </w:r>
      <w:r w:rsidRPr="00E62BCC">
        <w:rPr>
          <w:rFonts w:eastAsia="Gulim" w:cs="Arial"/>
        </w:rPr>
        <w:t xml:space="preserve"> </w:t>
      </w:r>
      <w:r w:rsidRPr="00E62BCC">
        <w:rPr>
          <w:rFonts w:eastAsia="Gulim" w:cs="Arial"/>
        </w:rPr>
        <w:t>포함됩니다</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사용자에</w:t>
      </w:r>
      <w:r w:rsidRPr="00E62BCC">
        <w:rPr>
          <w:rFonts w:eastAsia="Gulim" w:cs="Arial"/>
        </w:rPr>
        <w:t xml:space="preserve"> </w:t>
      </w:r>
      <w:r w:rsidRPr="00E62BCC">
        <w:rPr>
          <w:rFonts w:eastAsia="Gulim" w:cs="Arial"/>
        </w:rPr>
        <w:t>대해</w:t>
      </w:r>
      <w:r w:rsidRPr="00E62BCC">
        <w:rPr>
          <w:rFonts w:eastAsia="Gulim" w:cs="Arial"/>
        </w:rPr>
        <w:t xml:space="preserve"> SAL</w:t>
      </w:r>
      <w:r w:rsidRPr="00E62BCC">
        <w:rPr>
          <w:rFonts w:eastAsia="Gulim" w:cs="Arial"/>
        </w:rPr>
        <w:t>을</w:t>
      </w:r>
      <w:r w:rsidRPr="00E62BCC">
        <w:rPr>
          <w:rFonts w:eastAsia="Gulim" w:cs="Arial"/>
        </w:rPr>
        <w:t xml:space="preserve"> </w:t>
      </w:r>
      <w:r w:rsidRPr="00E62BCC">
        <w:rPr>
          <w:rFonts w:eastAsia="Gulim" w:cs="Arial"/>
        </w:rPr>
        <w:t>취득해야</w:t>
      </w:r>
      <w:r w:rsidRPr="00E62BCC">
        <w:rPr>
          <w:rFonts w:eastAsia="Gulim" w:cs="Arial"/>
        </w:rPr>
        <w:t xml:space="preserve"> </w:t>
      </w:r>
      <w:r w:rsidRPr="00E62BCC">
        <w:rPr>
          <w:rFonts w:eastAsia="Gulim" w:cs="Arial"/>
        </w:rPr>
        <w:t>합니다</w:t>
      </w:r>
      <w:r w:rsidRPr="00E62BCC">
        <w:rPr>
          <w:rFonts w:eastAsia="Gulim" w:cs="Arial"/>
        </w:rPr>
        <w:t>.</w:t>
      </w:r>
    </w:p>
    <w:p w14:paraId="68886894" w14:textId="77777777" w:rsidR="009A4C7C" w:rsidRPr="00E62BCC" w:rsidRDefault="009A4C7C" w:rsidP="009A4C7C">
      <w:pPr>
        <w:pStyle w:val="PURBlueStrong"/>
        <w:rPr>
          <w:rFonts w:eastAsia="Gulim" w:cs="Arial"/>
        </w:rPr>
      </w:pPr>
      <w:r w:rsidRPr="00E62BCC">
        <w:rPr>
          <w:rFonts w:eastAsia="Gulim" w:cs="Arial"/>
        </w:rPr>
        <w:t>Exchange Server 2013 Hosted Exchange Basic SAL</w:t>
      </w:r>
      <w:r w:rsidRPr="00E62BCC">
        <w:rPr>
          <w:rFonts w:eastAsia="Gulim" w:cs="Arial"/>
        </w:rPr>
        <w:t>의</w:t>
      </w:r>
      <w:r w:rsidRPr="00E62BCC">
        <w:rPr>
          <w:rFonts w:eastAsia="Gulim" w:cs="Arial"/>
        </w:rPr>
        <w:t xml:space="preserve"> </w:t>
      </w:r>
      <w:r w:rsidRPr="00E62BCC">
        <w:rPr>
          <w:rFonts w:eastAsia="Gulim" w:cs="Arial"/>
        </w:rPr>
        <w:t>사용</w:t>
      </w:r>
      <w:r w:rsidRPr="00E62BCC">
        <w:rPr>
          <w:rFonts w:eastAsia="Gulim" w:cs="Arial"/>
        </w:rPr>
        <w:t xml:space="preserve"> </w:t>
      </w:r>
      <w:r w:rsidRPr="00E62BCC">
        <w:rPr>
          <w:rFonts w:eastAsia="Gulim" w:cs="Arial"/>
        </w:rPr>
        <w:t>제한</w:t>
      </w:r>
    </w:p>
    <w:p w14:paraId="68886895" w14:textId="77777777" w:rsidR="009A4C7C" w:rsidRPr="00E62BCC" w:rsidRDefault="009A4C7C" w:rsidP="009A4C7C">
      <w:pPr>
        <w:pStyle w:val="PURBody-Indented"/>
        <w:rPr>
          <w:rFonts w:eastAsia="Gulim" w:cs="Arial"/>
        </w:rPr>
      </w:pPr>
      <w:r w:rsidRPr="00E62BCC">
        <w:rPr>
          <w:rFonts w:eastAsia="Gulim" w:cs="Arial"/>
        </w:rPr>
        <w:t>귀하가</w:t>
      </w:r>
      <w:r w:rsidRPr="00E62BCC">
        <w:rPr>
          <w:rFonts w:eastAsia="Gulim" w:cs="Arial"/>
        </w:rPr>
        <w:t xml:space="preserve"> Exchange Server 2013 Hosted Exchange Basic SAL</w:t>
      </w:r>
      <w:r w:rsidRPr="00E62BCC">
        <w:rPr>
          <w:rFonts w:eastAsia="Gulim" w:cs="Arial"/>
        </w:rPr>
        <w:t>을</w:t>
      </w:r>
      <w:r w:rsidRPr="00E62BCC">
        <w:rPr>
          <w:rFonts w:eastAsia="Gulim" w:cs="Arial"/>
        </w:rPr>
        <w:t xml:space="preserve"> </w:t>
      </w:r>
      <w:r w:rsidRPr="00E62BCC">
        <w:rPr>
          <w:rFonts w:eastAsia="Gulim" w:cs="Arial"/>
        </w:rPr>
        <w:t>취득한</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사용자는</w:t>
      </w:r>
      <w:r w:rsidRPr="00E62BCC">
        <w:rPr>
          <w:rFonts w:eastAsia="Gulim" w:cs="Arial"/>
        </w:rPr>
        <w:t xml:space="preserve"> </w:t>
      </w:r>
      <w:r w:rsidRPr="00E62BCC">
        <w:rPr>
          <w:rFonts w:eastAsia="Gulim" w:cs="Arial"/>
        </w:rPr>
        <w:t>다음과</w:t>
      </w:r>
      <w:r w:rsidRPr="00E62BCC">
        <w:rPr>
          <w:rFonts w:eastAsia="Gulim" w:cs="Arial"/>
        </w:rPr>
        <w:t xml:space="preserve"> </w:t>
      </w:r>
      <w:r w:rsidRPr="00E62BCC">
        <w:rPr>
          <w:rFonts w:eastAsia="Gulim" w:cs="Arial"/>
        </w:rPr>
        <w:t>같은</w:t>
      </w:r>
      <w:r w:rsidRPr="00E62BCC">
        <w:rPr>
          <w:rFonts w:eastAsia="Gulim" w:cs="Arial"/>
        </w:rPr>
        <w:t xml:space="preserve"> </w:t>
      </w:r>
      <w:r w:rsidRPr="00E62BCC">
        <w:rPr>
          <w:rFonts w:eastAsia="Gulim" w:cs="Arial"/>
        </w:rPr>
        <w:t>서버</w:t>
      </w:r>
      <w:r w:rsidRPr="00E62BCC">
        <w:rPr>
          <w:rFonts w:eastAsia="Gulim" w:cs="Arial"/>
        </w:rPr>
        <w:t xml:space="preserve"> </w:t>
      </w:r>
      <w:r w:rsidRPr="00E62BCC">
        <w:rPr>
          <w:rFonts w:eastAsia="Gulim" w:cs="Arial"/>
        </w:rPr>
        <w:t>소프트웨어</w:t>
      </w:r>
      <w:r w:rsidRPr="00E62BCC">
        <w:rPr>
          <w:rFonts w:eastAsia="Gulim" w:cs="Arial"/>
        </w:rPr>
        <w:t xml:space="preserve"> </w:t>
      </w:r>
      <w:r w:rsidRPr="00E62BCC">
        <w:rPr>
          <w:rFonts w:eastAsia="Gulim" w:cs="Arial"/>
        </w:rPr>
        <w:t>기능을</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896" w14:textId="77777777" w:rsidR="009A4C7C" w:rsidRPr="00E62BCC" w:rsidRDefault="009A4C7C" w:rsidP="002C6201">
      <w:pPr>
        <w:pStyle w:val="PURBullet-Indented"/>
        <w:rPr>
          <w:rFonts w:eastAsia="Gulim" w:cs="Arial"/>
          <w:lang w:eastAsia="ko-KR"/>
        </w:rPr>
      </w:pPr>
      <w:r w:rsidRPr="00E62BCC">
        <w:rPr>
          <w:rFonts w:eastAsia="Gulim" w:cs="Arial"/>
          <w:lang w:eastAsia="ko-KR"/>
        </w:rPr>
        <w:t>이</w:t>
      </w:r>
      <w:r w:rsidRPr="00E62BCC">
        <w:rPr>
          <w:rFonts w:eastAsia="Gulim" w:cs="Arial"/>
          <w:lang w:eastAsia="ko-KR"/>
        </w:rPr>
        <w:t xml:space="preserve"> SAL</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기술된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있게</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Outlook Web Access </w:t>
      </w:r>
      <w:r w:rsidRPr="00E62BCC">
        <w:rPr>
          <w:rFonts w:eastAsia="Gulim" w:cs="Arial"/>
          <w:lang w:eastAsia="ko-KR"/>
        </w:rPr>
        <w:t>기능</w:t>
      </w:r>
    </w:p>
    <w:p w14:paraId="68886897" w14:textId="77777777" w:rsidR="00F44E81" w:rsidRPr="00E62BCC" w:rsidRDefault="00F44E81" w:rsidP="00F44E81">
      <w:pPr>
        <w:pStyle w:val="PURBullet-Indented"/>
        <w:rPr>
          <w:rFonts w:eastAsia="Gulim" w:cs="Arial"/>
        </w:rPr>
      </w:pPr>
      <w:r w:rsidRPr="00E62BCC">
        <w:rPr>
          <w:rFonts w:eastAsia="Gulim" w:cs="Arial"/>
        </w:rPr>
        <w:t>전자</w:t>
      </w:r>
      <w:r w:rsidRPr="00E62BCC">
        <w:rPr>
          <w:rFonts w:eastAsia="Gulim" w:cs="Arial"/>
        </w:rPr>
        <w:t xml:space="preserve"> </w:t>
      </w:r>
      <w:r w:rsidRPr="00E62BCC">
        <w:rPr>
          <w:rFonts w:eastAsia="Gulim" w:cs="Arial"/>
        </w:rPr>
        <w:t>증거</w:t>
      </w:r>
      <w:r w:rsidRPr="00E62BCC">
        <w:rPr>
          <w:rFonts w:eastAsia="Gulim" w:cs="Arial"/>
        </w:rPr>
        <w:t xml:space="preserve"> </w:t>
      </w:r>
      <w:r w:rsidRPr="00E62BCC">
        <w:rPr>
          <w:rFonts w:eastAsia="Gulim" w:cs="Arial"/>
        </w:rPr>
        <w:t>개시</w:t>
      </w:r>
    </w:p>
    <w:p w14:paraId="68886898" w14:textId="77777777" w:rsidR="00B45EFB" w:rsidRPr="00E62BCC" w:rsidRDefault="00B45EFB" w:rsidP="00B45EFB">
      <w:pPr>
        <w:pStyle w:val="PURBullet-Indented"/>
        <w:rPr>
          <w:rFonts w:eastAsia="Gulim" w:cs="Arial"/>
        </w:rPr>
      </w:pPr>
      <w:r w:rsidRPr="00E62BCC">
        <w:rPr>
          <w:rFonts w:eastAsia="Gulim" w:cs="Arial"/>
        </w:rPr>
        <w:t>Exchange 2013 anti-spam;</w:t>
      </w:r>
    </w:p>
    <w:p w14:paraId="68886899" w14:textId="77777777" w:rsidR="00F44E81" w:rsidRPr="00E62BCC" w:rsidRDefault="00F44E81" w:rsidP="00B45EFB">
      <w:pPr>
        <w:pStyle w:val="PURBullet-Indented"/>
        <w:rPr>
          <w:rFonts w:eastAsia="Gulim" w:cs="Arial"/>
        </w:rPr>
      </w:pPr>
      <w:r w:rsidRPr="00E62BCC">
        <w:rPr>
          <w:rFonts w:eastAsia="Gulim" w:cs="Arial"/>
        </w:rPr>
        <w:t>다중</w:t>
      </w:r>
      <w:r w:rsidRPr="00E62BCC">
        <w:rPr>
          <w:rFonts w:eastAsia="Gulim" w:cs="Arial"/>
        </w:rPr>
        <w:t xml:space="preserve"> </w:t>
      </w:r>
      <w:r w:rsidRPr="00E62BCC">
        <w:rPr>
          <w:rFonts w:eastAsia="Gulim" w:cs="Arial"/>
        </w:rPr>
        <w:t>사서함</w:t>
      </w:r>
      <w:r w:rsidRPr="00E62BCC">
        <w:rPr>
          <w:rFonts w:eastAsia="Gulim" w:cs="Arial"/>
        </w:rPr>
        <w:t xml:space="preserve"> </w:t>
      </w:r>
      <w:r w:rsidRPr="00E62BCC">
        <w:rPr>
          <w:rFonts w:eastAsia="Gulim" w:cs="Arial"/>
        </w:rPr>
        <w:t>검색</w:t>
      </w:r>
    </w:p>
    <w:p w14:paraId="6888689A" w14:textId="77777777" w:rsidR="009A4C7C" w:rsidRPr="00E62BCC" w:rsidRDefault="009A4C7C" w:rsidP="002C6201">
      <w:pPr>
        <w:pStyle w:val="PURBullet-Indented"/>
        <w:rPr>
          <w:rFonts w:eastAsia="Gulim" w:cs="Arial"/>
          <w:lang w:eastAsia="ko-KR"/>
        </w:rPr>
      </w:pPr>
      <w:r w:rsidRPr="00E62BCC">
        <w:rPr>
          <w:rFonts w:eastAsia="Gulim" w:cs="Arial"/>
          <w:lang w:eastAsia="ko-KR"/>
        </w:rPr>
        <w:t>이</w:t>
      </w:r>
      <w:r w:rsidRPr="00E62BCC">
        <w:rPr>
          <w:rFonts w:eastAsia="Gulim" w:cs="Arial"/>
          <w:lang w:eastAsia="ko-KR"/>
        </w:rPr>
        <w:t xml:space="preserve"> SAL</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기술된</w:t>
      </w:r>
      <w:r w:rsidRPr="00E62BCC">
        <w:rPr>
          <w:rFonts w:eastAsia="Gulim" w:cs="Arial"/>
          <w:lang w:eastAsia="ko-KR"/>
        </w:rPr>
        <w:t xml:space="preserve"> </w:t>
      </w:r>
      <w:r w:rsidRPr="00E62BCC">
        <w:rPr>
          <w:rFonts w:eastAsia="Gulim" w:cs="Arial"/>
          <w:lang w:eastAsia="ko-KR"/>
        </w:rPr>
        <w:t>프로토콜을</w:t>
      </w:r>
      <w:r w:rsidRPr="00E62BCC">
        <w:rPr>
          <w:rFonts w:eastAsia="Gulim" w:cs="Arial"/>
          <w:lang w:eastAsia="ko-KR"/>
        </w:rPr>
        <w:t xml:space="preserve"> </w:t>
      </w:r>
      <w:r w:rsidRPr="00E62BCC">
        <w:rPr>
          <w:rFonts w:eastAsia="Gulim" w:cs="Arial"/>
          <w:lang w:eastAsia="ko-KR"/>
        </w:rPr>
        <w:t>통한</w:t>
      </w:r>
      <w:r w:rsidRPr="00E62BCC">
        <w:rPr>
          <w:rFonts w:eastAsia="Gulim" w:cs="Arial"/>
          <w:lang w:eastAsia="ko-KR"/>
        </w:rPr>
        <w:t xml:space="preserve"> </w:t>
      </w:r>
      <w:r w:rsidRPr="00E62BCC">
        <w:rPr>
          <w:rFonts w:eastAsia="Gulim" w:cs="Arial"/>
          <w:lang w:eastAsia="ko-KR"/>
        </w:rPr>
        <w:t>메시징</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폴더</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p>
    <w:p w14:paraId="6888689B" w14:textId="77777777" w:rsidR="009A4C7C" w:rsidRPr="00E62BCC" w:rsidRDefault="009A4C7C" w:rsidP="002C6201">
      <w:pPr>
        <w:pStyle w:val="PURBullet-Indented"/>
        <w:rPr>
          <w:rFonts w:eastAsia="Gulim" w:cs="Arial"/>
        </w:rPr>
      </w:pPr>
      <w:r w:rsidRPr="00E62BCC">
        <w:rPr>
          <w:rFonts w:eastAsia="Gulim" w:cs="Arial"/>
        </w:rPr>
        <w:t>임의의</w:t>
      </w:r>
      <w:r w:rsidRPr="00E62BCC">
        <w:rPr>
          <w:rFonts w:eastAsia="Gulim" w:cs="Arial"/>
        </w:rPr>
        <w:t xml:space="preserve"> </w:t>
      </w:r>
      <w:r w:rsidRPr="00E62BCC">
        <w:rPr>
          <w:rFonts w:eastAsia="Gulim" w:cs="Arial"/>
        </w:rPr>
        <w:t>클라이언트를</w:t>
      </w:r>
      <w:r w:rsidRPr="00E62BCC">
        <w:rPr>
          <w:rFonts w:eastAsia="Gulim" w:cs="Arial"/>
        </w:rPr>
        <w:t xml:space="preserve"> </w:t>
      </w:r>
      <w:r w:rsidRPr="00E62BCC">
        <w:rPr>
          <w:rFonts w:eastAsia="Gulim" w:cs="Arial"/>
        </w:rPr>
        <w:t>통한</w:t>
      </w:r>
      <w:r w:rsidRPr="00E62BCC">
        <w:rPr>
          <w:rFonts w:eastAsia="Gulim" w:cs="Arial"/>
        </w:rPr>
        <w:t xml:space="preserve"> </w:t>
      </w:r>
      <w:r w:rsidRPr="00E62BCC">
        <w:rPr>
          <w:rFonts w:eastAsia="Gulim" w:cs="Arial"/>
        </w:rPr>
        <w:t>인터넷</w:t>
      </w:r>
      <w:r w:rsidRPr="00E62BCC">
        <w:rPr>
          <w:rFonts w:eastAsia="Gulim" w:cs="Arial"/>
        </w:rPr>
        <w:t xml:space="preserve"> </w:t>
      </w:r>
      <w:r w:rsidRPr="00E62BCC">
        <w:rPr>
          <w:rFonts w:eastAsia="Gulim" w:cs="Arial"/>
        </w:rPr>
        <w:t>메일</w:t>
      </w:r>
      <w:r w:rsidRPr="00E62BCC">
        <w:rPr>
          <w:rFonts w:eastAsia="Gulim" w:cs="Arial"/>
        </w:rPr>
        <w:t xml:space="preserve"> </w:t>
      </w:r>
      <w:r w:rsidRPr="00E62BCC">
        <w:rPr>
          <w:rFonts w:eastAsia="Gulim" w:cs="Arial"/>
        </w:rPr>
        <w:t>프로토콜</w:t>
      </w:r>
      <w:r w:rsidRPr="00E62BCC">
        <w:rPr>
          <w:rFonts w:eastAsia="Gulim" w:cs="Arial"/>
        </w:rPr>
        <w:t xml:space="preserve">(SMTP(Simple Mail Transfer Protocol), POP(Post Office Protocol), IMAP(Internet Message Access Protocol)) </w:t>
      </w:r>
      <w:r w:rsidRPr="00E62BCC">
        <w:rPr>
          <w:rFonts w:eastAsia="Gulim" w:cs="Arial"/>
        </w:rPr>
        <w:t>및</w:t>
      </w:r>
      <w:r w:rsidRPr="00E62BCC">
        <w:rPr>
          <w:rFonts w:eastAsia="Gulim" w:cs="Arial"/>
        </w:rPr>
        <w:t xml:space="preserve"> </w:t>
      </w:r>
      <w:r w:rsidRPr="00E62BCC">
        <w:rPr>
          <w:rFonts w:eastAsia="Gulim" w:cs="Arial"/>
        </w:rPr>
        <w:t>웹</w:t>
      </w:r>
      <w:r w:rsidRPr="00E62BCC">
        <w:rPr>
          <w:rFonts w:eastAsia="Gulim" w:cs="Arial"/>
        </w:rPr>
        <w:t xml:space="preserve"> </w:t>
      </w:r>
      <w:r w:rsidRPr="00E62BCC">
        <w:rPr>
          <w:rFonts w:eastAsia="Gulim" w:cs="Arial"/>
        </w:rPr>
        <w:t>브라우저</w:t>
      </w:r>
      <w:r w:rsidRPr="00E62BCC">
        <w:rPr>
          <w:rFonts w:eastAsia="Gulim" w:cs="Arial"/>
        </w:rPr>
        <w:t xml:space="preserve"> </w:t>
      </w:r>
      <w:r w:rsidRPr="00E62BCC">
        <w:rPr>
          <w:rFonts w:eastAsia="Gulim" w:cs="Arial"/>
        </w:rPr>
        <w:t>액세스</w:t>
      </w:r>
    </w:p>
    <w:p w14:paraId="6888689C" w14:textId="77777777" w:rsidR="009A4C7C" w:rsidRPr="00E62BCC" w:rsidRDefault="009A4C7C" w:rsidP="002C6201">
      <w:pPr>
        <w:pStyle w:val="PURBullet-Indented"/>
        <w:rPr>
          <w:rFonts w:eastAsia="Gulim" w:cs="Arial"/>
          <w:lang w:eastAsia="ko-KR"/>
        </w:rPr>
      </w:pP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메일</w:t>
      </w:r>
      <w:r w:rsidRPr="00E62BCC">
        <w:rPr>
          <w:rFonts w:eastAsia="Gulim" w:cs="Arial"/>
          <w:lang w:eastAsia="ko-KR"/>
        </w:rPr>
        <w:t xml:space="preserve"> </w:t>
      </w:r>
      <w:r w:rsidRPr="00E62BCC">
        <w:rPr>
          <w:rFonts w:eastAsia="Gulim" w:cs="Arial"/>
          <w:lang w:eastAsia="ko-KR"/>
        </w:rPr>
        <w:t>폴더</w:t>
      </w:r>
      <w:r w:rsidRPr="00E62BCC">
        <w:rPr>
          <w:rFonts w:eastAsia="Gulim" w:cs="Arial"/>
          <w:lang w:eastAsia="ko-KR"/>
        </w:rPr>
        <w:t>(</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사용자와</w:t>
      </w:r>
      <w:r w:rsidRPr="00E62BCC">
        <w:rPr>
          <w:rFonts w:eastAsia="Gulim" w:cs="Arial"/>
          <w:lang w:eastAsia="ko-KR"/>
        </w:rPr>
        <w:t xml:space="preserve"> </w:t>
      </w:r>
      <w:r w:rsidRPr="00E62BCC">
        <w:rPr>
          <w:rFonts w:eastAsia="Gulim" w:cs="Arial"/>
          <w:lang w:eastAsia="ko-KR"/>
        </w:rPr>
        <w:t>공유하지</w:t>
      </w:r>
      <w:r w:rsidRPr="00E62BCC">
        <w:rPr>
          <w:rFonts w:eastAsia="Gulim" w:cs="Arial"/>
          <w:lang w:eastAsia="ko-KR"/>
        </w:rPr>
        <w:t xml:space="preserve"> </w:t>
      </w:r>
      <w:r w:rsidRPr="00E62BCC">
        <w:rPr>
          <w:rFonts w:eastAsia="Gulim" w:cs="Arial"/>
          <w:lang w:eastAsia="ko-KR"/>
        </w:rPr>
        <w:t>않음</w:t>
      </w:r>
      <w:r w:rsidRPr="00E62BCC">
        <w:rPr>
          <w:rFonts w:eastAsia="Gulim" w:cs="Arial"/>
          <w:lang w:eastAsia="ko-KR"/>
        </w:rPr>
        <w:t xml:space="preserve">) </w:t>
      </w:r>
    </w:p>
    <w:p w14:paraId="6888689D" w14:textId="77777777" w:rsidR="009A4C7C" w:rsidRPr="00E62BCC" w:rsidRDefault="009A4C7C" w:rsidP="002C6201">
      <w:pPr>
        <w:pStyle w:val="PURBullet-Indented"/>
        <w:rPr>
          <w:rFonts w:eastAsia="Gulim" w:cs="Arial"/>
          <w:lang w:eastAsia="ko-KR"/>
        </w:rPr>
      </w:pP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주소</w:t>
      </w:r>
      <w:r w:rsidRPr="00E62BCC">
        <w:rPr>
          <w:rFonts w:eastAsia="Gulim" w:cs="Arial"/>
          <w:lang w:eastAsia="ko-KR"/>
        </w:rPr>
        <w:t xml:space="preserve"> </w:t>
      </w:r>
      <w:r w:rsidRPr="00E62BCC">
        <w:rPr>
          <w:rFonts w:eastAsia="Gulim" w:cs="Arial"/>
          <w:lang w:eastAsia="ko-KR"/>
        </w:rPr>
        <w:t>목록</w:t>
      </w:r>
      <w:r w:rsidRPr="00E62BCC">
        <w:rPr>
          <w:rFonts w:eastAsia="Gulim" w:cs="Arial"/>
          <w:lang w:eastAsia="ko-KR"/>
        </w:rPr>
        <w:t>(</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사용자와</w:t>
      </w:r>
      <w:r w:rsidRPr="00E62BCC">
        <w:rPr>
          <w:rFonts w:eastAsia="Gulim" w:cs="Arial"/>
          <w:lang w:eastAsia="ko-KR"/>
        </w:rPr>
        <w:t xml:space="preserve"> </w:t>
      </w:r>
      <w:r w:rsidRPr="00E62BCC">
        <w:rPr>
          <w:rFonts w:eastAsia="Gulim" w:cs="Arial"/>
          <w:lang w:eastAsia="ko-KR"/>
        </w:rPr>
        <w:t>공유하지</w:t>
      </w:r>
      <w:r w:rsidRPr="00E62BCC">
        <w:rPr>
          <w:rFonts w:eastAsia="Gulim" w:cs="Arial"/>
          <w:lang w:eastAsia="ko-KR"/>
        </w:rPr>
        <w:t xml:space="preserve"> </w:t>
      </w:r>
      <w:r w:rsidRPr="00E62BCC">
        <w:rPr>
          <w:rFonts w:eastAsia="Gulim" w:cs="Arial"/>
          <w:lang w:eastAsia="ko-KR"/>
        </w:rPr>
        <w:t>않음</w:t>
      </w:r>
      <w:r w:rsidRPr="00E62BCC">
        <w:rPr>
          <w:rFonts w:eastAsia="Gulim" w:cs="Arial"/>
          <w:lang w:eastAsia="ko-KR"/>
        </w:rPr>
        <w:t>)</w:t>
      </w:r>
    </w:p>
    <w:p w14:paraId="6888689E" w14:textId="77777777" w:rsidR="009A4C7C" w:rsidRPr="00E62BCC" w:rsidRDefault="009A4C7C" w:rsidP="002C6201">
      <w:pPr>
        <w:pStyle w:val="PURBullet-Indented"/>
        <w:rPr>
          <w:rFonts w:eastAsia="Gulim" w:cs="Arial"/>
          <w:lang w:eastAsia="ko-KR"/>
        </w:rPr>
      </w:pP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달력</w:t>
      </w:r>
      <w:r w:rsidRPr="00E62BCC">
        <w:rPr>
          <w:rFonts w:eastAsia="Gulim" w:cs="Arial"/>
          <w:lang w:eastAsia="ko-KR"/>
        </w:rPr>
        <w:t>(</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사용자와</w:t>
      </w:r>
      <w:r w:rsidRPr="00E62BCC">
        <w:rPr>
          <w:rFonts w:eastAsia="Gulim" w:cs="Arial"/>
          <w:lang w:eastAsia="ko-KR"/>
        </w:rPr>
        <w:t xml:space="preserve"> </w:t>
      </w:r>
      <w:r w:rsidRPr="00E62BCC">
        <w:rPr>
          <w:rFonts w:eastAsia="Gulim" w:cs="Arial"/>
          <w:lang w:eastAsia="ko-KR"/>
        </w:rPr>
        <w:t>공유하지</w:t>
      </w:r>
      <w:r w:rsidRPr="00E62BCC">
        <w:rPr>
          <w:rFonts w:eastAsia="Gulim" w:cs="Arial"/>
          <w:lang w:eastAsia="ko-KR"/>
        </w:rPr>
        <w:t xml:space="preserve"> </w:t>
      </w:r>
      <w:r w:rsidRPr="00E62BCC">
        <w:rPr>
          <w:rFonts w:eastAsia="Gulim" w:cs="Arial"/>
          <w:lang w:eastAsia="ko-KR"/>
        </w:rPr>
        <w:t>않음</w:t>
      </w:r>
      <w:r w:rsidRPr="00E62BCC">
        <w:rPr>
          <w:rFonts w:eastAsia="Gulim" w:cs="Arial"/>
          <w:lang w:eastAsia="ko-KR"/>
        </w:rPr>
        <w:t>)</w:t>
      </w:r>
    </w:p>
    <w:p w14:paraId="6888689F" w14:textId="77777777" w:rsidR="009A4C7C" w:rsidRPr="00E62BCC" w:rsidRDefault="009A4C7C" w:rsidP="002C6201">
      <w:pPr>
        <w:pStyle w:val="PURBullet-Indented"/>
        <w:rPr>
          <w:rFonts w:eastAsia="Gulim" w:cs="Arial"/>
          <w:lang w:eastAsia="ko-KR"/>
        </w:rPr>
      </w:pP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작업</w:t>
      </w:r>
      <w:r w:rsidRPr="00E62BCC">
        <w:rPr>
          <w:rFonts w:eastAsia="Gulim" w:cs="Arial"/>
          <w:lang w:eastAsia="ko-KR"/>
        </w:rPr>
        <w:t>(</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사용자와</w:t>
      </w:r>
      <w:r w:rsidRPr="00E62BCC">
        <w:rPr>
          <w:rFonts w:eastAsia="Gulim" w:cs="Arial"/>
          <w:lang w:eastAsia="ko-KR"/>
        </w:rPr>
        <w:t xml:space="preserve"> </w:t>
      </w:r>
      <w:r w:rsidRPr="00E62BCC">
        <w:rPr>
          <w:rFonts w:eastAsia="Gulim" w:cs="Arial"/>
          <w:lang w:eastAsia="ko-KR"/>
        </w:rPr>
        <w:t>공유하지</w:t>
      </w:r>
      <w:r w:rsidRPr="00E62BCC">
        <w:rPr>
          <w:rFonts w:eastAsia="Gulim" w:cs="Arial"/>
          <w:lang w:eastAsia="ko-KR"/>
        </w:rPr>
        <w:t xml:space="preserve"> </w:t>
      </w:r>
      <w:r w:rsidRPr="00E62BCC">
        <w:rPr>
          <w:rFonts w:eastAsia="Gulim" w:cs="Arial"/>
          <w:lang w:eastAsia="ko-KR"/>
        </w:rPr>
        <w:t>않음</w:t>
      </w:r>
      <w:r w:rsidRPr="00E62BCC">
        <w:rPr>
          <w:rFonts w:eastAsia="Gulim" w:cs="Arial"/>
          <w:lang w:eastAsia="ko-KR"/>
        </w:rPr>
        <w:t>)</w:t>
      </w:r>
    </w:p>
    <w:p w14:paraId="688868A0" w14:textId="77777777" w:rsidR="009A4C7C" w:rsidRPr="00E62BCC" w:rsidRDefault="009A4C7C" w:rsidP="002C6201">
      <w:pPr>
        <w:pStyle w:val="PURBullet-Indented"/>
        <w:rPr>
          <w:rFonts w:eastAsia="Gulim" w:cs="Arial"/>
          <w:lang w:eastAsia="ko-KR"/>
        </w:rPr>
      </w:pP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조직의</w:t>
      </w:r>
      <w:r w:rsidRPr="00E62BCC">
        <w:rPr>
          <w:rFonts w:eastAsia="Gulim" w:cs="Arial"/>
          <w:lang w:eastAsia="ko-KR"/>
        </w:rPr>
        <w:t xml:space="preserve"> </w:t>
      </w:r>
      <w:r w:rsidRPr="00E62BCC">
        <w:rPr>
          <w:rFonts w:eastAsia="Gulim" w:cs="Arial"/>
          <w:lang w:eastAsia="ko-KR"/>
        </w:rPr>
        <w:t>둘째</w:t>
      </w:r>
      <w:r w:rsidRPr="00E62BCC">
        <w:rPr>
          <w:rFonts w:eastAsia="Gulim" w:cs="Arial"/>
          <w:lang w:eastAsia="ko-KR"/>
        </w:rPr>
        <w:t xml:space="preserve"> </w:t>
      </w:r>
      <w:r w:rsidRPr="00E62BCC">
        <w:rPr>
          <w:rFonts w:eastAsia="Gulim" w:cs="Arial"/>
          <w:lang w:eastAsia="ko-KR"/>
        </w:rPr>
        <w:t>수준</w:t>
      </w:r>
      <w:r w:rsidRPr="00E62BCC">
        <w:rPr>
          <w:rFonts w:eastAsia="Gulim" w:cs="Arial"/>
          <w:lang w:eastAsia="ko-KR"/>
        </w:rPr>
        <w:t xml:space="preserve"> </w:t>
      </w: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도메인</w:t>
      </w:r>
      <w:r w:rsidRPr="00E62BCC">
        <w:rPr>
          <w:rFonts w:eastAsia="Gulim" w:cs="Arial"/>
          <w:lang w:eastAsia="ko-KR"/>
        </w:rPr>
        <w:t xml:space="preserve"> </w:t>
      </w:r>
      <w:r w:rsidRPr="00E62BCC">
        <w:rPr>
          <w:rFonts w:eastAsia="Gulim" w:cs="Arial"/>
          <w:lang w:eastAsia="ko-KR"/>
        </w:rPr>
        <w:t>지원</w:t>
      </w:r>
      <w:r w:rsidRPr="00E62BCC">
        <w:rPr>
          <w:rFonts w:eastAsia="Gulim" w:cs="Arial"/>
          <w:lang w:eastAsia="ko-KR"/>
        </w:rPr>
        <w:t>(</w:t>
      </w:r>
      <w:r w:rsidRPr="00E62BCC">
        <w:rPr>
          <w:rFonts w:eastAsia="Gulim" w:cs="Arial"/>
          <w:lang w:eastAsia="ko-KR"/>
        </w:rPr>
        <w:t>사용자는</w:t>
      </w:r>
      <w:r w:rsidRPr="00E62BCC">
        <w:rPr>
          <w:rFonts w:eastAsia="Gulim" w:cs="Arial"/>
          <w:lang w:eastAsia="ko-KR"/>
        </w:rPr>
        <w:t xml:space="preserve"> ‘joe@servicesprovider.com’ </w:t>
      </w:r>
      <w:r w:rsidRPr="00E62BCC">
        <w:rPr>
          <w:rFonts w:eastAsia="Gulim" w:cs="Arial"/>
          <w:lang w:eastAsia="ko-KR"/>
        </w:rPr>
        <w:t>대신</w:t>
      </w:r>
      <w:r w:rsidRPr="00E62BCC">
        <w:rPr>
          <w:rFonts w:eastAsia="Gulim" w:cs="Arial"/>
          <w:lang w:eastAsia="ko-KR"/>
        </w:rPr>
        <w:t xml:space="preserve"> ‘</w:t>
      </w:r>
      <w:hyperlink r:id="rId140" w:history="1">
        <w:r w:rsidRPr="00E62BCC">
          <w:rPr>
            <w:rFonts w:eastAsia="Gulim" w:cs="Arial"/>
            <w:lang w:eastAsia="ko-KR"/>
          </w:rPr>
          <w:t>joe@smith.com</w:t>
        </w:r>
      </w:hyperlink>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‘joesmith@company1.com’</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취득</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com</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net</w:t>
      </w:r>
      <w:r w:rsidRPr="000F398E">
        <w:rPr>
          <w:rFonts w:ascii="Gulim" w:eastAsia="Gulim" w:hAnsi="Gulim" w:cs="Arial"/>
          <w:lang w:eastAsia="ko-KR"/>
        </w:rPr>
        <w:t>"</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org</w:t>
      </w:r>
      <w:r w:rsidRPr="000F398E">
        <w:rPr>
          <w:rFonts w:ascii="Gulim" w:eastAsia="Gulim" w:hAnsi="Gulim" w:cs="Arial"/>
          <w:lang w:eastAsia="ko-KR"/>
        </w:rPr>
        <w:t>"</w:t>
      </w:r>
      <w:r w:rsidRPr="00E62BCC">
        <w:rPr>
          <w:rFonts w:eastAsia="Gulim" w:cs="Arial"/>
          <w:lang w:eastAsia="ko-KR"/>
        </w:rPr>
        <w:t>등의</w:t>
      </w:r>
      <w:r w:rsidRPr="00E62BCC">
        <w:rPr>
          <w:rFonts w:eastAsia="Gulim" w:cs="Arial"/>
          <w:lang w:eastAsia="ko-KR"/>
        </w:rPr>
        <w:t xml:space="preserve"> </w:t>
      </w:r>
      <w:r w:rsidRPr="00E62BCC">
        <w:rPr>
          <w:rFonts w:eastAsia="Gulim" w:cs="Arial"/>
          <w:lang w:eastAsia="ko-KR"/>
        </w:rPr>
        <w:t>다양한</w:t>
      </w:r>
      <w:r w:rsidRPr="00E62BCC">
        <w:rPr>
          <w:rFonts w:eastAsia="Gulim" w:cs="Arial"/>
          <w:lang w:eastAsia="ko-KR"/>
        </w:rPr>
        <w:t xml:space="preserve"> </w:t>
      </w:r>
      <w:r w:rsidRPr="00E62BCC">
        <w:rPr>
          <w:rFonts w:eastAsia="Gulim" w:cs="Arial"/>
          <w:lang w:eastAsia="ko-KR"/>
        </w:rPr>
        <w:t>접미어</w:t>
      </w:r>
      <w:r w:rsidRPr="00E62BCC">
        <w:rPr>
          <w:rFonts w:eastAsia="Gulim" w:cs="Arial"/>
          <w:lang w:eastAsia="ko-KR"/>
        </w:rPr>
        <w:t xml:space="preserve"> </w:t>
      </w:r>
      <w:r w:rsidRPr="00E62BCC">
        <w:rPr>
          <w:rFonts w:eastAsia="Gulim" w:cs="Arial"/>
          <w:lang w:eastAsia="ko-KR"/>
        </w:rPr>
        <w:t>허용</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‘joe@smith.com’, ‘joe@smith.net’, ‘joe@smith.de’ </w:t>
      </w:r>
      <w:r w:rsidRPr="00E62BCC">
        <w:rPr>
          <w:rFonts w:eastAsia="Gulim" w:cs="Arial"/>
          <w:lang w:eastAsia="ko-KR"/>
        </w:rPr>
        <w:t>등</w:t>
      </w:r>
      <w:r w:rsidRPr="00E62BCC">
        <w:rPr>
          <w:rFonts w:eastAsia="Gulim" w:cs="Arial"/>
          <w:lang w:eastAsia="ko-KR"/>
        </w:rPr>
        <w:t>)</w:t>
      </w:r>
    </w:p>
    <w:p w14:paraId="688868A1" w14:textId="77777777" w:rsidR="009A4C7C" w:rsidRPr="00E62BCC" w:rsidRDefault="009A4C7C" w:rsidP="002C6201">
      <w:pPr>
        <w:pStyle w:val="PURBullet-Indented"/>
        <w:rPr>
          <w:rFonts w:eastAsia="Gulim" w:cs="Arial"/>
          <w:lang w:eastAsia="ko-KR"/>
        </w:rPr>
      </w:pPr>
      <w:r w:rsidRPr="00E62BCC">
        <w:rPr>
          <w:rFonts w:eastAsia="Gulim" w:cs="Arial"/>
          <w:lang w:eastAsia="ko-KR"/>
        </w:rPr>
        <w:t>전체</w:t>
      </w:r>
      <w:r w:rsidRPr="00E62BCC">
        <w:rPr>
          <w:rFonts w:eastAsia="Gulim" w:cs="Arial"/>
          <w:lang w:eastAsia="ko-KR"/>
        </w:rPr>
        <w:t xml:space="preserve"> </w:t>
      </w:r>
      <w:r w:rsidRPr="00E62BCC">
        <w:rPr>
          <w:rFonts w:eastAsia="Gulim" w:cs="Arial"/>
          <w:lang w:eastAsia="ko-KR"/>
        </w:rPr>
        <w:t>주소</w:t>
      </w:r>
      <w:r w:rsidRPr="00E62BCC">
        <w:rPr>
          <w:rFonts w:eastAsia="Gulim" w:cs="Arial"/>
          <w:lang w:eastAsia="ko-KR"/>
        </w:rPr>
        <w:t xml:space="preserve"> </w:t>
      </w:r>
      <w:r w:rsidRPr="00E62BCC">
        <w:rPr>
          <w:rFonts w:eastAsia="Gulim" w:cs="Arial"/>
          <w:lang w:eastAsia="ko-KR"/>
        </w:rPr>
        <w:t>목록</w:t>
      </w:r>
      <w:r w:rsidRPr="00E62BCC">
        <w:rPr>
          <w:rFonts w:eastAsia="Gulim" w:cs="Arial"/>
          <w:lang w:eastAsia="ko-KR"/>
        </w:rPr>
        <w:t xml:space="preserve">: </w:t>
      </w:r>
      <w:r w:rsidRPr="00E62BCC">
        <w:rPr>
          <w:rFonts w:eastAsia="Gulim" w:cs="Arial"/>
          <w:lang w:eastAsia="ko-KR"/>
        </w:rPr>
        <w:t>개인화된</w:t>
      </w:r>
      <w:r w:rsidRPr="00E62BCC">
        <w:rPr>
          <w:rFonts w:eastAsia="Gulim" w:cs="Arial"/>
          <w:lang w:eastAsia="ko-KR"/>
        </w:rPr>
        <w:t xml:space="preserve"> </w:t>
      </w:r>
      <w:r w:rsidRPr="00E62BCC">
        <w:rPr>
          <w:rFonts w:eastAsia="Gulim" w:cs="Arial"/>
          <w:lang w:eastAsia="ko-KR"/>
        </w:rPr>
        <w:t>도메인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제공업체의</w:t>
      </w:r>
      <w:r w:rsidRPr="00E62BCC">
        <w:rPr>
          <w:rFonts w:eastAsia="Gulim" w:cs="Arial"/>
          <w:lang w:eastAsia="ko-KR"/>
        </w:rPr>
        <w:t xml:space="preserve"> </w:t>
      </w:r>
      <w:r w:rsidRPr="00E62BCC">
        <w:rPr>
          <w:rFonts w:eastAsia="Gulim" w:cs="Arial"/>
          <w:lang w:eastAsia="ko-KR"/>
        </w:rPr>
        <w:t>전체</w:t>
      </w:r>
      <w:r w:rsidRPr="00E62BCC">
        <w:rPr>
          <w:rFonts w:eastAsia="Gulim" w:cs="Arial"/>
          <w:lang w:eastAsia="ko-KR"/>
        </w:rPr>
        <w:t xml:space="preserve"> </w:t>
      </w:r>
      <w:r w:rsidRPr="00E62BCC">
        <w:rPr>
          <w:rFonts w:eastAsia="Gulim" w:cs="Arial"/>
          <w:lang w:eastAsia="ko-KR"/>
        </w:rPr>
        <w:t>도메인</w:t>
      </w:r>
      <w:r w:rsidRPr="00E62BCC">
        <w:rPr>
          <w:rFonts w:eastAsia="Gulim" w:cs="Arial"/>
          <w:lang w:eastAsia="ko-KR"/>
        </w:rPr>
        <w:t xml:space="preserve"> </w:t>
      </w:r>
      <w:r w:rsidRPr="00E62BCC">
        <w:rPr>
          <w:rFonts w:eastAsia="Gulim" w:cs="Arial"/>
          <w:lang w:eastAsia="ko-KR"/>
        </w:rPr>
        <w:t>내에서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사용자의</w:t>
      </w:r>
      <w:r w:rsidRPr="00E62BCC">
        <w:rPr>
          <w:rFonts w:eastAsia="Gulim" w:cs="Arial"/>
          <w:lang w:eastAsia="ko-KR"/>
        </w:rPr>
        <w:t xml:space="preserve"> </w:t>
      </w:r>
      <w:r w:rsidRPr="00E62BCC">
        <w:rPr>
          <w:rFonts w:eastAsia="Gulim" w:cs="Arial"/>
          <w:lang w:eastAsia="ko-KR"/>
        </w:rPr>
        <w:t>주소</w:t>
      </w:r>
      <w:r w:rsidRPr="00E62BCC">
        <w:rPr>
          <w:rFonts w:eastAsia="Gulim" w:cs="Arial"/>
          <w:lang w:eastAsia="ko-KR"/>
        </w:rPr>
        <w:t xml:space="preserve"> </w:t>
      </w:r>
      <w:r w:rsidRPr="00E62BCC">
        <w:rPr>
          <w:rFonts w:eastAsia="Gulim" w:cs="Arial"/>
          <w:lang w:eastAsia="ko-KR"/>
        </w:rPr>
        <w:t>목록</w:t>
      </w:r>
    </w:p>
    <w:p w14:paraId="688868A2" w14:textId="77777777" w:rsidR="009A4C7C" w:rsidRPr="00E62BCC" w:rsidRDefault="009A4C7C" w:rsidP="009A4C7C">
      <w:pPr>
        <w:pStyle w:val="PURBlueStrong"/>
        <w:rPr>
          <w:rFonts w:eastAsia="Gulim" w:cs="Arial"/>
        </w:rPr>
      </w:pPr>
      <w:r w:rsidRPr="00E62BCC">
        <w:rPr>
          <w:rFonts w:eastAsia="Gulim" w:cs="Arial"/>
        </w:rPr>
        <w:t xml:space="preserve">Exchange Server 2013 Hosted Exchange Standard SAL, Exchange Server 2013 Hosted Exchange Standard Plus SAL </w:t>
      </w:r>
      <w:r w:rsidRPr="00E62BCC">
        <w:rPr>
          <w:rFonts w:eastAsia="Gulim" w:cs="Arial"/>
        </w:rPr>
        <w:t>및</w:t>
      </w:r>
      <w:r w:rsidRPr="00E62BCC">
        <w:rPr>
          <w:rFonts w:eastAsia="Gulim" w:cs="Arial"/>
        </w:rPr>
        <w:t xml:space="preserve"> Productivity Suite SAL</w:t>
      </w:r>
      <w:r w:rsidRPr="00E62BCC">
        <w:rPr>
          <w:rFonts w:eastAsia="Gulim" w:cs="Arial"/>
        </w:rPr>
        <w:t>의</w:t>
      </w:r>
      <w:r w:rsidRPr="00E62BCC">
        <w:rPr>
          <w:rFonts w:eastAsia="Gulim" w:cs="Arial"/>
        </w:rPr>
        <w:t xml:space="preserve"> </w:t>
      </w:r>
      <w:r w:rsidRPr="00E62BCC">
        <w:rPr>
          <w:rFonts w:eastAsia="Gulim" w:cs="Arial"/>
        </w:rPr>
        <w:t>사용</w:t>
      </w:r>
      <w:r w:rsidRPr="00E62BCC">
        <w:rPr>
          <w:rFonts w:eastAsia="Gulim" w:cs="Arial"/>
        </w:rPr>
        <w:t xml:space="preserve"> </w:t>
      </w:r>
      <w:r w:rsidRPr="00E62BCC">
        <w:rPr>
          <w:rFonts w:eastAsia="Gulim" w:cs="Arial"/>
        </w:rPr>
        <w:t>제한</w:t>
      </w:r>
    </w:p>
    <w:p w14:paraId="688868A3" w14:textId="77777777" w:rsidR="009A4C7C" w:rsidRPr="00E62BCC" w:rsidRDefault="009A4C7C" w:rsidP="009A4C7C">
      <w:pPr>
        <w:pStyle w:val="PURBody-Indented"/>
        <w:rPr>
          <w:rFonts w:eastAsia="Gulim" w:cs="Arial"/>
        </w:rPr>
      </w:pPr>
      <w:r w:rsidRPr="00E62BCC">
        <w:rPr>
          <w:rFonts w:eastAsia="Gulim" w:cs="Arial"/>
        </w:rPr>
        <w:t>귀하가</w:t>
      </w:r>
      <w:r w:rsidRPr="00E62BCC">
        <w:rPr>
          <w:rFonts w:eastAsia="Gulim" w:cs="Arial"/>
        </w:rPr>
        <w:t xml:space="preserve"> Exchange Server 2013 Hosted Exchange Standard SAL, Exchange Server 2013 Hosted Exchange Standard Plus SAL </w:t>
      </w:r>
      <w:r w:rsidRPr="00E62BCC">
        <w:rPr>
          <w:rFonts w:eastAsia="Gulim" w:cs="Arial"/>
        </w:rPr>
        <w:t>또는</w:t>
      </w:r>
      <w:r w:rsidRPr="00E62BCC">
        <w:rPr>
          <w:rFonts w:eastAsia="Gulim" w:cs="Arial"/>
        </w:rPr>
        <w:t xml:space="preserve"> Productivity Suite SAL</w:t>
      </w:r>
      <w:r w:rsidRPr="00E62BCC">
        <w:rPr>
          <w:rFonts w:eastAsia="Gulim" w:cs="Arial"/>
        </w:rPr>
        <w:t>을</w:t>
      </w:r>
      <w:r w:rsidRPr="00E62BCC">
        <w:rPr>
          <w:rFonts w:eastAsia="Gulim" w:cs="Arial"/>
        </w:rPr>
        <w:t xml:space="preserve"> </w:t>
      </w:r>
      <w:r w:rsidRPr="00E62BCC">
        <w:rPr>
          <w:rFonts w:eastAsia="Gulim" w:cs="Arial"/>
        </w:rPr>
        <w:t>취득할</w:t>
      </w:r>
      <w:r w:rsidRPr="00E62BCC">
        <w:rPr>
          <w:rFonts w:eastAsia="Gulim" w:cs="Arial"/>
        </w:rPr>
        <w:t xml:space="preserve"> </w:t>
      </w:r>
      <w:r w:rsidRPr="00E62BCC">
        <w:rPr>
          <w:rFonts w:eastAsia="Gulim" w:cs="Arial"/>
        </w:rPr>
        <w:t>경우</w:t>
      </w:r>
      <w:r w:rsidRPr="00E62BCC">
        <w:rPr>
          <w:rFonts w:eastAsia="Gulim" w:cs="Arial"/>
        </w:rPr>
        <w:t xml:space="preserve"> </w:t>
      </w:r>
      <w:r w:rsidRPr="00E62BCC">
        <w:rPr>
          <w:rFonts w:eastAsia="Gulim" w:cs="Arial"/>
        </w:rPr>
        <w:t>그</w:t>
      </w:r>
      <w:r w:rsidRPr="00E62BCC">
        <w:rPr>
          <w:rFonts w:eastAsia="Gulim" w:cs="Arial"/>
        </w:rPr>
        <w:t xml:space="preserve"> </w:t>
      </w:r>
      <w:r w:rsidRPr="00E62BCC">
        <w:rPr>
          <w:rFonts w:eastAsia="Gulim" w:cs="Arial"/>
        </w:rPr>
        <w:t>대상이</w:t>
      </w:r>
      <w:r w:rsidRPr="00E62BCC">
        <w:rPr>
          <w:rFonts w:eastAsia="Gulim" w:cs="Arial"/>
        </w:rPr>
        <w:t xml:space="preserve"> </w:t>
      </w:r>
      <w:r w:rsidRPr="00E62BCC">
        <w:rPr>
          <w:rFonts w:eastAsia="Gulim" w:cs="Arial"/>
        </w:rPr>
        <w:t>되는</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사용자는</w:t>
      </w:r>
      <w:r w:rsidRPr="00E62BCC">
        <w:rPr>
          <w:rFonts w:eastAsia="Gulim" w:cs="Arial"/>
        </w:rPr>
        <w:t xml:space="preserve"> </w:t>
      </w:r>
      <w:r w:rsidRPr="00E62BCC">
        <w:rPr>
          <w:rFonts w:eastAsia="Gulim" w:cs="Arial"/>
        </w:rPr>
        <w:t>서버</w:t>
      </w:r>
      <w:r w:rsidRPr="00E62BCC">
        <w:rPr>
          <w:rFonts w:eastAsia="Gulim" w:cs="Arial"/>
        </w:rPr>
        <w:t xml:space="preserve"> </w:t>
      </w:r>
      <w:r w:rsidRPr="00E62BCC">
        <w:rPr>
          <w:rFonts w:eastAsia="Gulim" w:cs="Arial"/>
        </w:rPr>
        <w:t>소프트웨어의</w:t>
      </w:r>
      <w:r w:rsidRPr="00E62BCC">
        <w:rPr>
          <w:rFonts w:eastAsia="Gulim" w:cs="Arial"/>
        </w:rPr>
        <w:t xml:space="preserve"> </w:t>
      </w:r>
      <w:r w:rsidRPr="00E62BCC">
        <w:rPr>
          <w:rFonts w:eastAsia="Gulim" w:cs="Arial"/>
        </w:rPr>
        <w:t>다음</w:t>
      </w:r>
      <w:r w:rsidRPr="00E62BCC">
        <w:rPr>
          <w:rFonts w:eastAsia="Gulim" w:cs="Arial"/>
        </w:rPr>
        <w:t xml:space="preserve"> </w:t>
      </w:r>
      <w:r w:rsidRPr="00E62BCC">
        <w:rPr>
          <w:rFonts w:eastAsia="Gulim" w:cs="Arial"/>
        </w:rPr>
        <w:t>기능을</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8A4" w14:textId="77777777" w:rsidR="009A4C7C" w:rsidRPr="00E62BCC" w:rsidRDefault="009A4C7C" w:rsidP="002C6201">
      <w:pPr>
        <w:pStyle w:val="PURBullet-Indented"/>
        <w:rPr>
          <w:rFonts w:eastAsia="Gulim" w:cs="Arial"/>
        </w:rPr>
      </w:pPr>
      <w:r w:rsidRPr="00E62BCC">
        <w:rPr>
          <w:rFonts w:eastAsia="Gulim" w:cs="Arial"/>
        </w:rPr>
        <w:t>위에서</w:t>
      </w:r>
      <w:r w:rsidRPr="00E62BCC">
        <w:rPr>
          <w:rFonts w:eastAsia="Gulim" w:cs="Arial"/>
        </w:rPr>
        <w:t xml:space="preserve"> </w:t>
      </w:r>
      <w:r w:rsidRPr="00E62BCC">
        <w:rPr>
          <w:rFonts w:eastAsia="Gulim" w:cs="Arial"/>
        </w:rPr>
        <w:t>기술한</w:t>
      </w:r>
      <w:r w:rsidRPr="00E62BCC">
        <w:rPr>
          <w:rFonts w:eastAsia="Gulim" w:cs="Arial"/>
        </w:rPr>
        <w:t xml:space="preserve"> Exchange Server 2013 Hosted Exchange Basic SAL</w:t>
      </w:r>
      <w:r w:rsidRPr="00E62BCC">
        <w:rPr>
          <w:rFonts w:eastAsia="Gulim" w:cs="Arial"/>
        </w:rPr>
        <w:t>의</w:t>
      </w:r>
      <w:r w:rsidRPr="00E62BCC">
        <w:rPr>
          <w:rFonts w:eastAsia="Gulim" w:cs="Arial"/>
        </w:rPr>
        <w:t xml:space="preserve"> </w:t>
      </w:r>
      <w:r w:rsidRPr="00E62BCC">
        <w:rPr>
          <w:rFonts w:eastAsia="Gulim" w:cs="Arial"/>
        </w:rPr>
        <w:t>기능</w:t>
      </w:r>
    </w:p>
    <w:p w14:paraId="688868A5" w14:textId="77777777" w:rsidR="00706057" w:rsidRPr="00E62BCC" w:rsidRDefault="00706057" w:rsidP="002C6201">
      <w:pPr>
        <w:pStyle w:val="PURBullet-Indented"/>
        <w:rPr>
          <w:rFonts w:eastAsia="Gulim" w:cs="Arial"/>
          <w:lang w:eastAsia="ko-KR"/>
        </w:rPr>
      </w:pP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조직에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둘째</w:t>
      </w:r>
      <w:r w:rsidRPr="00E62BCC">
        <w:rPr>
          <w:rFonts w:eastAsia="Gulim" w:cs="Arial"/>
          <w:lang w:eastAsia="ko-KR"/>
        </w:rPr>
        <w:t xml:space="preserve"> </w:t>
      </w:r>
      <w:r w:rsidRPr="00E62BCC">
        <w:rPr>
          <w:rFonts w:eastAsia="Gulim" w:cs="Arial"/>
          <w:lang w:eastAsia="ko-KR"/>
        </w:rPr>
        <w:t>수준</w:t>
      </w:r>
      <w:r w:rsidRPr="00E62BCC">
        <w:rPr>
          <w:rFonts w:eastAsia="Gulim" w:cs="Arial"/>
          <w:lang w:eastAsia="ko-KR"/>
        </w:rPr>
        <w:t xml:space="preserve"> </w:t>
      </w:r>
      <w:r w:rsidRPr="00E62BCC">
        <w:rPr>
          <w:rFonts w:eastAsia="Gulim" w:cs="Arial"/>
          <w:lang w:eastAsia="ko-KR"/>
        </w:rPr>
        <w:t>복수</w:t>
      </w:r>
      <w:r w:rsidRPr="00E62BCC">
        <w:rPr>
          <w:rFonts w:eastAsia="Gulim" w:cs="Arial"/>
          <w:lang w:eastAsia="ko-KR"/>
        </w:rPr>
        <w:t xml:space="preserve"> </w:t>
      </w:r>
      <w:r w:rsidRPr="00E62BCC">
        <w:rPr>
          <w:rFonts w:eastAsia="Gulim" w:cs="Arial"/>
          <w:lang w:eastAsia="ko-KR"/>
        </w:rPr>
        <w:t>도메인</w:t>
      </w:r>
      <w:r w:rsidRPr="00E62BCC">
        <w:rPr>
          <w:rFonts w:eastAsia="Gulim" w:cs="Arial"/>
          <w:lang w:eastAsia="ko-KR"/>
        </w:rPr>
        <w:t xml:space="preserve"> </w:t>
      </w:r>
      <w:r w:rsidRPr="00E62BCC">
        <w:rPr>
          <w:rFonts w:eastAsia="Gulim" w:cs="Arial"/>
          <w:lang w:eastAsia="ko-KR"/>
        </w:rPr>
        <w:t>지원</w:t>
      </w:r>
    </w:p>
    <w:p w14:paraId="688868A6" w14:textId="77777777" w:rsidR="009A4C7C" w:rsidRPr="00E62BCC" w:rsidRDefault="009A4C7C" w:rsidP="002C6201">
      <w:pPr>
        <w:pStyle w:val="PURBullet-Indented"/>
        <w:rPr>
          <w:rFonts w:eastAsia="Gulim" w:cs="Arial"/>
          <w:lang w:eastAsia="ko-KR"/>
        </w:rPr>
      </w:pPr>
      <w:r w:rsidRPr="00E62BCC">
        <w:rPr>
          <w:rFonts w:eastAsia="Gulim" w:cs="Arial"/>
          <w:lang w:eastAsia="ko-KR"/>
        </w:rPr>
        <w:t>이</w:t>
      </w:r>
      <w:r w:rsidRPr="00E62BCC">
        <w:rPr>
          <w:rFonts w:eastAsia="Gulim" w:cs="Arial"/>
          <w:lang w:eastAsia="ko-KR"/>
        </w:rPr>
        <w:t xml:space="preserve"> SAL</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기술된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있게</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Outlook Web Access </w:t>
      </w:r>
      <w:r w:rsidRPr="00E62BCC">
        <w:rPr>
          <w:rFonts w:eastAsia="Gulim" w:cs="Arial"/>
          <w:lang w:eastAsia="ko-KR"/>
        </w:rPr>
        <w:t>기능</w:t>
      </w:r>
    </w:p>
    <w:p w14:paraId="688868A7" w14:textId="77777777" w:rsidR="009A4C7C" w:rsidRPr="00E62BCC" w:rsidRDefault="009A4C7C" w:rsidP="002C6201">
      <w:pPr>
        <w:pStyle w:val="PURBullet-Indented"/>
        <w:rPr>
          <w:rFonts w:eastAsia="Gulim" w:cs="Arial"/>
        </w:rPr>
      </w:pPr>
      <w:r w:rsidRPr="00E62BCC">
        <w:rPr>
          <w:rFonts w:eastAsia="Gulim" w:cs="Arial"/>
        </w:rPr>
        <w:lastRenderedPageBreak/>
        <w:t xml:space="preserve">MAPI(Messaging Application Programming Interface) </w:t>
      </w:r>
      <w:r w:rsidRPr="00E62BCC">
        <w:rPr>
          <w:rFonts w:eastAsia="Gulim" w:cs="Arial"/>
        </w:rPr>
        <w:t>네트워크</w:t>
      </w:r>
      <w:r w:rsidRPr="00E62BCC">
        <w:rPr>
          <w:rFonts w:eastAsia="Gulim" w:cs="Arial"/>
        </w:rPr>
        <w:t xml:space="preserve"> </w:t>
      </w:r>
      <w:r w:rsidRPr="00E62BCC">
        <w:rPr>
          <w:rFonts w:eastAsia="Gulim" w:cs="Arial"/>
        </w:rPr>
        <w:t>프로토콜</w:t>
      </w:r>
    </w:p>
    <w:p w14:paraId="688868A8" w14:textId="77777777" w:rsidR="009A4C7C" w:rsidRPr="00E62BCC" w:rsidRDefault="009A4C7C" w:rsidP="002C6201">
      <w:pPr>
        <w:pStyle w:val="PURBullet-Indented"/>
        <w:rPr>
          <w:rFonts w:eastAsia="Gulim" w:cs="Arial"/>
        </w:rPr>
      </w:pPr>
      <w:r w:rsidRPr="00E62BCC">
        <w:rPr>
          <w:rFonts w:eastAsia="Gulim" w:cs="Arial"/>
        </w:rPr>
        <w:t>공유</w:t>
      </w:r>
      <w:r w:rsidRPr="00E62BCC">
        <w:rPr>
          <w:rFonts w:eastAsia="Gulim" w:cs="Arial"/>
        </w:rPr>
        <w:t xml:space="preserve"> </w:t>
      </w:r>
      <w:r w:rsidRPr="00E62BCC">
        <w:rPr>
          <w:rFonts w:eastAsia="Gulim" w:cs="Arial"/>
        </w:rPr>
        <w:t>폴더</w:t>
      </w:r>
    </w:p>
    <w:p w14:paraId="688868A9" w14:textId="77777777" w:rsidR="009A4C7C" w:rsidRPr="00E62BCC" w:rsidRDefault="009A4C7C" w:rsidP="002C6201">
      <w:pPr>
        <w:pStyle w:val="PURBullet-Indented"/>
        <w:rPr>
          <w:rFonts w:eastAsia="Gulim" w:cs="Arial"/>
        </w:rPr>
      </w:pPr>
      <w:r w:rsidRPr="00E62BCC">
        <w:rPr>
          <w:rFonts w:eastAsia="Gulim" w:cs="Arial"/>
        </w:rPr>
        <w:t>공개</w:t>
      </w:r>
      <w:r w:rsidRPr="00E62BCC">
        <w:rPr>
          <w:rFonts w:eastAsia="Gulim" w:cs="Arial"/>
        </w:rPr>
        <w:t xml:space="preserve"> </w:t>
      </w:r>
      <w:r w:rsidRPr="00E62BCC">
        <w:rPr>
          <w:rFonts w:eastAsia="Gulim" w:cs="Arial"/>
        </w:rPr>
        <w:t>폴더</w:t>
      </w:r>
    </w:p>
    <w:p w14:paraId="688868AA" w14:textId="77777777" w:rsidR="009A4C7C" w:rsidRPr="00E62BCC" w:rsidRDefault="009A4C7C" w:rsidP="002C6201">
      <w:pPr>
        <w:pStyle w:val="PURBullet-Indented"/>
        <w:rPr>
          <w:rFonts w:eastAsia="Gulim" w:cs="Arial"/>
        </w:rPr>
      </w:pPr>
      <w:r w:rsidRPr="00E62BCC">
        <w:rPr>
          <w:rFonts w:eastAsia="Gulim" w:cs="Arial"/>
        </w:rPr>
        <w:t>공유</w:t>
      </w:r>
      <w:r w:rsidRPr="00E62BCC">
        <w:rPr>
          <w:rFonts w:eastAsia="Gulim" w:cs="Arial"/>
        </w:rPr>
        <w:t xml:space="preserve"> </w:t>
      </w:r>
      <w:r w:rsidRPr="00E62BCC">
        <w:rPr>
          <w:rFonts w:eastAsia="Gulim" w:cs="Arial"/>
        </w:rPr>
        <w:t>주소</w:t>
      </w:r>
      <w:r w:rsidRPr="00E62BCC">
        <w:rPr>
          <w:rFonts w:eastAsia="Gulim" w:cs="Arial"/>
        </w:rPr>
        <w:t xml:space="preserve"> </w:t>
      </w:r>
      <w:r w:rsidRPr="00E62BCC">
        <w:rPr>
          <w:rFonts w:eastAsia="Gulim" w:cs="Arial"/>
        </w:rPr>
        <w:t>목록</w:t>
      </w:r>
      <w:r w:rsidRPr="00E62BCC">
        <w:rPr>
          <w:rFonts w:eastAsia="Gulim" w:cs="Arial"/>
        </w:rPr>
        <w:t xml:space="preserve"> </w:t>
      </w:r>
    </w:p>
    <w:p w14:paraId="688868AB" w14:textId="77777777" w:rsidR="009A4C7C" w:rsidRPr="00E62BCC" w:rsidRDefault="009A4C7C" w:rsidP="002C6201">
      <w:pPr>
        <w:pStyle w:val="PURBullet-Indented"/>
        <w:rPr>
          <w:rFonts w:eastAsia="Gulim" w:cs="Arial"/>
        </w:rPr>
      </w:pPr>
      <w:r w:rsidRPr="00E62BCC">
        <w:rPr>
          <w:rFonts w:eastAsia="Gulim" w:cs="Arial"/>
        </w:rPr>
        <w:t>공유</w:t>
      </w:r>
      <w:r w:rsidRPr="00E62BCC">
        <w:rPr>
          <w:rFonts w:eastAsia="Gulim" w:cs="Arial"/>
        </w:rPr>
        <w:t xml:space="preserve"> </w:t>
      </w:r>
      <w:r w:rsidRPr="00E62BCC">
        <w:rPr>
          <w:rFonts w:eastAsia="Gulim" w:cs="Arial"/>
        </w:rPr>
        <w:t>연락처</w:t>
      </w:r>
    </w:p>
    <w:p w14:paraId="688868AC" w14:textId="77777777" w:rsidR="009A4C7C" w:rsidRPr="00E62BCC" w:rsidRDefault="009A4C7C" w:rsidP="002C6201">
      <w:pPr>
        <w:pStyle w:val="PURBullet-Indented"/>
        <w:rPr>
          <w:rFonts w:eastAsia="Gulim" w:cs="Arial"/>
        </w:rPr>
      </w:pPr>
      <w:r w:rsidRPr="00E62BCC">
        <w:rPr>
          <w:rFonts w:eastAsia="Gulim" w:cs="Arial"/>
        </w:rPr>
        <w:t>공유</w:t>
      </w:r>
      <w:r w:rsidRPr="00E62BCC">
        <w:rPr>
          <w:rFonts w:eastAsia="Gulim" w:cs="Arial"/>
        </w:rPr>
        <w:t xml:space="preserve"> </w:t>
      </w:r>
      <w:r w:rsidRPr="00E62BCC">
        <w:rPr>
          <w:rFonts w:eastAsia="Gulim" w:cs="Arial"/>
        </w:rPr>
        <w:t>작업</w:t>
      </w:r>
    </w:p>
    <w:p w14:paraId="688868AD" w14:textId="77777777" w:rsidR="009A4C7C" w:rsidRPr="00E62BCC" w:rsidRDefault="009A4C7C" w:rsidP="005E2B07">
      <w:pPr>
        <w:pStyle w:val="PURBullet-Indented"/>
        <w:rPr>
          <w:rFonts w:eastAsia="Gulim" w:cs="Arial"/>
        </w:rPr>
      </w:pPr>
      <w:r w:rsidRPr="00E62BCC">
        <w:rPr>
          <w:rFonts w:eastAsia="Gulim" w:cs="Arial"/>
        </w:rPr>
        <w:t>공유</w:t>
      </w:r>
      <w:r w:rsidRPr="00E62BCC">
        <w:rPr>
          <w:rFonts w:eastAsia="Gulim" w:cs="Arial"/>
        </w:rPr>
        <w:t xml:space="preserve"> </w:t>
      </w:r>
      <w:r w:rsidRPr="00E62BCC">
        <w:rPr>
          <w:rFonts w:eastAsia="Gulim" w:cs="Arial"/>
        </w:rPr>
        <w:t>달력</w:t>
      </w:r>
    </w:p>
    <w:p w14:paraId="688868AE" w14:textId="77777777" w:rsidR="009A4C7C" w:rsidRPr="00E62BCC" w:rsidRDefault="009A4C7C" w:rsidP="005E2B07">
      <w:pPr>
        <w:pStyle w:val="PURBullet-Indented"/>
        <w:rPr>
          <w:rFonts w:eastAsia="Gulim" w:cs="Arial"/>
          <w:lang w:eastAsia="ko-KR"/>
        </w:rPr>
      </w:pP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사용자의</w:t>
      </w:r>
      <w:r w:rsidRPr="00E62BCC">
        <w:rPr>
          <w:rFonts w:eastAsia="Gulim" w:cs="Arial"/>
          <w:lang w:eastAsia="ko-KR"/>
        </w:rPr>
        <w:t xml:space="preserve"> </w:t>
      </w:r>
      <w:r w:rsidRPr="00E62BCC">
        <w:rPr>
          <w:rFonts w:eastAsia="Gulim" w:cs="Arial"/>
          <w:lang w:eastAsia="ko-KR"/>
        </w:rPr>
        <w:t>한가한</w:t>
      </w:r>
      <w:r w:rsidRPr="00E62BCC">
        <w:rPr>
          <w:rFonts w:eastAsia="Gulim" w:cs="Arial"/>
          <w:lang w:eastAsia="ko-KR"/>
        </w:rPr>
        <w:t xml:space="preserve"> </w:t>
      </w:r>
      <w:r w:rsidRPr="00E62BCC">
        <w:rPr>
          <w:rFonts w:eastAsia="Gulim" w:cs="Arial"/>
          <w:lang w:eastAsia="ko-KR"/>
        </w:rPr>
        <w:t>시간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바쁜</w:t>
      </w:r>
      <w:r w:rsidRPr="00E62BCC">
        <w:rPr>
          <w:rFonts w:eastAsia="Gulim" w:cs="Arial"/>
          <w:lang w:eastAsia="ko-KR"/>
        </w:rPr>
        <w:t xml:space="preserve"> </w:t>
      </w:r>
      <w:r w:rsidRPr="00E62BCC">
        <w:rPr>
          <w:rFonts w:eastAsia="Gulim" w:cs="Arial"/>
          <w:lang w:eastAsia="ko-KR"/>
        </w:rPr>
        <w:t>시간</w:t>
      </w:r>
      <w:r w:rsidRPr="00E62BCC">
        <w:rPr>
          <w:rFonts w:eastAsia="Gulim" w:cs="Arial"/>
          <w:lang w:eastAsia="ko-KR"/>
        </w:rPr>
        <w:t xml:space="preserve"> </w:t>
      </w:r>
      <w:r w:rsidRPr="00E62BCC">
        <w:rPr>
          <w:rFonts w:eastAsia="Gulim" w:cs="Arial"/>
          <w:lang w:eastAsia="ko-KR"/>
        </w:rPr>
        <w:t>보기</w:t>
      </w:r>
      <w:r w:rsidRPr="00E62BCC">
        <w:rPr>
          <w:rFonts w:eastAsia="Gulim" w:cs="Arial"/>
          <w:lang w:eastAsia="ko-KR"/>
        </w:rPr>
        <w:t xml:space="preserve"> </w:t>
      </w:r>
      <w:r w:rsidRPr="00E62BCC">
        <w:rPr>
          <w:rFonts w:eastAsia="Gulim" w:cs="Arial"/>
          <w:lang w:eastAsia="ko-KR"/>
        </w:rPr>
        <w:t>등의</w:t>
      </w:r>
      <w:r w:rsidRPr="00E62BCC">
        <w:rPr>
          <w:rFonts w:eastAsia="Gulim" w:cs="Arial"/>
          <w:lang w:eastAsia="ko-KR"/>
        </w:rPr>
        <w:t xml:space="preserve"> </w:t>
      </w:r>
      <w:r w:rsidRPr="00E62BCC">
        <w:rPr>
          <w:rFonts w:eastAsia="Gulim" w:cs="Arial"/>
          <w:lang w:eastAsia="ko-KR"/>
        </w:rPr>
        <w:t>그룹</w:t>
      </w:r>
      <w:r w:rsidRPr="00E62BCC">
        <w:rPr>
          <w:rFonts w:eastAsia="Gulim" w:cs="Arial"/>
          <w:lang w:eastAsia="ko-KR"/>
        </w:rPr>
        <w:t xml:space="preserve"> </w:t>
      </w:r>
      <w:r w:rsidRPr="00E62BCC">
        <w:rPr>
          <w:rFonts w:eastAsia="Gulim" w:cs="Arial"/>
          <w:lang w:eastAsia="ko-KR"/>
        </w:rPr>
        <w:t>일정</w:t>
      </w:r>
      <w:r w:rsidRPr="00E62BCC">
        <w:rPr>
          <w:rFonts w:eastAsia="Gulim" w:cs="Arial"/>
          <w:lang w:eastAsia="ko-KR"/>
        </w:rPr>
        <w:t xml:space="preserve"> </w:t>
      </w:r>
      <w:r w:rsidRPr="00E62BCC">
        <w:rPr>
          <w:rFonts w:eastAsia="Gulim" w:cs="Arial"/>
          <w:lang w:eastAsia="ko-KR"/>
        </w:rPr>
        <w:t>관리</w:t>
      </w:r>
    </w:p>
    <w:p w14:paraId="688868AF" w14:textId="77777777" w:rsidR="009A4C7C" w:rsidRPr="00E62BCC" w:rsidRDefault="009A4C7C" w:rsidP="005E2B07">
      <w:pPr>
        <w:pStyle w:val="PURBullet-Indented"/>
        <w:rPr>
          <w:rFonts w:eastAsia="Gulim" w:cs="Arial"/>
          <w:lang w:eastAsia="ko-KR"/>
        </w:rPr>
      </w:pPr>
      <w:r w:rsidRPr="00E62BCC">
        <w:rPr>
          <w:rFonts w:eastAsia="Gulim" w:cs="Arial"/>
          <w:lang w:eastAsia="ko-KR"/>
        </w:rPr>
        <w:t>모바일</w:t>
      </w:r>
      <w:r w:rsidRPr="00E62BCC">
        <w:rPr>
          <w:rFonts w:eastAsia="Gulim" w:cs="Arial"/>
          <w:lang w:eastAsia="ko-KR"/>
        </w:rPr>
        <w:t xml:space="preserve"> </w:t>
      </w:r>
      <w:r w:rsidRPr="00E62BCC">
        <w:rPr>
          <w:rFonts w:eastAsia="Gulim" w:cs="Arial"/>
          <w:lang w:eastAsia="ko-KR"/>
        </w:rPr>
        <w:t>알림</w:t>
      </w:r>
      <w:r w:rsidRPr="00E62BCC">
        <w:rPr>
          <w:rFonts w:eastAsia="Gulim" w:cs="Arial"/>
          <w:lang w:eastAsia="ko-KR"/>
        </w:rPr>
        <w:t xml:space="preserve">: </w:t>
      </w:r>
      <w:r w:rsidRPr="00E62BCC">
        <w:rPr>
          <w:rFonts w:eastAsia="Gulim" w:cs="Arial"/>
          <w:lang w:eastAsia="ko-KR"/>
        </w:rPr>
        <w:t>휴대</w:t>
      </w:r>
      <w:r w:rsidRPr="00E62BCC">
        <w:rPr>
          <w:rFonts w:eastAsia="Gulim" w:cs="Arial"/>
          <w:lang w:eastAsia="ko-KR"/>
        </w:rPr>
        <w:t xml:space="preserve"> </w:t>
      </w:r>
      <w:r w:rsidRPr="00E62BCC">
        <w:rPr>
          <w:rFonts w:eastAsia="Gulim" w:cs="Arial"/>
          <w:lang w:eastAsia="ko-KR"/>
        </w:rPr>
        <w:t>장치를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이벤트</w:t>
      </w:r>
      <w:r w:rsidRPr="00E62BCC">
        <w:rPr>
          <w:rFonts w:eastAsia="Gulim" w:cs="Arial"/>
          <w:lang w:eastAsia="ko-KR"/>
        </w:rPr>
        <w:t xml:space="preserve"> </w:t>
      </w:r>
      <w:r w:rsidRPr="00E62BCC">
        <w:rPr>
          <w:rFonts w:eastAsia="Gulim" w:cs="Arial"/>
          <w:lang w:eastAsia="ko-KR"/>
        </w:rPr>
        <w:t>알림</w:t>
      </w:r>
      <w:r w:rsidRPr="00E62BCC">
        <w:rPr>
          <w:rFonts w:eastAsia="Gulim" w:cs="Arial"/>
          <w:lang w:eastAsia="ko-KR"/>
        </w:rPr>
        <w:t xml:space="preserve"> </w:t>
      </w:r>
      <w:r w:rsidRPr="00E62BCC">
        <w:rPr>
          <w:rFonts w:eastAsia="Gulim" w:cs="Arial"/>
          <w:lang w:eastAsia="ko-KR"/>
        </w:rPr>
        <w:t>수신</w:t>
      </w:r>
    </w:p>
    <w:p w14:paraId="688868B0" w14:textId="77777777" w:rsidR="009A4C7C" w:rsidRPr="00E62BCC" w:rsidRDefault="009A4C7C" w:rsidP="005E2B07">
      <w:pPr>
        <w:pStyle w:val="PURBullet-Indented"/>
        <w:rPr>
          <w:rFonts w:eastAsia="Gulim" w:cs="Arial"/>
          <w:lang w:eastAsia="ko-KR"/>
        </w:rPr>
      </w:pPr>
      <w:r w:rsidRPr="00E62BCC">
        <w:rPr>
          <w:rFonts w:eastAsia="Gulim" w:cs="Arial"/>
          <w:lang w:eastAsia="ko-KR"/>
        </w:rPr>
        <w:t>모바일</w:t>
      </w:r>
      <w:r w:rsidRPr="00E62BCC">
        <w:rPr>
          <w:rFonts w:eastAsia="Gulim" w:cs="Arial"/>
          <w:lang w:eastAsia="ko-KR"/>
        </w:rPr>
        <w:t xml:space="preserve"> </w:t>
      </w:r>
      <w:r w:rsidRPr="00E62BCC">
        <w:rPr>
          <w:rFonts w:eastAsia="Gulim" w:cs="Arial"/>
          <w:lang w:eastAsia="ko-KR"/>
        </w:rPr>
        <w:t>찾아보기</w:t>
      </w:r>
      <w:r w:rsidRPr="00E62BCC">
        <w:rPr>
          <w:rFonts w:eastAsia="Gulim" w:cs="Arial"/>
          <w:lang w:eastAsia="ko-KR"/>
        </w:rPr>
        <w:t xml:space="preserve">: </w:t>
      </w:r>
      <w:r w:rsidRPr="00E62BCC">
        <w:rPr>
          <w:rFonts w:eastAsia="Gulim" w:cs="Arial"/>
          <w:lang w:eastAsia="ko-KR"/>
        </w:rPr>
        <w:t>휴대</w:t>
      </w:r>
      <w:r w:rsidRPr="00E62BCC">
        <w:rPr>
          <w:rFonts w:eastAsia="Gulim" w:cs="Arial"/>
          <w:lang w:eastAsia="ko-KR"/>
        </w:rPr>
        <w:t xml:space="preserve"> </w:t>
      </w:r>
      <w:r w:rsidRPr="00E62BCC">
        <w:rPr>
          <w:rFonts w:eastAsia="Gulim" w:cs="Arial"/>
          <w:lang w:eastAsia="ko-KR"/>
        </w:rPr>
        <w:t>장치를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수신함</w:t>
      </w:r>
      <w:r w:rsidRPr="00E62BCC">
        <w:rPr>
          <w:rFonts w:eastAsia="Gulim" w:cs="Arial"/>
          <w:lang w:eastAsia="ko-KR"/>
        </w:rPr>
        <w:t xml:space="preserve">, </w:t>
      </w:r>
      <w:r w:rsidRPr="00E62BCC">
        <w:rPr>
          <w:rFonts w:eastAsia="Gulim" w:cs="Arial"/>
          <w:lang w:eastAsia="ko-KR"/>
        </w:rPr>
        <w:t>달력</w:t>
      </w:r>
      <w:r w:rsidRPr="00E62BCC">
        <w:rPr>
          <w:rFonts w:eastAsia="Gulim" w:cs="Arial"/>
          <w:lang w:eastAsia="ko-KR"/>
        </w:rPr>
        <w:t xml:space="preserve">,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주소록</w:t>
      </w:r>
      <w:r w:rsidRPr="00E62BCC">
        <w:rPr>
          <w:rFonts w:eastAsia="Gulim" w:cs="Arial"/>
          <w:lang w:eastAsia="ko-KR"/>
        </w:rPr>
        <w:t xml:space="preserve">, </w:t>
      </w:r>
      <w:r w:rsidRPr="00E62BCC">
        <w:rPr>
          <w:rFonts w:eastAsia="Gulim" w:cs="Arial"/>
          <w:lang w:eastAsia="ko-KR"/>
        </w:rPr>
        <w:t>전체</w:t>
      </w:r>
      <w:r w:rsidRPr="00E62BCC">
        <w:rPr>
          <w:rFonts w:eastAsia="Gulim" w:cs="Arial"/>
          <w:lang w:eastAsia="ko-KR"/>
        </w:rPr>
        <w:t xml:space="preserve"> </w:t>
      </w:r>
      <w:r w:rsidRPr="00E62BCC">
        <w:rPr>
          <w:rFonts w:eastAsia="Gulim" w:cs="Arial"/>
          <w:lang w:eastAsia="ko-KR"/>
        </w:rPr>
        <w:t>주소</w:t>
      </w:r>
      <w:r w:rsidRPr="00E62BCC">
        <w:rPr>
          <w:rFonts w:eastAsia="Gulim" w:cs="Arial"/>
          <w:lang w:eastAsia="ko-KR"/>
        </w:rPr>
        <w:t xml:space="preserve"> </w:t>
      </w:r>
      <w:r w:rsidRPr="00E62BCC">
        <w:rPr>
          <w:rFonts w:eastAsia="Gulim" w:cs="Arial"/>
          <w:lang w:eastAsia="ko-KR"/>
        </w:rPr>
        <w:t>목록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작업</w:t>
      </w:r>
      <w:r w:rsidRPr="00E62BCC">
        <w:rPr>
          <w:rFonts w:eastAsia="Gulim" w:cs="Arial"/>
          <w:lang w:eastAsia="ko-KR"/>
        </w:rPr>
        <w:t xml:space="preserve"> </w:t>
      </w:r>
      <w:r w:rsidRPr="00E62BCC">
        <w:rPr>
          <w:rFonts w:eastAsia="Gulim" w:cs="Arial"/>
          <w:lang w:eastAsia="ko-KR"/>
        </w:rPr>
        <w:t>액세스</w:t>
      </w:r>
    </w:p>
    <w:p w14:paraId="688868B1" w14:textId="77777777" w:rsidR="009A4C7C" w:rsidRPr="00E62BCC" w:rsidRDefault="009A4C7C" w:rsidP="005E2B07">
      <w:pPr>
        <w:pStyle w:val="PURBullet-Indented"/>
        <w:rPr>
          <w:rFonts w:eastAsia="Gulim" w:cs="Arial"/>
          <w:lang w:eastAsia="ko-KR"/>
        </w:rPr>
      </w:pPr>
      <w:r w:rsidRPr="00E62BCC">
        <w:rPr>
          <w:rFonts w:eastAsia="Gulim" w:cs="Arial"/>
          <w:lang w:eastAsia="ko-KR"/>
        </w:rPr>
        <w:t>모바일</w:t>
      </w:r>
      <w:r w:rsidRPr="00E62BCC">
        <w:rPr>
          <w:rFonts w:eastAsia="Gulim" w:cs="Arial"/>
          <w:lang w:eastAsia="ko-KR"/>
        </w:rPr>
        <w:t xml:space="preserve"> </w:t>
      </w:r>
      <w:r w:rsidRPr="00E62BCC">
        <w:rPr>
          <w:rFonts w:eastAsia="Gulim" w:cs="Arial"/>
          <w:lang w:eastAsia="ko-KR"/>
        </w:rPr>
        <w:t>동기화</w:t>
      </w:r>
      <w:r w:rsidRPr="00E62BCC">
        <w:rPr>
          <w:rFonts w:eastAsia="Gulim" w:cs="Arial"/>
          <w:lang w:eastAsia="ko-KR"/>
        </w:rPr>
        <w:t xml:space="preserve">: </w:t>
      </w:r>
      <w:r w:rsidRPr="00E62BCC">
        <w:rPr>
          <w:rFonts w:eastAsia="Gulim" w:cs="Arial"/>
          <w:lang w:eastAsia="ko-KR"/>
        </w:rPr>
        <w:t>무선</w:t>
      </w:r>
      <w:r w:rsidRPr="00E62BCC">
        <w:rPr>
          <w:rFonts w:eastAsia="Gulim" w:cs="Arial"/>
          <w:lang w:eastAsia="ko-KR"/>
        </w:rPr>
        <w:t xml:space="preserve"> </w:t>
      </w:r>
      <w:r w:rsidRPr="00E62BCC">
        <w:rPr>
          <w:rFonts w:eastAsia="Gulim" w:cs="Arial"/>
          <w:lang w:eastAsia="ko-KR"/>
        </w:rPr>
        <w:t>네트워크를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모바일</w:t>
      </w:r>
      <w:r w:rsidRPr="00E62BCC">
        <w:rPr>
          <w:rFonts w:eastAsia="Gulim" w:cs="Arial"/>
          <w:lang w:eastAsia="ko-KR"/>
        </w:rPr>
        <w:t xml:space="preserve"> </w:t>
      </w:r>
      <w:r w:rsidRPr="00E62BCC">
        <w:rPr>
          <w:rFonts w:eastAsia="Gulim" w:cs="Arial"/>
          <w:lang w:eastAsia="ko-KR"/>
        </w:rPr>
        <w:t>장치를</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수신함</w:t>
      </w:r>
      <w:r w:rsidRPr="00E62BCC">
        <w:rPr>
          <w:rFonts w:eastAsia="Gulim" w:cs="Arial"/>
          <w:lang w:eastAsia="ko-KR"/>
        </w:rPr>
        <w:t xml:space="preserve">, </w:t>
      </w:r>
      <w:r w:rsidRPr="00E62BCC">
        <w:rPr>
          <w:rFonts w:eastAsia="Gulim" w:cs="Arial"/>
          <w:lang w:eastAsia="ko-KR"/>
        </w:rPr>
        <w:t>달력</w:t>
      </w:r>
      <w:r w:rsidRPr="00E62BCC">
        <w:rPr>
          <w:rFonts w:eastAsia="Gulim" w:cs="Arial"/>
          <w:lang w:eastAsia="ko-KR"/>
        </w:rPr>
        <w:t xml:space="preserve">,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주소록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작업과</w:t>
      </w:r>
      <w:r w:rsidRPr="00E62BCC">
        <w:rPr>
          <w:rFonts w:eastAsia="Gulim" w:cs="Arial"/>
          <w:lang w:eastAsia="ko-KR"/>
        </w:rPr>
        <w:t xml:space="preserve"> </w:t>
      </w:r>
      <w:r w:rsidRPr="00E62BCC">
        <w:rPr>
          <w:rFonts w:eastAsia="Gulim" w:cs="Arial"/>
          <w:lang w:eastAsia="ko-KR"/>
        </w:rPr>
        <w:t>동기화</w:t>
      </w:r>
    </w:p>
    <w:p w14:paraId="688868B2" w14:textId="77777777" w:rsidR="00DD75C4" w:rsidRPr="00E62BCC" w:rsidRDefault="00DD75C4" w:rsidP="005E2B07">
      <w:pPr>
        <w:pStyle w:val="PURBullet-Indented"/>
        <w:rPr>
          <w:rFonts w:eastAsia="Gulim" w:cs="Arial"/>
        </w:rPr>
      </w:pPr>
      <w:r w:rsidRPr="00E62BCC">
        <w:rPr>
          <w:rFonts w:eastAsia="Gulim" w:cs="Arial"/>
        </w:rPr>
        <w:t>통합</w:t>
      </w:r>
      <w:r w:rsidRPr="00E62BCC">
        <w:rPr>
          <w:rFonts w:eastAsia="Gulim" w:cs="Arial"/>
        </w:rPr>
        <w:t xml:space="preserve"> </w:t>
      </w:r>
      <w:r w:rsidRPr="00E62BCC">
        <w:rPr>
          <w:rFonts w:eastAsia="Gulim" w:cs="Arial"/>
        </w:rPr>
        <w:t>메시징</w:t>
      </w:r>
    </w:p>
    <w:p w14:paraId="688868B3" w14:textId="77777777" w:rsidR="009A4C7C" w:rsidRPr="00E62BCC" w:rsidRDefault="009A4C7C" w:rsidP="009A4C7C">
      <w:pPr>
        <w:pStyle w:val="PURBlueStrong"/>
        <w:rPr>
          <w:rFonts w:eastAsia="Gulim" w:cs="Arial"/>
        </w:rPr>
      </w:pPr>
      <w:r w:rsidRPr="00E62BCC">
        <w:rPr>
          <w:rFonts w:eastAsia="Gulim" w:cs="Arial"/>
        </w:rPr>
        <w:t xml:space="preserve">Exchange Server 2013 Hosted Exchange Enterprise SAL </w:t>
      </w:r>
      <w:r w:rsidRPr="00E62BCC">
        <w:rPr>
          <w:rFonts w:eastAsia="Gulim" w:cs="Arial"/>
        </w:rPr>
        <w:t>및</w:t>
      </w:r>
      <w:r w:rsidRPr="00E62BCC">
        <w:rPr>
          <w:rFonts w:eastAsia="Gulim" w:cs="Arial"/>
        </w:rPr>
        <w:t xml:space="preserve"> Exchange Server 2013 Hosted Exchange Enterprise Plus SAL</w:t>
      </w:r>
      <w:r w:rsidRPr="00E62BCC">
        <w:rPr>
          <w:rFonts w:eastAsia="Gulim" w:cs="Arial"/>
        </w:rPr>
        <w:t>의</w:t>
      </w:r>
      <w:r w:rsidRPr="00E62BCC">
        <w:rPr>
          <w:rFonts w:eastAsia="Gulim" w:cs="Arial"/>
        </w:rPr>
        <w:t xml:space="preserve"> </w:t>
      </w:r>
      <w:r w:rsidRPr="00E62BCC">
        <w:rPr>
          <w:rFonts w:eastAsia="Gulim" w:cs="Arial"/>
        </w:rPr>
        <w:t>사용</w:t>
      </w:r>
      <w:r w:rsidRPr="00E62BCC">
        <w:rPr>
          <w:rFonts w:eastAsia="Gulim" w:cs="Arial"/>
        </w:rPr>
        <w:t xml:space="preserve"> </w:t>
      </w:r>
      <w:r w:rsidRPr="00E62BCC">
        <w:rPr>
          <w:rFonts w:eastAsia="Gulim" w:cs="Arial"/>
        </w:rPr>
        <w:t>제한</w:t>
      </w:r>
    </w:p>
    <w:p w14:paraId="688868B4" w14:textId="77777777" w:rsidR="009A4C7C" w:rsidRPr="00E62BCC" w:rsidRDefault="009A4C7C" w:rsidP="009A4C7C">
      <w:pPr>
        <w:pStyle w:val="PURBody-Indented"/>
        <w:rPr>
          <w:rFonts w:eastAsia="Gulim" w:cs="Arial"/>
        </w:rPr>
      </w:pPr>
      <w:r w:rsidRPr="00E62BCC">
        <w:rPr>
          <w:rFonts w:eastAsia="Gulim" w:cs="Arial"/>
        </w:rPr>
        <w:t>귀하가</w:t>
      </w:r>
      <w:r w:rsidRPr="00E62BCC">
        <w:rPr>
          <w:rFonts w:eastAsia="Gulim" w:cs="Arial"/>
        </w:rPr>
        <w:t xml:space="preserve"> Exchange Server 2013 Hosted Exchange Enterprise SAL </w:t>
      </w:r>
      <w:r w:rsidRPr="00E62BCC">
        <w:rPr>
          <w:rFonts w:eastAsia="Gulim" w:cs="Arial"/>
        </w:rPr>
        <w:t>및</w:t>
      </w:r>
      <w:r w:rsidRPr="00E62BCC">
        <w:rPr>
          <w:rFonts w:eastAsia="Gulim" w:cs="Arial"/>
        </w:rPr>
        <w:t xml:space="preserve"> Exchange Server 2013 Hosted Exchange Enterprise Plus SAL</w:t>
      </w:r>
      <w:r w:rsidRPr="00E62BCC">
        <w:rPr>
          <w:rFonts w:eastAsia="Gulim" w:cs="Arial"/>
        </w:rPr>
        <w:t>을</w:t>
      </w:r>
      <w:r w:rsidRPr="00E62BCC">
        <w:rPr>
          <w:rFonts w:eastAsia="Gulim" w:cs="Arial"/>
        </w:rPr>
        <w:t xml:space="preserve"> </w:t>
      </w:r>
      <w:r w:rsidRPr="00E62BCC">
        <w:rPr>
          <w:rFonts w:eastAsia="Gulim" w:cs="Arial"/>
        </w:rPr>
        <w:t>취득한</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사용자는</w:t>
      </w:r>
      <w:r w:rsidRPr="00E62BCC">
        <w:rPr>
          <w:rFonts w:eastAsia="Gulim" w:cs="Arial"/>
        </w:rPr>
        <w:t xml:space="preserve"> </w:t>
      </w:r>
      <w:r w:rsidRPr="00E62BCC">
        <w:rPr>
          <w:rFonts w:eastAsia="Gulim" w:cs="Arial"/>
        </w:rPr>
        <w:t>다음과</w:t>
      </w:r>
      <w:r w:rsidRPr="00E62BCC">
        <w:rPr>
          <w:rFonts w:eastAsia="Gulim" w:cs="Arial"/>
        </w:rPr>
        <w:t xml:space="preserve"> </w:t>
      </w:r>
      <w:r w:rsidRPr="00E62BCC">
        <w:rPr>
          <w:rFonts w:eastAsia="Gulim" w:cs="Arial"/>
        </w:rPr>
        <w:t>같은</w:t>
      </w:r>
      <w:r w:rsidRPr="00E62BCC">
        <w:rPr>
          <w:rFonts w:eastAsia="Gulim" w:cs="Arial"/>
        </w:rPr>
        <w:t xml:space="preserve"> </w:t>
      </w:r>
      <w:r w:rsidRPr="00E62BCC">
        <w:rPr>
          <w:rFonts w:eastAsia="Gulim" w:cs="Arial"/>
        </w:rPr>
        <w:t>서버</w:t>
      </w:r>
      <w:r w:rsidRPr="00E62BCC">
        <w:rPr>
          <w:rFonts w:eastAsia="Gulim" w:cs="Arial"/>
        </w:rPr>
        <w:t xml:space="preserve"> </w:t>
      </w:r>
      <w:r w:rsidRPr="00E62BCC">
        <w:rPr>
          <w:rFonts w:eastAsia="Gulim" w:cs="Arial"/>
        </w:rPr>
        <w:t>소프트웨어</w:t>
      </w:r>
      <w:r w:rsidRPr="00E62BCC">
        <w:rPr>
          <w:rFonts w:eastAsia="Gulim" w:cs="Arial"/>
        </w:rPr>
        <w:t xml:space="preserve"> </w:t>
      </w:r>
      <w:r w:rsidRPr="00E62BCC">
        <w:rPr>
          <w:rFonts w:eastAsia="Gulim" w:cs="Arial"/>
        </w:rPr>
        <w:t>기능을</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8B5" w14:textId="77777777" w:rsidR="009A4C7C" w:rsidRPr="00E62BCC" w:rsidRDefault="009A4C7C" w:rsidP="005E2B07">
      <w:pPr>
        <w:pStyle w:val="PURBullet-Indented"/>
        <w:rPr>
          <w:rFonts w:eastAsia="Gulim" w:cs="Arial"/>
        </w:rPr>
      </w:pPr>
      <w:r w:rsidRPr="00E62BCC">
        <w:rPr>
          <w:rFonts w:eastAsia="Gulim" w:cs="Arial"/>
        </w:rPr>
        <w:t>위에서</w:t>
      </w:r>
      <w:r w:rsidRPr="00E62BCC">
        <w:rPr>
          <w:rFonts w:eastAsia="Gulim" w:cs="Arial"/>
        </w:rPr>
        <w:t xml:space="preserve"> </w:t>
      </w:r>
      <w:r w:rsidRPr="00E62BCC">
        <w:rPr>
          <w:rFonts w:eastAsia="Gulim" w:cs="Arial"/>
        </w:rPr>
        <w:t>기술한</w:t>
      </w:r>
      <w:r w:rsidRPr="00E62BCC">
        <w:rPr>
          <w:rFonts w:eastAsia="Gulim" w:cs="Arial"/>
        </w:rPr>
        <w:t xml:space="preserve"> Exchange Server 2013 Hosted Exchange Standard SAL</w:t>
      </w:r>
      <w:r w:rsidRPr="00E62BCC">
        <w:rPr>
          <w:rFonts w:eastAsia="Gulim" w:cs="Arial"/>
        </w:rPr>
        <w:t>의</w:t>
      </w:r>
      <w:r w:rsidRPr="00E62BCC">
        <w:rPr>
          <w:rFonts w:eastAsia="Gulim" w:cs="Arial"/>
        </w:rPr>
        <w:t xml:space="preserve"> </w:t>
      </w:r>
      <w:r w:rsidRPr="00E62BCC">
        <w:rPr>
          <w:rFonts w:eastAsia="Gulim" w:cs="Arial"/>
        </w:rPr>
        <w:t>기능</w:t>
      </w:r>
    </w:p>
    <w:p w14:paraId="688868B6" w14:textId="77777777" w:rsidR="009A4C7C" w:rsidRPr="00E62BCC" w:rsidRDefault="009A4C7C" w:rsidP="005E2B07">
      <w:pPr>
        <w:pStyle w:val="PURBullet-Indented"/>
        <w:rPr>
          <w:rFonts w:eastAsia="Gulim" w:cs="Arial"/>
        </w:rPr>
      </w:pPr>
      <w:r w:rsidRPr="00E62BCC">
        <w:rPr>
          <w:rFonts w:eastAsia="Gulim" w:cs="Arial"/>
        </w:rPr>
        <w:t>Compliance Management</w:t>
      </w:r>
    </w:p>
    <w:p w14:paraId="688868B7" w14:textId="77777777" w:rsidR="00F44E81" w:rsidRPr="00E62BCC" w:rsidRDefault="00F44E81" w:rsidP="005E2B07">
      <w:pPr>
        <w:pStyle w:val="PURBullet-Indented"/>
        <w:rPr>
          <w:rFonts w:eastAsia="Gulim" w:cs="Arial"/>
        </w:rPr>
      </w:pPr>
      <w:r w:rsidRPr="00E62BCC">
        <w:rPr>
          <w:rFonts w:eastAsia="Gulim" w:cs="Arial"/>
        </w:rPr>
        <w:t>데이터</w:t>
      </w:r>
      <w:r w:rsidRPr="00E62BCC">
        <w:rPr>
          <w:rFonts w:eastAsia="Gulim" w:cs="Arial"/>
        </w:rPr>
        <w:t xml:space="preserve"> </w:t>
      </w:r>
      <w:r w:rsidRPr="00E62BCC">
        <w:rPr>
          <w:rFonts w:eastAsia="Gulim" w:cs="Arial"/>
        </w:rPr>
        <w:t>손실</w:t>
      </w:r>
      <w:r w:rsidRPr="00E62BCC">
        <w:rPr>
          <w:rFonts w:eastAsia="Gulim" w:cs="Arial"/>
        </w:rPr>
        <w:t xml:space="preserve"> </w:t>
      </w:r>
      <w:r w:rsidRPr="00E62BCC">
        <w:rPr>
          <w:rFonts w:eastAsia="Gulim" w:cs="Arial"/>
        </w:rPr>
        <w:t>방지</w:t>
      </w:r>
      <w:r w:rsidRPr="00E62BCC">
        <w:rPr>
          <w:rFonts w:eastAsia="Gulim" w:cs="Arial"/>
        </w:rPr>
        <w:t xml:space="preserve"> </w:t>
      </w:r>
      <w:r w:rsidRPr="00E62BCC">
        <w:rPr>
          <w:rFonts w:eastAsia="Gulim" w:cs="Arial"/>
        </w:rPr>
        <w:t>및</w:t>
      </w:r>
    </w:p>
    <w:p w14:paraId="688868B8" w14:textId="77777777" w:rsidR="00F44E81" w:rsidRPr="00E62BCC" w:rsidRDefault="00F44E81" w:rsidP="005E2B07">
      <w:pPr>
        <w:pStyle w:val="PURBullet-Indented"/>
        <w:rPr>
          <w:rFonts w:eastAsia="Gulim" w:cs="Arial"/>
        </w:rPr>
      </w:pPr>
      <w:r w:rsidRPr="00E62BCC">
        <w:rPr>
          <w:rFonts w:eastAsia="Gulim" w:cs="Arial"/>
        </w:rPr>
        <w:t>In-Place Holds(</w:t>
      </w:r>
      <w:r w:rsidRPr="00E62BCC">
        <w:rPr>
          <w:rFonts w:eastAsia="Gulim" w:cs="Arial"/>
        </w:rPr>
        <w:t>무제한</w:t>
      </w:r>
      <w:r w:rsidRPr="00E62BCC">
        <w:rPr>
          <w:rFonts w:eastAsia="Gulim" w:cs="Arial"/>
        </w:rPr>
        <w:t xml:space="preserve">, </w:t>
      </w:r>
      <w:r w:rsidRPr="00E62BCC">
        <w:rPr>
          <w:rFonts w:eastAsia="Gulim" w:cs="Arial"/>
        </w:rPr>
        <w:t>쿼리</w:t>
      </w:r>
      <w:r w:rsidRPr="00E62BCC">
        <w:rPr>
          <w:rFonts w:eastAsia="Gulim" w:cs="Arial"/>
        </w:rPr>
        <w:t xml:space="preserve"> </w:t>
      </w:r>
      <w:r w:rsidRPr="00E62BCC">
        <w:rPr>
          <w:rFonts w:eastAsia="Gulim" w:cs="Arial"/>
        </w:rPr>
        <w:t>기반</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시간</w:t>
      </w:r>
      <w:r w:rsidRPr="00E62BCC">
        <w:rPr>
          <w:rFonts w:eastAsia="Gulim" w:cs="Arial"/>
        </w:rPr>
        <w:t xml:space="preserve"> </w:t>
      </w:r>
      <w:r w:rsidRPr="00E62BCC">
        <w:rPr>
          <w:rFonts w:eastAsia="Gulim" w:cs="Arial"/>
        </w:rPr>
        <w:t>기반</w:t>
      </w:r>
      <w:r w:rsidRPr="00E62BCC">
        <w:rPr>
          <w:rFonts w:eastAsia="Gulim" w:cs="Arial"/>
        </w:rPr>
        <w:t>)</w:t>
      </w:r>
    </w:p>
    <w:p w14:paraId="688868B9" w14:textId="77777777" w:rsidR="009A4C7C" w:rsidRPr="00E62BCC" w:rsidRDefault="009A4C7C" w:rsidP="009A4C7C">
      <w:pPr>
        <w:pStyle w:val="PURBlueStrong"/>
        <w:rPr>
          <w:rFonts w:eastAsia="Gulim" w:cs="Arial"/>
        </w:rPr>
      </w:pPr>
      <w:r w:rsidRPr="00E62BCC">
        <w:rPr>
          <w:rFonts w:eastAsia="Gulim" w:cs="Arial"/>
        </w:rPr>
        <w:t xml:space="preserve">Outlook Mac 2011 </w:t>
      </w:r>
      <w:r w:rsidRPr="00E62BCC">
        <w:rPr>
          <w:rFonts w:eastAsia="Gulim" w:cs="Arial"/>
        </w:rPr>
        <w:t>및</w:t>
      </w:r>
      <w:r w:rsidRPr="00E62BCC">
        <w:rPr>
          <w:rFonts w:eastAsia="Gulim" w:cs="Arial"/>
        </w:rPr>
        <w:t xml:space="preserve"> Outlook 2013</w:t>
      </w:r>
    </w:p>
    <w:p w14:paraId="688868BA" w14:textId="77777777" w:rsidR="00C30E7B" w:rsidRPr="00E62BCC" w:rsidRDefault="00C30E7B" w:rsidP="003005FA">
      <w:pPr>
        <w:pStyle w:val="PURBody-Indented"/>
        <w:rPr>
          <w:rFonts w:eastAsia="Gulim" w:cs="Arial"/>
          <w:lang w:eastAsia="ko-KR"/>
        </w:rPr>
      </w:pPr>
      <w:r w:rsidRPr="00E62BCC">
        <w:rPr>
          <w:rFonts w:eastAsia="Gulim" w:cs="Arial"/>
          <w:lang w:eastAsia="ko-KR"/>
        </w:rPr>
        <w:t>위의</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외에도</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b/>
          <w:lang w:eastAsia="ko-KR"/>
        </w:rPr>
        <w:t>Exchange Server 2013 Hosted Exchange Enterprise Plus</w:t>
      </w:r>
      <w:r w:rsidRPr="00E62BCC">
        <w:rPr>
          <w:rFonts w:eastAsia="Gulim" w:cs="Arial"/>
          <w:lang w:eastAsia="ko-KR"/>
        </w:rPr>
        <w:t xml:space="preserve"> </w:t>
      </w:r>
      <w:r w:rsidRPr="00E62BCC">
        <w:rPr>
          <w:rFonts w:eastAsia="Gulim" w:cs="Arial"/>
          <w:b/>
          <w:lang w:eastAsia="ko-KR"/>
        </w:rPr>
        <w:t>및</w:t>
      </w:r>
      <w:r w:rsidRPr="00E62BCC">
        <w:rPr>
          <w:rFonts w:eastAsia="Gulim" w:cs="Arial"/>
          <w:lang w:eastAsia="ko-KR"/>
        </w:rPr>
        <w:t xml:space="preserve"> </w:t>
      </w:r>
      <w:r w:rsidRPr="00E62BCC">
        <w:rPr>
          <w:rFonts w:eastAsia="Gulim" w:cs="Arial"/>
          <w:b/>
          <w:lang w:eastAsia="ko-KR"/>
        </w:rPr>
        <w:t>Standard Plus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xml:space="preserve">. (a)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(b)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장치의</w:t>
      </w:r>
      <w:r w:rsidRPr="00E62BCC">
        <w:rPr>
          <w:rFonts w:eastAsia="Gulim" w:cs="Arial"/>
          <w:lang w:eastAsia="ko-KR"/>
        </w:rPr>
        <w:t xml:space="preserve"> </w:t>
      </w: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Outlook Mac 2011 </w:t>
      </w:r>
      <w:r w:rsidRPr="00E62BCC">
        <w:rPr>
          <w:rFonts w:eastAsia="Gulim" w:cs="Arial"/>
          <w:lang w:eastAsia="ko-KR"/>
        </w:rPr>
        <w:t>또는</w:t>
      </w:r>
      <w:r w:rsidRPr="00E62BCC">
        <w:rPr>
          <w:rFonts w:eastAsia="Gulim" w:cs="Arial"/>
          <w:lang w:eastAsia="ko-KR"/>
        </w:rPr>
        <w:t xml:space="preserve"> Outlook 2013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하나를</w:t>
      </w:r>
      <w:r w:rsidRPr="00E62BCC">
        <w:rPr>
          <w:rFonts w:eastAsia="Gulim" w:cs="Arial"/>
          <w:lang w:eastAsia="ko-KR"/>
        </w:rPr>
        <w:t xml:space="preserve"> </w:t>
      </w:r>
      <w:r w:rsidRPr="00E62BCC">
        <w:rPr>
          <w:rFonts w:eastAsia="Gulim" w:cs="Arial"/>
          <w:lang w:eastAsia="ko-KR"/>
        </w:rPr>
        <w:t>만들어서</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8BB" w14:textId="77777777" w:rsidR="009A4C7C" w:rsidRPr="00E62BCC" w:rsidRDefault="00AD3685" w:rsidP="00CD6E9D">
      <w:pPr>
        <w:pStyle w:val="PURBreadcrumb"/>
        <w:keepNext w:val="0"/>
        <w:spacing w:before="0" w:after="120" w:line="240" w:lineRule="exact"/>
        <w:ind w:left="547"/>
        <w:contextualSpacing/>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8BC" w14:textId="77777777" w:rsidR="009A4C7C" w:rsidRPr="00E62BCC" w:rsidRDefault="009A4C7C" w:rsidP="009A4C7C">
      <w:pPr>
        <w:pStyle w:val="PURProductName"/>
        <w:rPr>
          <w:rFonts w:eastAsia="Gulim" w:cs="Arial"/>
          <w:lang w:eastAsia="ko-KR"/>
        </w:rPr>
      </w:pPr>
      <w:bookmarkStart w:id="384" w:name="_Toc299519119"/>
      <w:bookmarkStart w:id="385" w:name="_Toc299531551"/>
      <w:bookmarkStart w:id="386" w:name="_Toc299531875"/>
      <w:bookmarkStart w:id="387" w:name="_Toc299957158"/>
      <w:bookmarkStart w:id="388" w:name="_Toc346536860"/>
      <w:bookmarkStart w:id="389" w:name="_Toc346895311"/>
      <w:bookmarkStart w:id="390" w:name="_Toc339280324"/>
      <w:bookmarkStart w:id="391" w:name="_Toc339280467"/>
      <w:bookmarkStart w:id="392" w:name="_Toc363552796"/>
      <w:bookmarkStart w:id="393" w:name="_Toc363552859"/>
      <w:bookmarkStart w:id="394" w:name="_Toc378682158"/>
      <w:bookmarkStart w:id="395" w:name="_Toc378682260"/>
      <w:bookmarkStart w:id="396" w:name="_Toc371268272"/>
      <w:bookmarkStart w:id="397" w:name="_Toc371268338"/>
      <w:bookmarkStart w:id="398" w:name="_Toc381961134"/>
      <w:bookmarkStart w:id="399" w:name="_Toc381961175"/>
      <w:r w:rsidRPr="00E62BCC">
        <w:rPr>
          <w:rFonts w:eastAsia="Gulim" w:cs="Arial"/>
          <w:lang w:eastAsia="ko-KR"/>
        </w:rPr>
        <w:t>Forefront Identity Manager 2010</w:t>
      </w:r>
      <w:bookmarkEnd w:id="384"/>
      <w:bookmarkEnd w:id="385"/>
      <w:bookmarkEnd w:id="386"/>
      <w:bookmarkEnd w:id="387"/>
      <w:r w:rsidRPr="00E62BCC">
        <w:rPr>
          <w:rFonts w:eastAsia="Gulim" w:cs="Arial"/>
          <w:lang w:eastAsia="ko-KR"/>
        </w:rPr>
        <w:t xml:space="preserve"> R2</w:t>
      </w:r>
      <w:bookmarkEnd w:id="388"/>
      <w:bookmarkEnd w:id="389"/>
      <w:bookmarkEnd w:id="390"/>
      <w:bookmarkEnd w:id="391"/>
      <w:bookmarkEnd w:id="392"/>
      <w:bookmarkEnd w:id="393"/>
      <w:bookmarkEnd w:id="394"/>
      <w:bookmarkEnd w:id="395"/>
      <w:bookmarkEnd w:id="396"/>
      <w:bookmarkEnd w:id="397"/>
      <w:bookmarkEnd w:id="398"/>
      <w:bookmarkEnd w:id="399"/>
      <w:r w:rsidRPr="00E62BCC">
        <w:rPr>
          <w:rFonts w:eastAsia="Gulim" w:cs="Arial"/>
        </w:rPr>
        <w:fldChar w:fldCharType="begin"/>
      </w:r>
      <w:r w:rsidRPr="00E62BCC">
        <w:rPr>
          <w:rFonts w:eastAsia="Gulim" w:cs="Arial"/>
          <w:lang w:eastAsia="ko-KR"/>
        </w:rPr>
        <w:instrText>XE "Forefront Identity Manager 2010 R2"</w:instrText>
      </w:r>
      <w:r w:rsidRPr="00E62BCC">
        <w:rPr>
          <w:rFonts w:eastAsia="Gulim" w:cs="Arial"/>
        </w:rPr>
        <w:fldChar w:fldCharType="end"/>
      </w:r>
    </w:p>
    <w:p w14:paraId="688868BD"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3A0C05" w14:paraId="688868C0" w14:textId="77777777" w:rsidTr="00E53A62">
        <w:tc>
          <w:tcPr>
            <w:tcW w:w="2477" w:type="pct"/>
          </w:tcPr>
          <w:p w14:paraId="688868BE" w14:textId="77777777" w:rsidR="0043663F" w:rsidRPr="003A0C05" w:rsidRDefault="0043663F" w:rsidP="0043663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23" w:type="pct"/>
          </w:tcPr>
          <w:p w14:paraId="688868BF" w14:textId="77777777" w:rsidR="0043663F" w:rsidRPr="003A0C05" w:rsidRDefault="0043663F" w:rsidP="0043663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43663F" w:rsidRPr="003A0C05" w14:paraId="688868C3" w14:textId="77777777" w:rsidTr="00E53A62">
        <w:tc>
          <w:tcPr>
            <w:tcW w:w="2477" w:type="pct"/>
          </w:tcPr>
          <w:p w14:paraId="688868C1" w14:textId="77777777" w:rsidR="0043663F" w:rsidRPr="003A0C05" w:rsidRDefault="0043663F" w:rsidP="0043663F">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Pr>
          <w:p w14:paraId="688868C2" w14:textId="77777777" w:rsidR="0043663F" w:rsidRPr="003A0C05" w:rsidRDefault="00D73DED" w:rsidP="0043663F">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43663F" w:rsidRPr="00E62BCC" w14:paraId="688868C5" w14:textId="77777777" w:rsidTr="00E53A62">
        <w:tc>
          <w:tcPr>
            <w:tcW w:w="5000" w:type="pct"/>
            <w:gridSpan w:val="2"/>
            <w:shd w:val="clear" w:color="auto" w:fill="E5EEF7"/>
            <w:vAlign w:val="center"/>
          </w:tcPr>
          <w:p w14:paraId="688868C4" w14:textId="77777777" w:rsidR="0043663F" w:rsidRPr="00E62BCC" w:rsidRDefault="0043663F" w:rsidP="0043663F">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43663F" w:rsidRPr="00E62BCC" w14:paraId="688868C8" w14:textId="77777777" w:rsidTr="00E53A62">
        <w:tc>
          <w:tcPr>
            <w:tcW w:w="5000" w:type="pct"/>
            <w:gridSpan w:val="2"/>
            <w:shd w:val="clear" w:color="auto" w:fill="auto"/>
          </w:tcPr>
          <w:p w14:paraId="688868C6" w14:textId="77777777" w:rsidR="0043663F" w:rsidRPr="00E62BCC" w:rsidRDefault="0043663F" w:rsidP="0043663F">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8C7" w14:textId="77777777" w:rsidR="0043663F" w:rsidRPr="00E62BCC" w:rsidRDefault="0043663F" w:rsidP="00531887">
            <w:pPr>
              <w:pStyle w:val="PURBullet-Indented"/>
              <w:rPr>
                <w:rFonts w:eastAsia="Gulim" w:cs="Arial"/>
              </w:rPr>
            </w:pPr>
            <w:r w:rsidRPr="00E62BCC">
              <w:rPr>
                <w:rFonts w:eastAsia="Gulim" w:cs="Arial"/>
              </w:rPr>
              <w:t>Forefront Identity Manager 2010 R2 SAL</w:t>
            </w:r>
          </w:p>
        </w:tc>
      </w:tr>
    </w:tbl>
    <w:p w14:paraId="688868C9" w14:textId="77777777" w:rsidR="00652F97" w:rsidRPr="00E62BCC" w:rsidRDefault="00652F97" w:rsidP="00652F97">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8CA" w14:textId="77777777" w:rsidR="00652F97" w:rsidRPr="00E62BCC" w:rsidRDefault="00652F97" w:rsidP="00652F97">
      <w:pPr>
        <w:pStyle w:val="PURBlueStrong-Indented"/>
        <w:rPr>
          <w:rFonts w:eastAsia="Gulim" w:cs="Arial"/>
          <w:lang w:eastAsia="ko-KR"/>
        </w:rPr>
      </w:pPr>
      <w:r w:rsidRPr="00E62BCC">
        <w:rPr>
          <w:rFonts w:eastAsia="Gulim" w:cs="Arial"/>
          <w:lang w:eastAsia="ko-KR"/>
        </w:rPr>
        <w:t>인증서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ID </w:t>
      </w:r>
      <w:r w:rsidRPr="00E62BCC">
        <w:rPr>
          <w:rFonts w:eastAsia="Gulim" w:cs="Arial"/>
          <w:lang w:eastAsia="ko-KR"/>
        </w:rPr>
        <w:t>관리</w:t>
      </w:r>
    </w:p>
    <w:p w14:paraId="688868CB" w14:textId="77777777" w:rsidR="00652F97" w:rsidRPr="00E62BCC" w:rsidRDefault="00652F97" w:rsidP="00652F97">
      <w:pPr>
        <w:pStyle w:val="PURBody-Indented"/>
        <w:rPr>
          <w:rFonts w:eastAsia="Gulim" w:cs="Arial"/>
          <w:lang w:eastAsia="ko-KR"/>
        </w:rPr>
      </w:pPr>
      <w:r w:rsidRPr="00E62BCC">
        <w:rPr>
          <w:rFonts w:eastAsia="Gulim" w:cs="Arial"/>
          <w:lang w:eastAsia="ko-KR"/>
        </w:rPr>
        <w:t>소프트웨어가</w:t>
      </w:r>
      <w:r w:rsidRPr="00E62BCC">
        <w:rPr>
          <w:rFonts w:eastAsia="Gulim" w:cs="Arial"/>
          <w:lang w:eastAsia="ko-KR"/>
        </w:rPr>
        <w:t xml:space="preserve"> ID </w:t>
      </w:r>
      <w:r w:rsidRPr="00E62BCC">
        <w:rPr>
          <w:rFonts w:eastAsia="Gulim" w:cs="Arial"/>
          <w:lang w:eastAsia="ko-KR"/>
        </w:rPr>
        <w:t>정보를</w:t>
      </w:r>
      <w:r w:rsidRPr="00E62BCC">
        <w:rPr>
          <w:rFonts w:eastAsia="Gulim" w:cs="Arial"/>
          <w:lang w:eastAsia="ko-KR"/>
        </w:rPr>
        <w:t xml:space="preserve"> </w:t>
      </w:r>
      <w:r w:rsidRPr="00E62BCC">
        <w:rPr>
          <w:rFonts w:eastAsia="Gulim" w:cs="Arial"/>
          <w:lang w:eastAsia="ko-KR"/>
        </w:rPr>
        <w:t>발행하거나</w:t>
      </w:r>
      <w:r w:rsidRPr="00E62BCC">
        <w:rPr>
          <w:rFonts w:eastAsia="Gulim" w:cs="Arial"/>
          <w:lang w:eastAsia="ko-KR"/>
        </w:rPr>
        <w:t xml:space="preserve"> </w:t>
      </w:r>
      <w:r w:rsidRPr="00E62BCC">
        <w:rPr>
          <w:rFonts w:eastAsia="Gulim" w:cs="Arial"/>
          <w:lang w:eastAsia="ko-KR"/>
        </w:rPr>
        <w:t>관리하는</w:t>
      </w:r>
      <w:r w:rsidRPr="00E62BCC">
        <w:rPr>
          <w:rFonts w:eastAsia="Gulim" w:cs="Arial"/>
          <w:lang w:eastAsia="ko-KR"/>
        </w:rPr>
        <w:t xml:space="preserve"> </w:t>
      </w:r>
      <w:r w:rsidRPr="00E62BCC">
        <w:rPr>
          <w:rFonts w:eastAsia="Gulim" w:cs="Arial"/>
          <w:lang w:eastAsia="ko-KR"/>
        </w:rPr>
        <w:t>사용자에게는</w:t>
      </w:r>
      <w:r w:rsidRPr="00E62BCC">
        <w:rPr>
          <w:rFonts w:eastAsia="Gulim" w:cs="Arial"/>
          <w:lang w:eastAsia="ko-KR"/>
        </w:rPr>
        <w:t xml:space="preserve"> SAL</w:t>
      </w:r>
      <w:r w:rsidRPr="00E62BCC">
        <w:rPr>
          <w:rFonts w:eastAsia="Gulim" w:cs="Arial"/>
          <w:lang w:eastAsia="ko-KR"/>
        </w:rPr>
        <w:t>도</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8CC" w14:textId="77777777" w:rsidR="00652F97" w:rsidRPr="00E62BCC" w:rsidRDefault="00652F97" w:rsidP="00652F97">
      <w:pPr>
        <w:pStyle w:val="PURBlueStrong-Indented"/>
        <w:rPr>
          <w:rFonts w:eastAsia="Gulim" w:cs="Arial"/>
          <w:lang w:eastAsia="ko-KR"/>
        </w:rPr>
      </w:pPr>
      <w:r w:rsidRPr="00E62BCC">
        <w:rPr>
          <w:rFonts w:eastAsia="Gulim" w:cs="Arial"/>
          <w:lang w:eastAsia="ko-KR"/>
        </w:rPr>
        <w:t>동기화</w:t>
      </w:r>
      <w:r w:rsidRPr="00E62BCC">
        <w:rPr>
          <w:rFonts w:eastAsia="Gulim" w:cs="Arial"/>
          <w:lang w:eastAsia="ko-KR"/>
        </w:rPr>
        <w:t xml:space="preserve"> </w:t>
      </w:r>
      <w:r w:rsidRPr="00E62BCC">
        <w:rPr>
          <w:rFonts w:eastAsia="Gulim" w:cs="Arial"/>
          <w:lang w:eastAsia="ko-KR"/>
        </w:rPr>
        <w:t>서비스</w:t>
      </w:r>
    </w:p>
    <w:p w14:paraId="688868CD" w14:textId="77777777" w:rsidR="00652F97" w:rsidRPr="00E62BCC" w:rsidRDefault="00652F97" w:rsidP="00652F97">
      <w:pPr>
        <w:pStyle w:val="PURBody-Indented"/>
        <w:rPr>
          <w:rFonts w:eastAsia="Gulim" w:cs="Arial"/>
          <w:lang w:eastAsia="ko-KR"/>
        </w:rPr>
      </w:pPr>
      <w:r w:rsidRPr="00E62BCC">
        <w:rPr>
          <w:rFonts w:eastAsia="Gulim" w:cs="Arial"/>
          <w:lang w:eastAsia="ko-KR"/>
        </w:rPr>
        <w:t xml:space="preserve">FIM </w:t>
      </w:r>
      <w:r w:rsidRPr="00E62BCC">
        <w:rPr>
          <w:rFonts w:eastAsia="Gulim" w:cs="Arial"/>
          <w:lang w:eastAsia="ko-KR"/>
        </w:rPr>
        <w:t>동기화</w:t>
      </w:r>
      <w:r w:rsidRPr="00E62BCC">
        <w:rPr>
          <w:rFonts w:eastAsia="Gulim" w:cs="Arial"/>
          <w:lang w:eastAsia="ko-KR"/>
        </w:rPr>
        <w:t xml:space="preserve"> </w:t>
      </w:r>
      <w:r w:rsidRPr="00E62BCC">
        <w:rPr>
          <w:rFonts w:eastAsia="Gulim" w:cs="Arial"/>
          <w:lang w:eastAsia="ko-KR"/>
        </w:rPr>
        <w:t>서비스만</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사용자에게는</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8CE" w14:textId="77777777" w:rsidR="006746CA" w:rsidRDefault="00AD3685" w:rsidP="00CD6E9D">
      <w:pPr>
        <w:pStyle w:val="PURBreadcrumb"/>
        <w:keepNext w:val="0"/>
        <w:rPr>
          <w:rStyle w:val="Hyperlink"/>
          <w:rFonts w:eastAsia="Gulim" w:cs="Arial"/>
          <w:sz w:val="16"/>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8CF" w14:textId="77777777" w:rsidR="00312D35" w:rsidRDefault="00312D35" w:rsidP="00CD6E9D">
      <w:pPr>
        <w:pStyle w:val="PURBreadcrumb"/>
        <w:keepNext w:val="0"/>
        <w:rPr>
          <w:rStyle w:val="Hyperlink"/>
          <w:rFonts w:eastAsia="Gulim" w:cs="Arial"/>
          <w:sz w:val="16"/>
          <w:lang w:eastAsia="ko-KR"/>
        </w:rPr>
      </w:pPr>
    </w:p>
    <w:p w14:paraId="688868D0" w14:textId="77777777" w:rsidR="00312D35" w:rsidRPr="00E62BCC" w:rsidRDefault="00312D35" w:rsidP="00CD6E9D">
      <w:pPr>
        <w:pStyle w:val="PURBreadcrumb"/>
        <w:keepNext w:val="0"/>
        <w:rPr>
          <w:rFonts w:eastAsia="Gulim" w:cs="Arial"/>
          <w:lang w:eastAsia="ko-KR"/>
        </w:rPr>
      </w:pPr>
    </w:p>
    <w:p w14:paraId="688868D1" w14:textId="77777777" w:rsidR="009A4C7C" w:rsidRPr="00E62BCC" w:rsidRDefault="009A4C7C" w:rsidP="009A4C7C">
      <w:pPr>
        <w:pStyle w:val="PURProductName"/>
        <w:rPr>
          <w:rFonts w:eastAsia="Gulim" w:cs="Arial"/>
          <w:lang w:eastAsia="ko-KR"/>
        </w:rPr>
      </w:pPr>
      <w:bookmarkStart w:id="400" w:name="_Toc346895313"/>
      <w:bookmarkStart w:id="401" w:name="_Toc363552798"/>
      <w:bookmarkStart w:id="402" w:name="_Toc363552861"/>
      <w:bookmarkStart w:id="403" w:name="_Toc378682160"/>
      <w:bookmarkStart w:id="404" w:name="_Toc378682262"/>
      <w:bookmarkStart w:id="405" w:name="_Toc371268274"/>
      <w:bookmarkStart w:id="406" w:name="_Toc371268340"/>
      <w:bookmarkStart w:id="407" w:name="_Toc381961135"/>
      <w:bookmarkStart w:id="408" w:name="_Toc381961176"/>
      <w:bookmarkStart w:id="409" w:name="_Toc299519122"/>
      <w:bookmarkStart w:id="410" w:name="_Toc299531554"/>
      <w:bookmarkStart w:id="411" w:name="_Toc299531878"/>
      <w:bookmarkStart w:id="412" w:name="_Toc299957161"/>
      <w:bookmarkStart w:id="413" w:name="_Toc346536862"/>
      <w:bookmarkStart w:id="414" w:name="_Toc339280326"/>
      <w:bookmarkStart w:id="415" w:name="_Toc339280469"/>
      <w:r w:rsidRPr="00E62BCC">
        <w:rPr>
          <w:rFonts w:eastAsia="Gulim" w:cs="Arial"/>
          <w:lang w:eastAsia="ko-KR"/>
        </w:rPr>
        <w:lastRenderedPageBreak/>
        <w:t>Lync Server 2013</w:t>
      </w:r>
      <w:bookmarkEnd w:id="400"/>
      <w:bookmarkEnd w:id="401"/>
      <w:bookmarkEnd w:id="402"/>
      <w:bookmarkEnd w:id="403"/>
      <w:bookmarkEnd w:id="404"/>
      <w:bookmarkEnd w:id="405"/>
      <w:bookmarkEnd w:id="406"/>
      <w:bookmarkEnd w:id="407"/>
      <w:bookmarkEnd w:id="408"/>
      <w:r w:rsidRPr="00E62BCC">
        <w:rPr>
          <w:rFonts w:eastAsia="Gulim" w:cs="Arial"/>
          <w:lang w:eastAsia="ko-KR"/>
        </w:rPr>
        <w:t xml:space="preserve"> </w:t>
      </w:r>
      <w:bookmarkEnd w:id="409"/>
      <w:bookmarkEnd w:id="410"/>
      <w:bookmarkEnd w:id="411"/>
      <w:bookmarkEnd w:id="412"/>
      <w:bookmarkEnd w:id="413"/>
      <w:bookmarkEnd w:id="414"/>
      <w:bookmarkEnd w:id="415"/>
      <w:r w:rsidRPr="00E62BCC">
        <w:rPr>
          <w:rFonts w:eastAsia="Gulim" w:cs="Arial"/>
        </w:rPr>
        <w:fldChar w:fldCharType="begin"/>
      </w:r>
      <w:r w:rsidRPr="00E62BCC">
        <w:rPr>
          <w:rFonts w:eastAsia="Gulim" w:cs="Arial"/>
          <w:lang w:eastAsia="ko-KR"/>
        </w:rPr>
        <w:instrText>XE "Lync Server 2013"</w:instrText>
      </w:r>
      <w:r w:rsidRPr="00E62BCC">
        <w:rPr>
          <w:rFonts w:eastAsia="Gulim" w:cs="Arial"/>
        </w:rPr>
        <w:fldChar w:fldCharType="end"/>
      </w:r>
    </w:p>
    <w:p w14:paraId="688868D2"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B90B55" w:rsidRPr="003A0C05" w14:paraId="688868D5" w14:textId="77777777" w:rsidTr="00830DCA">
        <w:tc>
          <w:tcPr>
            <w:tcW w:w="2427" w:type="pct"/>
            <w:gridSpan w:val="2"/>
            <w:tcBorders>
              <w:top w:val="nil"/>
            </w:tcBorders>
          </w:tcPr>
          <w:p w14:paraId="688868D3" w14:textId="77777777" w:rsidR="00B90B55" w:rsidRPr="003A0C05" w:rsidRDefault="00B90B55" w:rsidP="00E53A62">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73" w:type="pct"/>
            <w:gridSpan w:val="3"/>
            <w:tcBorders>
              <w:top w:val="nil"/>
            </w:tcBorders>
          </w:tcPr>
          <w:p w14:paraId="688868D4" w14:textId="77777777" w:rsidR="00B90B55" w:rsidRPr="003A0C05" w:rsidRDefault="00B90B55" w:rsidP="001A228C">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녹음</w:t>
            </w:r>
            <w:r w:rsidRPr="003A0C05">
              <w:rPr>
                <w:rFonts w:eastAsia="Gulim" w:cs="Arial"/>
                <w:b/>
                <w:lang w:eastAsia="ko-KR"/>
              </w:rPr>
              <w:t>, VC-1</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B90B55" w:rsidRPr="00E62BCC" w14:paraId="688868D7" w14:textId="77777777" w:rsidTr="00830DCA">
        <w:tc>
          <w:tcPr>
            <w:tcW w:w="5000" w:type="pct"/>
            <w:gridSpan w:val="5"/>
          </w:tcPr>
          <w:p w14:paraId="688868D6" w14:textId="77777777" w:rsidR="00B90B55" w:rsidRPr="00E62BCC" w:rsidRDefault="00B90B55" w:rsidP="003B0799">
            <w:pPr>
              <w:pStyle w:val="PURLMSH"/>
              <w:tabs>
                <w:tab w:val="left" w:pos="5195"/>
              </w:tabs>
              <w:rPr>
                <w:rFonts w:ascii="Arial" w:eastAsia="Gulim" w:hAnsi="Arial" w:cs="Arial"/>
                <w:lang w:eastAsia="ko-KR"/>
              </w:rPr>
            </w:pPr>
            <w:r w:rsidRPr="00E62BCC">
              <w:rPr>
                <w:rFonts w:ascii="Arial" w:eastAsia="Gulim" w:hAnsi="Arial" w:cs="Arial"/>
                <w:lang w:eastAsia="ko-KR"/>
              </w:rPr>
              <w:t>클라이언트</w:t>
            </w:r>
            <w:r w:rsidRPr="00E62BCC">
              <w:rPr>
                <w:rFonts w:ascii="Arial" w:eastAsia="Gulim" w:hAnsi="Arial" w:cs="Arial"/>
                <w:lang w:eastAsia="ko-KR"/>
              </w:rPr>
              <w:t>/</w:t>
            </w:r>
            <w:r w:rsidRPr="00E62BCC">
              <w:rPr>
                <w:rFonts w:ascii="Arial" w:eastAsia="Gulim" w:hAnsi="Arial" w:cs="Arial"/>
                <w:lang w:eastAsia="ko-KR"/>
              </w:rPr>
              <w:t>추가</w:t>
            </w:r>
            <w:r w:rsidRPr="00E62BCC">
              <w:rPr>
                <w:rFonts w:ascii="Arial" w:eastAsia="Gulim" w:hAnsi="Arial" w:cs="Arial"/>
                <w:lang w:eastAsia="ko-KR"/>
              </w:rPr>
              <w:t xml:space="preserve"> </w:t>
            </w:r>
            <w:r w:rsidRPr="00E62BCC">
              <w:rPr>
                <w:rFonts w:ascii="Arial" w:eastAsia="Gulim" w:hAnsi="Arial" w:cs="Arial"/>
                <w:lang w:eastAsia="ko-KR"/>
              </w:rPr>
              <w:t>소프트웨어</w:t>
            </w:r>
            <w:r w:rsidRPr="00E62BCC">
              <w:rPr>
                <w:rFonts w:ascii="Arial" w:eastAsia="Gulim" w:hAnsi="Arial" w:cs="Arial"/>
                <w:lang w:eastAsia="ko-KR"/>
              </w:rPr>
              <w:t xml:space="preserve">: </w:t>
            </w:r>
            <w:r w:rsidRPr="00E62BCC">
              <w:rPr>
                <w:rFonts w:ascii="Arial" w:eastAsia="Gulim" w:hAnsi="Arial" w:cs="Arial"/>
                <w:b/>
                <w:lang w:eastAsia="ko-KR"/>
              </w:rPr>
              <w:t>있음</w:t>
            </w:r>
            <w:r w:rsidRPr="00E62BCC">
              <w:rPr>
                <w:rFonts w:ascii="Arial" w:eastAsia="Gulim" w:hAnsi="Arial"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E62BCC">
              <w:rPr>
                <w:rFonts w:ascii="Arial" w:eastAsia="Gulim" w:hAnsi="Arial" w:cs="Arial"/>
                <w:i/>
                <w:lang w:eastAsia="ko-KR"/>
              </w:rPr>
              <w:t xml:space="preserve"> </w:t>
            </w:r>
            <w:r w:rsidRPr="00E62BCC">
              <w:rPr>
                <w:rFonts w:ascii="Arial" w:eastAsia="Gulim" w:hAnsi="Arial" w:cs="Arial"/>
                <w:i/>
                <w:lang w:eastAsia="ko-KR"/>
              </w:rPr>
              <w:t>참조</w:t>
            </w:r>
            <w:r w:rsidRPr="00E62BCC">
              <w:rPr>
                <w:rFonts w:ascii="Arial" w:eastAsia="Gulim" w:hAnsi="Arial" w:cs="Arial"/>
                <w:i/>
                <w:lang w:eastAsia="ko-KR"/>
              </w:rPr>
              <w:t>)</w:t>
            </w:r>
            <w:r w:rsidRPr="00E62BCC">
              <w:rPr>
                <w:rFonts w:ascii="Arial" w:eastAsia="Gulim" w:hAnsi="Arial" w:cs="Arial"/>
                <w:i/>
                <w:lang w:eastAsia="ko-KR"/>
              </w:rPr>
              <w:tab/>
              <w:t xml:space="preserve"> </w:t>
            </w:r>
            <w:r w:rsidRPr="00E62BCC">
              <w:rPr>
                <w:rFonts w:ascii="Arial" w:eastAsia="Gulim" w:hAnsi="Arial" w:cs="Arial"/>
                <w:lang w:eastAsia="ko-KR"/>
              </w:rPr>
              <w:t>데이터</w:t>
            </w:r>
            <w:r w:rsidRPr="00E62BCC">
              <w:rPr>
                <w:rFonts w:ascii="Arial" w:eastAsia="Gulim" w:hAnsi="Arial" w:cs="Arial"/>
                <w:lang w:eastAsia="ko-KR"/>
              </w:rPr>
              <w:t xml:space="preserve"> </w:t>
            </w:r>
            <w:r w:rsidRPr="00E62BCC">
              <w:rPr>
                <w:rFonts w:ascii="Arial" w:eastAsia="Gulim" w:hAnsi="Arial" w:cs="Arial"/>
                <w:lang w:eastAsia="ko-KR"/>
              </w:rPr>
              <w:t>센터</w:t>
            </w:r>
            <w:r w:rsidRPr="00E62BCC">
              <w:rPr>
                <w:rFonts w:ascii="Arial" w:eastAsia="Gulim" w:hAnsi="Arial" w:cs="Arial"/>
                <w:lang w:eastAsia="ko-KR"/>
              </w:rPr>
              <w:t xml:space="preserve"> </w:t>
            </w:r>
            <w:r w:rsidRPr="00E62BCC">
              <w:rPr>
                <w:rFonts w:ascii="Arial" w:eastAsia="Gulim" w:hAnsi="Arial" w:cs="Arial"/>
                <w:lang w:eastAsia="ko-KR"/>
              </w:rPr>
              <w:t>공급자</w:t>
            </w:r>
            <w:r w:rsidRPr="00E62BCC">
              <w:rPr>
                <w:rFonts w:ascii="Arial" w:eastAsia="Gulim" w:hAnsi="Arial" w:cs="Arial"/>
                <w:lang w:eastAsia="ko-KR"/>
              </w:rPr>
              <w:t xml:space="preserve"> </w:t>
            </w:r>
            <w:r w:rsidRPr="00E62BCC">
              <w:rPr>
                <w:rFonts w:ascii="Arial" w:eastAsia="Gulim" w:hAnsi="Arial" w:cs="Arial"/>
                <w:lang w:eastAsia="ko-KR"/>
              </w:rPr>
              <w:t>서버에서</w:t>
            </w:r>
            <w:r w:rsidRPr="00E62BCC">
              <w:rPr>
                <w:rFonts w:ascii="Arial" w:eastAsia="Gulim" w:hAnsi="Arial" w:cs="Arial"/>
                <w:lang w:eastAsia="ko-KR"/>
              </w:rPr>
              <w:t xml:space="preserve"> </w:t>
            </w:r>
            <w:r w:rsidRPr="00E62BCC">
              <w:rPr>
                <w:rFonts w:ascii="Arial" w:eastAsia="Gulim" w:hAnsi="Arial" w:cs="Arial"/>
                <w:lang w:eastAsia="ko-KR"/>
              </w:rPr>
              <w:t>소프트웨어</w:t>
            </w:r>
            <w:r w:rsidRPr="00E62BCC">
              <w:rPr>
                <w:rFonts w:ascii="Arial" w:eastAsia="Gulim" w:hAnsi="Arial" w:cs="Arial"/>
                <w:lang w:eastAsia="ko-KR"/>
              </w:rPr>
              <w:t xml:space="preserve"> </w:t>
            </w:r>
            <w:r w:rsidRPr="00E62BCC">
              <w:rPr>
                <w:rFonts w:ascii="Arial" w:eastAsia="Gulim" w:hAnsi="Arial" w:cs="Arial"/>
                <w:lang w:eastAsia="ko-KR"/>
              </w:rPr>
              <w:t>서비스에</w:t>
            </w:r>
            <w:r w:rsidRPr="00E62BCC">
              <w:rPr>
                <w:rFonts w:ascii="Arial" w:eastAsia="Gulim" w:hAnsi="Arial" w:cs="Arial"/>
                <w:lang w:eastAsia="ko-KR"/>
              </w:rPr>
              <w:t xml:space="preserve"> </w:t>
            </w:r>
            <w:r w:rsidRPr="00E62BCC">
              <w:rPr>
                <w:rFonts w:ascii="Arial" w:eastAsia="Gulim" w:hAnsi="Arial" w:cs="Arial"/>
                <w:lang w:eastAsia="ko-KR"/>
              </w:rPr>
              <w:t>대한</w:t>
            </w:r>
            <w:r w:rsidRPr="00E62BCC">
              <w:rPr>
                <w:rFonts w:ascii="Arial" w:eastAsia="Gulim" w:hAnsi="Arial" w:cs="Arial"/>
                <w:lang w:eastAsia="ko-KR"/>
              </w:rPr>
              <w:t xml:space="preserve"> </w:t>
            </w:r>
            <w:r w:rsidRPr="00E62BCC">
              <w:rPr>
                <w:rFonts w:ascii="Arial" w:eastAsia="Gulim" w:hAnsi="Arial" w:cs="Arial"/>
                <w:lang w:eastAsia="ko-KR"/>
              </w:rPr>
              <w:t>자격</w:t>
            </w:r>
            <w:r w:rsidRPr="00E62BCC">
              <w:rPr>
                <w:rFonts w:ascii="Arial" w:eastAsia="Gulim" w:hAnsi="Arial" w:cs="Arial"/>
                <w:lang w:eastAsia="ko-KR"/>
              </w:rPr>
              <w:t xml:space="preserve"> </w:t>
            </w:r>
            <w:r w:rsidRPr="00E62BCC">
              <w:rPr>
                <w:rFonts w:ascii="Arial" w:eastAsia="Gulim" w:hAnsi="Arial" w:cs="Arial"/>
                <w:lang w:eastAsia="ko-KR"/>
              </w:rPr>
              <w:t>요건</w:t>
            </w:r>
            <w:r w:rsidRPr="00E62BCC">
              <w:rPr>
                <w:rFonts w:ascii="Arial" w:eastAsia="Gulim" w:hAnsi="Arial" w:cs="Arial"/>
                <w:lang w:eastAsia="ko-KR"/>
              </w:rPr>
              <w:t xml:space="preserve">: </w:t>
            </w:r>
            <w:r w:rsidRPr="00E62BCC">
              <w:rPr>
                <w:rFonts w:ascii="Arial" w:eastAsia="Gulim" w:hAnsi="Arial" w:cs="Arial"/>
                <w:b/>
                <w:lang w:eastAsia="ko-KR"/>
              </w:rPr>
              <w:t>있음</w:t>
            </w:r>
          </w:p>
        </w:tc>
      </w:tr>
      <w:tr w:rsidR="009A4C7C" w:rsidRPr="00E62BCC" w14:paraId="688868D9" w14:textId="77777777" w:rsidTr="00830DCA">
        <w:tc>
          <w:tcPr>
            <w:tcW w:w="5000" w:type="pct"/>
            <w:gridSpan w:val="5"/>
            <w:shd w:val="clear" w:color="auto" w:fill="E5EEF7"/>
          </w:tcPr>
          <w:p w14:paraId="688868D8"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9A4C7C" w:rsidRPr="00E62BCC" w14:paraId="688868E0" w14:textId="77777777" w:rsidTr="00830DCA">
        <w:tc>
          <w:tcPr>
            <w:tcW w:w="5000" w:type="pct"/>
            <w:gridSpan w:val="5"/>
          </w:tcPr>
          <w:p w14:paraId="688868DA" w14:textId="77777777" w:rsidR="009A4C7C" w:rsidRPr="00E62BCC" w:rsidRDefault="00BB41EF"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8DB" w14:textId="77777777" w:rsidR="009A4C7C" w:rsidRPr="00E62BCC" w:rsidRDefault="009A4C7C" w:rsidP="00100CA4">
            <w:pPr>
              <w:pStyle w:val="PURBullet-Indented"/>
              <w:rPr>
                <w:rFonts w:eastAsia="Gulim" w:cs="Arial"/>
              </w:rPr>
            </w:pPr>
            <w:r w:rsidRPr="00E62BCC">
              <w:rPr>
                <w:rFonts w:eastAsia="Gulim" w:cs="Arial"/>
              </w:rPr>
              <w:t>Lync Server 2013 Standard</w:t>
            </w:r>
            <w:r w:rsidRPr="00E62BCC">
              <w:rPr>
                <w:rFonts w:eastAsia="Gulim" w:cs="Arial"/>
                <w:szCs w:val="18"/>
              </w:rPr>
              <w:t xml:space="preserve"> SAL </w:t>
            </w:r>
            <w:r w:rsidRPr="00E62BCC">
              <w:rPr>
                <w:rFonts w:eastAsia="Gulim" w:cs="Arial"/>
                <w:b/>
                <w:szCs w:val="18"/>
              </w:rPr>
              <w:t>또는</w:t>
            </w:r>
          </w:p>
          <w:p w14:paraId="688868DC" w14:textId="77777777" w:rsidR="009A4C7C" w:rsidRPr="00E62BCC" w:rsidRDefault="009A4C7C" w:rsidP="00100CA4">
            <w:pPr>
              <w:pStyle w:val="PURBullet-Indented"/>
              <w:rPr>
                <w:rFonts w:eastAsia="Gulim" w:cs="Arial"/>
              </w:rPr>
            </w:pPr>
            <w:r w:rsidRPr="00E62BCC">
              <w:rPr>
                <w:rFonts w:eastAsia="Gulim" w:cs="Arial"/>
              </w:rPr>
              <w:t xml:space="preserve">Lync Server 2013 Enterprise SAL </w:t>
            </w:r>
            <w:r w:rsidRPr="00E62BCC">
              <w:rPr>
                <w:rFonts w:eastAsia="Gulim" w:cs="Arial"/>
                <w:b/>
              </w:rPr>
              <w:t>또는</w:t>
            </w:r>
          </w:p>
          <w:p w14:paraId="688868DD" w14:textId="77777777" w:rsidR="009A4C7C" w:rsidRPr="00E62BCC" w:rsidRDefault="009A4C7C" w:rsidP="00100CA4">
            <w:pPr>
              <w:pStyle w:val="PURBullet-Indented"/>
              <w:rPr>
                <w:rFonts w:eastAsia="Gulim" w:cs="Arial"/>
              </w:rPr>
            </w:pPr>
            <w:r w:rsidRPr="00E62BCC">
              <w:rPr>
                <w:rFonts w:eastAsia="Gulim" w:cs="Arial"/>
              </w:rPr>
              <w:t xml:space="preserve">Lync Server 2013 Plus SAL </w:t>
            </w:r>
            <w:r w:rsidRPr="00E62BCC">
              <w:rPr>
                <w:rFonts w:eastAsia="Gulim" w:cs="Arial"/>
                <w:b/>
              </w:rPr>
              <w:t>또는</w:t>
            </w:r>
          </w:p>
          <w:p w14:paraId="688868DE" w14:textId="77777777" w:rsidR="009A4C7C" w:rsidRPr="00E62BCC" w:rsidRDefault="009A4C7C" w:rsidP="00100CA4">
            <w:pPr>
              <w:pStyle w:val="PURBullet-Indented"/>
              <w:rPr>
                <w:rFonts w:eastAsia="Gulim" w:cs="Arial"/>
              </w:rPr>
            </w:pPr>
            <w:r w:rsidRPr="00E62BCC">
              <w:rPr>
                <w:rFonts w:eastAsia="Gulim" w:cs="Arial"/>
              </w:rPr>
              <w:t xml:space="preserve">Lync Server 2013 Enterprise Plus SAL </w:t>
            </w:r>
            <w:r w:rsidRPr="00E62BCC">
              <w:rPr>
                <w:rFonts w:eastAsia="Gulim" w:cs="Arial"/>
                <w:b/>
              </w:rPr>
              <w:t>또는</w:t>
            </w:r>
          </w:p>
          <w:p w14:paraId="688868DF" w14:textId="77777777" w:rsidR="009A4C7C" w:rsidRPr="00E62BCC" w:rsidRDefault="009A4C7C" w:rsidP="00100CA4">
            <w:pPr>
              <w:pStyle w:val="PURBullet-Indented"/>
              <w:rPr>
                <w:rFonts w:eastAsia="Gulim" w:cs="Arial"/>
              </w:rPr>
            </w:pPr>
            <w:r w:rsidRPr="00E62BCC">
              <w:rPr>
                <w:rFonts w:eastAsia="Gulim" w:cs="Arial"/>
              </w:rPr>
              <w:t>Productivity Suite SAL</w:t>
            </w:r>
          </w:p>
        </w:tc>
      </w:tr>
      <w:tr w:rsidR="00830DCA" w:rsidRPr="00E62BCC" w14:paraId="688868E3"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688868E1" w14:textId="77777777" w:rsidR="00830DCA" w:rsidRPr="00E62BCC" w:rsidRDefault="00830DCA" w:rsidP="000D5951">
            <w:pPr>
              <w:pStyle w:val="PURBody"/>
              <w:spacing w:after="0"/>
              <w:rPr>
                <w:rFonts w:eastAsia="Gulim" w:cs="Arial"/>
              </w:rPr>
            </w:pPr>
            <w:r w:rsidRPr="00E62BCC">
              <w:rPr>
                <w:rFonts w:eastAsia="Gulim" w:cs="Arial"/>
                <w:b/>
                <w:i/>
              </w:rPr>
              <w:t>SAL for SA</w:t>
            </w:r>
          </w:p>
        </w:tc>
        <w:tc>
          <w:tcPr>
            <w:tcW w:w="2383" w:type="pct"/>
            <w:tcBorders>
              <w:top w:val="nil"/>
              <w:bottom w:val="nil"/>
            </w:tcBorders>
            <w:shd w:val="clear" w:color="auto" w:fill="E5EEF7"/>
          </w:tcPr>
          <w:p w14:paraId="688868E2" w14:textId="77777777" w:rsidR="00830DCA" w:rsidRPr="00E62BCC" w:rsidRDefault="00830DCA" w:rsidP="000D5951">
            <w:pPr>
              <w:pStyle w:val="PURBody"/>
              <w:spacing w:after="0"/>
              <w:rPr>
                <w:rFonts w:eastAsia="Gulim" w:cs="Arial"/>
              </w:rPr>
            </w:pPr>
            <w:r w:rsidRPr="00E62BCC">
              <w:rPr>
                <w:rFonts w:eastAsia="Gulim" w:cs="Arial"/>
                <w:b/>
                <w:i/>
              </w:rPr>
              <w:t>적격</w:t>
            </w:r>
            <w:r w:rsidRPr="00E62BCC">
              <w:rPr>
                <w:rFonts w:eastAsia="Gulim" w:cs="Arial"/>
                <w:b/>
                <w:i/>
              </w:rPr>
              <w:t xml:space="preserve"> CAL</w:t>
            </w:r>
          </w:p>
        </w:tc>
      </w:tr>
      <w:tr w:rsidR="009A4C7C" w:rsidRPr="00E62BCC" w14:paraId="688868E7" w14:textId="77777777" w:rsidTr="00830DCA">
        <w:tc>
          <w:tcPr>
            <w:tcW w:w="2427" w:type="pct"/>
            <w:gridSpan w:val="2"/>
            <w:tcBorders>
              <w:top w:val="nil"/>
              <w:bottom w:val="single" w:sz="4" w:space="0" w:color="auto"/>
            </w:tcBorders>
          </w:tcPr>
          <w:p w14:paraId="688868E4" w14:textId="77777777" w:rsidR="009A4C7C" w:rsidRPr="00E62BCC" w:rsidRDefault="009A4C7C" w:rsidP="009E3081">
            <w:pPr>
              <w:pStyle w:val="PURBullet-Indented"/>
              <w:rPr>
                <w:rFonts w:eastAsia="Gulim" w:cs="Arial"/>
              </w:rPr>
            </w:pPr>
            <w:r w:rsidRPr="00E62BCC">
              <w:rPr>
                <w:rFonts w:eastAsia="Gulim" w:cs="Arial"/>
              </w:rPr>
              <w:t>Lync Server Standard SAL</w:t>
            </w:r>
          </w:p>
        </w:tc>
        <w:tc>
          <w:tcPr>
            <w:tcW w:w="2573" w:type="pct"/>
            <w:gridSpan w:val="3"/>
            <w:tcBorders>
              <w:top w:val="nil"/>
              <w:bottom w:val="single" w:sz="4" w:space="0" w:color="auto"/>
            </w:tcBorders>
          </w:tcPr>
          <w:p w14:paraId="688868E5" w14:textId="77777777" w:rsidR="009A4C7C" w:rsidRPr="00E62BCC" w:rsidRDefault="009A4C7C" w:rsidP="009E3081">
            <w:pPr>
              <w:pStyle w:val="PURBullet-Indented"/>
              <w:rPr>
                <w:rFonts w:eastAsia="Gulim" w:cs="Arial"/>
              </w:rPr>
            </w:pPr>
            <w:r w:rsidRPr="00E62BCC">
              <w:rPr>
                <w:rFonts w:eastAsia="Gulim" w:cs="Arial"/>
              </w:rPr>
              <w:t xml:space="preserve">Lync Server 2013 Standard CAL </w:t>
            </w:r>
            <w:r w:rsidRPr="00E62BCC">
              <w:rPr>
                <w:rFonts w:eastAsia="Gulim" w:cs="Arial"/>
                <w:b/>
              </w:rPr>
              <w:t>또는</w:t>
            </w:r>
          </w:p>
          <w:p w14:paraId="688868E6" w14:textId="77777777" w:rsidR="009A4C7C" w:rsidRPr="00E62BCC" w:rsidRDefault="009A4C7C" w:rsidP="009E3081">
            <w:pPr>
              <w:pStyle w:val="PURBullet-Indented"/>
              <w:rPr>
                <w:rFonts w:eastAsia="Gulim" w:cs="Arial"/>
              </w:rPr>
            </w:pPr>
            <w:r w:rsidRPr="00E62BCC">
              <w:rPr>
                <w:rFonts w:eastAsia="Gulim" w:cs="Arial"/>
              </w:rPr>
              <w:t>Enterprise CAL Suite</w:t>
            </w:r>
          </w:p>
        </w:tc>
      </w:tr>
      <w:tr w:rsidR="007A662B" w:rsidRPr="00E62BCC" w14:paraId="688868F0" w14:textId="77777777" w:rsidTr="00830DCA">
        <w:tc>
          <w:tcPr>
            <w:tcW w:w="2427" w:type="pct"/>
            <w:gridSpan w:val="2"/>
            <w:tcBorders>
              <w:top w:val="single" w:sz="4" w:space="0" w:color="auto"/>
              <w:bottom w:val="single" w:sz="4" w:space="0" w:color="auto"/>
            </w:tcBorders>
          </w:tcPr>
          <w:p w14:paraId="688868E8" w14:textId="77777777" w:rsidR="007A662B" w:rsidRPr="00E62BCC" w:rsidRDefault="007A662B" w:rsidP="00100CA4">
            <w:pPr>
              <w:pStyle w:val="PURBullet-Indented"/>
              <w:rPr>
                <w:rFonts w:eastAsia="Gulim" w:cs="Arial"/>
                <w:i/>
              </w:rPr>
            </w:pPr>
            <w:r w:rsidRPr="00E62BCC">
              <w:rPr>
                <w:rFonts w:eastAsia="Gulim" w:cs="Arial"/>
              </w:rPr>
              <w:t>Lync Server Enterprise SAL</w:t>
            </w:r>
          </w:p>
        </w:tc>
        <w:tc>
          <w:tcPr>
            <w:tcW w:w="2573" w:type="pct"/>
            <w:gridSpan w:val="3"/>
            <w:tcBorders>
              <w:top w:val="single" w:sz="4" w:space="0" w:color="auto"/>
              <w:bottom w:val="single" w:sz="4" w:space="0" w:color="auto"/>
            </w:tcBorders>
          </w:tcPr>
          <w:p w14:paraId="688868E9" w14:textId="77777777" w:rsidR="007A662B" w:rsidRPr="00E62BCC" w:rsidRDefault="007A662B" w:rsidP="009E3081">
            <w:pPr>
              <w:pStyle w:val="PURBullet-Indented"/>
              <w:rPr>
                <w:rFonts w:eastAsia="Gulim" w:cs="Arial"/>
              </w:rPr>
            </w:pPr>
            <w:r w:rsidRPr="00E62BCC">
              <w:rPr>
                <w:rFonts w:eastAsia="Gulim" w:cs="Arial"/>
              </w:rPr>
              <w:t xml:space="preserve">Lync Server 2013 Standard CAL </w:t>
            </w:r>
            <w:r w:rsidRPr="00E62BCC">
              <w:rPr>
                <w:rFonts w:eastAsia="Gulim" w:cs="Arial"/>
              </w:rPr>
              <w:t>및</w:t>
            </w:r>
            <w:r w:rsidRPr="00E62BCC">
              <w:rPr>
                <w:rFonts w:eastAsia="Gulim" w:cs="Arial"/>
              </w:rPr>
              <w:t xml:space="preserve"> Lync Server 2013 Enterprise CAL </w:t>
            </w:r>
            <w:r w:rsidRPr="00E62BCC">
              <w:rPr>
                <w:rFonts w:eastAsia="Gulim" w:cs="Arial"/>
                <w:b/>
              </w:rPr>
              <w:t>또는</w:t>
            </w:r>
          </w:p>
          <w:p w14:paraId="688868EA" w14:textId="77777777" w:rsidR="007A662B" w:rsidRPr="00E62BCC" w:rsidRDefault="007A662B" w:rsidP="009E3081">
            <w:pPr>
              <w:pStyle w:val="PURBullet-Indented"/>
              <w:rPr>
                <w:rFonts w:eastAsia="Gulim" w:cs="Arial"/>
              </w:rPr>
            </w:pPr>
            <w:r w:rsidRPr="00E62BCC">
              <w:rPr>
                <w:rFonts w:eastAsia="Gulim" w:cs="Arial"/>
              </w:rPr>
              <w:t xml:space="preserve">Core CAL Suite </w:t>
            </w:r>
            <w:r w:rsidRPr="00E62BCC">
              <w:rPr>
                <w:rFonts w:eastAsia="Gulim" w:cs="Arial"/>
              </w:rPr>
              <w:t>및</w:t>
            </w:r>
            <w:r w:rsidRPr="00E62BCC">
              <w:rPr>
                <w:rFonts w:eastAsia="Gulim" w:cs="Arial"/>
              </w:rPr>
              <w:t xml:space="preserve"> Lync Server Enterprise CAL </w:t>
            </w:r>
            <w:r w:rsidRPr="00E62BCC">
              <w:rPr>
                <w:rFonts w:eastAsia="Gulim" w:cs="Arial"/>
                <w:b/>
              </w:rPr>
              <w:t>또는</w:t>
            </w:r>
          </w:p>
          <w:p w14:paraId="688868EB" w14:textId="77777777" w:rsidR="00BB2971" w:rsidRPr="00E62BCC" w:rsidRDefault="007A662B" w:rsidP="00DA66C0">
            <w:pPr>
              <w:pStyle w:val="PURBullet-Indented"/>
              <w:rPr>
                <w:rFonts w:eastAsia="Gulim" w:cs="Arial"/>
              </w:rPr>
            </w:pPr>
            <w:r w:rsidRPr="00E62BCC">
              <w:rPr>
                <w:rFonts w:eastAsia="Gulim" w:cs="Arial"/>
              </w:rPr>
              <w:t xml:space="preserve">Enterprise CAL Suite </w:t>
            </w:r>
            <w:r w:rsidRPr="00E62BCC">
              <w:rPr>
                <w:rFonts w:eastAsia="Gulim" w:cs="Arial"/>
                <w:b/>
              </w:rPr>
              <w:t>또는</w:t>
            </w:r>
          </w:p>
          <w:p w14:paraId="688868EC" w14:textId="77777777" w:rsidR="00BB2971" w:rsidRPr="00E62BCC" w:rsidRDefault="00BB2971" w:rsidP="00BB2971">
            <w:pPr>
              <w:pStyle w:val="PURBullet-Indented"/>
              <w:rPr>
                <w:rFonts w:eastAsia="Gulim" w:cs="Arial"/>
              </w:rPr>
            </w:pPr>
            <w:r w:rsidRPr="00E62BCC">
              <w:rPr>
                <w:rFonts w:eastAsia="Gulim" w:cs="Arial"/>
              </w:rPr>
              <w:t xml:space="preserve">Lync Online Plan 3 </w:t>
            </w:r>
            <w:r w:rsidRPr="00E62BCC">
              <w:rPr>
                <w:rFonts w:eastAsia="Gulim" w:cs="Arial"/>
              </w:rPr>
              <w:t>사용자</w:t>
            </w:r>
            <w:r w:rsidRPr="00E62BCC">
              <w:rPr>
                <w:rFonts w:eastAsia="Gulim" w:cs="Arial"/>
              </w:rPr>
              <w:t xml:space="preserve"> SL </w:t>
            </w:r>
            <w:r w:rsidRPr="00E62BCC">
              <w:rPr>
                <w:rFonts w:eastAsia="Gulim" w:cs="Arial"/>
                <w:b/>
              </w:rPr>
              <w:t>또는</w:t>
            </w:r>
          </w:p>
          <w:p w14:paraId="688868ED" w14:textId="77777777" w:rsidR="00BB2971" w:rsidRPr="00E62BCC" w:rsidRDefault="00BB2971" w:rsidP="00BB2971">
            <w:pPr>
              <w:pStyle w:val="PURBullet-Indented"/>
              <w:rPr>
                <w:rFonts w:eastAsia="Gulim" w:cs="Arial"/>
              </w:rPr>
            </w:pPr>
            <w:r w:rsidRPr="00E62BCC">
              <w:rPr>
                <w:rFonts w:eastAsia="Gulim" w:cs="Arial"/>
              </w:rPr>
              <w:t xml:space="preserve">Office 365 Enterprise E3/E4, Academic A3/A4 </w:t>
            </w:r>
            <w:r w:rsidRPr="00E62BCC">
              <w:rPr>
                <w:rFonts w:eastAsia="Gulim" w:cs="Arial"/>
                <w:b/>
              </w:rPr>
              <w:t>또는</w:t>
            </w:r>
            <w:r w:rsidRPr="00E62BCC">
              <w:rPr>
                <w:rFonts w:eastAsia="Gulim" w:cs="Arial"/>
              </w:rPr>
              <w:t xml:space="preserve"> Government G3/G4* </w:t>
            </w:r>
            <w:r w:rsidRPr="00E62BCC">
              <w:rPr>
                <w:rFonts w:eastAsia="Gulim" w:cs="Arial"/>
              </w:rPr>
              <w:t>사용자</w:t>
            </w:r>
            <w:r w:rsidRPr="00E62BCC">
              <w:rPr>
                <w:rFonts w:eastAsia="Gulim" w:cs="Arial"/>
              </w:rPr>
              <w:t xml:space="preserve"> SL</w:t>
            </w:r>
          </w:p>
          <w:p w14:paraId="688868EE" w14:textId="77777777" w:rsidR="00BB2971" w:rsidRPr="00E62BCC" w:rsidRDefault="00BB2971" w:rsidP="00BB2971">
            <w:pPr>
              <w:pStyle w:val="PURBullet-Indented"/>
              <w:numPr>
                <w:ilvl w:val="0"/>
                <w:numId w:val="0"/>
              </w:numPr>
              <w:ind w:left="486" w:hanging="216"/>
              <w:rPr>
                <w:rFonts w:eastAsia="Gulim" w:cs="Arial"/>
              </w:rPr>
            </w:pPr>
          </w:p>
          <w:p w14:paraId="688868EF" w14:textId="77777777" w:rsidR="007A662B" w:rsidRPr="00E62BCC" w:rsidRDefault="00BB2971" w:rsidP="00BB2971">
            <w:pPr>
              <w:pStyle w:val="PURBullet-Indented"/>
              <w:numPr>
                <w:ilvl w:val="0"/>
                <w:numId w:val="0"/>
              </w:numPr>
              <w:ind w:left="270"/>
              <w:rPr>
                <w:rFonts w:eastAsia="Gulim" w:cs="Arial"/>
                <w:lang w:eastAsia="ko-KR"/>
              </w:rPr>
            </w:pPr>
            <w:r w:rsidRPr="00E62BCC">
              <w:rPr>
                <w:rFonts w:eastAsia="Gulim" w:cs="Arial"/>
                <w:lang w:eastAsia="ko-KR"/>
              </w:rPr>
              <w:t>*</w:t>
            </w:r>
            <w:r w:rsidRPr="00E62BCC">
              <w:rPr>
                <w:rFonts w:eastAsia="Gulim" w:cs="Arial"/>
                <w:i/>
                <w:iCs/>
                <w:lang w:eastAsia="ko-KR"/>
              </w:rPr>
              <w:t xml:space="preserve">Office 365 Government G3 </w:t>
            </w:r>
            <w:r w:rsidRPr="00E62BCC">
              <w:rPr>
                <w:rFonts w:eastAsia="Gulim" w:cs="Arial"/>
                <w:i/>
                <w:iCs/>
                <w:lang w:eastAsia="ko-KR"/>
              </w:rPr>
              <w:t>또는</w:t>
            </w:r>
            <w:r w:rsidRPr="00E62BCC">
              <w:rPr>
                <w:rFonts w:eastAsia="Gulim" w:cs="Arial"/>
                <w:i/>
                <w:iCs/>
                <w:lang w:eastAsia="ko-KR"/>
              </w:rPr>
              <w:t xml:space="preserve"> G4 </w:t>
            </w:r>
            <w:r w:rsidRPr="00E62BCC">
              <w:rPr>
                <w:rFonts w:eastAsia="Gulim" w:cs="Arial"/>
                <w:i/>
                <w:iCs/>
                <w:lang w:eastAsia="ko-KR"/>
              </w:rPr>
              <w:t>사용자</w:t>
            </w:r>
            <w:r w:rsidRPr="00E62BCC">
              <w:rPr>
                <w:rFonts w:eastAsia="Gulim" w:cs="Arial"/>
                <w:i/>
                <w:iCs/>
                <w:lang w:eastAsia="ko-KR"/>
              </w:rPr>
              <w:t xml:space="preserve"> SL</w:t>
            </w:r>
            <w:r w:rsidRPr="00E62BCC">
              <w:rPr>
                <w:rFonts w:eastAsia="Gulim" w:cs="Arial"/>
                <w:i/>
                <w:iCs/>
                <w:lang w:eastAsia="ko-KR"/>
              </w:rPr>
              <w:t>을</w:t>
            </w:r>
            <w:r w:rsidRPr="00E62BCC">
              <w:rPr>
                <w:rFonts w:eastAsia="Gulim" w:cs="Arial"/>
                <w:i/>
                <w:iCs/>
                <w:lang w:eastAsia="ko-KR"/>
              </w:rPr>
              <w:t xml:space="preserve"> </w:t>
            </w:r>
            <w:r w:rsidRPr="00E62BCC">
              <w:rPr>
                <w:rFonts w:eastAsia="Gulim" w:cs="Arial"/>
                <w:i/>
                <w:iCs/>
                <w:lang w:eastAsia="ko-KR"/>
              </w:rPr>
              <w:t>적격</w:t>
            </w:r>
            <w:r w:rsidRPr="00E62BCC">
              <w:rPr>
                <w:rFonts w:eastAsia="Gulim" w:cs="Arial"/>
                <w:i/>
                <w:iCs/>
                <w:lang w:eastAsia="ko-KR"/>
              </w:rPr>
              <w:t xml:space="preserve"> CAL</w:t>
            </w:r>
            <w:r w:rsidRPr="00E62BCC">
              <w:rPr>
                <w:rFonts w:eastAsia="Gulim" w:cs="Arial"/>
                <w:i/>
                <w:iCs/>
                <w:lang w:eastAsia="ko-KR"/>
              </w:rPr>
              <w:t>로</w:t>
            </w:r>
            <w:r w:rsidRPr="00E62BCC">
              <w:rPr>
                <w:rFonts w:eastAsia="Gulim" w:cs="Arial"/>
                <w:i/>
                <w:iCs/>
                <w:lang w:eastAsia="ko-KR"/>
              </w:rPr>
              <w:t xml:space="preserve"> </w:t>
            </w:r>
            <w:r w:rsidRPr="00E62BCC">
              <w:rPr>
                <w:rFonts w:eastAsia="Gulim" w:cs="Arial"/>
                <w:i/>
                <w:iCs/>
                <w:lang w:eastAsia="ko-KR"/>
              </w:rPr>
              <w:t>사용하려면</w:t>
            </w:r>
            <w:r w:rsidRPr="00E62BCC">
              <w:rPr>
                <w:rFonts w:eastAsia="Gulim" w:cs="Arial"/>
                <w:i/>
                <w:iCs/>
                <w:lang w:eastAsia="ko-KR"/>
              </w:rPr>
              <w:t xml:space="preserve"> </w:t>
            </w:r>
            <w:r w:rsidRPr="00E62BCC">
              <w:rPr>
                <w:rFonts w:eastAsia="Gulim" w:cs="Arial"/>
                <w:i/>
                <w:iCs/>
                <w:lang w:eastAsia="ko-KR"/>
              </w:rPr>
              <w:t>고객이</w:t>
            </w:r>
            <w:r w:rsidRPr="00E62BCC">
              <w:rPr>
                <w:rFonts w:eastAsia="Gulim" w:cs="Arial"/>
                <w:i/>
                <w:iCs/>
                <w:lang w:eastAsia="ko-KR"/>
              </w:rPr>
              <w:t xml:space="preserve"> </w:t>
            </w:r>
            <w:r w:rsidRPr="00E62BCC">
              <w:rPr>
                <w:rFonts w:eastAsia="Gulim" w:cs="Arial"/>
                <w:i/>
                <w:iCs/>
                <w:lang w:eastAsia="ko-KR"/>
              </w:rPr>
              <w:t>정부</w:t>
            </w:r>
            <w:r w:rsidRPr="00E62BCC">
              <w:rPr>
                <w:rFonts w:eastAsia="Gulim" w:cs="Arial"/>
                <w:i/>
                <w:iCs/>
                <w:lang w:eastAsia="ko-KR"/>
              </w:rPr>
              <w:t xml:space="preserve"> </w:t>
            </w:r>
            <w:r w:rsidRPr="00E62BCC">
              <w:rPr>
                <w:rFonts w:eastAsia="Gulim" w:cs="Arial"/>
                <w:i/>
                <w:iCs/>
                <w:lang w:eastAsia="ko-KR"/>
              </w:rPr>
              <w:t>고객만</w:t>
            </w:r>
            <w:r w:rsidRPr="00E62BCC">
              <w:rPr>
                <w:rFonts w:eastAsia="Gulim" w:cs="Arial"/>
                <w:i/>
                <w:iCs/>
                <w:lang w:eastAsia="ko-KR"/>
              </w:rPr>
              <w:t xml:space="preserve"> </w:t>
            </w:r>
            <w:r w:rsidRPr="00E62BCC">
              <w:rPr>
                <w:rFonts w:eastAsia="Gulim" w:cs="Arial"/>
                <w:i/>
                <w:iCs/>
                <w:lang w:eastAsia="ko-KR"/>
              </w:rPr>
              <w:t>액세스하는</w:t>
            </w:r>
            <w:r w:rsidRPr="00E62BCC">
              <w:rPr>
                <w:rFonts w:eastAsia="Gulim" w:cs="Arial"/>
                <w:i/>
                <w:iCs/>
                <w:lang w:eastAsia="ko-KR"/>
              </w:rPr>
              <w:t xml:space="preserve"> </w:t>
            </w:r>
            <w:r w:rsidRPr="00E62BCC">
              <w:rPr>
                <w:rFonts w:eastAsia="Gulim" w:cs="Arial"/>
                <w:i/>
                <w:iCs/>
                <w:lang w:eastAsia="ko-KR"/>
              </w:rPr>
              <w:t>서버에서</w:t>
            </w:r>
            <w:r w:rsidRPr="00E62BCC">
              <w:rPr>
                <w:rFonts w:eastAsia="Gulim" w:cs="Arial"/>
                <w:i/>
                <w:iCs/>
                <w:lang w:eastAsia="ko-KR"/>
              </w:rPr>
              <w:t xml:space="preserve"> </w:t>
            </w:r>
            <w:r w:rsidRPr="00E62BCC">
              <w:rPr>
                <w:rFonts w:eastAsia="Gulim" w:cs="Arial"/>
                <w:i/>
                <w:iCs/>
                <w:lang w:eastAsia="ko-KR"/>
              </w:rPr>
              <w:t>데이터를</w:t>
            </w:r>
            <w:r w:rsidRPr="00E62BCC">
              <w:rPr>
                <w:rFonts w:eastAsia="Gulim" w:cs="Arial"/>
                <w:i/>
                <w:iCs/>
                <w:lang w:eastAsia="ko-KR"/>
              </w:rPr>
              <w:t xml:space="preserve"> </w:t>
            </w:r>
            <w:r w:rsidRPr="00E62BCC">
              <w:rPr>
                <w:rFonts w:eastAsia="Gulim" w:cs="Arial"/>
                <w:i/>
                <w:iCs/>
                <w:lang w:eastAsia="ko-KR"/>
              </w:rPr>
              <w:t>처리하고</w:t>
            </w:r>
            <w:r w:rsidRPr="00E62BCC">
              <w:rPr>
                <w:rFonts w:eastAsia="Gulim" w:cs="Arial"/>
                <w:i/>
                <w:iCs/>
                <w:lang w:eastAsia="ko-KR"/>
              </w:rPr>
              <w:t xml:space="preserve"> </w:t>
            </w:r>
            <w:r w:rsidRPr="00E62BCC">
              <w:rPr>
                <w:rFonts w:eastAsia="Gulim" w:cs="Arial"/>
                <w:i/>
                <w:iCs/>
                <w:lang w:eastAsia="ko-KR"/>
              </w:rPr>
              <w:t>저장해야</w:t>
            </w:r>
            <w:r w:rsidRPr="00E62BCC">
              <w:rPr>
                <w:rFonts w:eastAsia="Gulim" w:cs="Arial"/>
                <w:i/>
                <w:iCs/>
                <w:lang w:eastAsia="ko-KR"/>
              </w:rPr>
              <w:t xml:space="preserve"> </w:t>
            </w:r>
            <w:r w:rsidRPr="00E62BCC">
              <w:rPr>
                <w:rFonts w:eastAsia="Gulim" w:cs="Arial"/>
                <w:i/>
                <w:iCs/>
                <w:lang w:eastAsia="ko-KR"/>
              </w:rPr>
              <w:t>할</w:t>
            </w:r>
            <w:r w:rsidRPr="00E62BCC">
              <w:rPr>
                <w:rFonts w:eastAsia="Gulim" w:cs="Arial"/>
                <w:i/>
                <w:iCs/>
                <w:lang w:eastAsia="ko-KR"/>
              </w:rPr>
              <w:t xml:space="preserve"> </w:t>
            </w:r>
            <w:r w:rsidRPr="00E62BCC">
              <w:rPr>
                <w:rFonts w:eastAsia="Gulim" w:cs="Arial"/>
                <w:i/>
                <w:iCs/>
                <w:lang w:eastAsia="ko-KR"/>
              </w:rPr>
              <w:t>수</w:t>
            </w:r>
            <w:r w:rsidRPr="00E62BCC">
              <w:rPr>
                <w:rFonts w:eastAsia="Gulim" w:cs="Arial"/>
                <w:i/>
                <w:iCs/>
                <w:lang w:eastAsia="ko-KR"/>
              </w:rPr>
              <w:t xml:space="preserve"> </w:t>
            </w:r>
            <w:r w:rsidRPr="00E62BCC">
              <w:rPr>
                <w:rFonts w:eastAsia="Gulim" w:cs="Arial"/>
                <w:i/>
                <w:iCs/>
                <w:lang w:eastAsia="ko-KR"/>
              </w:rPr>
              <w:t>있습니다</w:t>
            </w:r>
            <w:r w:rsidRPr="00E62BCC">
              <w:rPr>
                <w:rFonts w:eastAsia="Gulim" w:cs="Arial"/>
                <w:i/>
                <w:iCs/>
                <w:lang w:eastAsia="ko-KR"/>
              </w:rPr>
              <w:t xml:space="preserve">. </w:t>
            </w:r>
            <w:r w:rsidRPr="00E62BCC">
              <w:rPr>
                <w:rFonts w:eastAsia="Gulim" w:cs="Arial"/>
                <w:i/>
                <w:iCs/>
                <w:lang w:eastAsia="ko-KR"/>
              </w:rPr>
              <w:t>이러한</w:t>
            </w:r>
            <w:r w:rsidRPr="00E62BCC">
              <w:rPr>
                <w:rFonts w:eastAsia="Gulim" w:cs="Arial"/>
                <w:i/>
                <w:iCs/>
                <w:lang w:eastAsia="ko-KR"/>
              </w:rPr>
              <w:t xml:space="preserve"> </w:t>
            </w:r>
            <w:r w:rsidRPr="00E62BCC">
              <w:rPr>
                <w:rFonts w:eastAsia="Gulim" w:cs="Arial"/>
                <w:i/>
                <w:iCs/>
                <w:lang w:eastAsia="ko-KR"/>
              </w:rPr>
              <w:t>요구</w:t>
            </w:r>
            <w:r w:rsidRPr="00E62BCC">
              <w:rPr>
                <w:rFonts w:eastAsia="Gulim" w:cs="Arial"/>
                <w:i/>
                <w:iCs/>
                <w:lang w:eastAsia="ko-KR"/>
              </w:rPr>
              <w:t xml:space="preserve"> </w:t>
            </w:r>
            <w:r w:rsidRPr="00E62BCC">
              <w:rPr>
                <w:rFonts w:eastAsia="Gulim" w:cs="Arial"/>
                <w:i/>
                <w:iCs/>
                <w:lang w:eastAsia="ko-KR"/>
              </w:rPr>
              <w:t>사항에</w:t>
            </w:r>
            <w:r w:rsidRPr="00E62BCC">
              <w:rPr>
                <w:rFonts w:eastAsia="Gulim" w:cs="Arial"/>
                <w:i/>
                <w:iCs/>
                <w:lang w:eastAsia="ko-KR"/>
              </w:rPr>
              <w:t xml:space="preserve"> </w:t>
            </w:r>
            <w:r w:rsidRPr="00E62BCC">
              <w:rPr>
                <w:rFonts w:eastAsia="Gulim" w:cs="Arial"/>
                <w:i/>
                <w:iCs/>
                <w:lang w:eastAsia="ko-KR"/>
              </w:rPr>
              <w:t>부합해야</w:t>
            </w:r>
            <w:r w:rsidRPr="00E62BCC">
              <w:rPr>
                <w:rFonts w:eastAsia="Gulim" w:cs="Arial"/>
                <w:i/>
                <w:iCs/>
                <w:lang w:eastAsia="ko-KR"/>
              </w:rPr>
              <w:t xml:space="preserve"> </w:t>
            </w:r>
            <w:r w:rsidRPr="00E62BCC">
              <w:rPr>
                <w:rFonts w:eastAsia="Gulim" w:cs="Arial"/>
                <w:i/>
                <w:iCs/>
                <w:lang w:eastAsia="ko-KR"/>
              </w:rPr>
              <w:t>하는지</w:t>
            </w:r>
            <w:r w:rsidRPr="00E62BCC">
              <w:rPr>
                <w:rFonts w:eastAsia="Gulim" w:cs="Arial"/>
                <w:i/>
                <w:iCs/>
                <w:lang w:eastAsia="ko-KR"/>
              </w:rPr>
              <w:t xml:space="preserve">, </w:t>
            </w:r>
            <w:r w:rsidRPr="00E62BCC">
              <w:rPr>
                <w:rFonts w:eastAsia="Gulim" w:cs="Arial"/>
                <w:i/>
                <w:iCs/>
                <w:lang w:eastAsia="ko-KR"/>
              </w:rPr>
              <w:t>또</w:t>
            </w:r>
            <w:r w:rsidRPr="00E62BCC">
              <w:rPr>
                <w:rFonts w:eastAsia="Gulim" w:cs="Arial"/>
                <w:i/>
                <w:iCs/>
                <w:lang w:eastAsia="ko-KR"/>
              </w:rPr>
              <w:t xml:space="preserve"> </w:t>
            </w:r>
            <w:r w:rsidRPr="00E62BCC">
              <w:rPr>
                <w:rFonts w:eastAsia="Gulim" w:cs="Arial"/>
                <w:i/>
                <w:iCs/>
                <w:lang w:eastAsia="ko-KR"/>
              </w:rPr>
              <w:t>이러한</w:t>
            </w:r>
            <w:r w:rsidRPr="00E62BCC">
              <w:rPr>
                <w:rFonts w:eastAsia="Gulim" w:cs="Arial"/>
                <w:i/>
                <w:iCs/>
                <w:lang w:eastAsia="ko-KR"/>
              </w:rPr>
              <w:t xml:space="preserve"> </w:t>
            </w:r>
            <w:r w:rsidRPr="00E62BCC">
              <w:rPr>
                <w:rFonts w:eastAsia="Gulim" w:cs="Arial"/>
                <w:i/>
                <w:iCs/>
                <w:lang w:eastAsia="ko-KR"/>
              </w:rPr>
              <w:t>요구</w:t>
            </w:r>
            <w:r w:rsidRPr="00E62BCC">
              <w:rPr>
                <w:rFonts w:eastAsia="Gulim" w:cs="Arial"/>
                <w:i/>
                <w:iCs/>
                <w:lang w:eastAsia="ko-KR"/>
              </w:rPr>
              <w:t xml:space="preserve"> </w:t>
            </w:r>
            <w:r w:rsidRPr="00E62BCC">
              <w:rPr>
                <w:rFonts w:eastAsia="Gulim" w:cs="Arial"/>
                <w:i/>
                <w:iCs/>
                <w:lang w:eastAsia="ko-KR"/>
              </w:rPr>
              <w:t>사항에</w:t>
            </w:r>
            <w:r w:rsidRPr="00E62BCC">
              <w:rPr>
                <w:rFonts w:eastAsia="Gulim" w:cs="Arial"/>
                <w:i/>
                <w:iCs/>
                <w:lang w:eastAsia="ko-KR"/>
              </w:rPr>
              <w:t xml:space="preserve"> </w:t>
            </w:r>
            <w:r w:rsidRPr="00E62BCC">
              <w:rPr>
                <w:rFonts w:eastAsia="Gulim" w:cs="Arial"/>
                <w:i/>
                <w:iCs/>
                <w:lang w:eastAsia="ko-KR"/>
              </w:rPr>
              <w:t>어떻게</w:t>
            </w:r>
            <w:r w:rsidRPr="00E62BCC">
              <w:rPr>
                <w:rFonts w:eastAsia="Gulim" w:cs="Arial"/>
                <w:i/>
                <w:iCs/>
                <w:lang w:eastAsia="ko-KR"/>
              </w:rPr>
              <w:t xml:space="preserve"> </w:t>
            </w:r>
            <w:r w:rsidRPr="00E62BCC">
              <w:rPr>
                <w:rFonts w:eastAsia="Gulim" w:cs="Arial"/>
                <w:i/>
                <w:iCs/>
                <w:lang w:eastAsia="ko-KR"/>
              </w:rPr>
              <w:t>부합할</w:t>
            </w:r>
            <w:r w:rsidRPr="00E62BCC">
              <w:rPr>
                <w:rFonts w:eastAsia="Gulim" w:cs="Arial"/>
                <w:i/>
                <w:iCs/>
                <w:lang w:eastAsia="ko-KR"/>
              </w:rPr>
              <w:t xml:space="preserve"> </w:t>
            </w:r>
            <w:r w:rsidRPr="00E62BCC">
              <w:rPr>
                <w:rFonts w:eastAsia="Gulim" w:cs="Arial"/>
                <w:i/>
                <w:iCs/>
                <w:lang w:eastAsia="ko-KR"/>
              </w:rPr>
              <w:t>것인지는</w:t>
            </w:r>
            <w:r w:rsidRPr="00E62BCC">
              <w:rPr>
                <w:rFonts w:eastAsia="Gulim" w:cs="Arial"/>
                <w:i/>
                <w:iCs/>
                <w:lang w:eastAsia="ko-KR"/>
              </w:rPr>
              <w:t xml:space="preserve"> </w:t>
            </w:r>
            <w:r w:rsidRPr="00E62BCC">
              <w:rPr>
                <w:rFonts w:eastAsia="Gulim" w:cs="Arial"/>
                <w:i/>
                <w:iCs/>
                <w:lang w:eastAsia="ko-KR"/>
              </w:rPr>
              <w:t>전적으로</w:t>
            </w:r>
            <w:r w:rsidRPr="00E62BCC">
              <w:rPr>
                <w:rFonts w:eastAsia="Gulim" w:cs="Arial"/>
                <w:i/>
                <w:iCs/>
                <w:lang w:eastAsia="ko-KR"/>
              </w:rPr>
              <w:t xml:space="preserve"> </w:t>
            </w:r>
            <w:r w:rsidRPr="00E62BCC">
              <w:rPr>
                <w:rFonts w:eastAsia="Gulim" w:cs="Arial"/>
                <w:i/>
                <w:iCs/>
                <w:lang w:eastAsia="ko-KR"/>
              </w:rPr>
              <w:t>귀사와</w:t>
            </w:r>
            <w:r w:rsidRPr="00E62BCC">
              <w:rPr>
                <w:rFonts w:eastAsia="Gulim" w:cs="Arial"/>
                <w:i/>
                <w:iCs/>
                <w:lang w:eastAsia="ko-KR"/>
              </w:rPr>
              <w:t xml:space="preserve"> </w:t>
            </w:r>
            <w:r w:rsidRPr="00E62BCC">
              <w:rPr>
                <w:rFonts w:eastAsia="Gulim" w:cs="Arial"/>
                <w:i/>
                <w:iCs/>
                <w:lang w:eastAsia="ko-KR"/>
              </w:rPr>
              <w:t>고객</w:t>
            </w:r>
            <w:r w:rsidRPr="00E62BCC">
              <w:rPr>
                <w:rFonts w:eastAsia="Gulim" w:cs="Arial"/>
                <w:i/>
                <w:iCs/>
                <w:lang w:eastAsia="ko-KR"/>
              </w:rPr>
              <w:t xml:space="preserve"> </w:t>
            </w:r>
            <w:r w:rsidRPr="00E62BCC">
              <w:rPr>
                <w:rFonts w:eastAsia="Gulim" w:cs="Arial"/>
                <w:i/>
                <w:iCs/>
                <w:lang w:eastAsia="ko-KR"/>
              </w:rPr>
              <w:t>간의</w:t>
            </w:r>
            <w:r w:rsidRPr="00E62BCC">
              <w:rPr>
                <w:rFonts w:eastAsia="Gulim" w:cs="Arial"/>
                <w:i/>
                <w:iCs/>
                <w:lang w:eastAsia="ko-KR"/>
              </w:rPr>
              <w:t xml:space="preserve"> </w:t>
            </w:r>
            <w:r w:rsidRPr="00E62BCC">
              <w:rPr>
                <w:rFonts w:eastAsia="Gulim" w:cs="Arial"/>
                <w:i/>
                <w:iCs/>
                <w:lang w:eastAsia="ko-KR"/>
              </w:rPr>
              <w:t>합의에</w:t>
            </w:r>
            <w:r w:rsidRPr="00E62BCC">
              <w:rPr>
                <w:rFonts w:eastAsia="Gulim" w:cs="Arial"/>
                <w:i/>
                <w:iCs/>
                <w:lang w:eastAsia="ko-KR"/>
              </w:rPr>
              <w:t xml:space="preserve"> </w:t>
            </w:r>
            <w:r w:rsidRPr="00E62BCC">
              <w:rPr>
                <w:rFonts w:eastAsia="Gulim" w:cs="Arial"/>
                <w:i/>
                <w:iCs/>
                <w:lang w:eastAsia="ko-KR"/>
              </w:rPr>
              <w:t>달렸습니다</w:t>
            </w:r>
            <w:r w:rsidRPr="00E62BCC">
              <w:rPr>
                <w:rFonts w:eastAsia="Gulim" w:cs="Arial"/>
                <w:i/>
                <w:iCs/>
                <w:lang w:eastAsia="ko-KR"/>
              </w:rPr>
              <w:t>.</w:t>
            </w:r>
          </w:p>
        </w:tc>
      </w:tr>
      <w:tr w:rsidR="007A662B" w:rsidRPr="00E62BCC" w14:paraId="688868F9" w14:textId="77777777" w:rsidTr="00830DCA">
        <w:tc>
          <w:tcPr>
            <w:tcW w:w="2427" w:type="pct"/>
            <w:gridSpan w:val="2"/>
            <w:tcBorders>
              <w:top w:val="single" w:sz="4" w:space="0" w:color="auto"/>
            </w:tcBorders>
          </w:tcPr>
          <w:p w14:paraId="688868F1" w14:textId="77777777" w:rsidR="007A662B" w:rsidRPr="00E62BCC" w:rsidRDefault="007A662B" w:rsidP="00100CA4">
            <w:pPr>
              <w:pStyle w:val="PURBullet-Indented"/>
              <w:rPr>
                <w:rFonts w:eastAsia="Gulim" w:cs="Arial"/>
                <w:i/>
              </w:rPr>
            </w:pPr>
            <w:r w:rsidRPr="00E62BCC">
              <w:rPr>
                <w:rFonts w:eastAsia="Gulim" w:cs="Arial"/>
              </w:rPr>
              <w:t>Lync Server Plus SAL</w:t>
            </w:r>
          </w:p>
        </w:tc>
        <w:tc>
          <w:tcPr>
            <w:tcW w:w="2573" w:type="pct"/>
            <w:gridSpan w:val="3"/>
            <w:tcBorders>
              <w:top w:val="single" w:sz="4" w:space="0" w:color="auto"/>
            </w:tcBorders>
          </w:tcPr>
          <w:p w14:paraId="688868F2" w14:textId="77777777" w:rsidR="003A7958" w:rsidRPr="00E62BCC" w:rsidRDefault="007A662B" w:rsidP="00100CA4">
            <w:pPr>
              <w:pStyle w:val="PURBullet-Indented"/>
              <w:rPr>
                <w:rFonts w:eastAsia="Gulim" w:cs="Arial"/>
              </w:rPr>
            </w:pPr>
            <w:r w:rsidRPr="00E62BCC">
              <w:rPr>
                <w:rFonts w:eastAsia="Gulim" w:cs="Arial"/>
              </w:rPr>
              <w:t xml:space="preserve">Lync Server 2013 Standard CAL </w:t>
            </w:r>
            <w:r w:rsidRPr="00E62BCC">
              <w:rPr>
                <w:rFonts w:eastAsia="Gulim" w:cs="Arial"/>
              </w:rPr>
              <w:t>및</w:t>
            </w:r>
            <w:r w:rsidRPr="00E62BCC">
              <w:rPr>
                <w:rFonts w:eastAsia="Gulim" w:cs="Arial"/>
              </w:rPr>
              <w:t xml:space="preserve"> Lync Server 2013 Plus CAL </w:t>
            </w:r>
            <w:r w:rsidRPr="00E62BCC">
              <w:rPr>
                <w:rFonts w:eastAsia="Gulim" w:cs="Arial"/>
                <w:b/>
              </w:rPr>
              <w:t>또는</w:t>
            </w:r>
          </w:p>
          <w:p w14:paraId="688868F3" w14:textId="77777777" w:rsidR="003A7958" w:rsidRPr="00E62BCC" w:rsidRDefault="007A662B" w:rsidP="00100CA4">
            <w:pPr>
              <w:pStyle w:val="PURBullet-Indented"/>
              <w:rPr>
                <w:rFonts w:eastAsia="Gulim" w:cs="Arial"/>
              </w:rPr>
            </w:pPr>
            <w:r w:rsidRPr="00E62BCC">
              <w:rPr>
                <w:rFonts w:eastAsia="Gulim" w:cs="Arial"/>
              </w:rPr>
              <w:t xml:space="preserve">Core CAL Suite </w:t>
            </w:r>
            <w:r w:rsidRPr="00E62BCC">
              <w:rPr>
                <w:rFonts w:eastAsia="Gulim" w:cs="Arial"/>
              </w:rPr>
              <w:t>및</w:t>
            </w:r>
            <w:r w:rsidRPr="00E62BCC">
              <w:rPr>
                <w:rFonts w:eastAsia="Gulim" w:cs="Arial"/>
              </w:rPr>
              <w:t xml:space="preserve"> Lync Server Plus CAL </w:t>
            </w:r>
            <w:r w:rsidRPr="00E62BCC">
              <w:rPr>
                <w:rFonts w:eastAsia="Gulim" w:cs="Arial"/>
                <w:b/>
              </w:rPr>
              <w:t>또는</w:t>
            </w:r>
          </w:p>
          <w:p w14:paraId="688868F4" w14:textId="77777777" w:rsidR="00BB2971" w:rsidRPr="00E62BCC" w:rsidRDefault="003A7958" w:rsidP="00BB2971">
            <w:pPr>
              <w:pStyle w:val="PURBullet-Indented"/>
              <w:rPr>
                <w:rFonts w:eastAsia="Gulim" w:cs="Arial"/>
              </w:rPr>
            </w:pPr>
            <w:r w:rsidRPr="00E62BCC">
              <w:rPr>
                <w:rFonts w:eastAsia="Gulim" w:cs="Arial"/>
              </w:rPr>
              <w:t xml:space="preserve">Enterprise CAL Suite </w:t>
            </w:r>
            <w:r w:rsidRPr="00E62BCC">
              <w:rPr>
                <w:rFonts w:eastAsia="Gulim" w:cs="Arial"/>
              </w:rPr>
              <w:t>및</w:t>
            </w:r>
            <w:r w:rsidRPr="00E62BCC">
              <w:rPr>
                <w:rFonts w:eastAsia="Gulim" w:cs="Arial"/>
              </w:rPr>
              <w:t xml:space="preserve"> Lync Server Plus CAL </w:t>
            </w:r>
            <w:r w:rsidRPr="00E62BCC">
              <w:rPr>
                <w:rFonts w:eastAsia="Gulim" w:cs="Arial"/>
                <w:b/>
              </w:rPr>
              <w:t>또는</w:t>
            </w:r>
          </w:p>
          <w:p w14:paraId="688868F5" w14:textId="77777777" w:rsidR="00BB2971" w:rsidRPr="00E62BCC" w:rsidRDefault="00BB2971" w:rsidP="00BB2971">
            <w:pPr>
              <w:pStyle w:val="PURBullet-Indented"/>
              <w:rPr>
                <w:rFonts w:eastAsia="Gulim" w:cs="Arial"/>
              </w:rPr>
            </w:pPr>
            <w:r w:rsidRPr="00E62BCC">
              <w:rPr>
                <w:rFonts w:eastAsia="Gulim" w:cs="Arial"/>
              </w:rPr>
              <w:t xml:space="preserve">Lync Online Plan 3 </w:t>
            </w:r>
            <w:r w:rsidRPr="00E62BCC">
              <w:rPr>
                <w:rFonts w:eastAsia="Gulim" w:cs="Arial"/>
              </w:rPr>
              <w:t>사용자</w:t>
            </w:r>
            <w:r w:rsidRPr="00E62BCC">
              <w:rPr>
                <w:rFonts w:eastAsia="Gulim" w:cs="Arial"/>
              </w:rPr>
              <w:t xml:space="preserve"> SL </w:t>
            </w:r>
            <w:r w:rsidRPr="00E62BCC">
              <w:rPr>
                <w:rFonts w:eastAsia="Gulim" w:cs="Arial"/>
                <w:b/>
              </w:rPr>
              <w:t>또는</w:t>
            </w:r>
          </w:p>
          <w:p w14:paraId="688868F6" w14:textId="77777777" w:rsidR="00BB2971" w:rsidRPr="00E62BCC" w:rsidRDefault="00BB2971" w:rsidP="00BB2971">
            <w:pPr>
              <w:pStyle w:val="PURBullet-Indented"/>
              <w:rPr>
                <w:rFonts w:eastAsia="Gulim" w:cs="Arial"/>
              </w:rPr>
            </w:pPr>
            <w:r w:rsidRPr="00E62BCC">
              <w:rPr>
                <w:rFonts w:eastAsia="Gulim" w:cs="Arial"/>
              </w:rPr>
              <w:t xml:space="preserve">Office 365 Enterprise E4, Academic A4, </w:t>
            </w:r>
            <w:r w:rsidRPr="00E62BCC">
              <w:rPr>
                <w:rFonts w:eastAsia="Gulim" w:cs="Arial"/>
                <w:b/>
              </w:rPr>
              <w:t>또는</w:t>
            </w:r>
            <w:r w:rsidRPr="00E62BCC">
              <w:rPr>
                <w:rFonts w:eastAsia="Gulim" w:cs="Arial"/>
              </w:rPr>
              <w:t xml:space="preserve"> Government G4* User SL</w:t>
            </w:r>
          </w:p>
          <w:p w14:paraId="688868F7" w14:textId="77777777" w:rsidR="00BB2971" w:rsidRPr="00E62BCC" w:rsidRDefault="00BB2971" w:rsidP="00BB2971">
            <w:pPr>
              <w:pStyle w:val="PURBullet-Indented"/>
              <w:numPr>
                <w:ilvl w:val="0"/>
                <w:numId w:val="0"/>
              </w:numPr>
              <w:ind w:left="486" w:hanging="216"/>
              <w:rPr>
                <w:rFonts w:eastAsia="Gulim" w:cs="Arial"/>
              </w:rPr>
            </w:pPr>
          </w:p>
          <w:p w14:paraId="688868F8" w14:textId="77777777" w:rsidR="003A7958" w:rsidRPr="00E62BCC" w:rsidRDefault="00BB2971" w:rsidP="00BB2971">
            <w:pPr>
              <w:pStyle w:val="PURBullet-Indented"/>
              <w:numPr>
                <w:ilvl w:val="0"/>
                <w:numId w:val="0"/>
              </w:numPr>
              <w:ind w:left="270"/>
              <w:rPr>
                <w:rFonts w:eastAsia="Gulim" w:cs="Arial"/>
                <w:lang w:eastAsia="ko-KR"/>
              </w:rPr>
            </w:pPr>
            <w:r w:rsidRPr="00E62BCC">
              <w:rPr>
                <w:rFonts w:eastAsia="Gulim" w:cs="Arial"/>
                <w:lang w:eastAsia="ko-KR"/>
              </w:rPr>
              <w:t>*</w:t>
            </w:r>
            <w:r w:rsidRPr="00E62BCC">
              <w:rPr>
                <w:rFonts w:eastAsia="Gulim" w:cs="Arial"/>
                <w:i/>
                <w:iCs/>
                <w:lang w:eastAsia="ko-KR"/>
              </w:rPr>
              <w:t xml:space="preserve">Office 365 Government G3 </w:t>
            </w:r>
            <w:r w:rsidRPr="00E62BCC">
              <w:rPr>
                <w:rFonts w:eastAsia="Gulim" w:cs="Arial"/>
                <w:i/>
                <w:iCs/>
                <w:lang w:eastAsia="ko-KR"/>
              </w:rPr>
              <w:t>또는</w:t>
            </w:r>
            <w:r w:rsidRPr="00E62BCC">
              <w:rPr>
                <w:rFonts w:eastAsia="Gulim" w:cs="Arial"/>
                <w:i/>
                <w:iCs/>
                <w:lang w:eastAsia="ko-KR"/>
              </w:rPr>
              <w:t xml:space="preserve"> G4 </w:t>
            </w:r>
            <w:r w:rsidRPr="00E62BCC">
              <w:rPr>
                <w:rFonts w:eastAsia="Gulim" w:cs="Arial"/>
                <w:i/>
                <w:iCs/>
                <w:lang w:eastAsia="ko-KR"/>
              </w:rPr>
              <w:t>사용자</w:t>
            </w:r>
            <w:r w:rsidRPr="00E62BCC">
              <w:rPr>
                <w:rFonts w:eastAsia="Gulim" w:cs="Arial"/>
                <w:i/>
                <w:iCs/>
                <w:lang w:eastAsia="ko-KR"/>
              </w:rPr>
              <w:t xml:space="preserve"> SL</w:t>
            </w:r>
            <w:r w:rsidRPr="00E62BCC">
              <w:rPr>
                <w:rFonts w:eastAsia="Gulim" w:cs="Arial"/>
                <w:i/>
                <w:iCs/>
                <w:lang w:eastAsia="ko-KR"/>
              </w:rPr>
              <w:t>을</w:t>
            </w:r>
            <w:r w:rsidRPr="00E62BCC">
              <w:rPr>
                <w:rFonts w:eastAsia="Gulim" w:cs="Arial"/>
                <w:i/>
                <w:iCs/>
                <w:lang w:eastAsia="ko-KR"/>
              </w:rPr>
              <w:t xml:space="preserve"> </w:t>
            </w:r>
            <w:r w:rsidRPr="00E62BCC">
              <w:rPr>
                <w:rFonts w:eastAsia="Gulim" w:cs="Arial"/>
                <w:i/>
                <w:iCs/>
                <w:lang w:eastAsia="ko-KR"/>
              </w:rPr>
              <w:t>적격</w:t>
            </w:r>
            <w:r w:rsidRPr="00E62BCC">
              <w:rPr>
                <w:rFonts w:eastAsia="Gulim" w:cs="Arial"/>
                <w:i/>
                <w:iCs/>
                <w:lang w:eastAsia="ko-KR"/>
              </w:rPr>
              <w:t xml:space="preserve"> CAL</w:t>
            </w:r>
            <w:r w:rsidRPr="00E62BCC">
              <w:rPr>
                <w:rFonts w:eastAsia="Gulim" w:cs="Arial"/>
                <w:i/>
                <w:iCs/>
                <w:lang w:eastAsia="ko-KR"/>
              </w:rPr>
              <w:t>로</w:t>
            </w:r>
            <w:r w:rsidRPr="00E62BCC">
              <w:rPr>
                <w:rFonts w:eastAsia="Gulim" w:cs="Arial"/>
                <w:i/>
                <w:iCs/>
                <w:lang w:eastAsia="ko-KR"/>
              </w:rPr>
              <w:t xml:space="preserve"> </w:t>
            </w:r>
            <w:r w:rsidRPr="00E62BCC">
              <w:rPr>
                <w:rFonts w:eastAsia="Gulim" w:cs="Arial"/>
                <w:i/>
                <w:iCs/>
                <w:lang w:eastAsia="ko-KR"/>
              </w:rPr>
              <w:t>사용하려면</w:t>
            </w:r>
            <w:r w:rsidRPr="00E62BCC">
              <w:rPr>
                <w:rFonts w:eastAsia="Gulim" w:cs="Arial"/>
                <w:i/>
                <w:iCs/>
                <w:lang w:eastAsia="ko-KR"/>
              </w:rPr>
              <w:t xml:space="preserve"> </w:t>
            </w:r>
            <w:r w:rsidRPr="00E62BCC">
              <w:rPr>
                <w:rFonts w:eastAsia="Gulim" w:cs="Arial"/>
                <w:i/>
                <w:iCs/>
                <w:lang w:eastAsia="ko-KR"/>
              </w:rPr>
              <w:t>고객이</w:t>
            </w:r>
            <w:r w:rsidRPr="00E62BCC">
              <w:rPr>
                <w:rFonts w:eastAsia="Gulim" w:cs="Arial"/>
                <w:i/>
                <w:iCs/>
                <w:lang w:eastAsia="ko-KR"/>
              </w:rPr>
              <w:t xml:space="preserve"> </w:t>
            </w:r>
            <w:r w:rsidRPr="00E62BCC">
              <w:rPr>
                <w:rFonts w:eastAsia="Gulim" w:cs="Arial"/>
                <w:i/>
                <w:iCs/>
                <w:lang w:eastAsia="ko-KR"/>
              </w:rPr>
              <w:t>정부</w:t>
            </w:r>
            <w:r w:rsidRPr="00E62BCC">
              <w:rPr>
                <w:rFonts w:eastAsia="Gulim" w:cs="Arial"/>
                <w:i/>
                <w:iCs/>
                <w:lang w:eastAsia="ko-KR"/>
              </w:rPr>
              <w:t xml:space="preserve"> </w:t>
            </w:r>
            <w:r w:rsidRPr="00E62BCC">
              <w:rPr>
                <w:rFonts w:eastAsia="Gulim" w:cs="Arial"/>
                <w:i/>
                <w:iCs/>
                <w:lang w:eastAsia="ko-KR"/>
              </w:rPr>
              <w:t>고객만</w:t>
            </w:r>
            <w:r w:rsidRPr="00E62BCC">
              <w:rPr>
                <w:rFonts w:eastAsia="Gulim" w:cs="Arial"/>
                <w:i/>
                <w:iCs/>
                <w:lang w:eastAsia="ko-KR"/>
              </w:rPr>
              <w:t xml:space="preserve"> </w:t>
            </w:r>
            <w:r w:rsidRPr="00E62BCC">
              <w:rPr>
                <w:rFonts w:eastAsia="Gulim" w:cs="Arial"/>
                <w:i/>
                <w:iCs/>
                <w:lang w:eastAsia="ko-KR"/>
              </w:rPr>
              <w:t>액세스하는</w:t>
            </w:r>
            <w:r w:rsidRPr="00E62BCC">
              <w:rPr>
                <w:rFonts w:eastAsia="Gulim" w:cs="Arial"/>
                <w:i/>
                <w:iCs/>
                <w:lang w:eastAsia="ko-KR"/>
              </w:rPr>
              <w:t xml:space="preserve"> </w:t>
            </w:r>
            <w:r w:rsidRPr="00E62BCC">
              <w:rPr>
                <w:rFonts w:eastAsia="Gulim" w:cs="Arial"/>
                <w:i/>
                <w:iCs/>
                <w:lang w:eastAsia="ko-KR"/>
              </w:rPr>
              <w:t>서버에서</w:t>
            </w:r>
            <w:r w:rsidRPr="00E62BCC">
              <w:rPr>
                <w:rFonts w:eastAsia="Gulim" w:cs="Arial"/>
                <w:i/>
                <w:iCs/>
                <w:lang w:eastAsia="ko-KR"/>
              </w:rPr>
              <w:t xml:space="preserve"> </w:t>
            </w:r>
            <w:r w:rsidRPr="00E62BCC">
              <w:rPr>
                <w:rFonts w:eastAsia="Gulim" w:cs="Arial"/>
                <w:i/>
                <w:iCs/>
                <w:lang w:eastAsia="ko-KR"/>
              </w:rPr>
              <w:t>데이터를</w:t>
            </w:r>
            <w:r w:rsidRPr="00E62BCC">
              <w:rPr>
                <w:rFonts w:eastAsia="Gulim" w:cs="Arial"/>
                <w:i/>
                <w:iCs/>
                <w:lang w:eastAsia="ko-KR"/>
              </w:rPr>
              <w:t xml:space="preserve"> </w:t>
            </w:r>
            <w:r w:rsidRPr="00E62BCC">
              <w:rPr>
                <w:rFonts w:eastAsia="Gulim" w:cs="Arial"/>
                <w:i/>
                <w:iCs/>
                <w:lang w:eastAsia="ko-KR"/>
              </w:rPr>
              <w:t>처리하고</w:t>
            </w:r>
            <w:r w:rsidRPr="00E62BCC">
              <w:rPr>
                <w:rFonts w:eastAsia="Gulim" w:cs="Arial"/>
                <w:i/>
                <w:iCs/>
                <w:lang w:eastAsia="ko-KR"/>
              </w:rPr>
              <w:t xml:space="preserve"> </w:t>
            </w:r>
            <w:r w:rsidRPr="00E62BCC">
              <w:rPr>
                <w:rFonts w:eastAsia="Gulim" w:cs="Arial"/>
                <w:i/>
                <w:iCs/>
                <w:lang w:eastAsia="ko-KR"/>
              </w:rPr>
              <w:t>저장해야</w:t>
            </w:r>
            <w:r w:rsidRPr="00E62BCC">
              <w:rPr>
                <w:rFonts w:eastAsia="Gulim" w:cs="Arial"/>
                <w:i/>
                <w:iCs/>
                <w:lang w:eastAsia="ko-KR"/>
              </w:rPr>
              <w:t xml:space="preserve"> </w:t>
            </w:r>
            <w:r w:rsidRPr="00E62BCC">
              <w:rPr>
                <w:rFonts w:eastAsia="Gulim" w:cs="Arial"/>
                <w:i/>
                <w:iCs/>
                <w:lang w:eastAsia="ko-KR"/>
              </w:rPr>
              <w:t>할</w:t>
            </w:r>
            <w:r w:rsidRPr="00E62BCC">
              <w:rPr>
                <w:rFonts w:eastAsia="Gulim" w:cs="Arial"/>
                <w:i/>
                <w:iCs/>
                <w:lang w:eastAsia="ko-KR"/>
              </w:rPr>
              <w:t xml:space="preserve"> </w:t>
            </w:r>
            <w:r w:rsidRPr="00E62BCC">
              <w:rPr>
                <w:rFonts w:eastAsia="Gulim" w:cs="Arial"/>
                <w:i/>
                <w:iCs/>
                <w:lang w:eastAsia="ko-KR"/>
              </w:rPr>
              <w:t>수</w:t>
            </w:r>
            <w:r w:rsidRPr="00E62BCC">
              <w:rPr>
                <w:rFonts w:eastAsia="Gulim" w:cs="Arial"/>
                <w:i/>
                <w:iCs/>
                <w:lang w:eastAsia="ko-KR"/>
              </w:rPr>
              <w:t xml:space="preserve"> </w:t>
            </w:r>
            <w:r w:rsidRPr="00E62BCC">
              <w:rPr>
                <w:rFonts w:eastAsia="Gulim" w:cs="Arial"/>
                <w:i/>
                <w:iCs/>
                <w:lang w:eastAsia="ko-KR"/>
              </w:rPr>
              <w:t>있습니다</w:t>
            </w:r>
            <w:r w:rsidRPr="00E62BCC">
              <w:rPr>
                <w:rFonts w:eastAsia="Gulim" w:cs="Arial"/>
                <w:i/>
                <w:iCs/>
                <w:lang w:eastAsia="ko-KR"/>
              </w:rPr>
              <w:t xml:space="preserve">. </w:t>
            </w:r>
            <w:r w:rsidRPr="00E62BCC">
              <w:rPr>
                <w:rFonts w:eastAsia="Gulim" w:cs="Arial"/>
                <w:i/>
                <w:iCs/>
                <w:lang w:eastAsia="ko-KR"/>
              </w:rPr>
              <w:t>이러한</w:t>
            </w:r>
            <w:r w:rsidRPr="00E62BCC">
              <w:rPr>
                <w:rFonts w:eastAsia="Gulim" w:cs="Arial"/>
                <w:i/>
                <w:iCs/>
                <w:lang w:eastAsia="ko-KR"/>
              </w:rPr>
              <w:t xml:space="preserve"> </w:t>
            </w:r>
            <w:r w:rsidRPr="00E62BCC">
              <w:rPr>
                <w:rFonts w:eastAsia="Gulim" w:cs="Arial"/>
                <w:i/>
                <w:iCs/>
                <w:lang w:eastAsia="ko-KR"/>
              </w:rPr>
              <w:t>요구</w:t>
            </w:r>
            <w:r w:rsidRPr="00E62BCC">
              <w:rPr>
                <w:rFonts w:eastAsia="Gulim" w:cs="Arial"/>
                <w:i/>
                <w:iCs/>
                <w:lang w:eastAsia="ko-KR"/>
              </w:rPr>
              <w:t xml:space="preserve"> </w:t>
            </w:r>
            <w:r w:rsidRPr="00E62BCC">
              <w:rPr>
                <w:rFonts w:eastAsia="Gulim" w:cs="Arial"/>
                <w:i/>
                <w:iCs/>
                <w:lang w:eastAsia="ko-KR"/>
              </w:rPr>
              <w:t>사항에</w:t>
            </w:r>
            <w:r w:rsidRPr="00E62BCC">
              <w:rPr>
                <w:rFonts w:eastAsia="Gulim" w:cs="Arial"/>
                <w:i/>
                <w:iCs/>
                <w:lang w:eastAsia="ko-KR"/>
              </w:rPr>
              <w:t xml:space="preserve"> </w:t>
            </w:r>
            <w:r w:rsidRPr="00E62BCC">
              <w:rPr>
                <w:rFonts w:eastAsia="Gulim" w:cs="Arial"/>
                <w:i/>
                <w:iCs/>
                <w:lang w:eastAsia="ko-KR"/>
              </w:rPr>
              <w:t>부합해야</w:t>
            </w:r>
            <w:r w:rsidRPr="00E62BCC">
              <w:rPr>
                <w:rFonts w:eastAsia="Gulim" w:cs="Arial"/>
                <w:i/>
                <w:iCs/>
                <w:lang w:eastAsia="ko-KR"/>
              </w:rPr>
              <w:t xml:space="preserve"> </w:t>
            </w:r>
            <w:r w:rsidRPr="00E62BCC">
              <w:rPr>
                <w:rFonts w:eastAsia="Gulim" w:cs="Arial"/>
                <w:i/>
                <w:iCs/>
                <w:lang w:eastAsia="ko-KR"/>
              </w:rPr>
              <w:t>하는지</w:t>
            </w:r>
            <w:r w:rsidRPr="00E62BCC">
              <w:rPr>
                <w:rFonts w:eastAsia="Gulim" w:cs="Arial"/>
                <w:i/>
                <w:iCs/>
                <w:lang w:eastAsia="ko-KR"/>
              </w:rPr>
              <w:t xml:space="preserve">, </w:t>
            </w:r>
            <w:r w:rsidRPr="00E62BCC">
              <w:rPr>
                <w:rFonts w:eastAsia="Gulim" w:cs="Arial"/>
                <w:i/>
                <w:iCs/>
                <w:lang w:eastAsia="ko-KR"/>
              </w:rPr>
              <w:t>또</w:t>
            </w:r>
            <w:r w:rsidRPr="00E62BCC">
              <w:rPr>
                <w:rFonts w:eastAsia="Gulim" w:cs="Arial"/>
                <w:i/>
                <w:iCs/>
                <w:lang w:eastAsia="ko-KR"/>
              </w:rPr>
              <w:t xml:space="preserve"> </w:t>
            </w:r>
            <w:r w:rsidRPr="00E62BCC">
              <w:rPr>
                <w:rFonts w:eastAsia="Gulim" w:cs="Arial"/>
                <w:i/>
                <w:iCs/>
                <w:lang w:eastAsia="ko-KR"/>
              </w:rPr>
              <w:t>이러한</w:t>
            </w:r>
            <w:r w:rsidRPr="00E62BCC">
              <w:rPr>
                <w:rFonts w:eastAsia="Gulim" w:cs="Arial"/>
                <w:i/>
                <w:iCs/>
                <w:lang w:eastAsia="ko-KR"/>
              </w:rPr>
              <w:t xml:space="preserve"> </w:t>
            </w:r>
            <w:r w:rsidRPr="00E62BCC">
              <w:rPr>
                <w:rFonts w:eastAsia="Gulim" w:cs="Arial"/>
                <w:i/>
                <w:iCs/>
                <w:lang w:eastAsia="ko-KR"/>
              </w:rPr>
              <w:t>요구</w:t>
            </w:r>
            <w:r w:rsidRPr="00E62BCC">
              <w:rPr>
                <w:rFonts w:eastAsia="Gulim" w:cs="Arial"/>
                <w:i/>
                <w:iCs/>
                <w:lang w:eastAsia="ko-KR"/>
              </w:rPr>
              <w:t xml:space="preserve"> </w:t>
            </w:r>
            <w:r w:rsidRPr="00E62BCC">
              <w:rPr>
                <w:rFonts w:eastAsia="Gulim" w:cs="Arial"/>
                <w:i/>
                <w:iCs/>
                <w:lang w:eastAsia="ko-KR"/>
              </w:rPr>
              <w:t>사항에</w:t>
            </w:r>
            <w:r w:rsidRPr="00E62BCC">
              <w:rPr>
                <w:rFonts w:eastAsia="Gulim" w:cs="Arial"/>
                <w:i/>
                <w:iCs/>
                <w:lang w:eastAsia="ko-KR"/>
              </w:rPr>
              <w:t xml:space="preserve"> </w:t>
            </w:r>
            <w:r w:rsidRPr="00E62BCC">
              <w:rPr>
                <w:rFonts w:eastAsia="Gulim" w:cs="Arial"/>
                <w:i/>
                <w:iCs/>
                <w:lang w:eastAsia="ko-KR"/>
              </w:rPr>
              <w:t>어떻게</w:t>
            </w:r>
            <w:r w:rsidRPr="00E62BCC">
              <w:rPr>
                <w:rFonts w:eastAsia="Gulim" w:cs="Arial"/>
                <w:i/>
                <w:iCs/>
                <w:lang w:eastAsia="ko-KR"/>
              </w:rPr>
              <w:t xml:space="preserve"> </w:t>
            </w:r>
            <w:r w:rsidRPr="00E62BCC">
              <w:rPr>
                <w:rFonts w:eastAsia="Gulim" w:cs="Arial"/>
                <w:i/>
                <w:iCs/>
                <w:lang w:eastAsia="ko-KR"/>
              </w:rPr>
              <w:t>부합할</w:t>
            </w:r>
            <w:r w:rsidRPr="00E62BCC">
              <w:rPr>
                <w:rFonts w:eastAsia="Gulim" w:cs="Arial"/>
                <w:i/>
                <w:iCs/>
                <w:lang w:eastAsia="ko-KR"/>
              </w:rPr>
              <w:t xml:space="preserve"> </w:t>
            </w:r>
            <w:r w:rsidRPr="00E62BCC">
              <w:rPr>
                <w:rFonts w:eastAsia="Gulim" w:cs="Arial"/>
                <w:i/>
                <w:iCs/>
                <w:lang w:eastAsia="ko-KR"/>
              </w:rPr>
              <w:t>것인지는</w:t>
            </w:r>
            <w:r w:rsidRPr="00E62BCC">
              <w:rPr>
                <w:rFonts w:eastAsia="Gulim" w:cs="Arial"/>
                <w:i/>
                <w:iCs/>
                <w:lang w:eastAsia="ko-KR"/>
              </w:rPr>
              <w:t xml:space="preserve"> </w:t>
            </w:r>
            <w:r w:rsidRPr="00E62BCC">
              <w:rPr>
                <w:rFonts w:eastAsia="Gulim" w:cs="Arial"/>
                <w:i/>
                <w:iCs/>
                <w:lang w:eastAsia="ko-KR"/>
              </w:rPr>
              <w:t>전적으로</w:t>
            </w:r>
            <w:r w:rsidRPr="00E62BCC">
              <w:rPr>
                <w:rFonts w:eastAsia="Gulim" w:cs="Arial"/>
                <w:i/>
                <w:iCs/>
                <w:lang w:eastAsia="ko-KR"/>
              </w:rPr>
              <w:t xml:space="preserve"> </w:t>
            </w:r>
            <w:r w:rsidRPr="00E62BCC">
              <w:rPr>
                <w:rFonts w:eastAsia="Gulim" w:cs="Arial"/>
                <w:i/>
                <w:iCs/>
                <w:lang w:eastAsia="ko-KR"/>
              </w:rPr>
              <w:t>귀사와</w:t>
            </w:r>
            <w:r w:rsidRPr="00E62BCC">
              <w:rPr>
                <w:rFonts w:eastAsia="Gulim" w:cs="Arial"/>
                <w:i/>
                <w:iCs/>
                <w:lang w:eastAsia="ko-KR"/>
              </w:rPr>
              <w:t xml:space="preserve"> </w:t>
            </w:r>
            <w:r w:rsidRPr="00E62BCC">
              <w:rPr>
                <w:rFonts w:eastAsia="Gulim" w:cs="Arial"/>
                <w:i/>
                <w:iCs/>
                <w:lang w:eastAsia="ko-KR"/>
              </w:rPr>
              <w:t>고객</w:t>
            </w:r>
            <w:r w:rsidRPr="00E62BCC">
              <w:rPr>
                <w:rFonts w:eastAsia="Gulim" w:cs="Arial"/>
                <w:i/>
                <w:iCs/>
                <w:lang w:eastAsia="ko-KR"/>
              </w:rPr>
              <w:t xml:space="preserve"> </w:t>
            </w:r>
            <w:r w:rsidRPr="00E62BCC">
              <w:rPr>
                <w:rFonts w:eastAsia="Gulim" w:cs="Arial"/>
                <w:i/>
                <w:iCs/>
                <w:lang w:eastAsia="ko-KR"/>
              </w:rPr>
              <w:t>간의</w:t>
            </w:r>
            <w:r w:rsidRPr="00E62BCC">
              <w:rPr>
                <w:rFonts w:eastAsia="Gulim" w:cs="Arial"/>
                <w:i/>
                <w:iCs/>
                <w:lang w:eastAsia="ko-KR"/>
              </w:rPr>
              <w:t xml:space="preserve"> </w:t>
            </w:r>
            <w:r w:rsidRPr="00E62BCC">
              <w:rPr>
                <w:rFonts w:eastAsia="Gulim" w:cs="Arial"/>
                <w:i/>
                <w:iCs/>
                <w:lang w:eastAsia="ko-KR"/>
              </w:rPr>
              <w:t>합의에</w:t>
            </w:r>
            <w:r w:rsidRPr="00E62BCC">
              <w:rPr>
                <w:rFonts w:eastAsia="Gulim" w:cs="Arial"/>
                <w:i/>
                <w:iCs/>
                <w:lang w:eastAsia="ko-KR"/>
              </w:rPr>
              <w:t xml:space="preserve"> </w:t>
            </w:r>
            <w:r w:rsidRPr="00E62BCC">
              <w:rPr>
                <w:rFonts w:eastAsia="Gulim" w:cs="Arial"/>
                <w:i/>
                <w:iCs/>
                <w:lang w:eastAsia="ko-KR"/>
              </w:rPr>
              <w:t>달렸습니다</w:t>
            </w:r>
            <w:r w:rsidRPr="00E62BCC">
              <w:rPr>
                <w:rFonts w:eastAsia="Gulim" w:cs="Arial"/>
                <w:i/>
                <w:iCs/>
                <w:lang w:eastAsia="ko-KR"/>
              </w:rPr>
              <w:t>.</w:t>
            </w:r>
          </w:p>
        </w:tc>
      </w:tr>
    </w:tbl>
    <w:p w14:paraId="688868FA" w14:textId="77777777" w:rsidR="009A4C7C" w:rsidRPr="00E62BCC" w:rsidRDefault="009A4C7C" w:rsidP="00A11A7A">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8FB" w14:textId="77777777" w:rsidR="003D2E2C" w:rsidRPr="00E62BCC" w:rsidRDefault="003D2E2C" w:rsidP="003D2E2C">
      <w:pPr>
        <w:pStyle w:val="PURBlueStrong"/>
        <w:rPr>
          <w:rFonts w:eastAsia="Gulim" w:cs="Arial"/>
          <w:lang w:eastAsia="ko-KR"/>
        </w:rPr>
      </w:pPr>
      <w:r w:rsidRPr="00E62BCC">
        <w:rPr>
          <w:rFonts w:eastAsia="Gulim" w:cs="Arial"/>
          <w:lang w:eastAsia="ko-KR"/>
        </w:rPr>
        <w:t>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유형</w:t>
      </w:r>
    </w:p>
    <w:p w14:paraId="688868FC" w14:textId="77777777" w:rsidR="003D2E2C" w:rsidRPr="00E62BCC" w:rsidRDefault="00615D50" w:rsidP="00BB41EF">
      <w:pPr>
        <w:pStyle w:val="PURBody-Indented"/>
        <w:rPr>
          <w:rFonts w:eastAsia="Gulim" w:cs="Arial"/>
          <w:lang w:eastAsia="ko-KR"/>
        </w:rPr>
      </w:pPr>
      <w:r w:rsidRPr="00E62BCC">
        <w:rPr>
          <w:rFonts w:eastAsia="Gulim" w:cs="Arial"/>
          <w:b/>
          <w:lang w:eastAsia="ko-KR"/>
        </w:rPr>
        <w:t>사용할</w:t>
      </w:r>
      <w:r w:rsidRPr="00E62BCC">
        <w:rPr>
          <w:rFonts w:eastAsia="Gulim" w:cs="Arial"/>
          <w:b/>
          <w:lang w:eastAsia="ko-KR"/>
        </w:rPr>
        <w:t xml:space="preserve"> </w:t>
      </w:r>
      <w:r w:rsidRPr="00E62BCC">
        <w:rPr>
          <w:rFonts w:eastAsia="Gulim" w:cs="Arial"/>
          <w:b/>
          <w:lang w:eastAsia="ko-KR"/>
        </w:rPr>
        <w:t>수</w:t>
      </w:r>
      <w:r w:rsidRPr="00E62BCC">
        <w:rPr>
          <w:rFonts w:eastAsia="Gulim" w:cs="Arial"/>
          <w:b/>
          <w:lang w:eastAsia="ko-KR"/>
        </w:rPr>
        <w:t xml:space="preserve"> </w:t>
      </w:r>
      <w:r w:rsidRPr="00E62BCC">
        <w:rPr>
          <w:rFonts w:eastAsia="Gulim" w:cs="Arial"/>
          <w:b/>
          <w:lang w:eastAsia="ko-KR"/>
        </w:rPr>
        <w:t>있는</w:t>
      </w:r>
      <w:r w:rsidRPr="00E62BCC">
        <w:rPr>
          <w:rFonts w:eastAsia="Gulim" w:cs="Arial"/>
          <w:b/>
          <w:lang w:eastAsia="ko-KR"/>
        </w:rPr>
        <w:t xml:space="preserve"> SAL </w:t>
      </w:r>
      <w:r w:rsidRPr="00E62BCC">
        <w:rPr>
          <w:rFonts w:eastAsia="Gulim" w:cs="Arial"/>
          <w:b/>
          <w:lang w:eastAsia="ko-KR"/>
        </w:rPr>
        <w:t>유형은</w:t>
      </w:r>
      <w:r w:rsidRPr="00E62BCC">
        <w:rPr>
          <w:rFonts w:eastAsia="Gulim" w:cs="Arial"/>
          <w:b/>
          <w:lang w:eastAsia="ko-KR"/>
        </w:rPr>
        <w:t xml:space="preserve"> </w:t>
      </w:r>
      <w:r w:rsidRPr="00E62BCC">
        <w:rPr>
          <w:rFonts w:eastAsia="Gulim" w:cs="Arial"/>
          <w:b/>
          <w:lang w:eastAsia="ko-KR"/>
        </w:rPr>
        <w:t>다음과</w:t>
      </w:r>
      <w:r w:rsidRPr="00E62BCC">
        <w:rPr>
          <w:rFonts w:eastAsia="Gulim" w:cs="Arial"/>
          <w:b/>
          <w:lang w:eastAsia="ko-KR"/>
        </w:rPr>
        <w:t xml:space="preserve"> </w:t>
      </w:r>
      <w:r w:rsidRPr="00E62BCC">
        <w:rPr>
          <w:rFonts w:eastAsia="Gulim" w:cs="Arial"/>
          <w:b/>
          <w:lang w:eastAsia="ko-KR"/>
        </w:rPr>
        <w:t>같습니다</w:t>
      </w:r>
      <w:r w:rsidRPr="00E62BCC">
        <w:rPr>
          <w:rFonts w:eastAsia="Gulim" w:cs="Arial"/>
          <w:b/>
          <w:lang w:eastAsia="ko-KR"/>
        </w:rPr>
        <w:t>.</w:t>
      </w:r>
    </w:p>
    <w:p w14:paraId="688868FD" w14:textId="77777777" w:rsidR="00CC7455" w:rsidRPr="00E62BCC" w:rsidRDefault="00CC7455" w:rsidP="00100CA4">
      <w:pPr>
        <w:pStyle w:val="PURBullet-Indented"/>
        <w:rPr>
          <w:rFonts w:eastAsia="Gulim" w:cs="Arial"/>
        </w:rPr>
      </w:pPr>
      <w:r w:rsidRPr="00E62BCC">
        <w:rPr>
          <w:rFonts w:eastAsia="Gulim" w:cs="Arial"/>
        </w:rPr>
        <w:t>Lync Server 2013 Standard</w:t>
      </w:r>
      <w:r w:rsidRPr="00E62BCC">
        <w:rPr>
          <w:rFonts w:eastAsia="Gulim" w:cs="Arial"/>
          <w:szCs w:val="18"/>
        </w:rPr>
        <w:t xml:space="preserve"> SAL(</w:t>
      </w:r>
      <w:r w:rsidRPr="00E62BCC">
        <w:rPr>
          <w:rFonts w:eastAsia="Gulim" w:cs="Arial"/>
          <w:szCs w:val="18"/>
        </w:rPr>
        <w:t>사용자</w:t>
      </w:r>
      <w:r w:rsidRPr="00E62BCC">
        <w:rPr>
          <w:rFonts w:eastAsia="Gulim" w:cs="Arial"/>
          <w:szCs w:val="18"/>
        </w:rPr>
        <w:t>/</w:t>
      </w:r>
      <w:r w:rsidRPr="00E62BCC">
        <w:rPr>
          <w:rFonts w:eastAsia="Gulim" w:cs="Arial"/>
          <w:szCs w:val="18"/>
        </w:rPr>
        <w:t>장치</w:t>
      </w:r>
      <w:r w:rsidRPr="00E62BCC">
        <w:rPr>
          <w:rFonts w:eastAsia="Gulim" w:cs="Arial"/>
          <w:szCs w:val="18"/>
        </w:rPr>
        <w:t>)</w:t>
      </w:r>
    </w:p>
    <w:p w14:paraId="688868FE" w14:textId="77777777" w:rsidR="00CC7455" w:rsidRPr="00E62BCC" w:rsidRDefault="00CC7455" w:rsidP="00100CA4">
      <w:pPr>
        <w:pStyle w:val="PURBullet-Indented"/>
        <w:rPr>
          <w:rFonts w:eastAsia="Gulim" w:cs="Arial"/>
        </w:rPr>
      </w:pPr>
      <w:r w:rsidRPr="00E62BCC">
        <w:rPr>
          <w:rFonts w:eastAsia="Gulim" w:cs="Arial"/>
        </w:rPr>
        <w:t>Lync Server 2013 Enterprise SAL(</w:t>
      </w:r>
      <w:r w:rsidRPr="00E62BCC">
        <w:rPr>
          <w:rFonts w:eastAsia="Gulim" w:cs="Arial"/>
        </w:rPr>
        <w:t>사용자</w:t>
      </w:r>
      <w:r w:rsidRPr="00E62BCC">
        <w:rPr>
          <w:rFonts w:eastAsia="Gulim" w:cs="Arial"/>
        </w:rPr>
        <w:t>/</w:t>
      </w:r>
      <w:r w:rsidRPr="00E62BCC">
        <w:rPr>
          <w:rFonts w:eastAsia="Gulim" w:cs="Arial"/>
        </w:rPr>
        <w:t>장치</w:t>
      </w:r>
      <w:r w:rsidRPr="00E62BCC">
        <w:rPr>
          <w:rFonts w:eastAsia="Gulim" w:cs="Arial"/>
        </w:rPr>
        <w:t>)</w:t>
      </w:r>
    </w:p>
    <w:p w14:paraId="688868FF" w14:textId="77777777" w:rsidR="00CC7455" w:rsidRPr="00E62BCC" w:rsidRDefault="00CC7455" w:rsidP="00100CA4">
      <w:pPr>
        <w:pStyle w:val="PURBullet-Indented"/>
        <w:rPr>
          <w:rFonts w:eastAsia="Gulim" w:cs="Arial"/>
        </w:rPr>
      </w:pPr>
      <w:r w:rsidRPr="00E62BCC">
        <w:rPr>
          <w:rFonts w:eastAsia="Gulim" w:cs="Arial"/>
        </w:rPr>
        <w:t>Lync Server 2013 Plus SAL(</w:t>
      </w:r>
      <w:r w:rsidRPr="00E62BCC">
        <w:rPr>
          <w:rFonts w:eastAsia="Gulim" w:cs="Arial"/>
        </w:rPr>
        <w:t>사용자</w:t>
      </w:r>
      <w:r w:rsidRPr="00E62BCC">
        <w:rPr>
          <w:rFonts w:eastAsia="Gulim" w:cs="Arial"/>
        </w:rPr>
        <w:t>/</w:t>
      </w:r>
      <w:r w:rsidRPr="00E62BCC">
        <w:rPr>
          <w:rFonts w:eastAsia="Gulim" w:cs="Arial"/>
        </w:rPr>
        <w:t>장치</w:t>
      </w:r>
      <w:r w:rsidRPr="00E62BCC">
        <w:rPr>
          <w:rFonts w:eastAsia="Gulim" w:cs="Arial"/>
        </w:rPr>
        <w:t>)</w:t>
      </w:r>
    </w:p>
    <w:p w14:paraId="68886900" w14:textId="77777777" w:rsidR="003D2E2C" w:rsidRPr="00E62BCC" w:rsidRDefault="00CC7455" w:rsidP="00100CA4">
      <w:pPr>
        <w:pStyle w:val="PURBullet-Indented"/>
        <w:rPr>
          <w:rFonts w:eastAsia="Gulim" w:cs="Arial"/>
        </w:rPr>
      </w:pPr>
      <w:r w:rsidRPr="00E62BCC">
        <w:rPr>
          <w:rFonts w:eastAsia="Gulim" w:cs="Arial"/>
        </w:rPr>
        <w:lastRenderedPageBreak/>
        <w:t>Lync Server 2013 Enterprise Plus SAL(</w:t>
      </w:r>
      <w:r w:rsidRPr="00E62BCC">
        <w:rPr>
          <w:rFonts w:eastAsia="Gulim" w:cs="Arial"/>
        </w:rPr>
        <w:t>사용자</w:t>
      </w:r>
      <w:r w:rsidRPr="00E62BCC">
        <w:rPr>
          <w:rFonts w:eastAsia="Gulim" w:cs="Arial"/>
        </w:rPr>
        <w:t>/</w:t>
      </w:r>
      <w:r w:rsidRPr="00E62BCC">
        <w:rPr>
          <w:rFonts w:eastAsia="Gulim" w:cs="Arial"/>
        </w:rPr>
        <w:t>장치</w:t>
      </w:r>
      <w:r w:rsidRPr="00E62BCC">
        <w:rPr>
          <w:rFonts w:eastAsia="Gulim" w:cs="Arial"/>
        </w:rPr>
        <w:t>)</w:t>
      </w:r>
    </w:p>
    <w:p w14:paraId="68886901" w14:textId="77777777" w:rsidR="00CC7455" w:rsidRPr="00E62BCC" w:rsidRDefault="00CC7455" w:rsidP="00100CA4">
      <w:pPr>
        <w:pStyle w:val="PURBullet-Indented"/>
        <w:rPr>
          <w:rFonts w:eastAsia="Gulim" w:cs="Arial"/>
        </w:rPr>
      </w:pPr>
      <w:r w:rsidRPr="00E62BCC">
        <w:rPr>
          <w:rFonts w:eastAsia="Gulim" w:cs="Arial"/>
        </w:rPr>
        <w:t>Productivity Suite SAL(</w:t>
      </w:r>
      <w:r w:rsidRPr="00E62BCC">
        <w:rPr>
          <w:rFonts w:eastAsia="Gulim" w:cs="Arial"/>
        </w:rPr>
        <w:t>사용자만</w:t>
      </w:r>
      <w:r w:rsidRPr="00E62BCC">
        <w:rPr>
          <w:rFonts w:eastAsia="Gulim" w:cs="Arial"/>
        </w:rPr>
        <w:t xml:space="preserve"> </w:t>
      </w:r>
      <w:r w:rsidRPr="00E62BCC">
        <w:rPr>
          <w:rFonts w:eastAsia="Gulim" w:cs="Arial"/>
        </w:rPr>
        <w:t>해당</w:t>
      </w:r>
      <w:r w:rsidRPr="00E62BCC">
        <w:rPr>
          <w:rFonts w:eastAsia="Gulim" w:cs="Arial"/>
        </w:rPr>
        <w:t>)</w:t>
      </w:r>
    </w:p>
    <w:p w14:paraId="68886902" w14:textId="77777777" w:rsidR="009A4C7C" w:rsidRPr="00E62BCC" w:rsidRDefault="009A4C7C" w:rsidP="009A4C7C">
      <w:pPr>
        <w:pStyle w:val="PURBody-Indented"/>
        <w:rPr>
          <w:rFonts w:eastAsia="Gulim" w:cs="Arial"/>
          <w:lang w:eastAsia="ko-KR"/>
        </w:rPr>
      </w:pPr>
      <w:r w:rsidRPr="00E62BCC">
        <w:rPr>
          <w:rFonts w:eastAsia="Gulim" w:cs="Arial"/>
          <w:lang w:eastAsia="ko-KR"/>
        </w:rPr>
        <w:t xml:space="preserve">Active Directory </w:t>
      </w:r>
      <w:r w:rsidRPr="00E62BCC">
        <w:rPr>
          <w:rFonts w:eastAsia="Gulim" w:cs="Arial"/>
          <w:lang w:eastAsia="ko-KR"/>
        </w:rPr>
        <w:t>또는</w:t>
      </w:r>
      <w:r w:rsidRPr="00E62BCC">
        <w:rPr>
          <w:rFonts w:eastAsia="Gulim" w:cs="Arial"/>
          <w:lang w:eastAsia="ko-KR"/>
        </w:rPr>
        <w:t xml:space="preserve"> Lync Server</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인증되지</w:t>
      </w:r>
      <w:r w:rsidRPr="00E62BCC">
        <w:rPr>
          <w:rFonts w:eastAsia="Gulim" w:cs="Arial"/>
          <w:lang w:eastAsia="ko-KR"/>
        </w:rPr>
        <w:t xml:space="preserve"> </w:t>
      </w:r>
      <w:r w:rsidRPr="00E62BCC">
        <w:rPr>
          <w:rFonts w:eastAsia="Gulim" w:cs="Arial"/>
          <w:lang w:eastAsia="ko-KR"/>
        </w:rPr>
        <w:t>않고</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903" w14:textId="77777777" w:rsidR="009A4C7C" w:rsidRPr="00E62BCC" w:rsidRDefault="009A4C7C" w:rsidP="009A4C7C">
      <w:pPr>
        <w:pStyle w:val="PURBlueStrong"/>
        <w:rPr>
          <w:rFonts w:eastAsia="Gulim" w:cs="Arial"/>
        </w:rPr>
      </w:pPr>
      <w:r w:rsidRPr="00E62BCC">
        <w:rPr>
          <w:rFonts w:eastAsia="Gulim" w:cs="Arial"/>
        </w:rPr>
        <w:t>Standard SAL</w:t>
      </w:r>
    </w:p>
    <w:p w14:paraId="68886904" w14:textId="77777777" w:rsidR="009A4C7C" w:rsidRPr="00E62BCC" w:rsidRDefault="009A4C7C" w:rsidP="009A4C7C">
      <w:pPr>
        <w:pStyle w:val="PURBody-Indented"/>
        <w:rPr>
          <w:rFonts w:eastAsia="Gulim" w:cs="Arial"/>
        </w:rPr>
      </w:pPr>
      <w:r w:rsidRPr="00E62BCC">
        <w:rPr>
          <w:rFonts w:eastAsia="Gulim" w:cs="Arial"/>
        </w:rPr>
        <w:t>귀하가</w:t>
      </w:r>
      <w:r w:rsidRPr="00E62BCC">
        <w:rPr>
          <w:rFonts w:eastAsia="Gulim" w:cs="Arial"/>
        </w:rPr>
        <w:t xml:space="preserve"> Standard SAL </w:t>
      </w:r>
      <w:r w:rsidRPr="00E62BCC">
        <w:rPr>
          <w:rFonts w:eastAsia="Gulim" w:cs="Arial"/>
        </w:rPr>
        <w:t>또는</w:t>
      </w:r>
      <w:r w:rsidRPr="00E62BCC">
        <w:rPr>
          <w:rFonts w:eastAsia="Gulim" w:cs="Arial"/>
        </w:rPr>
        <w:t xml:space="preserve"> Productivity Suite SAL(</w:t>
      </w:r>
      <w:r w:rsidRPr="00E62BCC">
        <w:rPr>
          <w:rFonts w:eastAsia="Gulim" w:cs="Arial"/>
        </w:rPr>
        <w:t>사용자만</w:t>
      </w:r>
      <w:r w:rsidRPr="00E62BCC">
        <w:rPr>
          <w:rFonts w:eastAsia="Gulim" w:cs="Arial"/>
        </w:rPr>
        <w:t xml:space="preserve"> </w:t>
      </w:r>
      <w:r w:rsidRPr="00E62BCC">
        <w:rPr>
          <w:rFonts w:eastAsia="Gulim" w:cs="Arial"/>
        </w:rPr>
        <w:t>해당</w:t>
      </w:r>
      <w:r w:rsidRPr="00E62BCC">
        <w:rPr>
          <w:rFonts w:eastAsia="Gulim" w:cs="Arial"/>
        </w:rPr>
        <w:t>)</w:t>
      </w:r>
      <w:r w:rsidRPr="00E62BCC">
        <w:rPr>
          <w:rFonts w:eastAsia="Gulim" w:cs="Arial"/>
        </w:rPr>
        <w:t>을</w:t>
      </w:r>
      <w:r w:rsidRPr="00E62BCC">
        <w:rPr>
          <w:rFonts w:eastAsia="Gulim" w:cs="Arial"/>
        </w:rPr>
        <w:t xml:space="preserve"> </w:t>
      </w:r>
      <w:r w:rsidRPr="00E62BCC">
        <w:rPr>
          <w:rFonts w:eastAsia="Gulim" w:cs="Arial"/>
        </w:rPr>
        <w:t>취득한</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w:t>
      </w:r>
      <w:r w:rsidRPr="00E62BCC">
        <w:rPr>
          <w:rFonts w:eastAsia="Gulim" w:cs="Arial"/>
        </w:rPr>
        <w:t xml:space="preserve"> </w:t>
      </w:r>
      <w:r w:rsidRPr="00E62BCC">
        <w:rPr>
          <w:rFonts w:eastAsia="Gulim" w:cs="Arial"/>
        </w:rPr>
        <w:t>또는</w:t>
      </w:r>
      <w:r w:rsidRPr="00E62BCC">
        <w:rPr>
          <w:rFonts w:eastAsia="Gulim" w:cs="Arial"/>
        </w:rPr>
        <w:t xml:space="preserve"> </w:t>
      </w:r>
      <w:r w:rsidRPr="00E62BCC">
        <w:rPr>
          <w:rFonts w:eastAsia="Gulim" w:cs="Arial"/>
        </w:rPr>
        <w:t>장치는</w:t>
      </w:r>
      <w:r w:rsidRPr="00E62BCC">
        <w:rPr>
          <w:rFonts w:eastAsia="Gulim" w:cs="Arial"/>
        </w:rPr>
        <w:t xml:space="preserve"> </w:t>
      </w:r>
      <w:r w:rsidRPr="00E62BCC">
        <w:rPr>
          <w:rFonts w:eastAsia="Gulim" w:cs="Arial"/>
        </w:rPr>
        <w:t>다음과</w:t>
      </w:r>
      <w:r w:rsidRPr="00E62BCC">
        <w:rPr>
          <w:rFonts w:eastAsia="Gulim" w:cs="Arial"/>
        </w:rPr>
        <w:t xml:space="preserve"> </w:t>
      </w:r>
      <w:r w:rsidRPr="00E62BCC">
        <w:rPr>
          <w:rFonts w:eastAsia="Gulim" w:cs="Arial"/>
        </w:rPr>
        <w:t>같은</w:t>
      </w:r>
      <w:r w:rsidRPr="00E62BCC">
        <w:rPr>
          <w:rFonts w:eastAsia="Gulim" w:cs="Arial"/>
        </w:rPr>
        <w:t xml:space="preserve"> </w:t>
      </w:r>
      <w:r w:rsidRPr="00E62BCC">
        <w:rPr>
          <w:rFonts w:eastAsia="Gulim" w:cs="Arial"/>
        </w:rPr>
        <w:t>서버</w:t>
      </w:r>
      <w:r w:rsidRPr="00E62BCC">
        <w:rPr>
          <w:rFonts w:eastAsia="Gulim" w:cs="Arial"/>
        </w:rPr>
        <w:t xml:space="preserve"> </w:t>
      </w:r>
      <w:r w:rsidRPr="00E62BCC">
        <w:rPr>
          <w:rFonts w:eastAsia="Gulim" w:cs="Arial"/>
        </w:rPr>
        <w:t>소프트웨어</w:t>
      </w:r>
      <w:r w:rsidRPr="00E62BCC">
        <w:rPr>
          <w:rFonts w:eastAsia="Gulim" w:cs="Arial"/>
        </w:rPr>
        <w:t xml:space="preserve"> </w:t>
      </w:r>
      <w:r w:rsidRPr="00E62BCC">
        <w:rPr>
          <w:rFonts w:eastAsia="Gulim" w:cs="Arial"/>
        </w:rPr>
        <w:t>기능을</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905" w14:textId="77777777" w:rsidR="009A4C7C" w:rsidRPr="00E62BCC" w:rsidRDefault="009A4C7C" w:rsidP="00D97775">
      <w:pPr>
        <w:pStyle w:val="PURBullet-Indented"/>
        <w:rPr>
          <w:rFonts w:eastAsia="Gulim" w:cs="Arial"/>
          <w:lang w:eastAsia="ko-KR"/>
        </w:rPr>
      </w:pP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인스턴트</w:t>
      </w:r>
      <w:r w:rsidRPr="00E62BCC">
        <w:rPr>
          <w:rFonts w:eastAsia="Gulim" w:cs="Arial"/>
          <w:lang w:eastAsia="ko-KR"/>
        </w:rPr>
        <w:t xml:space="preserve"> </w:t>
      </w:r>
      <w:r w:rsidRPr="00E62BCC">
        <w:rPr>
          <w:rFonts w:eastAsia="Gulim" w:cs="Arial"/>
          <w:lang w:eastAsia="ko-KR"/>
        </w:rPr>
        <w:t>메시징</w:t>
      </w:r>
      <w:r w:rsidRPr="00E62BCC">
        <w:rPr>
          <w:rFonts w:eastAsia="Gulim" w:cs="Arial"/>
          <w:lang w:eastAsia="ko-KR"/>
        </w:rPr>
        <w:t xml:space="preserve"> </w:t>
      </w:r>
      <w:r w:rsidRPr="00E62BCC">
        <w:rPr>
          <w:rFonts w:eastAsia="Gulim" w:cs="Arial"/>
          <w:lang w:eastAsia="ko-KR"/>
        </w:rPr>
        <w:t>기능</w:t>
      </w:r>
    </w:p>
    <w:p w14:paraId="68886906" w14:textId="77777777" w:rsidR="009A4C7C" w:rsidRPr="00E62BCC" w:rsidRDefault="009A4C7C" w:rsidP="00D97775">
      <w:pPr>
        <w:pStyle w:val="PURBullet-Indented"/>
        <w:rPr>
          <w:rFonts w:eastAsia="Gulim" w:cs="Arial"/>
        </w:rPr>
      </w:pPr>
      <w:r w:rsidRPr="00E62BCC">
        <w:rPr>
          <w:rFonts w:eastAsia="Gulim" w:cs="Arial"/>
        </w:rPr>
        <w:t>모든</w:t>
      </w:r>
      <w:r w:rsidRPr="00E62BCC">
        <w:rPr>
          <w:rFonts w:eastAsia="Gulim" w:cs="Arial"/>
        </w:rPr>
        <w:t xml:space="preserve"> </w:t>
      </w:r>
      <w:r w:rsidRPr="00E62BCC">
        <w:rPr>
          <w:rFonts w:eastAsia="Gulim" w:cs="Arial"/>
        </w:rPr>
        <w:t>존재</w:t>
      </w:r>
      <w:r w:rsidRPr="00E62BCC">
        <w:rPr>
          <w:rFonts w:eastAsia="Gulim" w:cs="Arial"/>
        </w:rPr>
        <w:t xml:space="preserve"> </w:t>
      </w:r>
      <w:r w:rsidRPr="00E62BCC">
        <w:rPr>
          <w:rFonts w:eastAsia="Gulim" w:cs="Arial"/>
        </w:rPr>
        <w:t>기능</w:t>
      </w:r>
    </w:p>
    <w:p w14:paraId="68886907" w14:textId="77777777" w:rsidR="009A4C7C" w:rsidRPr="00E62BCC" w:rsidRDefault="009A4C7C" w:rsidP="00D97775">
      <w:pPr>
        <w:pStyle w:val="PURBullet-Indented"/>
        <w:rPr>
          <w:rFonts w:eastAsia="Gulim" w:cs="Arial"/>
        </w:rPr>
      </w:pPr>
      <w:r w:rsidRPr="00E62BCC">
        <w:rPr>
          <w:rFonts w:eastAsia="Gulim" w:cs="Arial"/>
        </w:rPr>
        <w:t>모든</w:t>
      </w:r>
      <w:r w:rsidRPr="00E62BCC">
        <w:rPr>
          <w:rFonts w:eastAsia="Gulim" w:cs="Arial"/>
        </w:rPr>
        <w:t xml:space="preserve"> </w:t>
      </w:r>
      <w:r w:rsidRPr="00E62BCC">
        <w:rPr>
          <w:rFonts w:eastAsia="Gulim" w:cs="Arial"/>
        </w:rPr>
        <w:t>그룹</w:t>
      </w:r>
      <w:r w:rsidRPr="00E62BCC">
        <w:rPr>
          <w:rFonts w:eastAsia="Gulim" w:cs="Arial"/>
        </w:rPr>
        <w:t xml:space="preserve"> </w:t>
      </w:r>
      <w:r w:rsidRPr="00E62BCC">
        <w:rPr>
          <w:rFonts w:eastAsia="Gulim" w:cs="Arial"/>
        </w:rPr>
        <w:t>채팅</w:t>
      </w:r>
      <w:r w:rsidRPr="00E62BCC">
        <w:rPr>
          <w:rFonts w:eastAsia="Gulim" w:cs="Arial"/>
        </w:rPr>
        <w:t xml:space="preserve"> </w:t>
      </w:r>
      <w:r w:rsidRPr="00E62BCC">
        <w:rPr>
          <w:rFonts w:eastAsia="Gulim" w:cs="Arial"/>
        </w:rPr>
        <w:t>기능</w:t>
      </w:r>
    </w:p>
    <w:p w14:paraId="68886908" w14:textId="77777777" w:rsidR="00087B3F" w:rsidRPr="00E62BCC" w:rsidRDefault="00087B3F" w:rsidP="00D97775">
      <w:pPr>
        <w:pStyle w:val="PURBullet-Indented"/>
        <w:rPr>
          <w:rFonts w:eastAsia="Gulim" w:cs="Arial"/>
          <w:lang w:eastAsia="ko-KR"/>
        </w:rPr>
      </w:pPr>
      <w:r w:rsidRPr="00E62BCC">
        <w:rPr>
          <w:rFonts w:eastAsia="Gulim" w:cs="Arial"/>
          <w:lang w:eastAsia="ko-KR"/>
        </w:rPr>
        <w:t>모든</w:t>
      </w:r>
      <w:r w:rsidRPr="00E62BCC">
        <w:rPr>
          <w:rFonts w:eastAsia="Gulim" w:cs="Arial"/>
          <w:lang w:eastAsia="ko-KR"/>
        </w:rPr>
        <w:t xml:space="preserve"> PC </w:t>
      </w:r>
      <w:r w:rsidRPr="00E62BCC">
        <w:rPr>
          <w:rFonts w:eastAsia="Gulim" w:cs="Arial"/>
          <w:lang w:eastAsia="ko-KR"/>
        </w:rPr>
        <w:t>간</w:t>
      </w:r>
      <w:r w:rsidRPr="00E62BCC">
        <w:rPr>
          <w:rFonts w:eastAsia="Gulim" w:cs="Arial"/>
          <w:lang w:eastAsia="ko-KR"/>
        </w:rPr>
        <w:t xml:space="preserve"> </w:t>
      </w:r>
      <w:r w:rsidRPr="00E62BCC">
        <w:rPr>
          <w:rFonts w:eastAsia="Gulim" w:cs="Arial"/>
          <w:lang w:eastAsia="ko-KR"/>
        </w:rPr>
        <w:t>컴퓨터</w:t>
      </w:r>
      <w:r w:rsidRPr="00E62BCC">
        <w:rPr>
          <w:rFonts w:eastAsia="Gulim" w:cs="Arial"/>
          <w:lang w:eastAsia="ko-KR"/>
        </w:rPr>
        <w:t xml:space="preserve"> </w:t>
      </w:r>
      <w:r w:rsidRPr="00E62BCC">
        <w:rPr>
          <w:rFonts w:eastAsia="Gulim" w:cs="Arial"/>
          <w:lang w:eastAsia="ko-KR"/>
        </w:rPr>
        <w:t>오디오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비디오</w:t>
      </w:r>
      <w:r w:rsidRPr="00E62BCC">
        <w:rPr>
          <w:rFonts w:eastAsia="Gulim" w:cs="Arial"/>
          <w:lang w:eastAsia="ko-KR"/>
        </w:rPr>
        <w:t xml:space="preserve"> </w:t>
      </w:r>
      <w:r w:rsidRPr="00E62BCC">
        <w:rPr>
          <w:rFonts w:eastAsia="Gulim" w:cs="Arial"/>
          <w:lang w:eastAsia="ko-KR"/>
        </w:rPr>
        <w:t>기능</w:t>
      </w:r>
    </w:p>
    <w:p w14:paraId="68886909" w14:textId="77777777" w:rsidR="009A4C7C" w:rsidRPr="00E62BCC" w:rsidRDefault="009A4C7C" w:rsidP="009A4C7C">
      <w:pPr>
        <w:pStyle w:val="PURBlueStrong"/>
        <w:rPr>
          <w:rFonts w:eastAsia="Gulim" w:cs="Arial"/>
        </w:rPr>
      </w:pPr>
      <w:r w:rsidRPr="00E62BCC">
        <w:rPr>
          <w:rFonts w:eastAsia="Gulim" w:cs="Arial"/>
        </w:rPr>
        <w:t>Enterprise SAL</w:t>
      </w:r>
    </w:p>
    <w:p w14:paraId="6888690A" w14:textId="77777777" w:rsidR="009A4C7C" w:rsidRPr="00E62BCC" w:rsidRDefault="009A4C7C" w:rsidP="009A4C7C">
      <w:pPr>
        <w:pStyle w:val="PURBody-Indented"/>
        <w:rPr>
          <w:rFonts w:eastAsia="Gulim" w:cs="Arial"/>
        </w:rPr>
      </w:pPr>
      <w:r w:rsidRPr="00E62BCC">
        <w:rPr>
          <w:rFonts w:eastAsia="Gulim" w:cs="Arial"/>
        </w:rPr>
        <w:t>귀하가</w:t>
      </w:r>
      <w:r w:rsidRPr="00E62BCC">
        <w:rPr>
          <w:rFonts w:eastAsia="Gulim" w:cs="Arial"/>
        </w:rPr>
        <w:t xml:space="preserve"> Enterprise SAL </w:t>
      </w:r>
      <w:r w:rsidRPr="00E62BCC">
        <w:rPr>
          <w:rFonts w:eastAsia="Gulim" w:cs="Arial"/>
        </w:rPr>
        <w:t>또는</w:t>
      </w:r>
      <w:r w:rsidRPr="00E62BCC">
        <w:rPr>
          <w:rFonts w:eastAsia="Gulim" w:cs="Arial"/>
        </w:rPr>
        <w:t xml:space="preserve"> Productivity Suite SAL(</w:t>
      </w:r>
      <w:r w:rsidRPr="00E62BCC">
        <w:rPr>
          <w:rFonts w:eastAsia="Gulim" w:cs="Arial"/>
        </w:rPr>
        <w:t>사용자만</w:t>
      </w:r>
      <w:r w:rsidRPr="00E62BCC">
        <w:rPr>
          <w:rFonts w:eastAsia="Gulim" w:cs="Arial"/>
        </w:rPr>
        <w:t xml:space="preserve"> </w:t>
      </w:r>
      <w:r w:rsidRPr="00E62BCC">
        <w:rPr>
          <w:rFonts w:eastAsia="Gulim" w:cs="Arial"/>
        </w:rPr>
        <w:t>해당</w:t>
      </w:r>
      <w:r w:rsidRPr="00E62BCC">
        <w:rPr>
          <w:rFonts w:eastAsia="Gulim" w:cs="Arial"/>
        </w:rPr>
        <w:t>)</w:t>
      </w:r>
      <w:r w:rsidRPr="00E62BCC">
        <w:rPr>
          <w:rFonts w:eastAsia="Gulim" w:cs="Arial"/>
        </w:rPr>
        <w:t>을</w:t>
      </w:r>
      <w:r w:rsidRPr="00E62BCC">
        <w:rPr>
          <w:rFonts w:eastAsia="Gulim" w:cs="Arial"/>
        </w:rPr>
        <w:t xml:space="preserve"> </w:t>
      </w:r>
      <w:r w:rsidRPr="00E62BCC">
        <w:rPr>
          <w:rFonts w:eastAsia="Gulim" w:cs="Arial"/>
        </w:rPr>
        <w:t>취득한</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w:t>
      </w:r>
      <w:r w:rsidRPr="00E62BCC">
        <w:rPr>
          <w:rFonts w:eastAsia="Gulim" w:cs="Arial"/>
        </w:rPr>
        <w:t xml:space="preserve"> </w:t>
      </w:r>
      <w:r w:rsidRPr="00E62BCC">
        <w:rPr>
          <w:rFonts w:eastAsia="Gulim" w:cs="Arial"/>
        </w:rPr>
        <w:t>또는</w:t>
      </w:r>
      <w:r w:rsidRPr="00E62BCC">
        <w:rPr>
          <w:rFonts w:eastAsia="Gulim" w:cs="Arial"/>
        </w:rPr>
        <w:t xml:space="preserve"> </w:t>
      </w:r>
      <w:r w:rsidRPr="00E62BCC">
        <w:rPr>
          <w:rFonts w:eastAsia="Gulim" w:cs="Arial"/>
        </w:rPr>
        <w:t>장치는</w:t>
      </w:r>
      <w:r w:rsidRPr="00E62BCC">
        <w:rPr>
          <w:rFonts w:eastAsia="Gulim" w:cs="Arial"/>
        </w:rPr>
        <w:t xml:space="preserve"> </w:t>
      </w:r>
      <w:r w:rsidRPr="00E62BCC">
        <w:rPr>
          <w:rFonts w:eastAsia="Gulim" w:cs="Arial"/>
        </w:rPr>
        <w:t>다음과</w:t>
      </w:r>
      <w:r w:rsidRPr="00E62BCC">
        <w:rPr>
          <w:rFonts w:eastAsia="Gulim" w:cs="Arial"/>
        </w:rPr>
        <w:t xml:space="preserve"> </w:t>
      </w:r>
      <w:r w:rsidRPr="00E62BCC">
        <w:rPr>
          <w:rFonts w:eastAsia="Gulim" w:cs="Arial"/>
        </w:rPr>
        <w:t>같은</w:t>
      </w:r>
      <w:r w:rsidRPr="00E62BCC">
        <w:rPr>
          <w:rFonts w:eastAsia="Gulim" w:cs="Arial"/>
        </w:rPr>
        <w:t xml:space="preserve"> </w:t>
      </w:r>
      <w:r w:rsidRPr="00E62BCC">
        <w:rPr>
          <w:rFonts w:eastAsia="Gulim" w:cs="Arial"/>
        </w:rPr>
        <w:t>서버</w:t>
      </w:r>
      <w:r w:rsidRPr="00E62BCC">
        <w:rPr>
          <w:rFonts w:eastAsia="Gulim" w:cs="Arial"/>
        </w:rPr>
        <w:t xml:space="preserve"> </w:t>
      </w:r>
      <w:r w:rsidRPr="00E62BCC">
        <w:rPr>
          <w:rFonts w:eastAsia="Gulim" w:cs="Arial"/>
        </w:rPr>
        <w:t>소프트웨어</w:t>
      </w:r>
      <w:r w:rsidRPr="00E62BCC">
        <w:rPr>
          <w:rFonts w:eastAsia="Gulim" w:cs="Arial"/>
        </w:rPr>
        <w:t xml:space="preserve"> </w:t>
      </w:r>
      <w:r w:rsidRPr="00E62BCC">
        <w:rPr>
          <w:rFonts w:eastAsia="Gulim" w:cs="Arial"/>
        </w:rPr>
        <w:t>기능을</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90B" w14:textId="77777777" w:rsidR="009A4C7C" w:rsidRPr="00E62BCC" w:rsidRDefault="009A4C7C" w:rsidP="00D97775">
      <w:pPr>
        <w:pStyle w:val="PURBullet-Indented"/>
        <w:rPr>
          <w:rFonts w:eastAsia="Gulim" w:cs="Arial"/>
        </w:rPr>
      </w:pPr>
      <w:r w:rsidRPr="00E62BCC">
        <w:rPr>
          <w:rFonts w:eastAsia="Gulim" w:cs="Arial"/>
        </w:rPr>
        <w:t>위에서</w:t>
      </w:r>
      <w:r w:rsidRPr="00E62BCC">
        <w:rPr>
          <w:rFonts w:eastAsia="Gulim" w:cs="Arial"/>
        </w:rPr>
        <w:t xml:space="preserve"> </w:t>
      </w:r>
      <w:r w:rsidRPr="00E62BCC">
        <w:rPr>
          <w:rFonts w:eastAsia="Gulim" w:cs="Arial"/>
        </w:rPr>
        <w:t>기술한</w:t>
      </w:r>
      <w:r w:rsidRPr="00E62BCC">
        <w:rPr>
          <w:rFonts w:eastAsia="Gulim" w:cs="Arial"/>
        </w:rPr>
        <w:t xml:space="preserve"> Standard SAL</w:t>
      </w:r>
      <w:r w:rsidRPr="00E62BCC">
        <w:rPr>
          <w:rFonts w:eastAsia="Gulim" w:cs="Arial"/>
        </w:rPr>
        <w:t>의</w:t>
      </w:r>
      <w:r w:rsidRPr="00E62BCC">
        <w:rPr>
          <w:rFonts w:eastAsia="Gulim" w:cs="Arial"/>
        </w:rPr>
        <w:t xml:space="preserve"> </w:t>
      </w:r>
      <w:r w:rsidRPr="00E62BCC">
        <w:rPr>
          <w:rFonts w:eastAsia="Gulim" w:cs="Arial"/>
        </w:rPr>
        <w:t>기능</w:t>
      </w:r>
    </w:p>
    <w:p w14:paraId="6888690C" w14:textId="77777777" w:rsidR="009A4C7C" w:rsidRPr="00E62BCC" w:rsidRDefault="009A4C7C" w:rsidP="00D97775">
      <w:pPr>
        <w:pStyle w:val="PURBullet-Indented"/>
        <w:rPr>
          <w:rFonts w:eastAsia="Gulim" w:cs="Arial"/>
          <w:lang w:eastAsia="ko-KR"/>
        </w:rPr>
      </w:pP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오디오</w:t>
      </w:r>
      <w:r w:rsidRPr="00E62BCC">
        <w:rPr>
          <w:rFonts w:eastAsia="Gulim" w:cs="Arial"/>
          <w:lang w:eastAsia="ko-KR"/>
        </w:rPr>
        <w:t xml:space="preserve">, </w:t>
      </w:r>
      <w:r w:rsidRPr="00E62BCC">
        <w:rPr>
          <w:rFonts w:eastAsia="Gulim" w:cs="Arial"/>
          <w:lang w:eastAsia="ko-KR"/>
        </w:rPr>
        <w:t>비디오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회의</w:t>
      </w:r>
      <w:r w:rsidRPr="00E62BCC">
        <w:rPr>
          <w:rFonts w:eastAsia="Gulim" w:cs="Arial"/>
          <w:lang w:eastAsia="ko-KR"/>
        </w:rPr>
        <w:t xml:space="preserve"> </w:t>
      </w:r>
      <w:r w:rsidRPr="00E62BCC">
        <w:rPr>
          <w:rFonts w:eastAsia="Gulim" w:cs="Arial"/>
          <w:lang w:eastAsia="ko-KR"/>
        </w:rPr>
        <w:t>기능</w:t>
      </w:r>
    </w:p>
    <w:p w14:paraId="6888690D" w14:textId="77777777" w:rsidR="009A4C7C" w:rsidRPr="00E62BCC" w:rsidRDefault="009A4C7C" w:rsidP="00D97775">
      <w:pPr>
        <w:pStyle w:val="PURBullet-Indented"/>
        <w:rPr>
          <w:rFonts w:eastAsia="Gulim" w:cs="Arial"/>
        </w:rPr>
      </w:pPr>
      <w:r w:rsidRPr="00E62BCC">
        <w:rPr>
          <w:rFonts w:eastAsia="Gulim" w:cs="Arial"/>
        </w:rPr>
        <w:t>모든</w:t>
      </w:r>
      <w:r w:rsidRPr="00E62BCC">
        <w:rPr>
          <w:rFonts w:eastAsia="Gulim" w:cs="Arial"/>
        </w:rPr>
        <w:t xml:space="preserve"> </w:t>
      </w:r>
      <w:r w:rsidRPr="00E62BCC">
        <w:rPr>
          <w:rFonts w:eastAsia="Gulim" w:cs="Arial"/>
        </w:rPr>
        <w:t>바탕</w:t>
      </w:r>
      <w:r w:rsidRPr="00E62BCC">
        <w:rPr>
          <w:rFonts w:eastAsia="Gulim" w:cs="Arial"/>
        </w:rPr>
        <w:t xml:space="preserve"> </w:t>
      </w:r>
      <w:r w:rsidRPr="00E62BCC">
        <w:rPr>
          <w:rFonts w:eastAsia="Gulim" w:cs="Arial"/>
        </w:rPr>
        <w:t>화면</w:t>
      </w:r>
      <w:r w:rsidRPr="00E62BCC">
        <w:rPr>
          <w:rFonts w:eastAsia="Gulim" w:cs="Arial"/>
        </w:rPr>
        <w:t xml:space="preserve"> </w:t>
      </w:r>
      <w:r w:rsidRPr="00E62BCC">
        <w:rPr>
          <w:rFonts w:eastAsia="Gulim" w:cs="Arial"/>
        </w:rPr>
        <w:t>공유</w:t>
      </w:r>
      <w:r w:rsidRPr="00E62BCC">
        <w:rPr>
          <w:rFonts w:eastAsia="Gulim" w:cs="Arial"/>
        </w:rPr>
        <w:t xml:space="preserve"> </w:t>
      </w:r>
      <w:r w:rsidRPr="00E62BCC">
        <w:rPr>
          <w:rFonts w:eastAsia="Gulim" w:cs="Arial"/>
        </w:rPr>
        <w:t>기능</w:t>
      </w:r>
    </w:p>
    <w:p w14:paraId="6888690E" w14:textId="77777777" w:rsidR="00D6363C" w:rsidRPr="00E62BCC" w:rsidRDefault="00D6363C" w:rsidP="00D97775">
      <w:pPr>
        <w:pStyle w:val="PURBullet-Indented"/>
        <w:rPr>
          <w:rFonts w:eastAsia="Gulim" w:cs="Arial"/>
        </w:rPr>
      </w:pPr>
      <w:r w:rsidRPr="00E62BCC">
        <w:rPr>
          <w:rFonts w:eastAsia="Gulim" w:cs="Arial"/>
        </w:rPr>
        <w:t>룸</w:t>
      </w:r>
      <w:r w:rsidRPr="00E62BCC">
        <w:rPr>
          <w:rFonts w:eastAsia="Gulim" w:cs="Arial"/>
        </w:rPr>
        <w:t xml:space="preserve"> </w:t>
      </w:r>
      <w:r w:rsidRPr="00E62BCC">
        <w:rPr>
          <w:rFonts w:eastAsia="Gulim" w:cs="Arial"/>
        </w:rPr>
        <w:t>시스템</w:t>
      </w:r>
      <w:r w:rsidRPr="00E62BCC">
        <w:rPr>
          <w:rFonts w:eastAsia="Gulim" w:cs="Arial"/>
        </w:rPr>
        <w:t xml:space="preserve"> </w:t>
      </w:r>
      <w:r w:rsidRPr="00E62BCC">
        <w:rPr>
          <w:rFonts w:eastAsia="Gulim" w:cs="Arial"/>
        </w:rPr>
        <w:t>기능</w:t>
      </w:r>
    </w:p>
    <w:p w14:paraId="6888690F" w14:textId="77777777" w:rsidR="00D6363C" w:rsidRPr="00E62BCC" w:rsidRDefault="00D6363C" w:rsidP="00D97775">
      <w:pPr>
        <w:pStyle w:val="PURBullet-Indented"/>
        <w:rPr>
          <w:rFonts w:eastAsia="Gulim" w:cs="Arial"/>
          <w:lang w:eastAsia="ko-KR"/>
        </w:rPr>
      </w:pPr>
      <w:r w:rsidRPr="00E62BCC">
        <w:rPr>
          <w:rFonts w:eastAsia="Gulim" w:cs="Arial"/>
          <w:lang w:eastAsia="ko-KR"/>
        </w:rPr>
        <w:t>다중</w:t>
      </w:r>
      <w:r w:rsidRPr="00E62BCC">
        <w:rPr>
          <w:rFonts w:eastAsia="Gulim" w:cs="Arial"/>
          <w:lang w:eastAsia="ko-KR"/>
        </w:rPr>
        <w:t xml:space="preserve"> HD </w:t>
      </w:r>
      <w:r w:rsidRPr="00E62BCC">
        <w:rPr>
          <w:rFonts w:eastAsia="Gulim" w:cs="Arial"/>
          <w:lang w:eastAsia="ko-KR"/>
        </w:rPr>
        <w:t>비디오</w:t>
      </w:r>
      <w:r w:rsidRPr="00E62BCC">
        <w:rPr>
          <w:rFonts w:eastAsia="Gulim" w:cs="Arial"/>
          <w:lang w:eastAsia="ko-KR"/>
        </w:rPr>
        <w:t xml:space="preserve"> </w:t>
      </w:r>
      <w:r w:rsidRPr="00E62BCC">
        <w:rPr>
          <w:rFonts w:eastAsia="Gulim" w:cs="Arial"/>
          <w:lang w:eastAsia="ko-KR"/>
        </w:rPr>
        <w:t>스트림</w:t>
      </w:r>
      <w:r w:rsidRPr="00E62BCC">
        <w:rPr>
          <w:rFonts w:eastAsia="Gulim" w:cs="Arial"/>
          <w:lang w:eastAsia="ko-KR"/>
        </w:rPr>
        <w:t xml:space="preserve"> </w:t>
      </w:r>
      <w:r w:rsidRPr="00E62BCC">
        <w:rPr>
          <w:rFonts w:eastAsia="Gulim" w:cs="Arial"/>
          <w:lang w:eastAsia="ko-KR"/>
        </w:rPr>
        <w:t>기능</w:t>
      </w:r>
    </w:p>
    <w:p w14:paraId="68886910" w14:textId="77777777" w:rsidR="009A4C7C" w:rsidRPr="00E62BCC" w:rsidRDefault="009A4C7C" w:rsidP="009A4C7C">
      <w:pPr>
        <w:pStyle w:val="PURBlueStrong"/>
        <w:rPr>
          <w:rFonts w:eastAsia="Gulim" w:cs="Arial"/>
          <w:lang w:eastAsia="ko-KR"/>
        </w:rPr>
      </w:pPr>
      <w:r w:rsidRPr="00E62BCC">
        <w:rPr>
          <w:rFonts w:eastAsia="Gulim" w:cs="Arial"/>
          <w:lang w:eastAsia="ko-KR"/>
        </w:rPr>
        <w:t>Plus SAL</w:t>
      </w:r>
    </w:p>
    <w:p w14:paraId="68886911" w14:textId="77777777" w:rsidR="009A4C7C" w:rsidRPr="00E62BCC" w:rsidRDefault="009A4C7C" w:rsidP="009A4C7C">
      <w:pPr>
        <w:pStyle w:val="PURBody-Indented"/>
        <w:rPr>
          <w:rFonts w:eastAsia="Gulim" w:cs="Arial"/>
          <w:lang w:eastAsia="ko-KR"/>
        </w:rPr>
      </w:pPr>
      <w:r w:rsidRPr="00E62BCC">
        <w:rPr>
          <w:rFonts w:eastAsia="Gulim" w:cs="Arial"/>
          <w:lang w:eastAsia="ko-KR"/>
        </w:rPr>
        <w:t>귀하가</w:t>
      </w:r>
      <w:r w:rsidRPr="00E62BCC">
        <w:rPr>
          <w:rFonts w:eastAsia="Gulim" w:cs="Arial"/>
          <w:lang w:eastAsia="ko-KR"/>
        </w:rPr>
        <w:t xml:space="preserve"> Plus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장치는</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912" w14:textId="77777777" w:rsidR="009A4C7C" w:rsidRPr="00E62BCC" w:rsidRDefault="009A4C7C" w:rsidP="00D97775">
      <w:pPr>
        <w:pStyle w:val="PURBullet-Indented"/>
        <w:rPr>
          <w:rFonts w:eastAsia="Gulim" w:cs="Arial"/>
        </w:rPr>
      </w:pPr>
      <w:r w:rsidRPr="00E62BCC">
        <w:rPr>
          <w:rFonts w:eastAsia="Gulim" w:cs="Arial"/>
        </w:rPr>
        <w:t>위에서</w:t>
      </w:r>
      <w:r w:rsidRPr="00E62BCC">
        <w:rPr>
          <w:rFonts w:eastAsia="Gulim" w:cs="Arial"/>
        </w:rPr>
        <w:t xml:space="preserve"> </w:t>
      </w:r>
      <w:r w:rsidRPr="00E62BCC">
        <w:rPr>
          <w:rFonts w:eastAsia="Gulim" w:cs="Arial"/>
        </w:rPr>
        <w:t>기술한</w:t>
      </w:r>
      <w:r w:rsidRPr="00E62BCC">
        <w:rPr>
          <w:rFonts w:eastAsia="Gulim" w:cs="Arial"/>
        </w:rPr>
        <w:t xml:space="preserve"> Standard SAL</w:t>
      </w:r>
      <w:r w:rsidRPr="00E62BCC">
        <w:rPr>
          <w:rFonts w:eastAsia="Gulim" w:cs="Arial"/>
        </w:rPr>
        <w:t>의</w:t>
      </w:r>
      <w:r w:rsidRPr="00E62BCC">
        <w:rPr>
          <w:rFonts w:eastAsia="Gulim" w:cs="Arial"/>
        </w:rPr>
        <w:t xml:space="preserve"> </w:t>
      </w:r>
      <w:r w:rsidRPr="00E62BCC">
        <w:rPr>
          <w:rFonts w:eastAsia="Gulim" w:cs="Arial"/>
        </w:rPr>
        <w:t>기능</w:t>
      </w:r>
    </w:p>
    <w:p w14:paraId="68886913" w14:textId="77777777" w:rsidR="009A4C7C" w:rsidRPr="00E62BCC" w:rsidRDefault="009A4C7C" w:rsidP="00D97775">
      <w:pPr>
        <w:pStyle w:val="PURBullet-Indented"/>
        <w:rPr>
          <w:rFonts w:eastAsia="Gulim" w:cs="Arial"/>
        </w:rPr>
      </w:pPr>
      <w:r w:rsidRPr="00E62BCC">
        <w:rPr>
          <w:rFonts w:eastAsia="Gulim" w:cs="Arial"/>
        </w:rPr>
        <w:t>모든</w:t>
      </w:r>
      <w:r w:rsidRPr="00E62BCC">
        <w:rPr>
          <w:rFonts w:eastAsia="Gulim" w:cs="Arial"/>
        </w:rPr>
        <w:t xml:space="preserve"> </w:t>
      </w:r>
      <w:r w:rsidRPr="00E62BCC">
        <w:rPr>
          <w:rFonts w:eastAsia="Gulim" w:cs="Arial"/>
        </w:rPr>
        <w:t>음성</w:t>
      </w:r>
      <w:r w:rsidRPr="00E62BCC">
        <w:rPr>
          <w:rFonts w:eastAsia="Gulim" w:cs="Arial"/>
        </w:rPr>
        <w:t xml:space="preserve"> </w:t>
      </w:r>
      <w:r w:rsidRPr="00E62BCC">
        <w:rPr>
          <w:rFonts w:eastAsia="Gulim" w:cs="Arial"/>
        </w:rPr>
        <w:t>전화</w:t>
      </w:r>
      <w:r w:rsidRPr="00E62BCC">
        <w:rPr>
          <w:rFonts w:eastAsia="Gulim" w:cs="Arial"/>
        </w:rPr>
        <w:t xml:space="preserve"> </w:t>
      </w:r>
      <w:r w:rsidRPr="00E62BCC">
        <w:rPr>
          <w:rFonts w:eastAsia="Gulim" w:cs="Arial"/>
        </w:rPr>
        <w:t>통신</w:t>
      </w:r>
      <w:r w:rsidRPr="00E62BCC">
        <w:rPr>
          <w:rFonts w:eastAsia="Gulim" w:cs="Arial"/>
        </w:rPr>
        <w:t xml:space="preserve"> </w:t>
      </w:r>
      <w:r w:rsidRPr="00E62BCC">
        <w:rPr>
          <w:rFonts w:eastAsia="Gulim" w:cs="Arial"/>
        </w:rPr>
        <w:t>기능</w:t>
      </w:r>
    </w:p>
    <w:p w14:paraId="68886914" w14:textId="77777777" w:rsidR="009A4C7C" w:rsidRPr="00E62BCC" w:rsidRDefault="009A4C7C" w:rsidP="00D97775">
      <w:pPr>
        <w:pStyle w:val="PURBullet-Indented"/>
        <w:rPr>
          <w:rFonts w:eastAsia="Gulim" w:cs="Arial"/>
        </w:rPr>
      </w:pPr>
      <w:r w:rsidRPr="00E62BCC">
        <w:rPr>
          <w:rFonts w:eastAsia="Gulim" w:cs="Arial"/>
        </w:rPr>
        <w:t>모든</w:t>
      </w:r>
      <w:r w:rsidRPr="00E62BCC">
        <w:rPr>
          <w:rFonts w:eastAsia="Gulim" w:cs="Arial"/>
        </w:rPr>
        <w:t xml:space="preserve"> </w:t>
      </w:r>
      <w:r w:rsidRPr="00E62BCC">
        <w:rPr>
          <w:rFonts w:eastAsia="Gulim" w:cs="Arial"/>
        </w:rPr>
        <w:t>통화</w:t>
      </w:r>
      <w:r w:rsidRPr="00E62BCC">
        <w:rPr>
          <w:rFonts w:eastAsia="Gulim" w:cs="Arial"/>
        </w:rPr>
        <w:t xml:space="preserve"> </w:t>
      </w:r>
      <w:r w:rsidRPr="00E62BCC">
        <w:rPr>
          <w:rFonts w:eastAsia="Gulim" w:cs="Arial"/>
        </w:rPr>
        <w:t>관리</w:t>
      </w:r>
      <w:r w:rsidRPr="00E62BCC">
        <w:rPr>
          <w:rFonts w:eastAsia="Gulim" w:cs="Arial"/>
        </w:rPr>
        <w:t xml:space="preserve"> </w:t>
      </w:r>
      <w:r w:rsidRPr="00E62BCC">
        <w:rPr>
          <w:rFonts w:eastAsia="Gulim" w:cs="Arial"/>
        </w:rPr>
        <w:t>기능</w:t>
      </w:r>
    </w:p>
    <w:p w14:paraId="68886915" w14:textId="77777777" w:rsidR="009A4C7C" w:rsidRPr="00E62BCC" w:rsidRDefault="009A4C7C" w:rsidP="009A4C7C">
      <w:pPr>
        <w:pStyle w:val="PURBlueStrong"/>
        <w:rPr>
          <w:rFonts w:eastAsia="Gulim" w:cs="Arial"/>
        </w:rPr>
      </w:pPr>
      <w:r w:rsidRPr="00E62BCC">
        <w:rPr>
          <w:rFonts w:eastAsia="Gulim" w:cs="Arial"/>
        </w:rPr>
        <w:t>Enterprise Plus SAL</w:t>
      </w:r>
    </w:p>
    <w:p w14:paraId="68886916" w14:textId="77777777" w:rsidR="009A4C7C" w:rsidRPr="00E62BCC" w:rsidRDefault="009A4C7C" w:rsidP="009A4C7C">
      <w:pPr>
        <w:pStyle w:val="PURBody-Indented"/>
        <w:rPr>
          <w:rFonts w:eastAsia="Gulim" w:cs="Arial"/>
          <w:lang w:eastAsia="ko-KR"/>
        </w:rPr>
      </w:pPr>
      <w:r w:rsidRPr="00E62BCC">
        <w:rPr>
          <w:rFonts w:eastAsia="Gulim" w:cs="Arial"/>
          <w:lang w:eastAsia="ko-KR"/>
        </w:rPr>
        <w:t>귀하가</w:t>
      </w:r>
      <w:r w:rsidRPr="00E62BCC">
        <w:rPr>
          <w:rFonts w:eastAsia="Gulim" w:cs="Arial"/>
          <w:lang w:eastAsia="ko-KR"/>
        </w:rPr>
        <w:t xml:space="preserve"> Enterprise Plus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장치는</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917" w14:textId="77777777" w:rsidR="009A4C7C" w:rsidRPr="00E62BCC" w:rsidRDefault="009A4C7C" w:rsidP="00D97775">
      <w:pPr>
        <w:pStyle w:val="PURBullet-Indented"/>
        <w:rPr>
          <w:rFonts w:eastAsia="Gulim" w:cs="Arial"/>
        </w:rPr>
      </w:pPr>
      <w:r w:rsidRPr="00E62BCC">
        <w:rPr>
          <w:rFonts w:eastAsia="Gulim" w:cs="Arial"/>
        </w:rPr>
        <w:t>위에서</w:t>
      </w:r>
      <w:r w:rsidRPr="00E62BCC">
        <w:rPr>
          <w:rFonts w:eastAsia="Gulim" w:cs="Arial"/>
        </w:rPr>
        <w:t xml:space="preserve"> </w:t>
      </w:r>
      <w:r w:rsidRPr="00E62BCC">
        <w:rPr>
          <w:rFonts w:eastAsia="Gulim" w:cs="Arial"/>
        </w:rPr>
        <w:t>기술한</w:t>
      </w:r>
      <w:r w:rsidRPr="00E62BCC">
        <w:rPr>
          <w:rFonts w:eastAsia="Gulim" w:cs="Arial"/>
        </w:rPr>
        <w:t xml:space="preserve"> Standard SAL</w:t>
      </w:r>
      <w:r w:rsidRPr="00E62BCC">
        <w:rPr>
          <w:rFonts w:eastAsia="Gulim" w:cs="Arial"/>
        </w:rPr>
        <w:t>의</w:t>
      </w:r>
      <w:r w:rsidRPr="00E62BCC">
        <w:rPr>
          <w:rFonts w:eastAsia="Gulim" w:cs="Arial"/>
        </w:rPr>
        <w:t xml:space="preserve"> </w:t>
      </w:r>
      <w:r w:rsidRPr="00E62BCC">
        <w:rPr>
          <w:rFonts w:eastAsia="Gulim" w:cs="Arial"/>
        </w:rPr>
        <w:t>기능</w:t>
      </w:r>
    </w:p>
    <w:p w14:paraId="68886918" w14:textId="77777777" w:rsidR="009A4C7C" w:rsidRPr="00E62BCC" w:rsidRDefault="009A4C7C" w:rsidP="00D97775">
      <w:pPr>
        <w:pStyle w:val="PURBullet-Indented"/>
        <w:rPr>
          <w:rFonts w:eastAsia="Gulim" w:cs="Arial"/>
          <w:lang w:eastAsia="ko-KR"/>
        </w:rPr>
      </w:pP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오디오</w:t>
      </w:r>
      <w:r w:rsidRPr="00E62BCC">
        <w:rPr>
          <w:rFonts w:eastAsia="Gulim" w:cs="Arial"/>
          <w:lang w:eastAsia="ko-KR"/>
        </w:rPr>
        <w:t xml:space="preserve">, </w:t>
      </w:r>
      <w:r w:rsidRPr="00E62BCC">
        <w:rPr>
          <w:rFonts w:eastAsia="Gulim" w:cs="Arial"/>
          <w:lang w:eastAsia="ko-KR"/>
        </w:rPr>
        <w:t>비디오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회의</w:t>
      </w:r>
      <w:r w:rsidRPr="00E62BCC">
        <w:rPr>
          <w:rFonts w:eastAsia="Gulim" w:cs="Arial"/>
          <w:lang w:eastAsia="ko-KR"/>
        </w:rPr>
        <w:t xml:space="preserve"> </w:t>
      </w:r>
      <w:r w:rsidRPr="00E62BCC">
        <w:rPr>
          <w:rFonts w:eastAsia="Gulim" w:cs="Arial"/>
          <w:lang w:eastAsia="ko-KR"/>
        </w:rPr>
        <w:t>기능</w:t>
      </w:r>
    </w:p>
    <w:p w14:paraId="68886919" w14:textId="77777777" w:rsidR="009A4C7C" w:rsidRPr="00E62BCC" w:rsidRDefault="009A4C7C" w:rsidP="00D97775">
      <w:pPr>
        <w:pStyle w:val="PURBullet-Indented"/>
        <w:rPr>
          <w:rFonts w:eastAsia="Gulim" w:cs="Arial"/>
        </w:rPr>
      </w:pPr>
      <w:r w:rsidRPr="00E62BCC">
        <w:rPr>
          <w:rFonts w:eastAsia="Gulim" w:cs="Arial"/>
        </w:rPr>
        <w:t>모든</w:t>
      </w:r>
      <w:r w:rsidRPr="00E62BCC">
        <w:rPr>
          <w:rFonts w:eastAsia="Gulim" w:cs="Arial"/>
        </w:rPr>
        <w:t xml:space="preserve"> </w:t>
      </w:r>
      <w:r w:rsidRPr="00E62BCC">
        <w:rPr>
          <w:rFonts w:eastAsia="Gulim" w:cs="Arial"/>
        </w:rPr>
        <w:t>바탕</w:t>
      </w:r>
      <w:r w:rsidRPr="00E62BCC">
        <w:rPr>
          <w:rFonts w:eastAsia="Gulim" w:cs="Arial"/>
        </w:rPr>
        <w:t xml:space="preserve"> </w:t>
      </w:r>
      <w:r w:rsidRPr="00E62BCC">
        <w:rPr>
          <w:rFonts w:eastAsia="Gulim" w:cs="Arial"/>
        </w:rPr>
        <w:t>화면</w:t>
      </w:r>
      <w:r w:rsidRPr="00E62BCC">
        <w:rPr>
          <w:rFonts w:eastAsia="Gulim" w:cs="Arial"/>
        </w:rPr>
        <w:t xml:space="preserve"> </w:t>
      </w:r>
      <w:r w:rsidRPr="00E62BCC">
        <w:rPr>
          <w:rFonts w:eastAsia="Gulim" w:cs="Arial"/>
        </w:rPr>
        <w:t>공유</w:t>
      </w:r>
      <w:r w:rsidRPr="00E62BCC">
        <w:rPr>
          <w:rFonts w:eastAsia="Gulim" w:cs="Arial"/>
        </w:rPr>
        <w:t xml:space="preserve"> </w:t>
      </w:r>
      <w:r w:rsidRPr="00E62BCC">
        <w:rPr>
          <w:rFonts w:eastAsia="Gulim" w:cs="Arial"/>
        </w:rPr>
        <w:t>기능</w:t>
      </w:r>
    </w:p>
    <w:p w14:paraId="6888691A" w14:textId="77777777" w:rsidR="009A4C7C" w:rsidRPr="00E62BCC" w:rsidRDefault="009A4C7C" w:rsidP="00D97775">
      <w:pPr>
        <w:pStyle w:val="PURBullet-Indented"/>
        <w:rPr>
          <w:rFonts w:eastAsia="Gulim" w:cs="Arial"/>
        </w:rPr>
      </w:pPr>
      <w:r w:rsidRPr="00E62BCC">
        <w:rPr>
          <w:rFonts w:eastAsia="Gulim" w:cs="Arial"/>
        </w:rPr>
        <w:t>모든</w:t>
      </w:r>
      <w:r w:rsidRPr="00E62BCC">
        <w:rPr>
          <w:rFonts w:eastAsia="Gulim" w:cs="Arial"/>
        </w:rPr>
        <w:t xml:space="preserve"> </w:t>
      </w:r>
      <w:r w:rsidRPr="00E62BCC">
        <w:rPr>
          <w:rFonts w:eastAsia="Gulim" w:cs="Arial"/>
        </w:rPr>
        <w:t>음성</w:t>
      </w:r>
      <w:r w:rsidRPr="00E62BCC">
        <w:rPr>
          <w:rFonts w:eastAsia="Gulim" w:cs="Arial"/>
        </w:rPr>
        <w:t xml:space="preserve"> </w:t>
      </w:r>
      <w:r w:rsidRPr="00E62BCC">
        <w:rPr>
          <w:rFonts w:eastAsia="Gulim" w:cs="Arial"/>
        </w:rPr>
        <w:t>전화</w:t>
      </w:r>
      <w:r w:rsidRPr="00E62BCC">
        <w:rPr>
          <w:rFonts w:eastAsia="Gulim" w:cs="Arial"/>
        </w:rPr>
        <w:t xml:space="preserve"> </w:t>
      </w:r>
      <w:r w:rsidRPr="00E62BCC">
        <w:rPr>
          <w:rFonts w:eastAsia="Gulim" w:cs="Arial"/>
        </w:rPr>
        <w:t>통신</w:t>
      </w:r>
      <w:r w:rsidRPr="00E62BCC">
        <w:rPr>
          <w:rFonts w:eastAsia="Gulim" w:cs="Arial"/>
        </w:rPr>
        <w:t xml:space="preserve"> </w:t>
      </w:r>
      <w:r w:rsidRPr="00E62BCC">
        <w:rPr>
          <w:rFonts w:eastAsia="Gulim" w:cs="Arial"/>
        </w:rPr>
        <w:t>기능</w:t>
      </w:r>
    </w:p>
    <w:p w14:paraId="6888691B" w14:textId="77777777" w:rsidR="00091B14" w:rsidRDefault="009A4C7C" w:rsidP="00D97775">
      <w:pPr>
        <w:pStyle w:val="PURBullet-Indented"/>
        <w:rPr>
          <w:rFonts w:eastAsia="Gulim" w:cs="Arial"/>
        </w:rPr>
      </w:pPr>
      <w:r w:rsidRPr="00E62BCC">
        <w:rPr>
          <w:rFonts w:eastAsia="Gulim" w:cs="Arial"/>
        </w:rPr>
        <w:t>모든</w:t>
      </w:r>
      <w:r w:rsidRPr="00E62BCC">
        <w:rPr>
          <w:rFonts w:eastAsia="Gulim" w:cs="Arial"/>
        </w:rPr>
        <w:t xml:space="preserve"> </w:t>
      </w:r>
      <w:r w:rsidRPr="00E62BCC">
        <w:rPr>
          <w:rFonts w:eastAsia="Gulim" w:cs="Arial"/>
        </w:rPr>
        <w:t>통화</w:t>
      </w:r>
      <w:r w:rsidRPr="00E62BCC">
        <w:rPr>
          <w:rFonts w:eastAsia="Gulim" w:cs="Arial"/>
        </w:rPr>
        <w:t xml:space="preserve"> </w:t>
      </w:r>
      <w:r w:rsidRPr="00E62BCC">
        <w:rPr>
          <w:rFonts w:eastAsia="Gulim" w:cs="Arial"/>
        </w:rPr>
        <w:t>관리</w:t>
      </w:r>
      <w:r w:rsidRPr="00E62BCC">
        <w:rPr>
          <w:rFonts w:eastAsia="Gulim" w:cs="Arial"/>
        </w:rPr>
        <w:t xml:space="preserve"> </w:t>
      </w:r>
      <w:r w:rsidRPr="00E62BCC">
        <w:rPr>
          <w:rFonts w:eastAsia="Gulim" w:cs="Arial"/>
        </w:rPr>
        <w:t>기능</w:t>
      </w:r>
    </w:p>
    <w:p w14:paraId="6780BBFE" w14:textId="77777777" w:rsidR="00D05A86" w:rsidRPr="00E62BCC" w:rsidRDefault="00D05A86" w:rsidP="00D05A86">
      <w:pPr>
        <w:pStyle w:val="PURBullet-Indented"/>
        <w:rPr>
          <w:rFonts w:eastAsia="Gulim" w:cs="Arial"/>
        </w:rPr>
      </w:pPr>
      <w:r w:rsidRPr="00E62BCC">
        <w:rPr>
          <w:rFonts w:eastAsia="Gulim" w:cs="Arial"/>
        </w:rPr>
        <w:t>룸</w:t>
      </w:r>
      <w:r w:rsidRPr="00E62BCC">
        <w:rPr>
          <w:rFonts w:eastAsia="Gulim" w:cs="Arial"/>
        </w:rPr>
        <w:t xml:space="preserve"> </w:t>
      </w:r>
      <w:r w:rsidRPr="00E62BCC">
        <w:rPr>
          <w:rFonts w:eastAsia="Gulim" w:cs="Arial"/>
        </w:rPr>
        <w:t>시스템</w:t>
      </w:r>
      <w:r w:rsidRPr="00E62BCC">
        <w:rPr>
          <w:rFonts w:eastAsia="Gulim" w:cs="Arial"/>
        </w:rPr>
        <w:t xml:space="preserve"> </w:t>
      </w:r>
      <w:r w:rsidRPr="00E62BCC">
        <w:rPr>
          <w:rFonts w:eastAsia="Gulim" w:cs="Arial"/>
        </w:rPr>
        <w:t>기능</w:t>
      </w:r>
    </w:p>
    <w:p w14:paraId="3AC3BB40" w14:textId="50B8FA61" w:rsidR="00D05A86" w:rsidRPr="00E62BCC" w:rsidRDefault="00D05A86" w:rsidP="00D05A86">
      <w:pPr>
        <w:pStyle w:val="PURBullet-Indented"/>
        <w:rPr>
          <w:rFonts w:eastAsia="Gulim" w:cs="Arial"/>
        </w:rPr>
      </w:pPr>
      <w:r w:rsidRPr="00E62BCC">
        <w:rPr>
          <w:rFonts w:eastAsia="Gulim" w:cs="Arial"/>
          <w:lang w:eastAsia="ko-KR"/>
        </w:rPr>
        <w:t>다중</w:t>
      </w:r>
      <w:r w:rsidRPr="00E62BCC">
        <w:rPr>
          <w:rFonts w:eastAsia="Gulim" w:cs="Arial"/>
          <w:lang w:eastAsia="ko-KR"/>
        </w:rPr>
        <w:t xml:space="preserve"> HD </w:t>
      </w:r>
      <w:r w:rsidRPr="00E62BCC">
        <w:rPr>
          <w:rFonts w:eastAsia="Gulim" w:cs="Arial"/>
          <w:lang w:eastAsia="ko-KR"/>
        </w:rPr>
        <w:t>비디오</w:t>
      </w:r>
      <w:r w:rsidRPr="00E62BCC">
        <w:rPr>
          <w:rFonts w:eastAsia="Gulim" w:cs="Arial"/>
          <w:lang w:eastAsia="ko-KR"/>
        </w:rPr>
        <w:t xml:space="preserve"> </w:t>
      </w:r>
      <w:r w:rsidRPr="00E62BCC">
        <w:rPr>
          <w:rFonts w:eastAsia="Gulim" w:cs="Arial"/>
          <w:lang w:eastAsia="ko-KR"/>
        </w:rPr>
        <w:t>스트림</w:t>
      </w:r>
      <w:r w:rsidRPr="00E62BCC">
        <w:rPr>
          <w:rFonts w:eastAsia="Gulim" w:cs="Arial"/>
          <w:lang w:eastAsia="ko-KR"/>
        </w:rPr>
        <w:t xml:space="preserve"> </w:t>
      </w:r>
      <w:r w:rsidRPr="00E62BCC">
        <w:rPr>
          <w:rFonts w:eastAsia="Gulim" w:cs="Arial"/>
          <w:lang w:eastAsia="ko-KR"/>
        </w:rPr>
        <w:t>기능</w:t>
      </w:r>
    </w:p>
    <w:p w14:paraId="6888691C" w14:textId="77777777" w:rsidR="00091B14" w:rsidRPr="00E62BCC" w:rsidRDefault="00091B14" w:rsidP="00091B14">
      <w:pPr>
        <w:pStyle w:val="PURBlueStrong-Indented"/>
        <w:rPr>
          <w:rFonts w:eastAsia="Gulim" w:cs="Arial"/>
        </w:rPr>
      </w:pPr>
      <w:r w:rsidRPr="00E62BCC">
        <w:rPr>
          <w:rFonts w:eastAsia="Gulim" w:cs="Arial"/>
        </w:rPr>
        <w:t xml:space="preserve">.NET Framework </w:t>
      </w:r>
      <w:r w:rsidRPr="00E62BCC">
        <w:rPr>
          <w:rFonts w:eastAsia="Gulim" w:cs="Arial"/>
        </w:rPr>
        <w:t>소프트웨어</w:t>
      </w:r>
    </w:p>
    <w:p w14:paraId="6888691D" w14:textId="77777777" w:rsidR="00091B14" w:rsidRPr="001C3144" w:rsidRDefault="00091B14" w:rsidP="00091B14">
      <w:pPr>
        <w:pStyle w:val="PURBody-Indented"/>
        <w:rPr>
          <w:rFonts w:eastAsia="Gulim" w:cs="Arial"/>
          <w:spacing w:val="-4"/>
          <w:lang w:eastAsia="ko-KR"/>
        </w:rPr>
      </w:pPr>
      <w:r w:rsidRPr="001C3144">
        <w:rPr>
          <w:rFonts w:eastAsia="Gulim" w:cs="Arial"/>
          <w:spacing w:val="-4"/>
          <w:lang w:eastAsia="ko-KR"/>
        </w:rPr>
        <w:t>제품의</w:t>
      </w:r>
      <w:r w:rsidRPr="001C3144">
        <w:rPr>
          <w:rFonts w:eastAsia="Gulim" w:cs="Arial"/>
          <w:spacing w:val="-4"/>
          <w:lang w:eastAsia="ko-KR"/>
        </w:rPr>
        <w:t xml:space="preserve"> </w:t>
      </w:r>
      <w:r w:rsidRPr="001C3144">
        <w:rPr>
          <w:rFonts w:eastAsia="Gulim" w:cs="Arial"/>
          <w:spacing w:val="-4"/>
          <w:lang w:eastAsia="ko-KR"/>
        </w:rPr>
        <w:t>소프트웨어에는</w:t>
      </w:r>
      <w:r w:rsidRPr="001C3144">
        <w:rPr>
          <w:rFonts w:eastAsia="Gulim" w:cs="Arial"/>
          <w:spacing w:val="-4"/>
          <w:lang w:eastAsia="ko-KR"/>
        </w:rPr>
        <w:t xml:space="preserve"> Microsoft .NET Framework </w:t>
      </w:r>
      <w:r w:rsidRPr="001C3144">
        <w:rPr>
          <w:rFonts w:eastAsia="Gulim" w:cs="Arial"/>
          <w:spacing w:val="-4"/>
          <w:lang w:eastAsia="ko-KR"/>
        </w:rPr>
        <w:t>소프트웨어가</w:t>
      </w:r>
      <w:r w:rsidRPr="001C3144">
        <w:rPr>
          <w:rFonts w:eastAsia="Gulim" w:cs="Arial"/>
          <w:spacing w:val="-4"/>
          <w:lang w:eastAsia="ko-KR"/>
        </w:rPr>
        <w:t xml:space="preserve"> </w:t>
      </w:r>
      <w:r w:rsidRPr="001C3144">
        <w:rPr>
          <w:rFonts w:eastAsia="Gulim" w:cs="Arial"/>
          <w:spacing w:val="-4"/>
          <w:lang w:eastAsia="ko-KR"/>
        </w:rPr>
        <w:t>포함되어</w:t>
      </w:r>
      <w:r w:rsidRPr="001C3144">
        <w:rPr>
          <w:rFonts w:eastAsia="Gulim" w:cs="Arial"/>
          <w:spacing w:val="-4"/>
          <w:lang w:eastAsia="ko-KR"/>
        </w:rPr>
        <w:t xml:space="preserve"> </w:t>
      </w:r>
      <w:r w:rsidRPr="001C3144">
        <w:rPr>
          <w:rFonts w:eastAsia="Gulim" w:cs="Arial"/>
          <w:spacing w:val="-4"/>
          <w:lang w:eastAsia="ko-KR"/>
        </w:rPr>
        <w:t>있으며</w:t>
      </w:r>
      <w:r w:rsidRPr="001C3144">
        <w:rPr>
          <w:rFonts w:eastAsia="Gulim" w:cs="Arial"/>
          <w:spacing w:val="-4"/>
          <w:lang w:eastAsia="ko-KR"/>
        </w:rPr>
        <w:t xml:space="preserve"> PowerShell </w:t>
      </w:r>
      <w:r w:rsidRPr="001C3144">
        <w:rPr>
          <w:rFonts w:eastAsia="Gulim" w:cs="Arial"/>
          <w:spacing w:val="-4"/>
          <w:lang w:eastAsia="ko-KR"/>
        </w:rPr>
        <w:t>소프트웨어가</w:t>
      </w:r>
      <w:r w:rsidRPr="001C3144">
        <w:rPr>
          <w:rFonts w:eastAsia="Gulim" w:cs="Arial"/>
          <w:spacing w:val="-4"/>
          <w:lang w:eastAsia="ko-KR"/>
        </w:rPr>
        <w:t xml:space="preserve"> </w:t>
      </w:r>
      <w:r w:rsidRPr="001C3144">
        <w:rPr>
          <w:rFonts w:eastAsia="Gulim" w:cs="Arial"/>
          <w:spacing w:val="-4"/>
          <w:lang w:eastAsia="ko-KR"/>
        </w:rPr>
        <w:t>포함되어</w:t>
      </w:r>
      <w:r w:rsidRPr="001C3144">
        <w:rPr>
          <w:rFonts w:eastAsia="Gulim" w:cs="Arial"/>
          <w:spacing w:val="-4"/>
          <w:lang w:eastAsia="ko-KR"/>
        </w:rPr>
        <w:t xml:space="preserve"> </w:t>
      </w:r>
      <w:r w:rsidRPr="001C3144">
        <w:rPr>
          <w:rFonts w:eastAsia="Gulim" w:cs="Arial"/>
          <w:spacing w:val="-4"/>
          <w:lang w:eastAsia="ko-KR"/>
        </w:rPr>
        <w:t>있을</w:t>
      </w:r>
      <w:r w:rsidRPr="001C3144">
        <w:rPr>
          <w:rFonts w:eastAsia="Gulim" w:cs="Arial"/>
          <w:spacing w:val="-4"/>
          <w:lang w:eastAsia="ko-KR"/>
        </w:rPr>
        <w:t xml:space="preserve"> </w:t>
      </w:r>
      <w:r w:rsidRPr="001C3144">
        <w:rPr>
          <w:rFonts w:eastAsia="Gulim" w:cs="Arial"/>
          <w:spacing w:val="-4"/>
          <w:lang w:eastAsia="ko-KR"/>
        </w:rPr>
        <w:t>수</w:t>
      </w:r>
      <w:r w:rsidRPr="001C3144">
        <w:rPr>
          <w:rFonts w:eastAsia="Gulim" w:cs="Arial"/>
          <w:spacing w:val="-4"/>
          <w:lang w:eastAsia="ko-KR"/>
        </w:rPr>
        <w:t xml:space="preserve"> </w:t>
      </w:r>
      <w:r w:rsidRPr="001C3144">
        <w:rPr>
          <w:rFonts w:eastAsia="Gulim" w:cs="Arial"/>
          <w:spacing w:val="-4"/>
          <w:lang w:eastAsia="ko-KR"/>
        </w:rPr>
        <w:t>있습니다</w:t>
      </w:r>
      <w:r w:rsidRPr="001C3144">
        <w:rPr>
          <w:rFonts w:eastAsia="Gulim" w:cs="Arial"/>
          <w:spacing w:val="-4"/>
          <w:lang w:eastAsia="ko-KR"/>
        </w:rPr>
        <w:t xml:space="preserve">. </w:t>
      </w:r>
      <w:r w:rsidRPr="001C3144">
        <w:rPr>
          <w:rFonts w:eastAsia="Gulim" w:cs="Arial"/>
          <w:spacing w:val="-4"/>
          <w:lang w:eastAsia="ko-KR"/>
        </w:rPr>
        <w:t>공통</w:t>
      </w:r>
      <w:r w:rsidRPr="001C3144">
        <w:rPr>
          <w:rFonts w:eastAsia="Gulim" w:cs="Arial"/>
          <w:spacing w:val="-4"/>
          <w:lang w:eastAsia="ko-KR"/>
        </w:rPr>
        <w:t xml:space="preserve"> </w:t>
      </w:r>
      <w:r w:rsidRPr="001C3144">
        <w:rPr>
          <w:rFonts w:eastAsia="Gulim" w:cs="Arial"/>
          <w:spacing w:val="-4"/>
          <w:lang w:eastAsia="ko-KR"/>
        </w:rPr>
        <w:t>라이선스</w:t>
      </w:r>
      <w:r w:rsidRPr="001C3144">
        <w:rPr>
          <w:rFonts w:eastAsia="Gulim" w:cs="Arial"/>
          <w:spacing w:val="-4"/>
          <w:lang w:eastAsia="ko-KR"/>
        </w:rPr>
        <w:t xml:space="preserve"> </w:t>
      </w:r>
      <w:r w:rsidRPr="001C3144">
        <w:rPr>
          <w:rFonts w:eastAsia="Gulim" w:cs="Arial"/>
          <w:spacing w:val="-4"/>
          <w:lang w:eastAsia="ko-KR"/>
        </w:rPr>
        <w:t>조건에서</w:t>
      </w:r>
      <w:r w:rsidRPr="001C3144">
        <w:rPr>
          <w:rFonts w:eastAsia="Gulim" w:cs="Arial"/>
          <w:spacing w:val="-4"/>
          <w:lang w:eastAsia="ko-KR"/>
        </w:rPr>
        <w:t xml:space="preserve"> .NET Framework, PowerShell </w:t>
      </w:r>
      <w:r w:rsidRPr="001C3144">
        <w:rPr>
          <w:rFonts w:eastAsia="Gulim" w:cs="Arial"/>
          <w:spacing w:val="-4"/>
          <w:lang w:eastAsia="ko-KR"/>
        </w:rPr>
        <w:t>소프트웨어</w:t>
      </w:r>
      <w:r w:rsidRPr="001C3144">
        <w:rPr>
          <w:rFonts w:eastAsia="Gulim" w:cs="Arial"/>
          <w:spacing w:val="-4"/>
          <w:lang w:eastAsia="ko-KR"/>
        </w:rPr>
        <w:t xml:space="preserve"> </w:t>
      </w:r>
      <w:r w:rsidRPr="001C3144">
        <w:rPr>
          <w:rFonts w:eastAsia="Gulim" w:cs="Arial"/>
          <w:spacing w:val="-4"/>
          <w:lang w:eastAsia="ko-KR"/>
        </w:rPr>
        <w:t>및</w:t>
      </w:r>
      <w:r w:rsidRPr="001C3144">
        <w:rPr>
          <w:rFonts w:eastAsia="Gulim" w:cs="Arial"/>
          <w:spacing w:val="-4"/>
          <w:lang w:eastAsia="ko-KR"/>
        </w:rPr>
        <w:t xml:space="preserve"> Windows </w:t>
      </w:r>
      <w:r w:rsidRPr="001C3144">
        <w:rPr>
          <w:rFonts w:eastAsia="Gulim" w:cs="Arial"/>
          <w:spacing w:val="-4"/>
          <w:lang w:eastAsia="ko-KR"/>
        </w:rPr>
        <w:t>핫픽스</w:t>
      </w:r>
      <w:r w:rsidRPr="001C3144">
        <w:rPr>
          <w:rFonts w:eastAsia="Gulim" w:cs="Arial"/>
          <w:spacing w:val="-4"/>
          <w:lang w:eastAsia="ko-KR"/>
        </w:rPr>
        <w:t xml:space="preserve"> KB975759</w:t>
      </w:r>
      <w:r w:rsidRPr="001C3144">
        <w:rPr>
          <w:rFonts w:eastAsia="Gulim" w:cs="Arial"/>
          <w:spacing w:val="-4"/>
          <w:lang w:eastAsia="ko-KR"/>
        </w:rPr>
        <w:t>의</w:t>
      </w:r>
      <w:r w:rsidRPr="001C3144">
        <w:rPr>
          <w:rFonts w:eastAsia="Gulim" w:cs="Arial"/>
          <w:spacing w:val="-4"/>
          <w:lang w:eastAsia="ko-KR"/>
        </w:rPr>
        <w:t xml:space="preserve"> </w:t>
      </w:r>
      <w:r w:rsidRPr="001C3144">
        <w:rPr>
          <w:rFonts w:eastAsia="Gulim" w:cs="Arial"/>
          <w:spacing w:val="-4"/>
          <w:lang w:eastAsia="ko-KR"/>
        </w:rPr>
        <w:t>라이선스</w:t>
      </w:r>
      <w:r w:rsidRPr="001C3144">
        <w:rPr>
          <w:rFonts w:eastAsia="Gulim" w:cs="Arial"/>
          <w:spacing w:val="-4"/>
          <w:lang w:eastAsia="ko-KR"/>
        </w:rPr>
        <w:t xml:space="preserve"> </w:t>
      </w:r>
      <w:r w:rsidRPr="001C3144">
        <w:rPr>
          <w:rFonts w:eastAsia="Gulim" w:cs="Arial"/>
          <w:spacing w:val="-4"/>
          <w:lang w:eastAsia="ko-KR"/>
        </w:rPr>
        <w:t>조건을</w:t>
      </w:r>
      <w:r w:rsidRPr="001C3144">
        <w:rPr>
          <w:rFonts w:eastAsia="Gulim" w:cs="Arial"/>
          <w:spacing w:val="-4"/>
          <w:lang w:eastAsia="ko-KR"/>
        </w:rPr>
        <w:t xml:space="preserve"> </w:t>
      </w:r>
      <w:r w:rsidRPr="001C3144">
        <w:rPr>
          <w:rFonts w:eastAsia="Gulim" w:cs="Arial"/>
          <w:spacing w:val="-4"/>
          <w:lang w:eastAsia="ko-KR"/>
        </w:rPr>
        <w:t>참조하십시오</w:t>
      </w:r>
      <w:r w:rsidRPr="001C3144">
        <w:rPr>
          <w:rFonts w:eastAsia="Gulim" w:cs="Arial"/>
          <w:spacing w:val="-4"/>
          <w:lang w:eastAsia="ko-KR"/>
        </w:rPr>
        <w:t>.</w:t>
      </w:r>
    </w:p>
    <w:p w14:paraId="6888691E" w14:textId="77777777" w:rsidR="009A4C7C" w:rsidRPr="00E62BCC" w:rsidRDefault="009A4C7C" w:rsidP="009A4C7C">
      <w:pPr>
        <w:pStyle w:val="PURBody"/>
        <w:rPr>
          <w:rFonts w:eastAsia="Gulim" w:cs="Arial"/>
        </w:rPr>
      </w:pPr>
      <w:r w:rsidRPr="00E62BCC">
        <w:rPr>
          <w:rFonts w:eastAsia="Gulim" w:cs="Arial"/>
        </w:rPr>
        <w:t>위에</w:t>
      </w:r>
      <w:r w:rsidRPr="00E62BCC">
        <w:rPr>
          <w:rFonts w:eastAsia="Gulim" w:cs="Arial"/>
        </w:rPr>
        <w:t xml:space="preserve"> </w:t>
      </w:r>
      <w:r w:rsidRPr="00E62BCC">
        <w:rPr>
          <w:rFonts w:eastAsia="Gulim" w:cs="Arial"/>
        </w:rPr>
        <w:t>명시된</w:t>
      </w:r>
      <w:r w:rsidRPr="00E62BCC">
        <w:rPr>
          <w:rFonts w:eastAsia="Gulim" w:cs="Arial"/>
        </w:rPr>
        <w:t xml:space="preserve"> </w:t>
      </w:r>
      <w:r w:rsidRPr="00E62BCC">
        <w:rPr>
          <w:rFonts w:eastAsia="Gulim" w:cs="Arial"/>
        </w:rPr>
        <w:t>권한</w:t>
      </w:r>
      <w:r w:rsidRPr="00E62BCC">
        <w:rPr>
          <w:rFonts w:eastAsia="Gulim" w:cs="Arial"/>
        </w:rPr>
        <w:t xml:space="preserve"> </w:t>
      </w:r>
      <w:r w:rsidRPr="00E62BCC">
        <w:rPr>
          <w:rFonts w:eastAsia="Gulim" w:cs="Arial"/>
        </w:rPr>
        <w:t>외에도</w:t>
      </w:r>
      <w:r w:rsidRPr="00E62BCC">
        <w:rPr>
          <w:rFonts w:eastAsia="Gulim" w:cs="Arial"/>
        </w:rPr>
        <w:t xml:space="preserve"> Lync Standard, Enterprise, Plus, Enterprise Plus </w:t>
      </w:r>
      <w:r w:rsidRPr="00E62BCC">
        <w:rPr>
          <w:rFonts w:eastAsia="Gulim" w:cs="Arial"/>
        </w:rPr>
        <w:t>및</w:t>
      </w:r>
      <w:r w:rsidRPr="00E62BCC">
        <w:rPr>
          <w:rFonts w:eastAsia="Gulim" w:cs="Arial"/>
        </w:rPr>
        <w:t xml:space="preserve"> Productivity Suite SAL</w:t>
      </w:r>
      <w:r w:rsidRPr="00E62BCC">
        <w:rPr>
          <w:rFonts w:eastAsia="Gulim" w:cs="Arial"/>
        </w:rPr>
        <w:t>에</w:t>
      </w:r>
      <w:r w:rsidRPr="00E62BCC">
        <w:rPr>
          <w:rFonts w:eastAsia="Gulim" w:cs="Arial"/>
        </w:rPr>
        <w:t xml:space="preserve"> </w:t>
      </w:r>
      <w:r w:rsidRPr="00E62BCC">
        <w:rPr>
          <w:rFonts w:eastAsia="Gulim" w:cs="Arial"/>
        </w:rPr>
        <w:t>다음</w:t>
      </w:r>
      <w:r w:rsidRPr="00E62BCC">
        <w:rPr>
          <w:rFonts w:eastAsia="Gulim" w:cs="Arial"/>
        </w:rPr>
        <w:t xml:space="preserve"> </w:t>
      </w:r>
      <w:r w:rsidRPr="00E62BCC">
        <w:rPr>
          <w:rFonts w:eastAsia="Gulim" w:cs="Arial"/>
        </w:rPr>
        <w:t>추가</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w:t>
      </w:r>
    </w:p>
    <w:p w14:paraId="6888691F" w14:textId="77777777" w:rsidR="009A4C7C" w:rsidRPr="00E62BCC" w:rsidRDefault="009A4C7C" w:rsidP="009A4C7C">
      <w:pPr>
        <w:pStyle w:val="PURBlueStrong"/>
        <w:rPr>
          <w:rFonts w:eastAsia="Gulim" w:cs="Arial"/>
        </w:rPr>
      </w:pPr>
      <w:r w:rsidRPr="00E62BCC">
        <w:rPr>
          <w:rFonts w:eastAsia="Gulim" w:cs="Arial"/>
        </w:rPr>
        <w:t xml:space="preserve">Lync 2013 </w:t>
      </w:r>
      <w:r w:rsidRPr="00E62BCC">
        <w:rPr>
          <w:rFonts w:eastAsia="Gulim" w:cs="Arial"/>
        </w:rPr>
        <w:t>및</w:t>
      </w:r>
      <w:r w:rsidRPr="00E62BCC">
        <w:rPr>
          <w:rFonts w:eastAsia="Gulim" w:cs="Arial"/>
        </w:rPr>
        <w:t xml:space="preserve"> Lync for Mac 2011</w:t>
      </w:r>
    </w:p>
    <w:p w14:paraId="68886920" w14:textId="77777777" w:rsidR="002D1613" w:rsidRPr="00E62BCC" w:rsidRDefault="009A4C7C" w:rsidP="008920FD">
      <w:pPr>
        <w:pStyle w:val="PURBody-Indented"/>
        <w:rPr>
          <w:rFonts w:eastAsia="Gulim" w:cs="Arial"/>
          <w:lang w:eastAsia="ko-KR"/>
        </w:rPr>
      </w:pPr>
      <w:r w:rsidRPr="00E62BCC">
        <w:rPr>
          <w:rFonts w:eastAsia="Gulim" w:cs="Arial"/>
          <w:lang w:eastAsia="ko-KR"/>
        </w:rPr>
        <w:t xml:space="preserve">(a)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(b)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장치의</w:t>
      </w:r>
      <w:r w:rsidRPr="00E62BCC">
        <w:rPr>
          <w:rFonts w:eastAsia="Gulim" w:cs="Arial"/>
          <w:lang w:eastAsia="ko-KR"/>
        </w:rPr>
        <w:t xml:space="preserve"> </w:t>
      </w: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Lync 2013 </w:t>
      </w:r>
      <w:r w:rsidRPr="00E62BCC">
        <w:rPr>
          <w:rFonts w:eastAsia="Gulim" w:cs="Arial"/>
          <w:lang w:eastAsia="ko-KR"/>
        </w:rPr>
        <w:t>또는</w:t>
      </w:r>
      <w:r w:rsidRPr="00E62BCC">
        <w:rPr>
          <w:rFonts w:eastAsia="Gulim" w:cs="Arial"/>
          <w:lang w:eastAsia="ko-KR"/>
        </w:rPr>
        <w:t xml:space="preserve"> Lync for Mac 2011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하나를</w:t>
      </w:r>
      <w:r w:rsidRPr="00E62BCC">
        <w:rPr>
          <w:rFonts w:eastAsia="Gulim" w:cs="Arial"/>
          <w:lang w:eastAsia="ko-KR"/>
        </w:rPr>
        <w:t xml:space="preserve"> </w:t>
      </w:r>
      <w:r w:rsidRPr="00E62BCC">
        <w:rPr>
          <w:rFonts w:eastAsia="Gulim" w:cs="Arial"/>
          <w:lang w:eastAsia="ko-KR"/>
        </w:rPr>
        <w:t>만들어서</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921" w14:textId="77777777" w:rsidR="009A4C7C"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922" w14:textId="77777777" w:rsidR="009A4C7C" w:rsidRPr="00E62BCC" w:rsidRDefault="009A4C7C" w:rsidP="009A4C7C">
      <w:pPr>
        <w:pStyle w:val="PURProductName"/>
        <w:rPr>
          <w:rFonts w:eastAsia="Gulim" w:cs="Arial"/>
          <w:lang w:eastAsia="ko-KR"/>
        </w:rPr>
      </w:pPr>
      <w:bookmarkStart w:id="416" w:name="_Toc299519123"/>
      <w:bookmarkStart w:id="417" w:name="_Toc299531555"/>
      <w:bookmarkStart w:id="418" w:name="_Toc299531879"/>
      <w:bookmarkStart w:id="419" w:name="_Toc299957162"/>
      <w:bookmarkStart w:id="420" w:name="_Toc346536863"/>
      <w:bookmarkStart w:id="421" w:name="_Toc346895314"/>
      <w:bookmarkStart w:id="422" w:name="_Toc339280327"/>
      <w:bookmarkStart w:id="423" w:name="_Toc339280470"/>
      <w:bookmarkStart w:id="424" w:name="_Toc363552799"/>
      <w:bookmarkStart w:id="425" w:name="_Toc363552862"/>
      <w:bookmarkStart w:id="426" w:name="_Toc378682161"/>
      <w:bookmarkStart w:id="427" w:name="_Toc378682263"/>
      <w:bookmarkStart w:id="428" w:name="_Toc371268275"/>
      <w:bookmarkStart w:id="429" w:name="_Toc371268341"/>
      <w:bookmarkStart w:id="430" w:name="_Toc381961136"/>
      <w:bookmarkStart w:id="431" w:name="_Toc381961177"/>
      <w:r w:rsidRPr="00E62BCC">
        <w:rPr>
          <w:rFonts w:eastAsia="Gulim" w:cs="Arial"/>
          <w:lang w:eastAsia="ko-KR"/>
        </w:rPr>
        <w:t>Microsoft Application Virtualization Hosting for Desktops</w:t>
      </w:r>
      <w:bookmarkEnd w:id="416"/>
      <w:bookmarkEnd w:id="417"/>
      <w:bookmarkEnd w:id="418"/>
      <w:bookmarkEnd w:id="419"/>
      <w:bookmarkEnd w:id="420"/>
      <w:bookmarkEnd w:id="421"/>
      <w:bookmarkEnd w:id="422"/>
      <w:bookmarkEnd w:id="423"/>
      <w:bookmarkEnd w:id="424"/>
      <w:bookmarkEnd w:id="425"/>
      <w:bookmarkEnd w:id="426"/>
      <w:bookmarkEnd w:id="427"/>
      <w:bookmarkEnd w:id="428"/>
      <w:bookmarkEnd w:id="429"/>
      <w:bookmarkEnd w:id="430"/>
      <w:bookmarkEnd w:id="431"/>
      <w:r w:rsidRPr="00E62BCC">
        <w:rPr>
          <w:rFonts w:eastAsia="Gulim" w:cs="Arial"/>
        </w:rPr>
        <w:fldChar w:fldCharType="begin"/>
      </w:r>
      <w:r w:rsidRPr="00E62BCC">
        <w:rPr>
          <w:rFonts w:eastAsia="Gulim" w:cs="Arial"/>
          <w:lang w:eastAsia="ko-KR"/>
        </w:rPr>
        <w:instrText>XE "Microsoft Application Virtualization Hosting for Desktops"</w:instrText>
      </w:r>
      <w:r w:rsidRPr="00E62BCC">
        <w:rPr>
          <w:rFonts w:eastAsia="Gulim" w:cs="Arial"/>
        </w:rPr>
        <w:fldChar w:fldCharType="end"/>
      </w:r>
    </w:p>
    <w:p w14:paraId="68886923"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3A0C05" w14:paraId="68886926" w14:textId="77777777" w:rsidTr="0015145F">
        <w:tc>
          <w:tcPr>
            <w:tcW w:w="2571" w:type="pct"/>
            <w:tcBorders>
              <w:top w:val="single" w:sz="4" w:space="0" w:color="auto"/>
              <w:bottom w:val="nil"/>
            </w:tcBorders>
          </w:tcPr>
          <w:p w14:paraId="68886924" w14:textId="77777777" w:rsidR="00831C1F" w:rsidRPr="003A0C05" w:rsidRDefault="00831C1F"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429" w:type="pct"/>
            <w:tcBorders>
              <w:top w:val="single" w:sz="4" w:space="0" w:color="auto"/>
              <w:bottom w:val="nil"/>
            </w:tcBorders>
          </w:tcPr>
          <w:p w14:paraId="68886925" w14:textId="77777777" w:rsidR="00831C1F" w:rsidRPr="003A0C05" w:rsidRDefault="004F154D" w:rsidP="00831C1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9A4C7C" w:rsidRPr="003A0C05" w14:paraId="68886929" w14:textId="77777777" w:rsidTr="0015145F">
        <w:tc>
          <w:tcPr>
            <w:tcW w:w="2571" w:type="pct"/>
            <w:tcBorders>
              <w:top w:val="nil"/>
            </w:tcBorders>
          </w:tcPr>
          <w:p w14:paraId="68886927" w14:textId="77777777" w:rsidR="009A4C7C" w:rsidRPr="003A0C05" w:rsidRDefault="009A4C7C" w:rsidP="009A4C7C">
            <w:pPr>
              <w:pStyle w:val="PURLMSH"/>
              <w:rPr>
                <w:rFonts w:eastAsia="Gulim" w:cs="Arial"/>
                <w:lang w:eastAsia="ko-KR"/>
              </w:rPr>
            </w:pPr>
            <w:r w:rsidRPr="003A0C05">
              <w:rPr>
                <w:rFonts w:eastAsia="Gulim" w:cs="Arial"/>
                <w:lang w:eastAsia="ko-KR"/>
              </w:rPr>
              <w:lastRenderedPageBreak/>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r w:rsidRPr="003A0C05">
              <w:rPr>
                <w:rFonts w:eastAsia="Gulim" w:cs="Arial"/>
                <w:lang w:eastAsia="ko-KR"/>
              </w:rPr>
              <w:t xml:space="preserve"> </w:t>
            </w:r>
          </w:p>
        </w:tc>
        <w:tc>
          <w:tcPr>
            <w:tcW w:w="2429" w:type="pct"/>
            <w:tcBorders>
              <w:top w:val="nil"/>
            </w:tcBorders>
          </w:tcPr>
          <w:p w14:paraId="68886928" w14:textId="77777777" w:rsidR="009A4C7C" w:rsidRPr="003A0C05" w:rsidRDefault="003B0799"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AD5AED" w:rsidRPr="00E62BCC" w14:paraId="6888692B"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92A" w14:textId="77777777" w:rsidR="00AD5AED" w:rsidRPr="00E62BCC" w:rsidRDefault="00AD5AED" w:rsidP="00CF11D8">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AD5AED" w:rsidRPr="00E62BCC" w14:paraId="6888692E"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888692C" w14:textId="77777777" w:rsidR="00AD5AED" w:rsidRPr="00E62BCC" w:rsidRDefault="00BB41EF" w:rsidP="00CF11D8">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92D" w14:textId="77777777" w:rsidR="00AD5AED" w:rsidRPr="00E62BCC" w:rsidRDefault="00AD5AED" w:rsidP="009E3081">
            <w:pPr>
              <w:pStyle w:val="PURBullet-Indented"/>
              <w:rPr>
                <w:rFonts w:eastAsia="Gulim" w:cs="Arial"/>
              </w:rPr>
            </w:pPr>
            <w:r w:rsidRPr="00E62BCC">
              <w:rPr>
                <w:rFonts w:eastAsia="Gulim" w:cs="Arial"/>
              </w:rPr>
              <w:t>Microsoft Application Virtualization Hosting for Desktops SAL</w:t>
            </w:r>
          </w:p>
        </w:tc>
      </w:tr>
    </w:tbl>
    <w:p w14:paraId="6888692F" w14:textId="77777777" w:rsidR="009A4C7C" w:rsidRPr="00E62BCC" w:rsidRDefault="009A4C7C" w:rsidP="0085206E">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930" w14:textId="77777777" w:rsidR="009A4C7C" w:rsidRPr="00E62BCC" w:rsidRDefault="009A4C7C" w:rsidP="009A4C7C">
      <w:pPr>
        <w:pStyle w:val="PURBlueStrong"/>
        <w:rPr>
          <w:rFonts w:eastAsia="Gulim" w:cs="Arial"/>
          <w:lang w:eastAsia="ko-KR"/>
        </w:rPr>
      </w:pPr>
      <w:r w:rsidRPr="00E62BCC">
        <w:rPr>
          <w:rFonts w:eastAsia="Gulim" w:cs="Arial"/>
          <w:lang w:eastAsia="ko-KR"/>
        </w:rPr>
        <w:t xml:space="preserve">Microsoft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Microsoft </w:t>
      </w: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가상화</w:t>
      </w:r>
    </w:p>
    <w:p w14:paraId="68886931" w14:textId="77777777" w:rsidR="009A4C7C" w:rsidRPr="00E62BCC" w:rsidRDefault="00FE3B33" w:rsidP="009A4C7C">
      <w:pPr>
        <w:pStyle w:val="PURBody-Indented"/>
        <w:rPr>
          <w:rFonts w:eastAsia="Gulim" w:cs="Arial"/>
        </w:rPr>
      </w:pPr>
      <w:r w:rsidRPr="00E62BCC">
        <w:rPr>
          <w:rFonts w:eastAsia="Gulim" w:cs="Arial"/>
        </w:rPr>
        <w:t>다음</w:t>
      </w:r>
      <w:r w:rsidRPr="00E62BCC">
        <w:rPr>
          <w:rFonts w:eastAsia="Gulim" w:cs="Arial"/>
        </w:rPr>
        <w:t xml:space="preserve"> Microsoft </w:t>
      </w:r>
      <w:r w:rsidRPr="00E62BCC">
        <w:rPr>
          <w:rFonts w:eastAsia="Gulim" w:cs="Arial"/>
        </w:rPr>
        <w:t>제품은</w:t>
      </w:r>
      <w:r w:rsidRPr="00E62BCC">
        <w:rPr>
          <w:rFonts w:eastAsia="Gulim" w:cs="Arial"/>
        </w:rPr>
        <w:t xml:space="preserve"> Microsoft Application Virtualization Hosting for Desktops </w:t>
      </w:r>
      <w:r w:rsidRPr="00E62BCC">
        <w:rPr>
          <w:rFonts w:eastAsia="Gulim" w:cs="Arial"/>
        </w:rPr>
        <w:t>또는</w:t>
      </w:r>
      <w:r w:rsidRPr="00E62BCC">
        <w:rPr>
          <w:rFonts w:eastAsia="Gulim" w:cs="Arial"/>
        </w:rPr>
        <w:t xml:space="preserve"> </w:t>
      </w:r>
      <w:r w:rsidRPr="00E62BCC">
        <w:rPr>
          <w:rFonts w:eastAsia="Gulim" w:cs="Arial"/>
        </w:rPr>
        <w:t>다른</w:t>
      </w:r>
      <w:r w:rsidRPr="00E62BCC">
        <w:rPr>
          <w:rFonts w:eastAsia="Gulim" w:cs="Arial"/>
        </w:rPr>
        <w:t xml:space="preserve"> </w:t>
      </w:r>
      <w:r w:rsidRPr="00E62BCC">
        <w:rPr>
          <w:rFonts w:eastAsia="Gulim" w:cs="Arial"/>
        </w:rPr>
        <w:t>제</w:t>
      </w:r>
      <w:r w:rsidRPr="00E62BCC">
        <w:rPr>
          <w:rFonts w:eastAsia="Gulim" w:cs="Arial"/>
        </w:rPr>
        <w:t>3</w:t>
      </w:r>
      <w:r w:rsidRPr="00E62BCC">
        <w:rPr>
          <w:rFonts w:eastAsia="Gulim" w:cs="Arial"/>
        </w:rPr>
        <w:t>자</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w:t>
      </w:r>
      <w:r w:rsidRPr="00E62BCC">
        <w:rPr>
          <w:rFonts w:eastAsia="Gulim" w:cs="Arial"/>
        </w:rPr>
        <w:t xml:space="preserve"> </w:t>
      </w:r>
      <w:r w:rsidRPr="00E62BCC">
        <w:rPr>
          <w:rFonts w:eastAsia="Gulim" w:cs="Arial"/>
        </w:rPr>
        <w:t>가상화</w:t>
      </w:r>
      <w:r w:rsidRPr="00E62BCC">
        <w:rPr>
          <w:rFonts w:eastAsia="Gulim" w:cs="Arial"/>
        </w:rPr>
        <w:t xml:space="preserve"> </w:t>
      </w:r>
      <w:r w:rsidRPr="00E62BCC">
        <w:rPr>
          <w:rFonts w:eastAsia="Gulim" w:cs="Arial"/>
        </w:rPr>
        <w:t>기술과</w:t>
      </w:r>
      <w:r w:rsidRPr="00E62BCC">
        <w:rPr>
          <w:rFonts w:eastAsia="Gulim" w:cs="Arial"/>
        </w:rPr>
        <w:t xml:space="preserve"> </w:t>
      </w:r>
      <w:r w:rsidRPr="00E62BCC">
        <w:rPr>
          <w:rFonts w:eastAsia="Gulim" w:cs="Arial"/>
        </w:rPr>
        <w:t>함께</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932" w14:textId="77777777" w:rsidR="009A4C7C" w:rsidRPr="00E62BCC" w:rsidRDefault="009A4C7C" w:rsidP="009E3081">
      <w:pPr>
        <w:pStyle w:val="PURBullet-Indented"/>
        <w:rPr>
          <w:rFonts w:eastAsia="Gulim" w:cs="Arial"/>
        </w:rPr>
      </w:pPr>
      <w:r w:rsidRPr="00E62BCC">
        <w:rPr>
          <w:rFonts w:eastAsia="Gulim" w:cs="Arial"/>
        </w:rPr>
        <w:t>Microsoft Dynamics NAV 2013 R2</w:t>
      </w:r>
    </w:p>
    <w:p w14:paraId="68886933" w14:textId="77777777" w:rsidR="00A11A7A" w:rsidRPr="00E62BCC" w:rsidRDefault="009A4C7C" w:rsidP="00446366">
      <w:pPr>
        <w:pStyle w:val="PURBody-Indented"/>
        <w:rPr>
          <w:rFonts w:eastAsia="Gulim" w:cs="Arial"/>
          <w:lang w:eastAsia="ko-KR"/>
        </w:rPr>
      </w:pPr>
      <w:r w:rsidRPr="00E62BCC">
        <w:rPr>
          <w:rFonts w:eastAsia="Gulim" w:cs="Arial"/>
          <w:lang w:eastAsia="ko-KR"/>
        </w:rPr>
        <w:t>다른</w:t>
      </w:r>
      <w:r w:rsidRPr="00E62BCC">
        <w:rPr>
          <w:rFonts w:eastAsia="Gulim" w:cs="Arial"/>
          <w:lang w:eastAsia="ko-KR"/>
        </w:rPr>
        <w:t xml:space="preserve"> Microsoft </w:t>
      </w:r>
      <w:r w:rsidRPr="00E62BCC">
        <w:rPr>
          <w:rFonts w:eastAsia="Gulim" w:cs="Arial"/>
          <w:lang w:eastAsia="ko-KR"/>
        </w:rPr>
        <w:t>제품이나</w:t>
      </w:r>
      <w:r w:rsidRPr="00E62BCC">
        <w:rPr>
          <w:rFonts w:eastAsia="Gulim" w:cs="Arial"/>
          <w:lang w:eastAsia="ko-KR"/>
        </w:rPr>
        <w:t xml:space="preserve"> Microsoft </w:t>
      </w: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934" w14:textId="77777777" w:rsidR="00893CE7" w:rsidRPr="00E62BCC" w:rsidRDefault="00AD3685" w:rsidP="00CD6E9D">
      <w:pPr>
        <w:pStyle w:val="PURBody-Indented"/>
        <w:keepLines/>
        <w:ind w:left="274"/>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935" w14:textId="77777777" w:rsidR="00C079D4" w:rsidRPr="00E62BCC" w:rsidRDefault="00C079D4" w:rsidP="00C079D4">
      <w:pPr>
        <w:pStyle w:val="PURProductName"/>
        <w:rPr>
          <w:rFonts w:eastAsia="Gulim" w:cs="Arial"/>
          <w:lang w:eastAsia="ko-KR"/>
        </w:rPr>
      </w:pPr>
      <w:bookmarkStart w:id="432" w:name="_Toc363552800"/>
      <w:bookmarkStart w:id="433" w:name="_Toc363552863"/>
      <w:bookmarkStart w:id="434" w:name="_Toc378682162"/>
      <w:bookmarkStart w:id="435" w:name="_Toc378682264"/>
      <w:bookmarkStart w:id="436" w:name="_Toc371268276"/>
      <w:bookmarkStart w:id="437" w:name="_Toc371268342"/>
      <w:bookmarkStart w:id="438" w:name="_Toc381961137"/>
      <w:bookmarkStart w:id="439" w:name="_Toc381961178"/>
      <w:bookmarkStart w:id="440" w:name="_Toc299519124"/>
      <w:bookmarkStart w:id="441" w:name="_Toc299531556"/>
      <w:bookmarkStart w:id="442" w:name="_Toc299531880"/>
      <w:bookmarkStart w:id="443" w:name="_Toc299957163"/>
      <w:bookmarkStart w:id="444" w:name="_Toc346536864"/>
      <w:bookmarkStart w:id="445" w:name="_Toc346895315"/>
      <w:bookmarkStart w:id="446" w:name="_Toc339280328"/>
      <w:bookmarkStart w:id="447" w:name="_Toc339280471"/>
      <w:r w:rsidRPr="00E62BCC">
        <w:rPr>
          <w:rFonts w:eastAsia="Gulim" w:cs="Arial"/>
          <w:lang w:eastAsia="ko-KR"/>
        </w:rPr>
        <w:t>Microsoft Application Virtualization for Remote Desktop Services</w:t>
      </w:r>
      <w:bookmarkEnd w:id="432"/>
      <w:bookmarkEnd w:id="433"/>
      <w:bookmarkEnd w:id="434"/>
      <w:bookmarkEnd w:id="435"/>
      <w:bookmarkEnd w:id="436"/>
      <w:bookmarkEnd w:id="437"/>
      <w:bookmarkEnd w:id="438"/>
      <w:bookmarkEnd w:id="439"/>
      <w:r w:rsidRPr="00E62BCC">
        <w:rPr>
          <w:rFonts w:eastAsia="Gulim" w:cs="Arial"/>
        </w:rPr>
        <w:fldChar w:fldCharType="begin"/>
      </w:r>
      <w:r w:rsidRPr="00E62BCC">
        <w:rPr>
          <w:rFonts w:eastAsia="Gulim" w:cs="Arial"/>
          <w:lang w:eastAsia="ko-KR"/>
        </w:rPr>
        <w:instrText>XE "Microsoft Application Virtualization for Remote Desktop Services"</w:instrText>
      </w:r>
      <w:r w:rsidRPr="00E62BCC">
        <w:rPr>
          <w:rFonts w:eastAsia="Gulim" w:cs="Arial"/>
        </w:rPr>
        <w:fldChar w:fldCharType="end"/>
      </w:r>
    </w:p>
    <w:p w14:paraId="68886936" w14:textId="77777777" w:rsidR="00C079D4" w:rsidRPr="00E62BCC" w:rsidRDefault="00C079D4" w:rsidP="00C079D4">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3A0C05" w14:paraId="68886939" w14:textId="77777777" w:rsidTr="00E964A3">
        <w:tc>
          <w:tcPr>
            <w:tcW w:w="2477" w:type="pct"/>
            <w:gridSpan w:val="2"/>
            <w:tcBorders>
              <w:top w:val="single" w:sz="4" w:space="0" w:color="auto"/>
              <w:bottom w:val="nil"/>
            </w:tcBorders>
          </w:tcPr>
          <w:p w14:paraId="68886937" w14:textId="77777777" w:rsidR="007331A1" w:rsidRPr="003A0C05" w:rsidRDefault="007331A1" w:rsidP="007331A1">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23" w:type="pct"/>
            <w:gridSpan w:val="2"/>
            <w:tcBorders>
              <w:top w:val="single" w:sz="4" w:space="0" w:color="auto"/>
              <w:bottom w:val="nil"/>
            </w:tcBorders>
          </w:tcPr>
          <w:p w14:paraId="68886938" w14:textId="77777777" w:rsidR="007331A1" w:rsidRPr="003A0C05" w:rsidRDefault="007331A1" w:rsidP="007331A1">
            <w:pPr>
              <w:pStyle w:val="PURLMSH"/>
              <w:rPr>
                <w:rFonts w:eastAsia="Gulim" w:cs="Arial"/>
                <w:i/>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7331A1" w:rsidRPr="00E62BCC" w14:paraId="6888693B"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6888693A" w14:textId="77777777" w:rsidR="007331A1" w:rsidRPr="00E62BCC" w:rsidRDefault="007331A1" w:rsidP="007331A1">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7331A1" w:rsidRPr="00E62BCC" w14:paraId="6888693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6888693C" w14:textId="77777777" w:rsidR="007331A1" w:rsidRPr="00E62BCC" w:rsidRDefault="007331A1" w:rsidP="007331A1">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93D" w14:textId="77777777" w:rsidR="007331A1" w:rsidRPr="00E62BCC" w:rsidRDefault="007331A1" w:rsidP="007331A1">
            <w:pPr>
              <w:pStyle w:val="PURBullet-Indented"/>
              <w:rPr>
                <w:rFonts w:eastAsia="Gulim" w:cs="Arial"/>
                <w:b/>
                <w:bCs/>
              </w:rPr>
            </w:pPr>
            <w:r w:rsidRPr="00E62BCC">
              <w:rPr>
                <w:rFonts w:eastAsia="Gulim" w:cs="Arial"/>
              </w:rPr>
              <w:t xml:space="preserve">Windows Server 2012 </w:t>
            </w:r>
            <w:r w:rsidRPr="00E62BCC">
              <w:rPr>
                <w:rFonts w:eastAsia="Gulim" w:cs="Arial"/>
              </w:rPr>
              <w:t>원격</w:t>
            </w:r>
            <w:r w:rsidRPr="00E62BCC">
              <w:rPr>
                <w:rFonts w:eastAsia="Gulim" w:cs="Arial"/>
              </w:rPr>
              <w:t xml:space="preserve"> </w:t>
            </w:r>
            <w:r w:rsidRPr="00E62BCC">
              <w:rPr>
                <w:rFonts w:eastAsia="Gulim" w:cs="Arial"/>
              </w:rPr>
              <w:t>데스크톱</w:t>
            </w:r>
            <w:r w:rsidRPr="00E62BCC">
              <w:rPr>
                <w:rFonts w:eastAsia="Gulim" w:cs="Arial"/>
              </w:rPr>
              <w:t xml:space="preserve"> </w:t>
            </w:r>
            <w:r w:rsidRPr="00E62BCC">
              <w:rPr>
                <w:rFonts w:eastAsia="Gulim" w:cs="Arial"/>
              </w:rPr>
              <w:t>서비스</w:t>
            </w:r>
            <w:r w:rsidRPr="00E62BCC">
              <w:rPr>
                <w:rFonts w:eastAsia="Gulim" w:cs="Arial"/>
              </w:rPr>
              <w:t xml:space="preserve"> SAL</w:t>
            </w:r>
          </w:p>
        </w:tc>
      </w:tr>
    </w:tbl>
    <w:p w14:paraId="6888693F" w14:textId="77777777" w:rsidR="00C079D4" w:rsidRPr="00E62BCC" w:rsidRDefault="00C079D4" w:rsidP="00C079D4">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940" w14:textId="77777777" w:rsidR="00C079D4" w:rsidRPr="00E62BCC" w:rsidRDefault="00C079D4" w:rsidP="00C079D4">
      <w:pPr>
        <w:pStyle w:val="PURBlueStrong-Indented"/>
        <w:rPr>
          <w:rFonts w:eastAsia="Gulim" w:cs="Arial"/>
        </w:rPr>
      </w:pPr>
      <w:r w:rsidRPr="00E62BCC">
        <w:rPr>
          <w:rFonts w:eastAsia="Gulim" w:cs="Arial"/>
        </w:rPr>
        <w:t>액세스</w:t>
      </w:r>
      <w:r w:rsidRPr="00E62BCC">
        <w:rPr>
          <w:rFonts w:eastAsia="Gulim" w:cs="Arial"/>
        </w:rPr>
        <w:t xml:space="preserve"> </w:t>
      </w:r>
      <w:r w:rsidRPr="00E62BCC">
        <w:rPr>
          <w:rFonts w:eastAsia="Gulim" w:cs="Arial"/>
        </w:rPr>
        <w:t>권한만</w:t>
      </w:r>
    </w:p>
    <w:p w14:paraId="68886941" w14:textId="77777777" w:rsidR="00C079D4" w:rsidRPr="00E62BCC" w:rsidRDefault="00C079D4" w:rsidP="00C079D4">
      <w:pPr>
        <w:pStyle w:val="PURBody-Indented"/>
        <w:rPr>
          <w:rFonts w:eastAsia="Gulim" w:cs="Arial"/>
          <w:lang w:eastAsia="ko-KR"/>
        </w:rPr>
      </w:pP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Windows Server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Cloud Platform Guest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추가적으로</w:t>
      </w:r>
      <w:r w:rsidRPr="00E62BCC">
        <w:rPr>
          <w:rFonts w:eastAsia="Gulim" w:cs="Arial"/>
          <w:lang w:eastAsia="ko-KR"/>
        </w:rPr>
        <w:t xml:space="preserve"> </w:t>
      </w:r>
      <w:r w:rsidRPr="00E62BCC">
        <w:rPr>
          <w:rFonts w:eastAsia="Gulim" w:cs="Arial"/>
          <w:lang w:eastAsia="ko-KR"/>
        </w:rPr>
        <w:t>설명된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Microsoft Application Virtualization for Remote Desktop Services</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942" w14:textId="77777777" w:rsidR="00C079D4" w:rsidRPr="00E62BCC" w:rsidRDefault="00C079D4" w:rsidP="00C079D4">
      <w:pPr>
        <w:pStyle w:val="PURBlueStrong-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p>
    <w:p w14:paraId="68886943" w14:textId="77777777" w:rsidR="00C079D4" w:rsidRPr="00E62BCC" w:rsidRDefault="00C079D4" w:rsidP="00C079D4">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섹션의</w:t>
      </w:r>
      <w:r w:rsidRPr="00E62BCC">
        <w:rPr>
          <w:rFonts w:eastAsia="Gulim" w:cs="Arial"/>
          <w:lang w:eastAsia="ko-KR"/>
        </w:rPr>
        <w:t xml:space="preserve"> Windows Server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Windows Server 2012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Cloud Platform Guest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Cloud Platform Guest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별도로</w:t>
      </w:r>
      <w:r w:rsidRPr="00E62BCC">
        <w:rPr>
          <w:rFonts w:eastAsia="Gulim" w:cs="Arial"/>
          <w:lang w:eastAsia="ko-KR"/>
        </w:rPr>
        <w:t xml:space="preserve"> </w:t>
      </w:r>
      <w:r w:rsidRPr="00E62BCC">
        <w:rPr>
          <w:rFonts w:eastAsia="Gulim" w:cs="Arial"/>
          <w:lang w:eastAsia="ko-KR"/>
        </w:rPr>
        <w:t>허여해야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귀하에게는</w:t>
      </w:r>
      <w:r w:rsidRPr="00E62BCC">
        <w:rPr>
          <w:rFonts w:eastAsia="Gulim" w:cs="Arial"/>
          <w:lang w:eastAsia="ko-KR"/>
        </w:rPr>
        <w:t xml:space="preserve"> Windows Server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944" w14:textId="77777777" w:rsidR="00C079D4" w:rsidRPr="00E62BCC" w:rsidRDefault="00AD3685" w:rsidP="00CD6E9D">
      <w:pPr>
        <w:pStyle w:val="PURBody-Indented"/>
        <w:keepLines/>
        <w:ind w:left="274"/>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945" w14:textId="7F156C50" w:rsidR="009A4C7C" w:rsidRPr="00E62BCC" w:rsidRDefault="009A4C7C" w:rsidP="009A4C7C">
      <w:pPr>
        <w:pStyle w:val="PURProductName"/>
        <w:rPr>
          <w:rFonts w:eastAsia="Gulim" w:cs="Arial"/>
          <w:lang w:eastAsia="ko-KR"/>
        </w:rPr>
      </w:pPr>
      <w:bookmarkStart w:id="448" w:name="_Toc363552801"/>
      <w:bookmarkStart w:id="449" w:name="_Toc363552864"/>
      <w:bookmarkStart w:id="450" w:name="_Toc378682163"/>
      <w:bookmarkStart w:id="451" w:name="_Toc378682265"/>
      <w:bookmarkStart w:id="452" w:name="_Toc371268277"/>
      <w:bookmarkStart w:id="453" w:name="_Toc371268343"/>
      <w:bookmarkStart w:id="454" w:name="_Toc381961138"/>
      <w:bookmarkStart w:id="455" w:name="_Toc381961179"/>
      <w:r w:rsidRPr="00E62BCC">
        <w:rPr>
          <w:rFonts w:eastAsia="Gulim" w:cs="Arial"/>
          <w:lang w:eastAsia="ko-KR"/>
        </w:rPr>
        <w:t>Microsoft Dynamics AX 2012</w:t>
      </w:r>
      <w:bookmarkEnd w:id="440"/>
      <w:bookmarkEnd w:id="441"/>
      <w:bookmarkEnd w:id="442"/>
      <w:bookmarkEnd w:id="443"/>
      <w:r w:rsidRPr="00E62BCC">
        <w:rPr>
          <w:rFonts w:eastAsia="Gulim" w:cs="Arial"/>
          <w:lang w:eastAsia="ko-KR"/>
        </w:rPr>
        <w:t xml:space="preserve"> </w:t>
      </w:r>
      <w:bookmarkEnd w:id="444"/>
      <w:bookmarkEnd w:id="445"/>
      <w:bookmarkEnd w:id="446"/>
      <w:bookmarkEnd w:id="447"/>
      <w:bookmarkEnd w:id="448"/>
      <w:bookmarkEnd w:id="449"/>
      <w:bookmarkEnd w:id="450"/>
      <w:bookmarkEnd w:id="451"/>
      <w:bookmarkEnd w:id="452"/>
      <w:bookmarkEnd w:id="453"/>
      <w:r w:rsidRPr="00E62BCC">
        <w:rPr>
          <w:rFonts w:eastAsia="Gulim" w:cs="Arial"/>
          <w:lang w:eastAsia="ko-KR"/>
        </w:rPr>
        <w:t>R</w:t>
      </w:r>
      <w:r w:rsidR="00B05E43">
        <w:rPr>
          <w:rFonts w:eastAsia="Gulim" w:cs="Arial"/>
          <w:lang w:eastAsia="ko-KR"/>
        </w:rPr>
        <w:t>2</w:t>
      </w:r>
      <w:bookmarkEnd w:id="454"/>
      <w:bookmarkEnd w:id="455"/>
      <w:r w:rsidRPr="00E62BCC">
        <w:rPr>
          <w:rFonts w:eastAsia="Gulim" w:cs="Arial"/>
        </w:rPr>
        <w:fldChar w:fldCharType="begin"/>
      </w:r>
      <w:r w:rsidRPr="00E62BCC">
        <w:rPr>
          <w:rFonts w:eastAsia="Gulim" w:cs="Arial"/>
          <w:lang w:eastAsia="ko-KR"/>
        </w:rPr>
        <w:instrText>XE "Microsoft Dynamics AX 2012 R3"</w:instrText>
      </w:r>
      <w:r w:rsidRPr="00E62BCC">
        <w:rPr>
          <w:rFonts w:eastAsia="Gulim" w:cs="Arial"/>
        </w:rPr>
        <w:fldChar w:fldCharType="end"/>
      </w:r>
    </w:p>
    <w:p w14:paraId="68886946"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RPr="003A0C05" w14:paraId="68886949" w14:textId="77777777" w:rsidTr="0015145F">
        <w:tc>
          <w:tcPr>
            <w:tcW w:w="2547" w:type="pct"/>
          </w:tcPr>
          <w:p w14:paraId="68886947" w14:textId="77777777" w:rsidR="00831C1F" w:rsidRPr="003A0C05" w:rsidRDefault="00831C1F"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453" w:type="pct"/>
            <w:gridSpan w:val="2"/>
          </w:tcPr>
          <w:p w14:paraId="68886948" w14:textId="77777777" w:rsidR="00831C1F" w:rsidRPr="003A0C05" w:rsidRDefault="004F154D" w:rsidP="00831C1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9A4C7C" w:rsidRPr="003A0C05" w14:paraId="6888694C" w14:textId="77777777" w:rsidTr="0015145F">
        <w:tc>
          <w:tcPr>
            <w:tcW w:w="2547" w:type="pct"/>
          </w:tcPr>
          <w:p w14:paraId="6888694A" w14:textId="77777777" w:rsidR="009A4C7C" w:rsidRPr="003A0C05" w:rsidRDefault="006B55FB" w:rsidP="00803002">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453" w:type="pct"/>
            <w:gridSpan w:val="2"/>
          </w:tcPr>
          <w:p w14:paraId="6888694B" w14:textId="77777777" w:rsidR="009A4C7C" w:rsidRPr="003A0C05" w:rsidRDefault="003B0799"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B90B55" w:rsidRPr="00E62BCC" w14:paraId="6888694E" w14:textId="77777777" w:rsidTr="0015145F">
        <w:trPr>
          <w:trHeight w:val="20"/>
        </w:trPr>
        <w:tc>
          <w:tcPr>
            <w:tcW w:w="5000" w:type="pct"/>
            <w:gridSpan w:val="3"/>
            <w:shd w:val="clear" w:color="auto" w:fill="E5EEF7"/>
          </w:tcPr>
          <w:p w14:paraId="6888694D" w14:textId="77777777" w:rsidR="00B90B55" w:rsidRPr="00E62BCC" w:rsidRDefault="00B90B55" w:rsidP="002351F3">
            <w:pPr>
              <w:pStyle w:val="PURTableHeaderBlue"/>
              <w:rPr>
                <w:rFonts w:eastAsia="Gulim" w:cs="Arial"/>
                <w:lang w:eastAsia="ko-KR"/>
              </w:rPr>
            </w:pPr>
            <w:r w:rsidRPr="00E62BCC">
              <w:rPr>
                <w:rFonts w:eastAsia="Gulim" w:cs="Arial"/>
                <w:lang w:eastAsia="ko-KR"/>
              </w:rPr>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(SAL)</w:t>
            </w:r>
          </w:p>
        </w:tc>
      </w:tr>
      <w:tr w:rsidR="00411C10" w:rsidRPr="00E62BCC" w14:paraId="68886957" w14:textId="77777777" w:rsidTr="0015145F">
        <w:tblPrEx>
          <w:tblBorders>
            <w:top w:val="none" w:sz="0" w:space="0" w:color="auto"/>
            <w:bottom w:val="none" w:sz="0" w:space="0" w:color="auto"/>
          </w:tblBorders>
        </w:tblPrEx>
        <w:tc>
          <w:tcPr>
            <w:tcW w:w="2571" w:type="pct"/>
            <w:gridSpan w:val="2"/>
          </w:tcPr>
          <w:p w14:paraId="6888694F" w14:textId="77777777" w:rsidR="00411C10" w:rsidRPr="00E62BCC" w:rsidRDefault="00411C10" w:rsidP="00411C10">
            <w:pPr>
              <w:pStyle w:val="PURBody-Indented"/>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950" w14:textId="1909EAA0" w:rsidR="00411C10" w:rsidRPr="00E62BCC" w:rsidRDefault="00411C10" w:rsidP="00411C10">
            <w:pPr>
              <w:pStyle w:val="PURBullet-Indented"/>
              <w:rPr>
                <w:rFonts w:eastAsia="Gulim" w:cs="Arial"/>
              </w:rPr>
            </w:pPr>
            <w:r w:rsidRPr="00E62BCC">
              <w:rPr>
                <w:rFonts w:eastAsia="Gulim" w:cs="Arial"/>
              </w:rPr>
              <w:t>Microsoft Dynamics AX 2012 R</w:t>
            </w:r>
            <w:r w:rsidR="00B05E43">
              <w:rPr>
                <w:rFonts w:eastAsia="Gulim" w:cs="Arial"/>
              </w:rPr>
              <w:t>2</w:t>
            </w:r>
            <w:r w:rsidRPr="00E62BCC">
              <w:rPr>
                <w:rFonts w:eastAsia="Gulim" w:cs="Arial"/>
              </w:rPr>
              <w:t xml:space="preserve"> Self-Serve SAL </w:t>
            </w:r>
            <w:r w:rsidRPr="00E62BCC">
              <w:rPr>
                <w:rFonts w:eastAsia="Gulim" w:cs="Arial"/>
              </w:rPr>
              <w:t>또는</w:t>
            </w:r>
          </w:p>
          <w:p w14:paraId="68886951" w14:textId="69FA905A" w:rsidR="00411C10" w:rsidRPr="00E62BCC" w:rsidRDefault="00411C10" w:rsidP="00411C10">
            <w:pPr>
              <w:pStyle w:val="PURBullet-Indented"/>
              <w:rPr>
                <w:rFonts w:eastAsia="Gulim" w:cs="Arial"/>
              </w:rPr>
            </w:pPr>
            <w:r w:rsidRPr="00E62BCC">
              <w:rPr>
                <w:rFonts w:eastAsia="Gulim" w:cs="Arial"/>
              </w:rPr>
              <w:t>Microsoft Dynamics AX 2012 R</w:t>
            </w:r>
            <w:r w:rsidR="00B05E43">
              <w:rPr>
                <w:rFonts w:eastAsia="Gulim" w:cs="Arial"/>
              </w:rPr>
              <w:t>2</w:t>
            </w:r>
            <w:r w:rsidRPr="00E62BCC">
              <w:rPr>
                <w:rFonts w:eastAsia="Gulim" w:cs="Arial"/>
              </w:rPr>
              <w:t xml:space="preserve"> Task SAL, </w:t>
            </w:r>
            <w:r w:rsidRPr="00E62BCC">
              <w:rPr>
                <w:rFonts w:eastAsia="Gulim" w:cs="Arial"/>
              </w:rPr>
              <w:t>또는</w:t>
            </w:r>
          </w:p>
          <w:p w14:paraId="68886952" w14:textId="5D00DFF2" w:rsidR="00411C10" w:rsidRPr="00E62BCC" w:rsidRDefault="00411C10" w:rsidP="00411C10">
            <w:pPr>
              <w:pStyle w:val="PURBullet-Indented"/>
              <w:rPr>
                <w:rFonts w:eastAsia="Gulim" w:cs="Arial"/>
              </w:rPr>
            </w:pPr>
            <w:r w:rsidRPr="00E62BCC">
              <w:rPr>
                <w:rFonts w:eastAsia="Gulim" w:cs="Arial"/>
              </w:rPr>
              <w:t>Microsoft Dynamics AX 2012 R</w:t>
            </w:r>
            <w:r w:rsidR="00B05E43">
              <w:rPr>
                <w:rFonts w:eastAsia="Gulim" w:cs="Arial"/>
              </w:rPr>
              <w:t>2</w:t>
            </w:r>
            <w:r w:rsidRPr="00E62BCC">
              <w:rPr>
                <w:rFonts w:eastAsia="Gulim" w:cs="Arial"/>
              </w:rPr>
              <w:t xml:space="preserve"> Functional SAL </w:t>
            </w:r>
            <w:r w:rsidRPr="00E62BCC">
              <w:rPr>
                <w:rFonts w:eastAsia="Gulim" w:cs="Arial"/>
              </w:rPr>
              <w:t>또는</w:t>
            </w:r>
          </w:p>
          <w:p w14:paraId="68886953" w14:textId="3AE5CBD0" w:rsidR="00411C10" w:rsidRPr="00A93C3C" w:rsidRDefault="00411C10" w:rsidP="00204150">
            <w:pPr>
              <w:pStyle w:val="PURBullet-Indented"/>
              <w:rPr>
                <w:rFonts w:eastAsia="Gulim" w:cs="Arial"/>
                <w:b/>
                <w:szCs w:val="19"/>
                <w:lang w:val="pt-BR"/>
              </w:rPr>
            </w:pPr>
            <w:r w:rsidRPr="00E62BCC">
              <w:rPr>
                <w:rFonts w:eastAsia="Gulim" w:cs="Arial"/>
              </w:rPr>
              <w:lastRenderedPageBreak/>
              <w:t>Microsoft Dynamics AX 2012 R</w:t>
            </w:r>
            <w:r w:rsidR="00B05E43">
              <w:rPr>
                <w:rFonts w:eastAsia="Gulim" w:cs="Arial"/>
              </w:rPr>
              <w:t>2</w:t>
            </w:r>
            <w:r w:rsidRPr="00E62BCC">
              <w:rPr>
                <w:rFonts w:eastAsia="Gulim" w:cs="Arial"/>
              </w:rPr>
              <w:t xml:space="preserve"> Enterprise SAL</w:t>
            </w:r>
          </w:p>
          <w:p w14:paraId="68886954" w14:textId="77777777" w:rsidR="00A93C3C" w:rsidRPr="00E62BCC" w:rsidRDefault="00A93C3C" w:rsidP="00A93C3C">
            <w:pPr>
              <w:pStyle w:val="PURBullet-Indented"/>
              <w:numPr>
                <w:ilvl w:val="0"/>
                <w:numId w:val="0"/>
              </w:numPr>
              <w:ind w:left="270"/>
              <w:rPr>
                <w:rFonts w:eastAsia="Gulim" w:cs="Arial"/>
                <w:b/>
                <w:szCs w:val="19"/>
                <w:lang w:val="pt-BR"/>
              </w:rPr>
            </w:pPr>
          </w:p>
        </w:tc>
        <w:tc>
          <w:tcPr>
            <w:tcW w:w="2429" w:type="pct"/>
          </w:tcPr>
          <w:p w14:paraId="68886955" w14:textId="77777777" w:rsidR="00411C10" w:rsidRPr="00E62BCC" w:rsidRDefault="00411C10" w:rsidP="00411C10">
            <w:pPr>
              <w:pStyle w:val="PURBody-Indented"/>
              <w:rPr>
                <w:rFonts w:eastAsia="Gulim" w:cs="Arial"/>
              </w:rPr>
            </w:pPr>
          </w:p>
          <w:p w14:paraId="68886956" w14:textId="77777777" w:rsidR="00411C10" w:rsidRPr="00E62BCC" w:rsidRDefault="00411C10" w:rsidP="00830DCA">
            <w:pPr>
              <w:pStyle w:val="PURBullet-Indented"/>
              <w:numPr>
                <w:ilvl w:val="0"/>
                <w:numId w:val="0"/>
              </w:numPr>
              <w:ind w:left="810"/>
              <w:rPr>
                <w:rFonts w:eastAsia="Gulim" w:cs="Arial"/>
                <w:lang w:val="pt-BR"/>
              </w:rPr>
            </w:pPr>
          </w:p>
        </w:tc>
      </w:tr>
    </w:tbl>
    <w:p w14:paraId="68886958" w14:textId="77777777" w:rsidR="009A4C7C" w:rsidRPr="00E62BCC" w:rsidRDefault="009A4C7C" w:rsidP="0085206E">
      <w:pPr>
        <w:pStyle w:val="PURADDITIONALTERMSHEADERMB"/>
        <w:rPr>
          <w:rFonts w:eastAsia="Gulim" w:cs="Arial"/>
          <w:lang w:eastAsia="ko-KR"/>
        </w:rPr>
      </w:pPr>
      <w:r w:rsidRPr="00E62BCC">
        <w:rPr>
          <w:rFonts w:eastAsia="Gulim" w:cs="Arial"/>
          <w:lang w:eastAsia="ko-KR"/>
        </w:rPr>
        <w:lastRenderedPageBreak/>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95B" w14:textId="77777777" w:rsidR="00411C10" w:rsidRPr="00E62BCC" w:rsidRDefault="00411C10" w:rsidP="00411C10">
      <w:pPr>
        <w:pStyle w:val="PURBlueStrong"/>
        <w:rPr>
          <w:rFonts w:eastAsia="Gulim" w:cs="Arial"/>
          <w:lang w:eastAsia="ko-KR"/>
        </w:rPr>
      </w:pPr>
      <w:r w:rsidRPr="00E62BCC">
        <w:rPr>
          <w:rStyle w:val="PURBlueStrongChar"/>
          <w:rFonts w:eastAsia="Gulim" w:cs="Arial"/>
          <w:smallCaps/>
          <w:lang w:eastAsia="ko-KR"/>
        </w:rPr>
        <w:t>SAL</w:t>
      </w:r>
      <w:r w:rsidRPr="00E62BCC">
        <w:rPr>
          <w:rStyle w:val="PURBlueStrongChar"/>
          <w:rFonts w:eastAsia="Gulim" w:cs="Arial"/>
          <w:smallCaps/>
          <w:lang w:eastAsia="ko-KR"/>
        </w:rPr>
        <w:t>의</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유형</w:t>
      </w:r>
    </w:p>
    <w:p w14:paraId="6888695C" w14:textId="77777777" w:rsidR="00B10A08" w:rsidRPr="00E62BCC" w:rsidRDefault="00411C10" w:rsidP="00411C10">
      <w:pPr>
        <w:pStyle w:val="PURBlueStrong"/>
        <w:rPr>
          <w:rFonts w:eastAsia="Gulim" w:cs="Arial"/>
          <w:lang w:eastAsia="ko-KR"/>
        </w:rPr>
      </w:pPr>
      <w:r w:rsidRPr="00E62BCC">
        <w:rPr>
          <w:rFonts w:eastAsia="Gulim" w:cs="Arial"/>
          <w:smallCaps w:val="0"/>
          <w:color w:val="404040" w:themeColor="text1" w:themeTint="BF"/>
          <w:lang w:eastAsia="ko-KR"/>
        </w:rPr>
        <w:t>위에</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나열된</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모든</w:t>
      </w:r>
      <w:r w:rsidRPr="00E62BCC">
        <w:rPr>
          <w:rFonts w:eastAsia="Gulim" w:cs="Arial"/>
          <w:smallCaps w:val="0"/>
          <w:color w:val="404040" w:themeColor="text1" w:themeTint="BF"/>
          <w:lang w:eastAsia="ko-KR"/>
        </w:rPr>
        <w:t xml:space="preserve"> SAL</w:t>
      </w:r>
      <w:r w:rsidRPr="00E62BCC">
        <w:rPr>
          <w:rFonts w:eastAsia="Gulim" w:cs="Arial"/>
          <w:smallCaps w:val="0"/>
          <w:color w:val="404040" w:themeColor="text1" w:themeTint="BF"/>
          <w:lang w:eastAsia="ko-KR"/>
        </w:rPr>
        <w:t>이</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사용자</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및</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장치</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유형에</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제공됩니다</w:t>
      </w:r>
      <w:r w:rsidRPr="00E62BCC">
        <w:rPr>
          <w:rFonts w:eastAsia="Gulim" w:cs="Arial"/>
          <w:smallCaps w:val="0"/>
          <w:color w:val="404040" w:themeColor="text1" w:themeTint="BF"/>
          <w:lang w:eastAsia="ko-KR"/>
        </w:rPr>
        <w:t>.</w:t>
      </w:r>
    </w:p>
    <w:p w14:paraId="6888695D" w14:textId="77777777" w:rsidR="00411C10" w:rsidRPr="00E62BCC" w:rsidRDefault="00411C10" w:rsidP="00411C10">
      <w:pPr>
        <w:pStyle w:val="PURBlueStrong"/>
        <w:rPr>
          <w:rFonts w:eastAsia="Gulim" w:cs="Arial"/>
          <w:lang w:eastAsia="ko-KR"/>
        </w:rPr>
      </w:pPr>
      <w:r w:rsidRPr="00E62BCC">
        <w:rPr>
          <w:rStyle w:val="PURBlueStrongChar"/>
          <w:rFonts w:eastAsia="Gulim" w:cs="Arial"/>
          <w:smallCaps/>
          <w:lang w:eastAsia="ko-KR"/>
        </w:rPr>
        <w:t xml:space="preserve">SAL </w:t>
      </w:r>
      <w:r w:rsidRPr="00E62BCC">
        <w:rPr>
          <w:rStyle w:val="PURBlueStrongChar"/>
          <w:rFonts w:eastAsia="Gulim" w:cs="Arial"/>
          <w:smallCaps/>
          <w:lang w:eastAsia="ko-KR"/>
        </w:rPr>
        <w:t>필요</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없음</w:t>
      </w:r>
    </w:p>
    <w:p w14:paraId="6888695E" w14:textId="10DCEBA0" w:rsidR="009A4C7C" w:rsidRPr="00E62BCC" w:rsidRDefault="00411C10" w:rsidP="009A4C7C">
      <w:pPr>
        <w:pStyle w:val="PURBody-Indented"/>
        <w:rPr>
          <w:rFonts w:eastAsia="Gulim" w:cs="Arial"/>
          <w:lang w:eastAsia="ko-KR"/>
        </w:rPr>
      </w:pPr>
      <w:r w:rsidRPr="00E62BCC">
        <w:rPr>
          <w:rFonts w:eastAsia="Gulim" w:cs="Arial"/>
          <w:lang w:eastAsia="ko-KR"/>
        </w:rPr>
        <w:t>감사</w:t>
      </w:r>
      <w:r w:rsidRPr="00E62BCC">
        <w:rPr>
          <w:rFonts w:eastAsia="Gulim" w:cs="Arial"/>
          <w:lang w:eastAsia="ko-KR"/>
        </w:rPr>
        <w:t xml:space="preserve"> </w:t>
      </w:r>
      <w:r w:rsidRPr="00E62BCC">
        <w:rPr>
          <w:rFonts w:eastAsia="Gulim" w:cs="Arial"/>
          <w:lang w:eastAsia="ko-KR"/>
        </w:rPr>
        <w:t>프로세스와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전문</w:t>
      </w:r>
      <w:r w:rsidRPr="00E62BCC">
        <w:rPr>
          <w:rFonts w:eastAsia="Gulim" w:cs="Arial"/>
          <w:lang w:eastAsia="ko-KR"/>
        </w:rPr>
        <w:t xml:space="preserve"> </w:t>
      </w:r>
      <w:r w:rsidRPr="00E62BCC">
        <w:rPr>
          <w:rFonts w:eastAsia="Gulim" w:cs="Arial"/>
          <w:lang w:eastAsia="ko-KR"/>
        </w:rPr>
        <w:t>회계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기장</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Microsoft Dynamics AX 2012 R</w:t>
      </w:r>
      <w:r w:rsidR="00B05E43">
        <w:rPr>
          <w:rFonts w:eastAsia="Gulim" w:cs="Arial"/>
          <w:lang w:eastAsia="ko-KR"/>
        </w:rPr>
        <w:t>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고용된</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취득하거나</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필요가</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95F" w14:textId="77777777" w:rsidR="009A4C7C" w:rsidRPr="00E62BCC" w:rsidRDefault="009A4C7C" w:rsidP="009A4C7C">
      <w:pPr>
        <w:pStyle w:val="PURBlueStrong"/>
        <w:rPr>
          <w:rFonts w:eastAsia="Gulim" w:cs="Arial"/>
          <w:lang w:eastAsia="ko-KR"/>
        </w:rPr>
      </w:pPr>
      <w:r w:rsidRPr="00E62BCC">
        <w:rPr>
          <w:rStyle w:val="PURBlueStrongChar"/>
          <w:rFonts w:eastAsia="Gulim" w:cs="Arial"/>
          <w:smallCaps/>
          <w:lang w:eastAsia="ko-KR"/>
        </w:rPr>
        <w:t>지역화</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및</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번역</w:t>
      </w:r>
    </w:p>
    <w:p w14:paraId="68886960" w14:textId="77777777" w:rsidR="009A4C7C" w:rsidRPr="00E62BCC" w:rsidRDefault="007B0B99" w:rsidP="009A4C7C">
      <w:pPr>
        <w:pStyle w:val="PURBody-Indented"/>
        <w:rPr>
          <w:rFonts w:eastAsia="Gulim" w:cs="Arial"/>
          <w:lang w:eastAsia="ko-KR"/>
        </w:rPr>
      </w:pPr>
      <w:r w:rsidRPr="00E62BCC">
        <w:rPr>
          <w:rFonts w:eastAsia="Gulim" w:cs="Arial"/>
          <w:lang w:eastAsia="ko-KR"/>
        </w:rPr>
        <w:t>Microsoft Dynamics AX</w:t>
      </w:r>
      <w:r w:rsidRPr="00E62BCC">
        <w:rPr>
          <w:rFonts w:eastAsia="Gulim" w:cs="Arial"/>
          <w:lang w:eastAsia="ko-KR"/>
        </w:rPr>
        <w:t>는</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지원되며</w:t>
      </w:r>
      <w:r w:rsidRPr="00E62BCC">
        <w:rPr>
          <w:rFonts w:eastAsia="Gulim" w:cs="Arial"/>
          <w:lang w:eastAsia="ko-KR"/>
        </w:rPr>
        <w:t xml:space="preserve"> </w:t>
      </w:r>
      <w:r w:rsidRPr="00E62BCC">
        <w:rPr>
          <w:rFonts w:eastAsia="Gulim" w:cs="Arial"/>
          <w:lang w:eastAsia="ko-KR"/>
        </w:rPr>
        <w:t>일반적으로</w:t>
      </w:r>
      <w:r w:rsidRPr="00E62BCC">
        <w:rPr>
          <w:rFonts w:eastAsia="Gulim" w:cs="Arial"/>
          <w:lang w:eastAsia="ko-KR"/>
        </w:rPr>
        <w:t xml:space="preserve"> </w:t>
      </w:r>
      <w:r w:rsidRPr="00E62BCC">
        <w:rPr>
          <w:rFonts w:eastAsia="Gulim" w:cs="Arial"/>
          <w:lang w:eastAsia="ko-KR"/>
        </w:rPr>
        <w:t>선택한</w:t>
      </w:r>
      <w:r w:rsidRPr="00E62BCC">
        <w:rPr>
          <w:rFonts w:eastAsia="Gulim" w:cs="Arial"/>
          <w:lang w:eastAsia="ko-KR"/>
        </w:rPr>
        <w:t xml:space="preserve"> </w:t>
      </w:r>
      <w:r w:rsidRPr="00E62BCC">
        <w:rPr>
          <w:rFonts w:eastAsia="Gulim" w:cs="Arial"/>
          <w:lang w:eastAsia="ko-KR"/>
        </w:rPr>
        <w:t>국가에서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언어로</w:t>
      </w:r>
      <w:r w:rsidRPr="00E62BCC">
        <w:rPr>
          <w:rFonts w:eastAsia="Gulim" w:cs="Arial"/>
          <w:lang w:eastAsia="ko-KR"/>
        </w:rPr>
        <w:t xml:space="preserve"> </w:t>
      </w:r>
      <w:r w:rsidRPr="00E62BCC">
        <w:rPr>
          <w:rFonts w:eastAsia="Gulim" w:cs="Arial"/>
          <w:lang w:eastAsia="ko-KR"/>
        </w:rPr>
        <w:t>제공됩니다</w:t>
      </w:r>
      <w:r w:rsidRPr="00E62BCC">
        <w:rPr>
          <w:rFonts w:eastAsia="Gulim" w:cs="Arial"/>
          <w:lang w:eastAsia="ko-KR"/>
        </w:rPr>
        <w:t xml:space="preserve">. Microsoft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지역화가</w:t>
      </w:r>
      <w:r w:rsidRPr="00E62BCC">
        <w:rPr>
          <w:rFonts w:eastAsia="Gulim" w:cs="Arial"/>
          <w:lang w:eastAsia="ko-KR"/>
        </w:rPr>
        <w:t xml:space="preserve"> </w:t>
      </w:r>
      <w:r w:rsidRPr="00E62BCC">
        <w:rPr>
          <w:rFonts w:eastAsia="Gulim" w:cs="Arial"/>
          <w:lang w:eastAsia="ko-KR"/>
        </w:rPr>
        <w:t>제공되는지</w:t>
      </w:r>
      <w:r w:rsidRPr="00E62BCC">
        <w:rPr>
          <w:rFonts w:eastAsia="Gulim" w:cs="Arial"/>
          <w:lang w:eastAsia="ko-KR"/>
        </w:rPr>
        <w:t xml:space="preserve"> </w:t>
      </w:r>
      <w:r w:rsidRPr="00E62BCC">
        <w:rPr>
          <w:rFonts w:eastAsia="Gulim" w:cs="Arial"/>
          <w:lang w:eastAsia="ko-KR"/>
        </w:rPr>
        <w:t>알아보려면</w:t>
      </w:r>
      <w:r w:rsidRPr="00E62BCC">
        <w:rPr>
          <w:rFonts w:eastAsia="Gulim" w:cs="Arial"/>
          <w:lang w:eastAsia="ko-KR"/>
        </w:rPr>
        <w:t xml:space="preserve"> </w:t>
      </w:r>
      <w:hyperlink r:id="rId141" w:history="1">
        <w:r w:rsidRPr="00E62BCC">
          <w:rPr>
            <w:rStyle w:val="Hyperlink"/>
            <w:rFonts w:eastAsia="Gulim" w:cs="Arial"/>
            <w:lang w:eastAsia="ko-KR"/>
          </w:rPr>
          <w:t>http://www.microsoft.com/en-us/dynamics/erp-explore-ax-capabilities.aspx</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961" w14:textId="77777777" w:rsidR="009A4C7C" w:rsidRPr="00E62BCC" w:rsidRDefault="009A4C7C" w:rsidP="009A4C7C">
      <w:pPr>
        <w:pStyle w:val="PURBody-Indented"/>
        <w:rPr>
          <w:rFonts w:eastAsia="Gulim" w:cs="Arial"/>
          <w:lang w:eastAsia="ko-KR"/>
        </w:rPr>
      </w:pP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생성된</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법률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규정이</w:t>
      </w:r>
      <w:r w:rsidRPr="00E62BCC">
        <w:rPr>
          <w:rFonts w:eastAsia="Gulim" w:cs="Arial"/>
          <w:lang w:eastAsia="ko-KR"/>
        </w:rPr>
        <w:t xml:space="preserve"> </w:t>
      </w:r>
      <w:r w:rsidRPr="00E62BCC">
        <w:rPr>
          <w:rFonts w:eastAsia="Gulim" w:cs="Arial"/>
          <w:lang w:eastAsia="ko-KR"/>
        </w:rPr>
        <w:t>지역별로</w:t>
      </w:r>
      <w:r w:rsidRPr="00E62BCC">
        <w:rPr>
          <w:rFonts w:eastAsia="Gulim" w:cs="Arial"/>
          <w:lang w:eastAsia="ko-KR"/>
        </w:rPr>
        <w:t xml:space="preserve"> </w:t>
      </w:r>
      <w:r w:rsidRPr="00E62BCC">
        <w:rPr>
          <w:rFonts w:eastAsia="Gulim" w:cs="Arial"/>
          <w:lang w:eastAsia="ko-KR"/>
        </w:rPr>
        <w:t>다르므로</w:t>
      </w:r>
      <w:r w:rsidRPr="00E62BCC">
        <w:rPr>
          <w:rFonts w:eastAsia="Gulim" w:cs="Arial"/>
          <w:lang w:eastAsia="ko-KR"/>
        </w:rPr>
        <w:t xml:space="preserve"> </w:t>
      </w:r>
      <w:r w:rsidRPr="00E62BCC">
        <w:rPr>
          <w:rFonts w:eastAsia="Gulim" w:cs="Arial"/>
          <w:lang w:eastAsia="ko-KR"/>
        </w:rPr>
        <w:t>법률이나</w:t>
      </w:r>
      <w:r w:rsidRPr="00E62BCC">
        <w:rPr>
          <w:rFonts w:eastAsia="Gulim" w:cs="Arial"/>
          <w:lang w:eastAsia="ko-KR"/>
        </w:rPr>
        <w:t xml:space="preserve"> </w:t>
      </w:r>
      <w:r w:rsidRPr="00E62BCC">
        <w:rPr>
          <w:rFonts w:eastAsia="Gulim" w:cs="Arial"/>
          <w:lang w:eastAsia="ko-KR"/>
        </w:rPr>
        <w:t>규정의</w:t>
      </w:r>
      <w:r w:rsidRPr="00E62BCC">
        <w:rPr>
          <w:rFonts w:eastAsia="Gulim" w:cs="Arial"/>
          <w:lang w:eastAsia="ko-KR"/>
        </w:rPr>
        <w:t xml:space="preserve"> </w:t>
      </w:r>
      <w:r w:rsidRPr="00E62BCC">
        <w:rPr>
          <w:rFonts w:eastAsia="Gulim" w:cs="Arial"/>
          <w:lang w:eastAsia="ko-KR"/>
        </w:rPr>
        <w:t>차이로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원래의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생성되고</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일반에게</w:t>
      </w:r>
      <w:r w:rsidRPr="00E62BCC">
        <w:rPr>
          <w:rFonts w:eastAsia="Gulim" w:cs="Arial"/>
          <w:lang w:eastAsia="ko-KR"/>
        </w:rPr>
        <w:t xml:space="preserve"> </w:t>
      </w:r>
      <w:r w:rsidRPr="00E62BCC">
        <w:rPr>
          <w:rFonts w:eastAsia="Gulim" w:cs="Arial"/>
          <w:lang w:eastAsia="ko-KR"/>
        </w:rPr>
        <w:t>상업적으로</w:t>
      </w:r>
      <w:r w:rsidRPr="00E62BCC">
        <w:rPr>
          <w:rFonts w:eastAsia="Gulim" w:cs="Arial"/>
          <w:lang w:eastAsia="ko-KR"/>
        </w:rPr>
        <w:t xml:space="preserve"> </w:t>
      </w:r>
      <w:r w:rsidRPr="00E62BCC">
        <w:rPr>
          <w:rFonts w:eastAsia="Gulim" w:cs="Arial"/>
          <w:lang w:eastAsia="ko-KR"/>
        </w:rPr>
        <w:t>제공했던</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적합성에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보장</w:t>
      </w:r>
      <w:r w:rsidRPr="00E62BCC">
        <w:rPr>
          <w:rFonts w:eastAsia="Gulim" w:cs="Arial"/>
          <w:lang w:eastAsia="ko-KR"/>
        </w:rPr>
        <w:t xml:space="preserve">, </w:t>
      </w:r>
      <w:r w:rsidRPr="00E62BCC">
        <w:rPr>
          <w:rFonts w:eastAsia="Gulim" w:cs="Arial"/>
          <w:lang w:eastAsia="ko-KR"/>
        </w:rPr>
        <w:t>보증</w:t>
      </w:r>
      <w:r w:rsidRPr="00E62BCC">
        <w:rPr>
          <w:rFonts w:eastAsia="Gulim" w:cs="Arial"/>
          <w:lang w:eastAsia="ko-KR"/>
        </w:rPr>
        <w:t>(</w:t>
      </w:r>
      <w:r w:rsidRPr="00E62BCC">
        <w:rPr>
          <w:rFonts w:eastAsia="Gulim" w:cs="Arial"/>
          <w:lang w:eastAsia="ko-KR"/>
        </w:rPr>
        <w:t>명시적</w:t>
      </w:r>
      <w:r w:rsidRPr="00E62BCC">
        <w:rPr>
          <w:rFonts w:eastAsia="Gulim" w:cs="Arial"/>
          <w:lang w:eastAsia="ko-KR"/>
        </w:rPr>
        <w:t xml:space="preserve">, </w:t>
      </w:r>
      <w:r w:rsidRPr="00E62BCC">
        <w:rPr>
          <w:rFonts w:eastAsia="Gulim" w:cs="Arial"/>
          <w:lang w:eastAsia="ko-KR"/>
        </w:rPr>
        <w:t>묵시적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방식의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확약을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적합한지</w:t>
      </w:r>
      <w:r w:rsidRPr="00E62BCC">
        <w:rPr>
          <w:rFonts w:eastAsia="Gulim" w:cs="Arial"/>
          <w:lang w:eastAsia="ko-KR"/>
        </w:rPr>
        <w:t xml:space="preserve"> </w:t>
      </w:r>
      <w:r w:rsidRPr="00E62BCC">
        <w:rPr>
          <w:rFonts w:eastAsia="Gulim" w:cs="Arial"/>
          <w:lang w:eastAsia="ko-KR"/>
        </w:rPr>
        <w:t>여부를</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영역의</w:t>
      </w:r>
      <w:r w:rsidRPr="00E62BCC">
        <w:rPr>
          <w:rFonts w:eastAsia="Gulim" w:cs="Arial"/>
          <w:lang w:eastAsia="ko-KR"/>
        </w:rPr>
        <w:t xml:space="preserve"> </w:t>
      </w:r>
      <w:r w:rsidRPr="00E62BCC">
        <w:rPr>
          <w:rFonts w:eastAsia="Gulim" w:cs="Arial"/>
          <w:lang w:eastAsia="ko-KR"/>
        </w:rPr>
        <w:t>세무</w:t>
      </w:r>
      <w:r w:rsidRPr="00E62BCC">
        <w:rPr>
          <w:rFonts w:eastAsia="Gulim" w:cs="Arial"/>
          <w:lang w:eastAsia="ko-KR"/>
        </w:rPr>
        <w:t xml:space="preserve"> </w:t>
      </w:r>
      <w:r w:rsidRPr="00E62BCC">
        <w:rPr>
          <w:rFonts w:eastAsia="Gulim" w:cs="Arial"/>
          <w:lang w:eastAsia="ko-KR"/>
        </w:rPr>
        <w:t>전문가에게</w:t>
      </w:r>
      <w:r w:rsidRPr="00E62BCC">
        <w:rPr>
          <w:rFonts w:eastAsia="Gulim" w:cs="Arial"/>
          <w:lang w:eastAsia="ko-KR"/>
        </w:rPr>
        <w:t xml:space="preserve"> </w:t>
      </w:r>
      <w:r w:rsidRPr="00E62BCC">
        <w:rPr>
          <w:rFonts w:eastAsia="Gulim" w:cs="Arial"/>
          <w:lang w:eastAsia="ko-KR"/>
        </w:rPr>
        <w:t>문의하십시오</w:t>
      </w:r>
      <w:r w:rsidRPr="00E62BCC">
        <w:rPr>
          <w:rFonts w:eastAsia="Gulim" w:cs="Arial"/>
          <w:lang w:eastAsia="ko-KR"/>
        </w:rPr>
        <w:t>.</w:t>
      </w:r>
    </w:p>
    <w:p w14:paraId="68886962" w14:textId="77777777" w:rsidR="009A4C7C" w:rsidRPr="00E62BCC" w:rsidRDefault="009A4C7C" w:rsidP="009A4C7C">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번역하려는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MPLLA(</w:t>
      </w: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MPLLA </w:t>
      </w:r>
      <w:r w:rsidRPr="00E62BCC">
        <w:rPr>
          <w:rFonts w:eastAsia="Gulim" w:cs="Arial"/>
          <w:lang w:eastAsia="ko-KR"/>
        </w:rPr>
        <w:t>및</w:t>
      </w:r>
      <w:r w:rsidRPr="00E62BCC">
        <w:rPr>
          <w:rFonts w:eastAsia="Gulim" w:cs="Arial"/>
          <w:lang w:eastAsia="ko-KR"/>
        </w:rPr>
        <w:t xml:space="preserve"> Microsoft Dynamics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42" w:history="1">
        <w:r w:rsidRPr="00E62BCC">
          <w:rPr>
            <w:rStyle w:val="Hyperlink"/>
            <w:rFonts w:eastAsia="Gulim" w:cs="Arial"/>
            <w:lang w:eastAsia="ko-KR"/>
          </w:rPr>
          <w:t>https://mbs.microsoft.com/partnersource/partneressentials/pllp</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참조하거나</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담당자에게</w:t>
      </w:r>
      <w:r w:rsidRPr="00E62BCC">
        <w:rPr>
          <w:rFonts w:eastAsia="Gulim" w:cs="Arial"/>
          <w:lang w:eastAsia="ko-KR"/>
        </w:rPr>
        <w:t xml:space="preserve"> </w:t>
      </w:r>
      <w:r w:rsidRPr="00E62BCC">
        <w:rPr>
          <w:rFonts w:eastAsia="Gulim" w:cs="Arial"/>
          <w:lang w:eastAsia="ko-KR"/>
        </w:rPr>
        <w:t>문의하시기</w:t>
      </w:r>
      <w:r w:rsidRPr="00E62BCC">
        <w:rPr>
          <w:rFonts w:eastAsia="Gulim" w:cs="Arial"/>
          <w:lang w:eastAsia="ko-KR"/>
        </w:rPr>
        <w:t xml:space="preserve"> </w:t>
      </w:r>
      <w:r w:rsidRPr="00E62BCC">
        <w:rPr>
          <w:rFonts w:eastAsia="Gulim" w:cs="Arial"/>
          <w:lang w:eastAsia="ko-KR"/>
        </w:rPr>
        <w:t>바랍니다</w:t>
      </w:r>
      <w:r w:rsidRPr="00E62BCC">
        <w:rPr>
          <w:rFonts w:eastAsia="Gulim" w:cs="Arial"/>
          <w:lang w:eastAsia="ko-KR"/>
        </w:rPr>
        <w:t>.</w:t>
      </w:r>
    </w:p>
    <w:p w14:paraId="68886963" w14:textId="77777777" w:rsidR="007B0B99" w:rsidRPr="00E62BCC" w:rsidRDefault="007B0B99" w:rsidP="007B0B99">
      <w:pPr>
        <w:pStyle w:val="PURBlueStrong"/>
        <w:rPr>
          <w:rFonts w:eastAsia="Gulim" w:cs="Arial"/>
          <w:lang w:eastAsia="ko-KR"/>
        </w:rPr>
      </w:pPr>
      <w:r w:rsidRPr="00E62BCC">
        <w:rPr>
          <w:rStyle w:val="PURBlueStrongChar"/>
          <w:rFonts w:eastAsia="Gulim" w:cs="Arial"/>
          <w:smallCaps/>
          <w:lang w:eastAsia="ko-KR"/>
        </w:rPr>
        <w:t xml:space="preserve">SAL </w:t>
      </w:r>
      <w:r w:rsidRPr="00E62BCC">
        <w:rPr>
          <w:rStyle w:val="PURBlueStrongChar"/>
          <w:rFonts w:eastAsia="Gulim" w:cs="Arial"/>
          <w:smallCaps/>
          <w:lang w:eastAsia="ko-KR"/>
        </w:rPr>
        <w:t>사용권</w:t>
      </w:r>
    </w:p>
    <w:p w14:paraId="68886964" w14:textId="2596C75E" w:rsidR="007B0B99" w:rsidRPr="00E62BCC" w:rsidRDefault="007B0B99" w:rsidP="000C3222">
      <w:pPr>
        <w:spacing w:line="240" w:lineRule="atLeast"/>
        <w:ind w:firstLine="274"/>
        <w:contextualSpacing/>
        <w:rPr>
          <w:rFonts w:eastAsia="Gulim" w:cs="Arial"/>
          <w:lang w:eastAsia="ko-KR"/>
        </w:rPr>
      </w:pPr>
      <w:r w:rsidRPr="00E62BCC">
        <w:rPr>
          <w:rFonts w:eastAsia="Gulim" w:cs="Arial"/>
          <w:color w:val="404040" w:themeColor="text1" w:themeTint="BF"/>
          <w:sz w:val="18"/>
          <w:lang w:eastAsia="ko-KR"/>
        </w:rPr>
        <w:t>여러</w:t>
      </w:r>
      <w:r w:rsidRPr="00E62BCC">
        <w:rPr>
          <w:rFonts w:eastAsia="Gulim" w:cs="Arial"/>
          <w:color w:val="404040" w:themeColor="text1" w:themeTint="BF"/>
          <w:sz w:val="18"/>
          <w:lang w:eastAsia="ko-KR"/>
        </w:rPr>
        <w:t xml:space="preserve"> Microsoft Dynamics AX 2012 R</w:t>
      </w:r>
      <w:r w:rsidR="00B05E43">
        <w:rPr>
          <w:rFonts w:eastAsia="Gulim" w:cs="Arial"/>
          <w:color w:val="404040" w:themeColor="text1" w:themeTint="BF"/>
          <w:sz w:val="18"/>
          <w:lang w:eastAsia="ko-KR"/>
        </w:rPr>
        <w:t>2</w:t>
      </w:r>
      <w:r w:rsidRPr="00E62BCC">
        <w:rPr>
          <w:rFonts w:eastAsia="Gulim" w:cs="Arial"/>
          <w:color w:val="404040" w:themeColor="text1" w:themeTint="BF"/>
          <w:sz w:val="18"/>
          <w:lang w:eastAsia="ko-KR"/>
        </w:rPr>
        <w:t xml:space="preserve"> SAL</w:t>
      </w:r>
      <w:r w:rsidRPr="00E62BCC">
        <w:rPr>
          <w:rFonts w:eastAsia="Gulim" w:cs="Arial"/>
          <w:color w:val="404040" w:themeColor="text1" w:themeTint="BF"/>
          <w:sz w:val="18"/>
          <w:lang w:eastAsia="ko-KR"/>
        </w:rPr>
        <w:t>에서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허용하는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다음과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같습니다</w:t>
      </w:r>
      <w:r w:rsidRPr="00E62BCC">
        <w:rPr>
          <w:rFonts w:eastAsia="Gulim" w:cs="Arial"/>
          <w:color w:val="404040" w:themeColor="text1" w:themeTint="BF"/>
          <w:sz w:val="18"/>
          <w:lang w:eastAsia="ko-KR"/>
        </w:rPr>
        <w:t>.</w:t>
      </w:r>
    </w:p>
    <w:p w14:paraId="68886965" w14:textId="77777777" w:rsidR="007B0B99" w:rsidRPr="00E62BCC" w:rsidRDefault="007B0B99" w:rsidP="003B5A77">
      <w:pPr>
        <w:numPr>
          <w:ilvl w:val="1"/>
          <w:numId w:val="21"/>
        </w:numPr>
        <w:tabs>
          <w:tab w:val="clear" w:pos="1440"/>
          <w:tab w:val="num" w:pos="900"/>
        </w:tabs>
        <w:autoSpaceDE w:val="0"/>
        <w:autoSpaceDN w:val="0"/>
        <w:adjustRightInd w:val="0"/>
        <w:spacing w:line="240" w:lineRule="atLeast"/>
        <w:ind w:left="900" w:right="720"/>
        <w:contextualSpacing/>
        <w:rPr>
          <w:rFonts w:eastAsia="Gulim" w:cs="Arial"/>
        </w:rPr>
      </w:pPr>
      <w:r w:rsidRPr="00E62BCC">
        <w:rPr>
          <w:rFonts w:eastAsia="Gulim" w:cs="Arial"/>
          <w:b/>
          <w:color w:val="404040" w:themeColor="text1" w:themeTint="BF"/>
          <w:sz w:val="18"/>
          <w:szCs w:val="18"/>
        </w:rPr>
        <w:t>Self-Serve SAL</w:t>
      </w:r>
    </w:p>
    <w:p w14:paraId="68886966" w14:textId="77777777" w:rsidR="007B0B99" w:rsidRPr="00E62BC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rPr>
      </w:pPr>
      <w:r w:rsidRPr="00E62BCC">
        <w:rPr>
          <w:rFonts w:eastAsia="Gulim" w:cs="Arial"/>
          <w:color w:val="404040" w:themeColor="text1" w:themeTint="BF"/>
          <w:sz w:val="18"/>
          <w:szCs w:val="18"/>
        </w:rPr>
        <w:t>비용</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보고서</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작성</w:t>
      </w:r>
    </w:p>
    <w:p w14:paraId="68886967" w14:textId="77777777" w:rsidR="007B0B99" w:rsidRPr="00E62BC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혜택</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등록과</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같은</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개인</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데이터</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관리</w:t>
      </w:r>
    </w:p>
    <w:p w14:paraId="68886968" w14:textId="77777777" w:rsidR="007B0B99" w:rsidRPr="00E62BC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등록</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시간</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타임</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카드와</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같은</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출퇴근</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관리</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항목</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만들기</w:t>
      </w:r>
    </w:p>
    <w:p w14:paraId="68886969" w14:textId="77777777" w:rsidR="007B0B99" w:rsidRPr="00E62BC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rPr>
      </w:pPr>
      <w:r w:rsidRPr="00E62BCC">
        <w:rPr>
          <w:rFonts w:eastAsia="Gulim" w:cs="Arial"/>
          <w:color w:val="404040" w:themeColor="text1" w:themeTint="BF"/>
          <w:sz w:val="18"/>
          <w:szCs w:val="18"/>
        </w:rPr>
        <w:t>직원</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서비스</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신청서</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입력</w:t>
      </w:r>
    </w:p>
    <w:p w14:paraId="6888696A" w14:textId="77777777" w:rsidR="007B0B99" w:rsidRPr="00E62BC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출장</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사무실</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비품</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문구와</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같이</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직원</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사용자를</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위한</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제품이나</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서비스와</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관련된</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간접</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조달</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신청</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준비</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및</w:t>
      </w:r>
      <w:r w:rsidRPr="00E62BCC">
        <w:rPr>
          <w:rFonts w:eastAsia="Gulim" w:cs="Arial"/>
          <w:color w:val="404040" w:themeColor="text1" w:themeTint="BF"/>
          <w:sz w:val="18"/>
          <w:szCs w:val="18"/>
          <w:lang w:eastAsia="ko-KR"/>
        </w:rPr>
        <w:t>/</w:t>
      </w:r>
      <w:r w:rsidRPr="00E62BCC">
        <w:rPr>
          <w:rFonts w:eastAsia="Gulim" w:cs="Arial"/>
          <w:color w:val="404040" w:themeColor="text1" w:themeTint="BF"/>
          <w:sz w:val="18"/>
          <w:szCs w:val="18"/>
          <w:lang w:eastAsia="ko-KR"/>
        </w:rPr>
        <w:t>또는</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공급업체</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추가</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또는</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등록</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요청</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작성</w:t>
      </w:r>
    </w:p>
    <w:p w14:paraId="6888696B" w14:textId="77777777" w:rsidR="007B0B99" w:rsidRPr="00E62BCC" w:rsidRDefault="007B0B99" w:rsidP="003B5A77">
      <w:pPr>
        <w:numPr>
          <w:ilvl w:val="0"/>
          <w:numId w:val="22"/>
        </w:numPr>
        <w:autoSpaceDE w:val="0"/>
        <w:autoSpaceDN w:val="0"/>
        <w:adjustRightInd w:val="0"/>
        <w:spacing w:line="240" w:lineRule="atLeast"/>
        <w:ind w:left="900" w:right="720"/>
        <w:contextualSpacing/>
        <w:rPr>
          <w:rFonts w:eastAsia="Gulim" w:cs="Arial"/>
        </w:rPr>
      </w:pPr>
      <w:r w:rsidRPr="00E62BCC">
        <w:rPr>
          <w:rFonts w:eastAsia="Gulim" w:cs="Arial"/>
          <w:b/>
          <w:color w:val="404040" w:themeColor="text1" w:themeTint="BF"/>
          <w:sz w:val="18"/>
          <w:szCs w:val="18"/>
        </w:rPr>
        <w:t>Task SAL</w:t>
      </w:r>
    </w:p>
    <w:p w14:paraId="6888696C" w14:textId="77777777" w:rsidR="007B0B99" w:rsidRPr="00E62BCC" w:rsidRDefault="007B0B99" w:rsidP="003B5A77">
      <w:pPr>
        <w:numPr>
          <w:ilvl w:val="1"/>
          <w:numId w:val="22"/>
        </w:numPr>
        <w:spacing w:line="240" w:lineRule="atLeast"/>
        <w:ind w:left="1260" w:right="720" w:hanging="360"/>
        <w:contextualSpacing/>
        <w:rPr>
          <w:rFonts w:eastAsia="Gulim" w:cs="Arial"/>
        </w:rPr>
      </w:pPr>
      <w:r w:rsidRPr="00E62BCC">
        <w:rPr>
          <w:rFonts w:eastAsia="Gulim" w:cs="Arial"/>
          <w:color w:val="404040" w:themeColor="text1" w:themeTint="BF"/>
          <w:sz w:val="18"/>
          <w:szCs w:val="18"/>
        </w:rPr>
        <w:t>Self-Serve SAL</w:t>
      </w:r>
      <w:r w:rsidRPr="00E62BCC">
        <w:rPr>
          <w:rFonts w:eastAsia="Gulim" w:cs="Arial"/>
          <w:color w:val="404040" w:themeColor="text1" w:themeTint="BF"/>
          <w:sz w:val="18"/>
          <w:szCs w:val="18"/>
        </w:rPr>
        <w:t>의</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사용권</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포함</w:t>
      </w:r>
    </w:p>
    <w:p w14:paraId="6888696D" w14:textId="77777777" w:rsidR="007B0B99" w:rsidRPr="00E62BCC" w:rsidRDefault="007B0B99" w:rsidP="003B5A77">
      <w:pPr>
        <w:numPr>
          <w:ilvl w:val="1"/>
          <w:numId w:val="22"/>
        </w:numPr>
        <w:spacing w:line="240" w:lineRule="atLeast"/>
        <w:ind w:left="1260" w:right="720" w:hanging="360"/>
        <w:contextualSpacing/>
        <w:rPr>
          <w:rFonts w:eastAsia="Gulim" w:cs="Arial"/>
        </w:rPr>
      </w:pPr>
      <w:r w:rsidRPr="00E62BCC">
        <w:rPr>
          <w:rFonts w:eastAsia="Gulim" w:cs="Arial"/>
          <w:color w:val="404040" w:themeColor="text1" w:themeTint="BF"/>
          <w:sz w:val="18"/>
          <w:szCs w:val="18"/>
        </w:rPr>
        <w:t>청구</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가능한</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시간</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입력</w:t>
      </w:r>
    </w:p>
    <w:p w14:paraId="6888696E" w14:textId="77777777" w:rsidR="007B0B99" w:rsidRPr="00E62BCC" w:rsidRDefault="007B0B99" w:rsidP="003B5A77">
      <w:pPr>
        <w:numPr>
          <w:ilvl w:val="1"/>
          <w:numId w:val="22"/>
        </w:numPr>
        <w:spacing w:line="240" w:lineRule="atLeast"/>
        <w:ind w:left="1260" w:right="720" w:hanging="360"/>
        <w:contextualSpacing/>
        <w:rPr>
          <w:rFonts w:eastAsia="Gulim" w:cs="Arial"/>
        </w:rPr>
      </w:pPr>
      <w:r w:rsidRPr="00E62BCC">
        <w:rPr>
          <w:rFonts w:eastAsia="Gulim" w:cs="Arial"/>
          <w:color w:val="404040" w:themeColor="text1" w:themeTint="BF"/>
          <w:sz w:val="18"/>
          <w:szCs w:val="18"/>
        </w:rPr>
        <w:t>청구</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가능한</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비용</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입력</w:t>
      </w:r>
    </w:p>
    <w:p w14:paraId="6888696F"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성과</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및</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연례</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보고서</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목적</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설정</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및</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역량</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관리</w:t>
      </w:r>
    </w:p>
    <w:p w14:paraId="68886970" w14:textId="77777777" w:rsidR="007B0B99" w:rsidRPr="00E62BCC" w:rsidRDefault="007B0B99" w:rsidP="003B5A77">
      <w:pPr>
        <w:numPr>
          <w:ilvl w:val="1"/>
          <w:numId w:val="22"/>
        </w:numPr>
        <w:spacing w:line="240" w:lineRule="atLeast"/>
        <w:ind w:left="1260" w:right="720" w:hanging="360"/>
        <w:contextualSpacing/>
        <w:rPr>
          <w:rFonts w:eastAsia="Gulim" w:cs="Arial"/>
        </w:rPr>
      </w:pPr>
      <w:r w:rsidRPr="00E62BCC">
        <w:rPr>
          <w:rFonts w:eastAsia="Gulim" w:cs="Arial"/>
          <w:color w:val="404040" w:themeColor="text1" w:themeTint="BF"/>
          <w:sz w:val="18"/>
          <w:szCs w:val="18"/>
        </w:rPr>
        <w:t>소매</w:t>
      </w:r>
      <w:r w:rsidRPr="00E62BCC">
        <w:rPr>
          <w:rFonts w:eastAsia="Gulim" w:cs="Arial"/>
          <w:color w:val="404040" w:themeColor="text1" w:themeTint="BF"/>
          <w:sz w:val="18"/>
          <w:szCs w:val="18"/>
        </w:rPr>
        <w:t xml:space="preserve"> POS(Point of Sale) </w:t>
      </w:r>
      <w:r w:rsidRPr="00E62BCC">
        <w:rPr>
          <w:rFonts w:eastAsia="Gulim" w:cs="Arial"/>
          <w:color w:val="404040" w:themeColor="text1" w:themeTint="BF"/>
          <w:sz w:val="18"/>
          <w:szCs w:val="18"/>
        </w:rPr>
        <w:t>장치</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작동</w:t>
      </w:r>
    </w:p>
    <w:p w14:paraId="68886971"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간접</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조달과</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관련하여</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공급업체</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송장</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승인</w:t>
      </w:r>
    </w:p>
    <w:p w14:paraId="68886972"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 xml:space="preserve">Task CAL </w:t>
      </w:r>
      <w:r w:rsidRPr="00E62BCC">
        <w:rPr>
          <w:rFonts w:eastAsia="Gulim" w:cs="Arial"/>
          <w:color w:val="404040" w:themeColor="text1" w:themeTint="BF"/>
          <w:sz w:val="18"/>
          <w:szCs w:val="18"/>
          <w:lang w:eastAsia="ko-KR"/>
        </w:rPr>
        <w:t>사용자는</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워크플로</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승인을</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수행할</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수</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없습니다</w:t>
      </w:r>
      <w:r w:rsidRPr="00E62BCC">
        <w:rPr>
          <w:rFonts w:eastAsia="Gulim" w:cs="Arial"/>
          <w:color w:val="404040" w:themeColor="text1" w:themeTint="BF"/>
          <w:sz w:val="18"/>
          <w:szCs w:val="18"/>
          <w:lang w:eastAsia="ko-KR"/>
        </w:rPr>
        <w:t xml:space="preserve">. </w:t>
      </w:r>
    </w:p>
    <w:p w14:paraId="68886973" w14:textId="77777777" w:rsidR="007B0B99" w:rsidRPr="00E62BCC" w:rsidRDefault="007B0B99" w:rsidP="003B5A77">
      <w:pPr>
        <w:numPr>
          <w:ilvl w:val="0"/>
          <w:numId w:val="22"/>
        </w:numPr>
        <w:spacing w:line="240" w:lineRule="atLeast"/>
        <w:ind w:left="900" w:right="720"/>
        <w:contextualSpacing/>
        <w:rPr>
          <w:rFonts w:eastAsia="Gulim" w:cs="Arial"/>
        </w:rPr>
      </w:pPr>
      <w:r w:rsidRPr="00E62BCC">
        <w:rPr>
          <w:rFonts w:eastAsia="Gulim" w:cs="Arial"/>
          <w:b/>
          <w:color w:val="404040" w:themeColor="text1" w:themeTint="BF"/>
          <w:sz w:val="18"/>
          <w:szCs w:val="18"/>
        </w:rPr>
        <w:t>Functional SAL</w:t>
      </w:r>
    </w:p>
    <w:p w14:paraId="68886974"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Task SAL</w:t>
      </w:r>
      <w:r w:rsidRPr="00E62BCC">
        <w:rPr>
          <w:rFonts w:eastAsia="Gulim" w:cs="Arial"/>
          <w:color w:val="404040" w:themeColor="text1" w:themeTint="BF"/>
          <w:sz w:val="18"/>
          <w:szCs w:val="18"/>
          <w:lang w:eastAsia="ko-KR"/>
        </w:rPr>
        <w:t>의</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사용권</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포함</w:t>
      </w:r>
    </w:p>
    <w:p w14:paraId="68886975"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생산</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또는</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제조</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주기</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내</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작업</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현장</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관리</w:t>
      </w:r>
    </w:p>
    <w:p w14:paraId="68886976" w14:textId="77777777" w:rsidR="007B0B99" w:rsidRPr="00E62BCC" w:rsidRDefault="007B0B99" w:rsidP="003B5A77">
      <w:pPr>
        <w:numPr>
          <w:ilvl w:val="1"/>
          <w:numId w:val="22"/>
        </w:numPr>
        <w:spacing w:line="240" w:lineRule="atLeast"/>
        <w:ind w:left="1260" w:right="720" w:hanging="360"/>
        <w:contextualSpacing/>
        <w:rPr>
          <w:rFonts w:eastAsia="Gulim" w:cs="Arial"/>
        </w:rPr>
      </w:pPr>
      <w:r w:rsidRPr="00E62BCC">
        <w:rPr>
          <w:rFonts w:eastAsia="Gulim" w:cs="Arial"/>
          <w:color w:val="404040" w:themeColor="text1" w:themeTint="BF"/>
          <w:sz w:val="18"/>
          <w:szCs w:val="18"/>
        </w:rPr>
        <w:t>프로젝트</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및</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자원</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관리</w:t>
      </w:r>
    </w:p>
    <w:p w14:paraId="68886977" w14:textId="77777777" w:rsidR="007B0B99" w:rsidRPr="00E62BCC" w:rsidRDefault="007B0B99" w:rsidP="003B5A77">
      <w:pPr>
        <w:numPr>
          <w:ilvl w:val="1"/>
          <w:numId w:val="22"/>
        </w:numPr>
        <w:spacing w:line="240" w:lineRule="atLeast"/>
        <w:ind w:left="1260" w:right="720" w:hanging="360"/>
        <w:contextualSpacing/>
        <w:rPr>
          <w:rFonts w:eastAsia="Gulim" w:cs="Arial"/>
        </w:rPr>
      </w:pPr>
      <w:r w:rsidRPr="00E62BCC">
        <w:rPr>
          <w:rFonts w:eastAsia="Gulim" w:cs="Arial"/>
          <w:color w:val="404040" w:themeColor="text1" w:themeTint="BF"/>
          <w:sz w:val="18"/>
          <w:szCs w:val="18"/>
        </w:rPr>
        <w:t>인력</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주기</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관리</w:t>
      </w:r>
    </w:p>
    <w:p w14:paraId="68886978"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예산</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전용</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및</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조직</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요청</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관리</w:t>
      </w:r>
    </w:p>
    <w:p w14:paraId="68886979"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지원자</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또는</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직원</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마스터</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데이터</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레코드</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만들기</w:t>
      </w:r>
    </w:p>
    <w:p w14:paraId="6888697A"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직무</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또는</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직책</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신청서</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작성</w:t>
      </w:r>
      <w:r w:rsidRPr="00E62BCC">
        <w:rPr>
          <w:rFonts w:eastAsia="Gulim" w:cs="Arial"/>
          <w:color w:val="404040" w:themeColor="text1" w:themeTint="BF"/>
          <w:sz w:val="18"/>
          <w:szCs w:val="18"/>
          <w:lang w:eastAsia="ko-KR"/>
        </w:rPr>
        <w:t xml:space="preserve"> </w:t>
      </w:r>
    </w:p>
    <w:p w14:paraId="6888697B"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해당</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고객과</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관련하여</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송장</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승인</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이관</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또는</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요청</w:t>
      </w:r>
      <w:r w:rsidRPr="00E62BCC">
        <w:rPr>
          <w:rFonts w:eastAsia="Gulim" w:cs="Arial"/>
          <w:color w:val="404040" w:themeColor="text1" w:themeTint="BF"/>
          <w:sz w:val="18"/>
          <w:szCs w:val="18"/>
          <w:lang w:eastAsia="ko-KR"/>
        </w:rPr>
        <w:t xml:space="preserve"> </w:t>
      </w:r>
    </w:p>
    <w:p w14:paraId="6888697C" w14:textId="77777777" w:rsidR="007B0B99" w:rsidRPr="00E62BCC" w:rsidRDefault="007B0B99" w:rsidP="003B5A77">
      <w:pPr>
        <w:numPr>
          <w:ilvl w:val="1"/>
          <w:numId w:val="22"/>
        </w:numPr>
        <w:spacing w:line="240" w:lineRule="atLeast"/>
        <w:ind w:left="1260" w:right="720" w:hanging="360"/>
        <w:contextualSpacing/>
        <w:rPr>
          <w:rFonts w:eastAsia="Gulim" w:cs="Arial"/>
          <w:lang w:eastAsia="ko-KR"/>
        </w:rPr>
      </w:pPr>
      <w:r w:rsidRPr="00E62BCC">
        <w:rPr>
          <w:rFonts w:eastAsia="Gulim" w:cs="Arial"/>
          <w:color w:val="404040" w:themeColor="text1" w:themeTint="BF"/>
          <w:sz w:val="18"/>
          <w:szCs w:val="18"/>
          <w:lang w:eastAsia="ko-KR"/>
        </w:rPr>
        <w:t>제공된</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서비스에</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대한</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공급업체</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송장</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또는</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상품권</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승인</w:t>
      </w:r>
    </w:p>
    <w:p w14:paraId="6888697D" w14:textId="77777777" w:rsidR="007B0B99" w:rsidRPr="00E62BCC" w:rsidRDefault="007B0B99" w:rsidP="00742CDE">
      <w:pPr>
        <w:keepNext/>
        <w:numPr>
          <w:ilvl w:val="1"/>
          <w:numId w:val="22"/>
        </w:numPr>
        <w:spacing w:line="240" w:lineRule="atLeast"/>
        <w:ind w:left="1267" w:right="720" w:hanging="360"/>
        <w:contextualSpacing/>
        <w:rPr>
          <w:rFonts w:eastAsia="Gulim" w:cs="Arial"/>
          <w:lang w:eastAsia="ko-KR"/>
        </w:rPr>
      </w:pPr>
      <w:r w:rsidRPr="00E62BCC">
        <w:rPr>
          <w:rFonts w:eastAsia="Gulim" w:cs="Arial"/>
          <w:color w:val="404040" w:themeColor="text1" w:themeTint="BF"/>
          <w:sz w:val="18"/>
          <w:szCs w:val="18"/>
          <w:lang w:eastAsia="ko-KR"/>
        </w:rPr>
        <w:lastRenderedPageBreak/>
        <w:t>고객</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공급업체</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제품</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재고</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또는</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카탈로그와</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관련하여</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마스터</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데이터</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레코드</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작성</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및</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관리</w:t>
      </w:r>
      <w:r w:rsidRPr="00E62BCC">
        <w:rPr>
          <w:rFonts w:eastAsia="Gulim" w:cs="Arial"/>
          <w:color w:val="404040" w:themeColor="text1" w:themeTint="BF"/>
          <w:sz w:val="18"/>
          <w:szCs w:val="18"/>
          <w:lang w:eastAsia="ko-KR"/>
        </w:rPr>
        <w:t xml:space="preserve"> </w:t>
      </w:r>
      <w:r w:rsidRPr="00E62BCC">
        <w:rPr>
          <w:rFonts w:eastAsia="Gulim" w:cs="Arial"/>
          <w:color w:val="404040" w:themeColor="text1" w:themeTint="BF"/>
          <w:sz w:val="18"/>
          <w:szCs w:val="18"/>
          <w:lang w:eastAsia="ko-KR"/>
        </w:rPr>
        <w:t>및</w:t>
      </w:r>
      <w:r w:rsidRPr="00E62BCC">
        <w:rPr>
          <w:rFonts w:eastAsia="Gulim" w:cs="Arial"/>
          <w:color w:val="404040" w:themeColor="text1" w:themeTint="BF"/>
          <w:sz w:val="18"/>
          <w:szCs w:val="18"/>
          <w:lang w:eastAsia="ko-KR"/>
        </w:rPr>
        <w:t>/</w:t>
      </w:r>
      <w:r w:rsidRPr="00E62BCC">
        <w:rPr>
          <w:rFonts w:eastAsia="Gulim" w:cs="Arial"/>
          <w:color w:val="404040" w:themeColor="text1" w:themeTint="BF"/>
          <w:sz w:val="18"/>
          <w:szCs w:val="18"/>
          <w:lang w:eastAsia="ko-KR"/>
        </w:rPr>
        <w:t>또는</w:t>
      </w:r>
    </w:p>
    <w:p w14:paraId="6888697E" w14:textId="77777777" w:rsidR="007B0B99" w:rsidRPr="00E62BCC" w:rsidRDefault="007B0B99" w:rsidP="00742CDE">
      <w:pPr>
        <w:keepNext/>
        <w:numPr>
          <w:ilvl w:val="1"/>
          <w:numId w:val="22"/>
        </w:numPr>
        <w:spacing w:line="240" w:lineRule="atLeast"/>
        <w:ind w:left="1267" w:right="720" w:hanging="360"/>
        <w:contextualSpacing/>
        <w:rPr>
          <w:rFonts w:eastAsia="Gulim" w:cs="Arial"/>
        </w:rPr>
      </w:pPr>
      <w:r w:rsidRPr="00E62BCC">
        <w:rPr>
          <w:rFonts w:eastAsia="Gulim" w:cs="Arial"/>
          <w:color w:val="404040" w:themeColor="text1" w:themeTint="BF"/>
          <w:sz w:val="18"/>
          <w:szCs w:val="18"/>
        </w:rPr>
        <w:t xml:space="preserve">Self-Serve CAL </w:t>
      </w:r>
      <w:r w:rsidRPr="00E62BCC">
        <w:rPr>
          <w:rFonts w:eastAsia="Gulim" w:cs="Arial"/>
          <w:color w:val="404040" w:themeColor="text1" w:themeTint="BF"/>
          <w:sz w:val="18"/>
          <w:szCs w:val="18"/>
        </w:rPr>
        <w:t>또는</w:t>
      </w:r>
      <w:r w:rsidRPr="00E62BCC">
        <w:rPr>
          <w:rFonts w:eastAsia="Gulim" w:cs="Arial"/>
          <w:color w:val="404040" w:themeColor="text1" w:themeTint="BF"/>
          <w:sz w:val="18"/>
          <w:szCs w:val="18"/>
        </w:rPr>
        <w:t xml:space="preserve"> Task CAL </w:t>
      </w:r>
      <w:r w:rsidRPr="00E62BCC">
        <w:rPr>
          <w:rFonts w:eastAsia="Gulim" w:cs="Arial"/>
          <w:color w:val="404040" w:themeColor="text1" w:themeTint="BF"/>
          <w:sz w:val="18"/>
          <w:szCs w:val="18"/>
        </w:rPr>
        <w:t>사용자의</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요청</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승인</w:t>
      </w:r>
    </w:p>
    <w:p w14:paraId="6888697F" w14:textId="77777777" w:rsidR="007B0B99" w:rsidRPr="00E62BCC" w:rsidRDefault="007B0B99" w:rsidP="003B5A77">
      <w:pPr>
        <w:numPr>
          <w:ilvl w:val="0"/>
          <w:numId w:val="22"/>
        </w:numPr>
        <w:spacing w:line="240" w:lineRule="atLeast"/>
        <w:ind w:left="900" w:right="720"/>
        <w:contextualSpacing/>
        <w:rPr>
          <w:rFonts w:eastAsia="Gulim" w:cs="Arial"/>
        </w:rPr>
      </w:pPr>
      <w:r w:rsidRPr="00E62BCC">
        <w:rPr>
          <w:rFonts w:eastAsia="Gulim" w:cs="Arial"/>
          <w:b/>
          <w:color w:val="404040" w:themeColor="text1" w:themeTint="BF"/>
          <w:sz w:val="18"/>
          <w:szCs w:val="18"/>
        </w:rPr>
        <w:t>Enterprise SAL</w:t>
      </w:r>
    </w:p>
    <w:p w14:paraId="68886980" w14:textId="77777777" w:rsidR="007B0B99" w:rsidRPr="00E62BCC" w:rsidRDefault="007B0B99" w:rsidP="003B5A77">
      <w:pPr>
        <w:numPr>
          <w:ilvl w:val="1"/>
          <w:numId w:val="22"/>
        </w:numPr>
        <w:spacing w:line="240" w:lineRule="atLeast"/>
        <w:ind w:left="1267" w:right="720" w:hanging="360"/>
        <w:contextualSpacing/>
        <w:rPr>
          <w:rFonts w:eastAsia="Gulim" w:cs="Arial"/>
        </w:rPr>
      </w:pPr>
      <w:r w:rsidRPr="00E62BCC">
        <w:rPr>
          <w:rFonts w:eastAsia="Gulim" w:cs="Arial"/>
          <w:color w:val="404040" w:themeColor="text1" w:themeTint="BF"/>
          <w:sz w:val="18"/>
          <w:szCs w:val="18"/>
        </w:rPr>
        <w:t>전체</w:t>
      </w:r>
      <w:r w:rsidRPr="00E62BCC">
        <w:rPr>
          <w:rFonts w:eastAsia="Gulim" w:cs="Arial"/>
          <w:color w:val="404040" w:themeColor="text1" w:themeTint="BF"/>
          <w:sz w:val="18"/>
          <w:szCs w:val="18"/>
        </w:rPr>
        <w:t xml:space="preserve"> </w:t>
      </w:r>
      <w:r w:rsidRPr="00E62BCC">
        <w:rPr>
          <w:rFonts w:eastAsia="Gulim" w:cs="Arial"/>
          <w:color w:val="404040" w:themeColor="text1" w:themeTint="BF"/>
          <w:sz w:val="18"/>
          <w:szCs w:val="18"/>
        </w:rPr>
        <w:t>사용권</w:t>
      </w:r>
    </w:p>
    <w:p w14:paraId="68886981" w14:textId="5FC1ED44" w:rsidR="007B0B99" w:rsidRPr="00E62BCC" w:rsidRDefault="007B0B99" w:rsidP="000C3222">
      <w:pPr>
        <w:pStyle w:val="PURBody-Indented"/>
        <w:spacing w:line="240" w:lineRule="exact"/>
        <w:ind w:left="274"/>
        <w:contextualSpacing/>
        <w:rPr>
          <w:rFonts w:eastAsia="Gulim" w:cs="Arial"/>
        </w:rPr>
      </w:pPr>
      <w:r w:rsidRPr="00E62BCC">
        <w:rPr>
          <w:rFonts w:eastAsia="Gulim" w:cs="Arial"/>
          <w:szCs w:val="18"/>
        </w:rPr>
        <w:t>필요한</w:t>
      </w:r>
      <w:r w:rsidRPr="00E62BCC">
        <w:rPr>
          <w:rFonts w:eastAsia="Gulim" w:cs="Arial"/>
          <w:szCs w:val="18"/>
        </w:rPr>
        <w:t xml:space="preserve"> SAL</w:t>
      </w:r>
      <w:r w:rsidRPr="00E62BCC">
        <w:rPr>
          <w:rFonts w:eastAsia="Gulim" w:cs="Arial"/>
          <w:szCs w:val="18"/>
        </w:rPr>
        <w:t>에</w:t>
      </w:r>
      <w:r w:rsidRPr="00E62BCC">
        <w:rPr>
          <w:rFonts w:eastAsia="Gulim" w:cs="Arial"/>
          <w:szCs w:val="18"/>
        </w:rPr>
        <w:t xml:space="preserve"> </w:t>
      </w:r>
      <w:r w:rsidRPr="00E62BCC">
        <w:rPr>
          <w:rFonts w:eastAsia="Gulim" w:cs="Arial"/>
          <w:szCs w:val="18"/>
        </w:rPr>
        <w:t>대한</w:t>
      </w:r>
      <w:r w:rsidRPr="00E62BCC">
        <w:rPr>
          <w:rFonts w:eastAsia="Gulim" w:cs="Arial"/>
          <w:szCs w:val="18"/>
        </w:rPr>
        <w:t xml:space="preserve"> </w:t>
      </w:r>
      <w:r w:rsidRPr="00E62BCC">
        <w:rPr>
          <w:rFonts w:eastAsia="Gulim" w:cs="Arial"/>
          <w:szCs w:val="18"/>
        </w:rPr>
        <w:t>자세한</w:t>
      </w:r>
      <w:r w:rsidRPr="00E62BCC">
        <w:rPr>
          <w:rFonts w:eastAsia="Gulim" w:cs="Arial"/>
          <w:szCs w:val="18"/>
        </w:rPr>
        <w:t xml:space="preserve"> </w:t>
      </w:r>
      <w:r w:rsidRPr="00E62BCC">
        <w:rPr>
          <w:rFonts w:eastAsia="Gulim" w:cs="Arial"/>
          <w:szCs w:val="18"/>
        </w:rPr>
        <w:t>내용은</w:t>
      </w:r>
      <w:r w:rsidRPr="00E62BCC">
        <w:rPr>
          <w:rFonts w:eastAsia="Gulim" w:cs="Arial"/>
          <w:szCs w:val="18"/>
        </w:rPr>
        <w:t xml:space="preserve"> </w:t>
      </w:r>
      <w:hyperlink r:id="rId143" w:history="1">
        <w:r w:rsidRPr="00E62BCC">
          <w:rPr>
            <w:rStyle w:val="Hyperlink"/>
            <w:rFonts w:eastAsia="Gulim" w:cs="Arial"/>
            <w:szCs w:val="18"/>
          </w:rPr>
          <w:t>www.microsoft.com</w:t>
        </w:r>
      </w:hyperlink>
      <w:r w:rsidRPr="00E62BCC">
        <w:rPr>
          <w:rFonts w:eastAsia="Gulim" w:cs="Arial"/>
          <w:szCs w:val="18"/>
        </w:rPr>
        <w:t>에서</w:t>
      </w:r>
      <w:r w:rsidRPr="00E62BCC">
        <w:rPr>
          <w:rFonts w:eastAsia="Gulim" w:cs="Arial"/>
          <w:szCs w:val="18"/>
        </w:rPr>
        <w:t xml:space="preserve"> Microsoft Dynamics AX 2012 R</w:t>
      </w:r>
      <w:r w:rsidR="00B05E43">
        <w:rPr>
          <w:rFonts w:eastAsia="Gulim" w:cs="Arial"/>
          <w:szCs w:val="18"/>
        </w:rPr>
        <w:t>2</w:t>
      </w:r>
      <w:r w:rsidRPr="00E62BCC">
        <w:rPr>
          <w:rFonts w:eastAsia="Gulim" w:cs="Arial"/>
          <w:szCs w:val="18"/>
        </w:rPr>
        <w:t xml:space="preserve"> Licensing Guide</w:t>
      </w:r>
      <w:r w:rsidRPr="00E62BCC">
        <w:rPr>
          <w:rFonts w:eastAsia="Gulim" w:cs="Arial"/>
          <w:szCs w:val="18"/>
        </w:rPr>
        <w:t>를</w:t>
      </w:r>
      <w:r w:rsidRPr="00E62BCC">
        <w:rPr>
          <w:rFonts w:eastAsia="Gulim" w:cs="Arial"/>
          <w:szCs w:val="18"/>
        </w:rPr>
        <w:t xml:space="preserve"> </w:t>
      </w:r>
      <w:r w:rsidRPr="00E62BCC">
        <w:rPr>
          <w:rFonts w:eastAsia="Gulim" w:cs="Arial"/>
          <w:szCs w:val="18"/>
        </w:rPr>
        <w:t>참조하십시오</w:t>
      </w:r>
      <w:r w:rsidRPr="00E62BCC">
        <w:rPr>
          <w:rFonts w:eastAsia="Gulim" w:cs="Arial"/>
          <w:szCs w:val="18"/>
        </w:rPr>
        <w:t>.</w:t>
      </w:r>
    </w:p>
    <w:p w14:paraId="68886982" w14:textId="77777777" w:rsidR="007B0B99" w:rsidRPr="00E62BCC" w:rsidRDefault="007B0B99" w:rsidP="007B0B99">
      <w:pPr>
        <w:pStyle w:val="PURBlueStrong"/>
        <w:rPr>
          <w:rFonts w:eastAsia="Gulim" w:cs="Arial"/>
        </w:rPr>
      </w:pPr>
      <w:r w:rsidRPr="00E62BCC">
        <w:rPr>
          <w:rStyle w:val="PURBlueStrongChar"/>
          <w:rFonts w:eastAsia="Gulim" w:cs="Arial"/>
          <w:smallCaps/>
        </w:rPr>
        <w:t>추가</w:t>
      </w:r>
      <w:r w:rsidRPr="00E62BCC">
        <w:rPr>
          <w:rStyle w:val="PURBlueStrongChar"/>
          <w:rFonts w:eastAsia="Gulim" w:cs="Arial"/>
          <w:smallCaps/>
        </w:rPr>
        <w:t xml:space="preserve"> </w:t>
      </w:r>
      <w:r w:rsidRPr="00E62BCC">
        <w:rPr>
          <w:rStyle w:val="PURBlueStrongChar"/>
          <w:rFonts w:eastAsia="Gulim" w:cs="Arial"/>
          <w:smallCaps/>
        </w:rPr>
        <w:t>라이선스</w:t>
      </w:r>
      <w:r w:rsidRPr="00E62BCC">
        <w:rPr>
          <w:rStyle w:val="PURBlueStrongChar"/>
          <w:rFonts w:eastAsia="Gulim" w:cs="Arial"/>
          <w:smallCaps/>
        </w:rPr>
        <w:t xml:space="preserve"> </w:t>
      </w:r>
      <w:r w:rsidRPr="00E62BCC">
        <w:rPr>
          <w:rStyle w:val="PURBlueStrongChar"/>
          <w:rFonts w:eastAsia="Gulim" w:cs="Arial"/>
          <w:smallCaps/>
        </w:rPr>
        <w:t>조건</w:t>
      </w:r>
    </w:p>
    <w:p w14:paraId="68886983" w14:textId="11455E89" w:rsidR="007B0B99" w:rsidRPr="00E62BCC" w:rsidRDefault="007B0B99" w:rsidP="007B0B99">
      <w:pPr>
        <w:pStyle w:val="PURBody-Indented"/>
        <w:rPr>
          <w:rFonts w:eastAsia="Gulim" w:cs="Arial"/>
        </w:rPr>
      </w:pPr>
      <w:r w:rsidRPr="00E62BCC">
        <w:rPr>
          <w:rFonts w:eastAsia="Gulim" w:cs="Arial"/>
        </w:rPr>
        <w:t xml:space="preserve">Ecommerce Components, Point of Sale Components </w:t>
      </w:r>
      <w:r w:rsidRPr="00E62BCC">
        <w:rPr>
          <w:rFonts w:eastAsia="Gulim" w:cs="Arial"/>
        </w:rPr>
        <w:t>및</w:t>
      </w:r>
      <w:r w:rsidRPr="00E62BCC">
        <w:rPr>
          <w:rFonts w:eastAsia="Gulim" w:cs="Arial"/>
        </w:rPr>
        <w:t xml:space="preserve"> </w:t>
      </w:r>
      <w:r w:rsidRPr="00E62BCC">
        <w:rPr>
          <w:rFonts w:eastAsia="Gulim" w:cs="Arial"/>
        </w:rPr>
        <w:t>유사한</w:t>
      </w:r>
      <w:r w:rsidRPr="00E62BCC">
        <w:rPr>
          <w:rFonts w:eastAsia="Gulim" w:cs="Arial"/>
        </w:rPr>
        <w:t xml:space="preserve"> </w:t>
      </w:r>
      <w:r w:rsidRPr="00E62BCC">
        <w:rPr>
          <w:rFonts w:eastAsia="Gulim" w:cs="Arial"/>
        </w:rPr>
        <w:t>업데이트와</w:t>
      </w:r>
      <w:r w:rsidRPr="00E62BCC">
        <w:rPr>
          <w:rFonts w:eastAsia="Gulim" w:cs="Arial"/>
        </w:rPr>
        <w:t xml:space="preserve"> Microsoft Dynamics AX 2012 R</w:t>
      </w:r>
      <w:r w:rsidR="00B05E43">
        <w:rPr>
          <w:rFonts w:eastAsia="Gulim" w:cs="Arial"/>
        </w:rPr>
        <w:t>2</w:t>
      </w:r>
      <w:r w:rsidRPr="00E62BCC">
        <w:rPr>
          <w:rFonts w:eastAsia="Gulim" w:cs="Arial"/>
        </w:rPr>
        <w:t>의</w:t>
      </w:r>
      <w:r w:rsidRPr="00E62BCC">
        <w:rPr>
          <w:rFonts w:eastAsia="Gulim" w:cs="Arial"/>
        </w:rPr>
        <w:t xml:space="preserve"> </w:t>
      </w:r>
      <w:r w:rsidRPr="00E62BCC">
        <w:rPr>
          <w:rFonts w:eastAsia="Gulim" w:cs="Arial"/>
        </w:rPr>
        <w:t>추가</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요소에는</w:t>
      </w:r>
      <w:r w:rsidRPr="00E62BCC">
        <w:rPr>
          <w:rFonts w:eastAsia="Gulim" w:cs="Arial"/>
        </w:rPr>
        <w:t xml:space="preserve"> </w:t>
      </w:r>
      <w:hyperlink r:id="rId144" w:history="1">
        <w:r w:rsidRPr="00E62BCC">
          <w:rPr>
            <w:rStyle w:val="Hyperlink"/>
            <w:rFonts w:eastAsia="Gulim" w:cs="Arial"/>
          </w:rPr>
          <w:t>http://www.microsoft.com/en-us/dynamics/erp-buy-ax-software.aspx</w:t>
        </w:r>
      </w:hyperlink>
      <w:r w:rsidRPr="00E62BCC">
        <w:rPr>
          <w:rFonts w:eastAsia="Gulim" w:cs="Arial"/>
        </w:rPr>
        <w:t>에</w:t>
      </w:r>
      <w:r w:rsidRPr="00E62BCC">
        <w:rPr>
          <w:rFonts w:eastAsia="Gulim" w:cs="Arial"/>
        </w:rPr>
        <w:t xml:space="preserve"> </w:t>
      </w:r>
      <w:r w:rsidRPr="00E62BCC">
        <w:rPr>
          <w:rFonts w:eastAsia="Gulim" w:cs="Arial"/>
        </w:rPr>
        <w:t>있는</w:t>
      </w:r>
      <w:r w:rsidRPr="00E62BCC">
        <w:rPr>
          <w:rFonts w:eastAsia="Gulim" w:cs="Arial"/>
        </w:rPr>
        <w:t xml:space="preserve"> </w:t>
      </w:r>
      <w:r w:rsidRPr="00E62BCC">
        <w:rPr>
          <w:rFonts w:eastAsia="Gulim" w:cs="Arial"/>
        </w:rPr>
        <w:t>추가</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w:t>
      </w:r>
    </w:p>
    <w:p w14:paraId="68886984" w14:textId="77777777" w:rsidR="00893CE7" w:rsidRPr="00E62BCC" w:rsidRDefault="00AD3685" w:rsidP="00742CDE">
      <w:pPr>
        <w:pStyle w:val="PURBody-Indented"/>
        <w:keepLines/>
        <w:spacing w:before="240" w:after="240"/>
        <w:ind w:left="0"/>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985" w14:textId="77777777" w:rsidR="002733A7" w:rsidRPr="00E62BCC" w:rsidRDefault="002733A7" w:rsidP="002733A7">
      <w:pPr>
        <w:pStyle w:val="PURProductName"/>
        <w:rPr>
          <w:rFonts w:eastAsia="Gulim" w:cs="Arial"/>
          <w:lang w:eastAsia="ko-KR"/>
        </w:rPr>
      </w:pPr>
      <w:bookmarkStart w:id="456" w:name="_Toc299519126"/>
      <w:bookmarkStart w:id="457" w:name="_Toc299531558"/>
      <w:bookmarkStart w:id="458" w:name="_Toc299531882"/>
      <w:bookmarkStart w:id="459" w:name="_Toc299957165"/>
      <w:bookmarkStart w:id="460" w:name="_Toc346536865"/>
      <w:bookmarkStart w:id="461" w:name="_Toc346895316"/>
      <w:bookmarkStart w:id="462" w:name="_Toc339280329"/>
      <w:bookmarkStart w:id="463" w:name="_Toc339280472"/>
      <w:bookmarkStart w:id="464" w:name="_Toc363552802"/>
      <w:bookmarkStart w:id="465" w:name="_Toc363552865"/>
      <w:bookmarkStart w:id="466" w:name="_Toc378682164"/>
      <w:bookmarkStart w:id="467" w:name="_Toc378682266"/>
      <w:bookmarkStart w:id="468" w:name="_Toc371268278"/>
      <w:bookmarkStart w:id="469" w:name="_Toc371268344"/>
      <w:bookmarkStart w:id="470" w:name="_Toc381961139"/>
      <w:bookmarkStart w:id="471" w:name="_Toc381961180"/>
      <w:bookmarkStart w:id="472" w:name="_Toc299519125"/>
      <w:bookmarkStart w:id="473" w:name="_Toc299531557"/>
      <w:bookmarkStart w:id="474" w:name="_Toc299531881"/>
      <w:bookmarkStart w:id="475" w:name="_Toc299957164"/>
      <w:r w:rsidRPr="00E62BCC">
        <w:rPr>
          <w:rFonts w:eastAsia="Gulim" w:cs="Arial"/>
          <w:lang w:eastAsia="ko-KR"/>
        </w:rPr>
        <w:t>Microsoft Dynamics C5 2012</w:t>
      </w:r>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bookmarkEnd w:id="471"/>
      <w:r w:rsidRPr="00E62BCC">
        <w:rPr>
          <w:rFonts w:eastAsia="Gulim" w:cs="Arial"/>
        </w:rPr>
        <w:fldChar w:fldCharType="begin"/>
      </w:r>
      <w:r w:rsidRPr="00E62BCC">
        <w:rPr>
          <w:rFonts w:eastAsia="Gulim" w:cs="Arial"/>
          <w:lang w:eastAsia="ko-KR"/>
        </w:rPr>
        <w:instrText>XE "Microsoft Dynamics C5 2012"</w:instrText>
      </w:r>
      <w:r w:rsidRPr="00E62BCC">
        <w:rPr>
          <w:rFonts w:eastAsia="Gulim" w:cs="Arial"/>
        </w:rPr>
        <w:fldChar w:fldCharType="end"/>
      </w:r>
    </w:p>
    <w:p w14:paraId="68886986" w14:textId="77777777" w:rsidR="002733A7" w:rsidRPr="00E62BCC" w:rsidRDefault="002733A7" w:rsidP="002733A7">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p w14:paraId="68886987" w14:textId="77777777" w:rsidR="002733A7" w:rsidRPr="00E62BCC" w:rsidRDefault="003D33E5" w:rsidP="002733A7">
      <w:pPr>
        <w:pStyle w:val="PURBody"/>
        <w:rPr>
          <w:rFonts w:eastAsia="Gulim" w:cs="Arial"/>
          <w:lang w:eastAsia="ko-KR"/>
        </w:rPr>
      </w:pPr>
      <w:r w:rsidRPr="00E62BCC">
        <w:rPr>
          <w:rFonts w:eastAsia="Gulim" w:cs="Arial"/>
          <w:b/>
          <w:lang w:eastAsia="ko-KR"/>
        </w:rPr>
        <w:t>아이슬란드</w:t>
      </w:r>
      <w:r w:rsidRPr="00E62BCC">
        <w:rPr>
          <w:rFonts w:eastAsia="Gulim" w:cs="Arial"/>
          <w:b/>
          <w:lang w:eastAsia="ko-KR"/>
        </w:rPr>
        <w:t xml:space="preserve"> </w:t>
      </w:r>
      <w:r w:rsidRPr="00E62BCC">
        <w:rPr>
          <w:rFonts w:eastAsia="Gulim" w:cs="Arial"/>
          <w:b/>
          <w:lang w:eastAsia="ko-KR"/>
        </w:rPr>
        <w:t>및</w:t>
      </w:r>
      <w:r w:rsidRPr="00E62BCC">
        <w:rPr>
          <w:rFonts w:eastAsia="Gulim" w:cs="Arial"/>
          <w:b/>
          <w:lang w:eastAsia="ko-KR"/>
        </w:rPr>
        <w:t xml:space="preserve"> </w:t>
      </w:r>
      <w:r w:rsidRPr="00E62BCC">
        <w:rPr>
          <w:rFonts w:eastAsia="Gulim" w:cs="Arial"/>
          <w:b/>
          <w:lang w:eastAsia="ko-KR"/>
        </w:rPr>
        <w:t>덴마크</w:t>
      </w:r>
      <w:r w:rsidRPr="00E62BCC">
        <w:rPr>
          <w:rFonts w:eastAsia="Gulim" w:cs="Arial"/>
          <w:b/>
          <w:lang w:eastAsia="ko-KR"/>
        </w:rPr>
        <w:t xml:space="preserve"> </w:t>
      </w:r>
      <w:r w:rsidRPr="00E62BCC">
        <w:rPr>
          <w:rFonts w:eastAsia="Gulim" w:cs="Arial"/>
          <w:b/>
          <w:lang w:eastAsia="ko-KR"/>
        </w:rPr>
        <w:t>전용</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RPr="003A0C05" w14:paraId="6888698A" w14:textId="77777777" w:rsidTr="005F6596">
        <w:tc>
          <w:tcPr>
            <w:tcW w:w="2555" w:type="pct"/>
          </w:tcPr>
          <w:p w14:paraId="68886988" w14:textId="77777777" w:rsidR="002733A7" w:rsidRPr="003A0C05" w:rsidRDefault="002733A7" w:rsidP="005F6596">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443" w:type="pct"/>
          </w:tcPr>
          <w:p w14:paraId="68886989" w14:textId="77777777" w:rsidR="002733A7" w:rsidRPr="003A0C05" w:rsidRDefault="002733A7" w:rsidP="005F6596">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2733A7" w:rsidRPr="003A0C05" w14:paraId="6888698D" w14:textId="77777777" w:rsidTr="005F6596">
        <w:tc>
          <w:tcPr>
            <w:tcW w:w="2555" w:type="pct"/>
          </w:tcPr>
          <w:p w14:paraId="6888698B" w14:textId="77777777" w:rsidR="002733A7" w:rsidRPr="003A0C05" w:rsidRDefault="006B55FB" w:rsidP="005F6596">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443" w:type="pct"/>
          </w:tcPr>
          <w:p w14:paraId="6888698C" w14:textId="77777777" w:rsidR="002733A7" w:rsidRPr="003A0C05" w:rsidRDefault="003B0799" w:rsidP="005F6596">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2733A7" w:rsidRPr="00E62BCC" w14:paraId="6888698F" w14:textId="77777777" w:rsidTr="005F6596">
        <w:tc>
          <w:tcPr>
            <w:tcW w:w="5000" w:type="pct"/>
            <w:gridSpan w:val="2"/>
            <w:shd w:val="clear" w:color="auto" w:fill="E5EEF7"/>
          </w:tcPr>
          <w:p w14:paraId="6888698E" w14:textId="77777777" w:rsidR="002733A7" w:rsidRPr="00E62BCC" w:rsidRDefault="002733A7" w:rsidP="005F6596">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2733A7" w:rsidRPr="00E62BCC" w14:paraId="68886993" w14:textId="77777777" w:rsidTr="005F6596">
        <w:tc>
          <w:tcPr>
            <w:tcW w:w="5000" w:type="pct"/>
            <w:gridSpan w:val="2"/>
          </w:tcPr>
          <w:p w14:paraId="68886990" w14:textId="77777777" w:rsidR="002733A7" w:rsidRPr="00E62BCC" w:rsidRDefault="002733A7" w:rsidP="005F6596">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991" w14:textId="77777777" w:rsidR="002733A7" w:rsidRPr="00E62BCC" w:rsidRDefault="002733A7" w:rsidP="00E82B58">
            <w:pPr>
              <w:pStyle w:val="PURBullet-Indented"/>
              <w:rPr>
                <w:rFonts w:eastAsia="Gulim" w:cs="Arial"/>
              </w:rPr>
            </w:pPr>
            <w:r w:rsidRPr="00E62BCC">
              <w:rPr>
                <w:rFonts w:eastAsia="Gulim" w:cs="Arial"/>
              </w:rPr>
              <w:t xml:space="preserve">Dynamics C5 2012 Basic SAL </w:t>
            </w:r>
            <w:r w:rsidRPr="00E62BCC">
              <w:rPr>
                <w:rFonts w:eastAsia="Gulim" w:cs="Arial"/>
                <w:b/>
              </w:rPr>
              <w:t>또는</w:t>
            </w:r>
          </w:p>
          <w:p w14:paraId="68886992" w14:textId="77777777" w:rsidR="002733A7" w:rsidRPr="00E62BCC" w:rsidRDefault="002733A7" w:rsidP="00E82B58">
            <w:pPr>
              <w:pStyle w:val="PURBullet-Indented"/>
              <w:rPr>
                <w:rFonts w:eastAsia="Gulim" w:cs="Arial"/>
              </w:rPr>
            </w:pPr>
            <w:r w:rsidRPr="00E62BCC">
              <w:rPr>
                <w:rFonts w:eastAsia="Gulim" w:cs="Arial"/>
              </w:rPr>
              <w:t>Dynamics C5 2012 Advanced SAL</w:t>
            </w:r>
          </w:p>
        </w:tc>
      </w:tr>
    </w:tbl>
    <w:p w14:paraId="68886994" w14:textId="77777777" w:rsidR="002733A7" w:rsidRPr="00E62BCC" w:rsidRDefault="002733A7" w:rsidP="002733A7">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995" w14:textId="77777777" w:rsidR="002733A7" w:rsidRPr="00E62BCC" w:rsidRDefault="002733A7" w:rsidP="002733A7">
      <w:pPr>
        <w:pStyle w:val="PURBody-Indented"/>
        <w:rPr>
          <w:rFonts w:eastAsia="Gulim" w:cs="Arial"/>
          <w:lang w:eastAsia="ko-KR"/>
        </w:rPr>
      </w:pPr>
      <w:r w:rsidRPr="00E62BCC">
        <w:rPr>
          <w:rFonts w:eastAsia="Gulim" w:cs="Arial"/>
          <w:iCs/>
          <w:szCs w:val="18"/>
          <w:lang w:eastAsia="ko-KR"/>
        </w:rPr>
        <w:t>C5 2012</w:t>
      </w:r>
      <w:r w:rsidRPr="00E62BCC">
        <w:rPr>
          <w:rFonts w:eastAsia="Gulim" w:cs="Arial"/>
          <w:iCs/>
          <w:szCs w:val="18"/>
          <w:lang w:eastAsia="ko-KR"/>
        </w:rPr>
        <w:t>에는</w:t>
      </w:r>
      <w:r w:rsidRPr="00E62BCC">
        <w:rPr>
          <w:rFonts w:eastAsia="Gulim" w:cs="Arial"/>
          <w:iCs/>
          <w:szCs w:val="18"/>
          <w:lang w:eastAsia="ko-KR"/>
        </w:rPr>
        <w:t xml:space="preserve"> </w:t>
      </w:r>
      <w:r w:rsidRPr="00E62BCC">
        <w:rPr>
          <w:rFonts w:eastAsia="Gulim" w:cs="Arial"/>
          <w:iCs/>
          <w:szCs w:val="18"/>
          <w:lang w:eastAsia="ko-KR"/>
        </w:rPr>
        <w:t>사용자</w:t>
      </w:r>
      <w:r w:rsidRPr="00E62BCC">
        <w:rPr>
          <w:rFonts w:eastAsia="Gulim" w:cs="Arial"/>
          <w:iCs/>
          <w:szCs w:val="18"/>
          <w:lang w:eastAsia="ko-KR"/>
        </w:rPr>
        <w:t xml:space="preserve"> SAL</w:t>
      </w:r>
      <w:r w:rsidRPr="00E62BCC">
        <w:rPr>
          <w:rFonts w:eastAsia="Gulim" w:cs="Arial"/>
          <w:iCs/>
          <w:szCs w:val="18"/>
          <w:lang w:eastAsia="ko-KR"/>
        </w:rPr>
        <w:t>만</w:t>
      </w:r>
      <w:r w:rsidRPr="00E62BCC">
        <w:rPr>
          <w:rFonts w:eastAsia="Gulim" w:cs="Arial"/>
          <w:iCs/>
          <w:szCs w:val="18"/>
          <w:lang w:eastAsia="ko-KR"/>
        </w:rPr>
        <w:t xml:space="preserve"> </w:t>
      </w:r>
      <w:r w:rsidRPr="00E62BCC">
        <w:rPr>
          <w:rFonts w:eastAsia="Gulim" w:cs="Arial"/>
          <w:iCs/>
          <w:szCs w:val="18"/>
          <w:lang w:eastAsia="ko-KR"/>
        </w:rPr>
        <w:t>있습니다</w:t>
      </w:r>
      <w:r w:rsidRPr="00E62BCC">
        <w:rPr>
          <w:rFonts w:eastAsia="Gulim" w:cs="Arial"/>
          <w:iCs/>
          <w:szCs w:val="18"/>
          <w:lang w:eastAsia="ko-KR"/>
        </w:rPr>
        <w:t>.</w:t>
      </w:r>
    </w:p>
    <w:p w14:paraId="68886998" w14:textId="77777777" w:rsidR="002733A7" w:rsidRPr="00E62BCC" w:rsidRDefault="002733A7" w:rsidP="002733A7">
      <w:pPr>
        <w:pStyle w:val="PURBlueStrong"/>
        <w:rPr>
          <w:rFonts w:eastAsia="Gulim" w:cs="Arial"/>
          <w:lang w:eastAsia="ko-KR"/>
        </w:rPr>
      </w:pPr>
      <w:r w:rsidRPr="00E62BCC">
        <w:rPr>
          <w:rFonts w:eastAsia="Gulim" w:cs="Arial"/>
          <w:lang w:eastAsia="ko-KR"/>
        </w:rPr>
        <w:t xml:space="preserve">SAL </w:t>
      </w:r>
      <w:r w:rsidRPr="00E62BCC">
        <w:rPr>
          <w:rFonts w:eastAsia="Gulim" w:cs="Arial"/>
          <w:lang w:eastAsia="ko-KR"/>
        </w:rPr>
        <w:t>버전</w:t>
      </w:r>
    </w:p>
    <w:p w14:paraId="68886999" w14:textId="77777777" w:rsidR="002733A7" w:rsidRPr="00E62BCC" w:rsidRDefault="002733A7" w:rsidP="002733A7">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가지</w:t>
      </w:r>
      <w:r w:rsidRPr="00E62BCC">
        <w:rPr>
          <w:rFonts w:eastAsia="Gulim" w:cs="Arial"/>
          <w:lang w:eastAsia="ko-KR"/>
        </w:rPr>
        <w:t xml:space="preserve"> Microsoft Dynamics SAL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중에서</w:t>
      </w:r>
      <w:r w:rsidRPr="00E62BCC">
        <w:rPr>
          <w:rFonts w:eastAsia="Gulim" w:cs="Arial"/>
          <w:lang w:eastAsia="ko-KR"/>
        </w:rPr>
        <w:t xml:space="preserve"> </w:t>
      </w:r>
      <w:r w:rsidRPr="00E62BCC">
        <w:rPr>
          <w:rFonts w:eastAsia="Gulim" w:cs="Arial"/>
          <w:lang w:eastAsia="ko-KR"/>
        </w:rPr>
        <w:t>선택해야</w:t>
      </w:r>
      <w:r w:rsidRPr="00E62BCC">
        <w:rPr>
          <w:rFonts w:eastAsia="Gulim" w:cs="Arial"/>
          <w:lang w:eastAsia="ko-KR"/>
        </w:rPr>
        <w:t xml:space="preserve"> </w:t>
      </w:r>
      <w:r w:rsidRPr="00E62BCC">
        <w:rPr>
          <w:rFonts w:eastAsia="Gulim" w:cs="Arial"/>
          <w:lang w:eastAsia="ko-KR"/>
        </w:rPr>
        <w:t>하며</w:t>
      </w:r>
      <w:r w:rsidRPr="00E62BCC">
        <w:rPr>
          <w:rFonts w:eastAsia="Gulim" w:cs="Arial"/>
          <w:lang w:eastAsia="ko-KR"/>
        </w:rPr>
        <w:t xml:space="preserve"> </w:t>
      </w:r>
      <w:r w:rsidRPr="00E62BCC">
        <w:rPr>
          <w:rFonts w:eastAsia="Gulim" w:cs="Arial"/>
          <w:lang w:eastAsia="ko-KR"/>
        </w:rPr>
        <w:t>선택한</w:t>
      </w:r>
      <w:r w:rsidRPr="00E62BCC">
        <w:rPr>
          <w:rFonts w:eastAsia="Gulim" w:cs="Arial"/>
          <w:lang w:eastAsia="ko-KR"/>
        </w:rPr>
        <w:t xml:space="preserve"> SAL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99A" w14:textId="77777777" w:rsidR="002733A7" w:rsidRPr="00E62BCC" w:rsidRDefault="002733A7" w:rsidP="002733A7">
      <w:pPr>
        <w:pStyle w:val="PURBody-Indented"/>
        <w:rPr>
          <w:rFonts w:eastAsia="Gulim" w:cs="Arial"/>
          <w:lang w:eastAsia="ko-KR"/>
        </w:rPr>
      </w:pPr>
      <w:r w:rsidRPr="00E62BCC">
        <w:rPr>
          <w:rFonts w:eastAsia="Gulim" w:cs="Arial"/>
          <w:lang w:eastAsia="ko-KR"/>
        </w:rPr>
        <w:t>Microsoft Dynamics C5 2012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 </w:t>
      </w:r>
      <w:r w:rsidRPr="00E62BCC">
        <w:rPr>
          <w:rFonts w:eastAsia="Gulim" w:cs="Arial"/>
          <w:lang w:eastAsia="ko-KR"/>
        </w:rPr>
        <w:t>버전은</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w:t>
      </w:r>
    </w:p>
    <w:p w14:paraId="6888699B" w14:textId="77777777" w:rsidR="002733A7" w:rsidRPr="00E62BCC" w:rsidRDefault="002733A7" w:rsidP="00E82B58">
      <w:pPr>
        <w:pStyle w:val="PURBullet-Indented"/>
        <w:rPr>
          <w:rFonts w:eastAsia="Gulim" w:cs="Arial"/>
        </w:rPr>
      </w:pPr>
      <w:r w:rsidRPr="00E62BCC">
        <w:rPr>
          <w:rFonts w:eastAsia="Gulim" w:cs="Arial"/>
        </w:rPr>
        <w:t>Microsoft Dynamics C5 2012 Basic SAL</w:t>
      </w:r>
    </w:p>
    <w:p w14:paraId="6888699C" w14:textId="77777777" w:rsidR="002733A7" w:rsidRPr="00E62BCC" w:rsidRDefault="002733A7" w:rsidP="00E82B58">
      <w:pPr>
        <w:pStyle w:val="PURBullet-Indented"/>
        <w:rPr>
          <w:rFonts w:eastAsia="Gulim" w:cs="Arial"/>
        </w:rPr>
      </w:pPr>
      <w:r w:rsidRPr="00E62BCC">
        <w:rPr>
          <w:rFonts w:eastAsia="Gulim" w:cs="Arial"/>
        </w:rPr>
        <w:t>Microsoft Dynamics C5 2012 Advanced SAL</w:t>
      </w:r>
    </w:p>
    <w:p w14:paraId="6888699D" w14:textId="77777777" w:rsidR="00543C9A" w:rsidRPr="00E62BCC" w:rsidRDefault="00543C9A" w:rsidP="00543C9A">
      <w:pPr>
        <w:pStyle w:val="PURBlueStrong"/>
        <w:rPr>
          <w:rFonts w:eastAsia="Gulim" w:cs="Arial"/>
        </w:rPr>
      </w:pPr>
      <w:r w:rsidRPr="00E62BCC">
        <w:rPr>
          <w:rFonts w:eastAsia="Gulim" w:cs="Arial"/>
        </w:rPr>
        <w:t xml:space="preserve">SAL </w:t>
      </w:r>
      <w:r w:rsidRPr="00E62BCC">
        <w:rPr>
          <w:rFonts w:eastAsia="Gulim" w:cs="Arial"/>
        </w:rPr>
        <w:t>필요</w:t>
      </w:r>
      <w:r w:rsidRPr="00E62BCC">
        <w:rPr>
          <w:rFonts w:eastAsia="Gulim" w:cs="Arial"/>
        </w:rPr>
        <w:t xml:space="preserve"> </w:t>
      </w:r>
      <w:r w:rsidRPr="00E62BCC">
        <w:rPr>
          <w:rFonts w:eastAsia="Gulim" w:cs="Arial"/>
        </w:rPr>
        <w:t>없음</w:t>
      </w:r>
    </w:p>
    <w:p w14:paraId="6888699E" w14:textId="77777777" w:rsidR="00543C9A" w:rsidRPr="00E62BCC" w:rsidRDefault="00543C9A" w:rsidP="00543C9A">
      <w:pPr>
        <w:pStyle w:val="PURBullet"/>
        <w:numPr>
          <w:ilvl w:val="0"/>
          <w:numId w:val="0"/>
        </w:numPr>
        <w:ind w:left="274"/>
        <w:rPr>
          <w:rFonts w:eastAsia="Gulim" w:cs="Arial"/>
          <w:lang w:eastAsia="ko-KR"/>
        </w:rPr>
      </w:pPr>
      <w:r w:rsidRPr="00E62BCC">
        <w:rPr>
          <w:rFonts w:eastAsia="Gulim" w:cs="Arial"/>
          <w:lang w:eastAsia="ko-KR"/>
        </w:rPr>
        <w:t>감사</w:t>
      </w:r>
      <w:r w:rsidRPr="00E62BCC">
        <w:rPr>
          <w:rFonts w:eastAsia="Gulim" w:cs="Arial"/>
          <w:lang w:eastAsia="ko-KR"/>
        </w:rPr>
        <w:t xml:space="preserve"> </w:t>
      </w:r>
      <w:r w:rsidRPr="00E62BCC">
        <w:rPr>
          <w:rFonts w:eastAsia="Gulim" w:cs="Arial"/>
          <w:lang w:eastAsia="ko-KR"/>
        </w:rPr>
        <w:t>프로세스와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전문</w:t>
      </w:r>
      <w:r w:rsidRPr="00E62BCC">
        <w:rPr>
          <w:rFonts w:eastAsia="Gulim" w:cs="Arial"/>
          <w:lang w:eastAsia="ko-KR"/>
        </w:rPr>
        <w:t xml:space="preserve"> </w:t>
      </w:r>
      <w:r w:rsidRPr="00E62BCC">
        <w:rPr>
          <w:rFonts w:eastAsia="Gulim" w:cs="Arial"/>
          <w:lang w:eastAsia="ko-KR"/>
        </w:rPr>
        <w:t>회계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기장</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Microsoft Dynamics C5 2012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고용된</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취득하거나</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필요가</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99F" w14:textId="77777777" w:rsidR="002733A7" w:rsidRPr="00E62BCC" w:rsidRDefault="00AD3685" w:rsidP="00742CDE">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9A0" w14:textId="77777777" w:rsidR="009A4C7C" w:rsidRPr="00E62BCC" w:rsidRDefault="009A4C7C" w:rsidP="009A4C7C">
      <w:pPr>
        <w:pStyle w:val="PURProductName"/>
        <w:rPr>
          <w:rFonts w:eastAsia="Gulim" w:cs="Arial"/>
          <w:lang w:eastAsia="ko-KR"/>
        </w:rPr>
      </w:pPr>
      <w:bookmarkStart w:id="476" w:name="_Toc346536866"/>
      <w:bookmarkStart w:id="477" w:name="_Toc346895317"/>
      <w:bookmarkStart w:id="478" w:name="_Toc339280330"/>
      <w:bookmarkStart w:id="479" w:name="_Toc339280473"/>
      <w:bookmarkStart w:id="480" w:name="_Toc363552803"/>
      <w:bookmarkStart w:id="481" w:name="_Toc363552866"/>
      <w:bookmarkStart w:id="482" w:name="_Toc378682165"/>
      <w:bookmarkStart w:id="483" w:name="_Toc378682267"/>
      <w:bookmarkStart w:id="484" w:name="_Toc371268279"/>
      <w:bookmarkStart w:id="485" w:name="_Toc371268345"/>
      <w:bookmarkStart w:id="486" w:name="_Toc381961140"/>
      <w:bookmarkStart w:id="487" w:name="_Toc381961181"/>
      <w:r w:rsidRPr="00E62BCC">
        <w:rPr>
          <w:rFonts w:eastAsia="Gulim" w:cs="Arial"/>
          <w:lang w:eastAsia="ko-KR"/>
        </w:rPr>
        <w:t>Microsoft Dynamics CRM 2013 Service Provider</w:t>
      </w:r>
      <w:bookmarkEnd w:id="472"/>
      <w:bookmarkEnd w:id="473"/>
      <w:bookmarkEnd w:id="474"/>
      <w:bookmarkEnd w:id="475"/>
      <w:bookmarkEnd w:id="476"/>
      <w:bookmarkEnd w:id="477"/>
      <w:bookmarkEnd w:id="478"/>
      <w:bookmarkEnd w:id="479"/>
      <w:bookmarkEnd w:id="480"/>
      <w:bookmarkEnd w:id="481"/>
      <w:bookmarkEnd w:id="482"/>
      <w:bookmarkEnd w:id="483"/>
      <w:bookmarkEnd w:id="484"/>
      <w:bookmarkEnd w:id="485"/>
      <w:bookmarkEnd w:id="486"/>
      <w:bookmarkEnd w:id="487"/>
      <w:r w:rsidRPr="00E62BCC">
        <w:rPr>
          <w:rFonts w:eastAsia="Gulim" w:cs="Arial"/>
        </w:rPr>
        <w:fldChar w:fldCharType="begin"/>
      </w:r>
      <w:r w:rsidRPr="00E62BCC">
        <w:rPr>
          <w:rFonts w:eastAsia="Gulim" w:cs="Arial"/>
          <w:lang w:eastAsia="ko-KR"/>
        </w:rPr>
        <w:instrText>XE "Microsoft Dynamics CRM 2013 Service Provider"</w:instrText>
      </w:r>
      <w:r w:rsidRPr="00E62BCC">
        <w:rPr>
          <w:rFonts w:eastAsia="Gulim" w:cs="Arial"/>
        </w:rPr>
        <w:fldChar w:fldCharType="end"/>
      </w:r>
    </w:p>
    <w:p w14:paraId="688869A1"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3A0C05" w14:paraId="688869A4" w14:textId="77777777" w:rsidTr="0015145F">
        <w:tc>
          <w:tcPr>
            <w:tcW w:w="2554" w:type="pct"/>
            <w:tcBorders>
              <w:top w:val="single" w:sz="4" w:space="0" w:color="auto"/>
              <w:bottom w:val="nil"/>
            </w:tcBorders>
          </w:tcPr>
          <w:p w14:paraId="688869A2" w14:textId="77777777" w:rsidR="00831C1F" w:rsidRPr="003A0C05" w:rsidRDefault="00831C1F"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444" w:type="pct"/>
            <w:tcBorders>
              <w:top w:val="single" w:sz="4" w:space="0" w:color="auto"/>
              <w:bottom w:val="nil"/>
            </w:tcBorders>
          </w:tcPr>
          <w:p w14:paraId="688869A3" w14:textId="77777777" w:rsidR="00831C1F" w:rsidRPr="003A0C05" w:rsidRDefault="004F154D" w:rsidP="0026184E">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w:t>
            </w:r>
            <w:r w:rsidRPr="003A0C05">
              <w:rPr>
                <w:rFonts w:eastAsia="Gulim" w:cs="Arial"/>
                <w:b/>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b/>
                <w:lang w:eastAsia="ko-KR"/>
              </w:rPr>
              <w:t>, Bing Maps, Yammer</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9A4C7C" w:rsidRPr="003A0C05" w14:paraId="688869A7" w14:textId="77777777" w:rsidTr="0015145F">
        <w:tc>
          <w:tcPr>
            <w:tcW w:w="2554" w:type="pct"/>
            <w:tcBorders>
              <w:top w:val="nil"/>
            </w:tcBorders>
          </w:tcPr>
          <w:p w14:paraId="688869A5" w14:textId="77777777" w:rsidR="009A4C7C" w:rsidRPr="003A0C05" w:rsidRDefault="009A4C7C"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444" w:type="pct"/>
            <w:tcBorders>
              <w:top w:val="nil"/>
            </w:tcBorders>
          </w:tcPr>
          <w:p w14:paraId="688869A6" w14:textId="77777777" w:rsidR="009A4C7C" w:rsidRPr="003A0C05" w:rsidRDefault="003B0799"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9A4C7C" w:rsidRPr="00E62BCC" w14:paraId="688869A9" w14:textId="77777777" w:rsidTr="0015145F">
        <w:tblPrEx>
          <w:tblBorders>
            <w:top w:val="none" w:sz="0" w:space="0" w:color="auto"/>
            <w:bottom w:val="none" w:sz="0" w:space="0" w:color="auto"/>
          </w:tblBorders>
        </w:tblPrEx>
        <w:tc>
          <w:tcPr>
            <w:tcW w:w="5000" w:type="pct"/>
            <w:gridSpan w:val="2"/>
            <w:shd w:val="clear" w:color="auto" w:fill="E5EEF7"/>
          </w:tcPr>
          <w:p w14:paraId="688869A8"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9A4C7C" w:rsidRPr="00E62BCC" w14:paraId="688869AE" w14:textId="77777777" w:rsidTr="0015145F">
        <w:tblPrEx>
          <w:tblBorders>
            <w:top w:val="none" w:sz="0" w:space="0" w:color="auto"/>
            <w:bottom w:val="none" w:sz="0" w:space="0" w:color="auto"/>
          </w:tblBorders>
        </w:tblPrEx>
        <w:tc>
          <w:tcPr>
            <w:tcW w:w="5000" w:type="pct"/>
            <w:gridSpan w:val="2"/>
          </w:tcPr>
          <w:p w14:paraId="688869AA" w14:textId="77777777" w:rsidR="009A4C7C" w:rsidRPr="00E62BCC" w:rsidRDefault="00BB41EF"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9AB" w14:textId="77777777" w:rsidR="009A4C7C" w:rsidRPr="00E62BCC" w:rsidRDefault="009A4C7C" w:rsidP="00E82B58">
            <w:pPr>
              <w:pStyle w:val="PURBullet-Indented"/>
              <w:rPr>
                <w:rFonts w:eastAsia="Gulim" w:cs="Arial"/>
              </w:rPr>
            </w:pPr>
            <w:r w:rsidRPr="00E62BCC">
              <w:rPr>
                <w:rFonts w:eastAsia="Gulim" w:cs="Arial"/>
              </w:rPr>
              <w:t xml:space="preserve">Microsoft Dynamics CRM 2013 Essential SAL </w:t>
            </w:r>
            <w:r w:rsidRPr="00E62BCC">
              <w:rPr>
                <w:rFonts w:eastAsia="Gulim" w:cs="Arial"/>
                <w:b/>
              </w:rPr>
              <w:t>또는</w:t>
            </w:r>
          </w:p>
          <w:p w14:paraId="688869AC" w14:textId="77777777" w:rsidR="00F5704B" w:rsidRPr="00E62BCC" w:rsidRDefault="009A4C7C" w:rsidP="00E82B58">
            <w:pPr>
              <w:pStyle w:val="PURBullet-Indented"/>
              <w:rPr>
                <w:rFonts w:eastAsia="Gulim" w:cs="Arial"/>
              </w:rPr>
            </w:pPr>
            <w:r w:rsidRPr="00E62BCC">
              <w:rPr>
                <w:rFonts w:eastAsia="Gulim" w:cs="Arial"/>
              </w:rPr>
              <w:t xml:space="preserve">Microsoft Dynamics CRM 2013 Basic SAL </w:t>
            </w:r>
            <w:r w:rsidRPr="00E62BCC">
              <w:rPr>
                <w:rFonts w:eastAsia="Gulim" w:cs="Arial"/>
                <w:b/>
              </w:rPr>
              <w:t>또는</w:t>
            </w:r>
          </w:p>
          <w:p w14:paraId="688869AD" w14:textId="77777777" w:rsidR="009A4C7C" w:rsidRPr="00E62BCC" w:rsidRDefault="00F5704B" w:rsidP="00AF7E1F">
            <w:pPr>
              <w:pStyle w:val="PURBullet-Indented"/>
              <w:rPr>
                <w:rFonts w:eastAsia="Gulim" w:cs="Arial"/>
              </w:rPr>
            </w:pPr>
            <w:r w:rsidRPr="00E62BCC">
              <w:rPr>
                <w:rFonts w:eastAsia="Gulim" w:cs="Arial"/>
              </w:rPr>
              <w:lastRenderedPageBreak/>
              <w:t>Microsoft Dynamics CRM 2013 Professional SAL</w:t>
            </w:r>
          </w:p>
        </w:tc>
      </w:tr>
    </w:tbl>
    <w:p w14:paraId="688869AF" w14:textId="77777777" w:rsidR="009A4C7C" w:rsidRPr="00E62BCC" w:rsidRDefault="009A4C7C" w:rsidP="0085206E">
      <w:pPr>
        <w:pStyle w:val="PURADDITIONALTERMSHEADERMB"/>
        <w:rPr>
          <w:rFonts w:eastAsia="Gulim" w:cs="Arial"/>
          <w:lang w:eastAsia="ko-KR"/>
        </w:rPr>
      </w:pPr>
      <w:r w:rsidRPr="00E62BCC">
        <w:rPr>
          <w:rFonts w:eastAsia="Gulim" w:cs="Arial"/>
          <w:lang w:eastAsia="ko-KR"/>
        </w:rPr>
        <w:lastRenderedPageBreak/>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9B2" w14:textId="77777777" w:rsidR="009A4C7C" w:rsidRPr="00E62BCC" w:rsidRDefault="009A4C7C" w:rsidP="009A4C7C">
      <w:pPr>
        <w:pStyle w:val="PURBody-Indented"/>
        <w:rPr>
          <w:rFonts w:eastAsia="Gulim" w:cs="Arial"/>
          <w:lang w:eastAsia="ko-KR"/>
        </w:rPr>
      </w:pPr>
      <w:r w:rsidRPr="00E62BCC">
        <w:rPr>
          <w:rFonts w:eastAsia="Gulim" w:cs="Arial"/>
          <w:lang w:eastAsia="ko-KR"/>
        </w:rPr>
        <w:t xml:space="preserve">Microsoft Dynamics CRM 2013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이외의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/GUI(</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Microsoft Dynamics CRM 2013</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외부</w:t>
      </w:r>
      <w:r w:rsidRPr="00E62BCC">
        <w:rPr>
          <w:rFonts w:eastAsia="Gulim" w:cs="Arial"/>
          <w:lang w:eastAsia="ko-KR"/>
        </w:rPr>
        <w:t xml:space="preserve"> </w:t>
      </w:r>
      <w:r w:rsidRPr="00E62BCC">
        <w:rPr>
          <w:rFonts w:eastAsia="Gulim" w:cs="Arial"/>
          <w:lang w:eastAsia="ko-KR"/>
        </w:rPr>
        <w:t>사용자의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외부</w:t>
      </w:r>
      <w:r w:rsidRPr="00E62BCC">
        <w:rPr>
          <w:rFonts w:eastAsia="Gulim" w:cs="Arial"/>
          <w:lang w:eastAsia="ko-KR"/>
        </w:rPr>
        <w:t xml:space="preserve"> </w:t>
      </w:r>
      <w:r w:rsidRPr="00E62BCC">
        <w:rPr>
          <w:rFonts w:eastAsia="Gulim" w:cs="Arial"/>
          <w:lang w:eastAsia="ko-KR"/>
        </w:rPr>
        <w:t>사용자란</w:t>
      </w:r>
      <w:r w:rsidRPr="00E62BCC">
        <w:rPr>
          <w:rFonts w:eastAsia="Gulim" w:cs="Arial"/>
          <w:lang w:eastAsia="ko-KR"/>
        </w:rPr>
        <w:t xml:space="preserve"> (i) </w:t>
      </w:r>
      <w:r w:rsidRPr="00E62BCC">
        <w:rPr>
          <w:rFonts w:eastAsia="Gulim" w:cs="Arial"/>
          <w:lang w:eastAsia="ko-KR"/>
        </w:rPr>
        <w:t>고객의</w:t>
      </w:r>
      <w:r w:rsidRPr="00E62BCC">
        <w:rPr>
          <w:rFonts w:eastAsia="Gulim" w:cs="Arial"/>
          <w:lang w:eastAsia="ko-KR"/>
        </w:rPr>
        <w:t xml:space="preserve"> </w:t>
      </w:r>
      <w:r w:rsidRPr="00E62BCC">
        <w:rPr>
          <w:rFonts w:eastAsia="Gulim" w:cs="Arial"/>
          <w:lang w:eastAsia="ko-KR"/>
        </w:rPr>
        <w:t>직원이나</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계열사의</w:t>
      </w:r>
      <w:r w:rsidRPr="00E62BCC">
        <w:rPr>
          <w:rFonts w:eastAsia="Gulim" w:cs="Arial"/>
          <w:lang w:eastAsia="ko-KR"/>
        </w:rPr>
        <w:t xml:space="preserve"> </w:t>
      </w:r>
      <w:r w:rsidRPr="00E62BCC">
        <w:rPr>
          <w:rFonts w:eastAsia="Gulim" w:cs="Arial"/>
          <w:lang w:eastAsia="ko-KR"/>
        </w:rPr>
        <w:t>직원</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(ii) </w:t>
      </w:r>
      <w:r w:rsidRPr="00E62BCC">
        <w:rPr>
          <w:rFonts w:eastAsia="Gulim" w:cs="Arial"/>
          <w:lang w:eastAsia="ko-KR"/>
        </w:rPr>
        <w:t>고객의</w:t>
      </w:r>
      <w:r w:rsidRPr="00E62BCC">
        <w:rPr>
          <w:rFonts w:eastAsia="Gulim" w:cs="Arial"/>
          <w:lang w:eastAsia="ko-KR"/>
        </w:rPr>
        <w:t xml:space="preserve"> </w:t>
      </w:r>
      <w:r w:rsidRPr="00E62BCC">
        <w:rPr>
          <w:rFonts w:eastAsia="Gulim" w:cs="Arial"/>
          <w:lang w:eastAsia="ko-KR"/>
        </w:rPr>
        <w:t>현장</w:t>
      </w:r>
      <w:r w:rsidRPr="00E62BCC">
        <w:rPr>
          <w:rFonts w:eastAsia="Gulim" w:cs="Arial"/>
          <w:lang w:eastAsia="ko-KR"/>
        </w:rPr>
        <w:t xml:space="preserve"> </w:t>
      </w:r>
      <w:r w:rsidRPr="00E62BCC">
        <w:rPr>
          <w:rFonts w:eastAsia="Gulim" w:cs="Arial"/>
          <w:lang w:eastAsia="ko-KR"/>
        </w:rPr>
        <w:t>계약자나</w:t>
      </w:r>
      <w:r w:rsidRPr="00E62BCC">
        <w:rPr>
          <w:rFonts w:eastAsia="Gulim" w:cs="Arial"/>
          <w:lang w:eastAsia="ko-KR"/>
        </w:rPr>
        <w:t xml:space="preserve"> </w:t>
      </w:r>
      <w:r w:rsidRPr="00E62BCC">
        <w:rPr>
          <w:rFonts w:eastAsia="Gulim" w:cs="Arial"/>
          <w:lang w:eastAsia="ko-KR"/>
        </w:rPr>
        <w:t>대리인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계열사의</w:t>
      </w:r>
      <w:r w:rsidRPr="00E62BCC">
        <w:rPr>
          <w:rFonts w:eastAsia="Gulim" w:cs="Arial"/>
          <w:lang w:eastAsia="ko-KR"/>
        </w:rPr>
        <w:t xml:space="preserve"> </w:t>
      </w:r>
      <w:r w:rsidRPr="00E62BCC">
        <w:rPr>
          <w:rFonts w:eastAsia="Gulim" w:cs="Arial"/>
          <w:lang w:eastAsia="ko-KR"/>
        </w:rPr>
        <w:t>현장</w:t>
      </w:r>
      <w:r w:rsidRPr="00E62BCC">
        <w:rPr>
          <w:rFonts w:eastAsia="Gulim" w:cs="Arial"/>
          <w:lang w:eastAsia="ko-KR"/>
        </w:rPr>
        <w:t xml:space="preserve"> </w:t>
      </w:r>
      <w:r w:rsidRPr="00E62BCC">
        <w:rPr>
          <w:rFonts w:eastAsia="Gulim" w:cs="Arial"/>
          <w:lang w:eastAsia="ko-KR"/>
        </w:rPr>
        <w:t>계약자나</w:t>
      </w:r>
      <w:r w:rsidRPr="00E62BCC">
        <w:rPr>
          <w:rFonts w:eastAsia="Gulim" w:cs="Arial"/>
          <w:lang w:eastAsia="ko-KR"/>
        </w:rPr>
        <w:t xml:space="preserve"> </w:t>
      </w:r>
      <w:r w:rsidRPr="00E62BCC">
        <w:rPr>
          <w:rFonts w:eastAsia="Gulim" w:cs="Arial"/>
          <w:lang w:eastAsia="ko-KR"/>
        </w:rPr>
        <w:t>대리인이</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사용자를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w:t>
      </w:r>
    </w:p>
    <w:p w14:paraId="688869B3" w14:textId="77777777" w:rsidR="000944DC" w:rsidRPr="00E62BCC" w:rsidRDefault="009A4C7C" w:rsidP="009A4C7C">
      <w:pPr>
        <w:pStyle w:val="PURBody-Indented"/>
        <w:rPr>
          <w:rFonts w:eastAsia="Gulim" w:cs="Arial"/>
        </w:rPr>
      </w:pPr>
      <w:r w:rsidRPr="00E62BCC">
        <w:rPr>
          <w:rFonts w:eastAsia="Gulim" w:cs="Arial"/>
          <w:b/>
        </w:rPr>
        <w:t>Microsoft Dynamics CRM 2013 Essential SAL</w:t>
      </w:r>
      <w:r w:rsidRPr="00E62BCC">
        <w:rPr>
          <w:rFonts w:eastAsia="Gulim" w:cs="Arial"/>
        </w:rPr>
        <w:t xml:space="preserve"> </w:t>
      </w:r>
      <w:r w:rsidRPr="00E62BCC">
        <w:rPr>
          <w:rFonts w:eastAsia="Gulim" w:cs="Arial"/>
          <w:szCs w:val="18"/>
        </w:rPr>
        <w:t>Microsoft Dynamics CRM 2013 Service Provider</w:t>
      </w:r>
      <w:r w:rsidRPr="00E62BCC">
        <w:rPr>
          <w:rFonts w:eastAsia="Gulim" w:cs="Arial"/>
          <w:szCs w:val="18"/>
        </w:rPr>
        <w:t>에</w:t>
      </w:r>
      <w:r w:rsidRPr="00E62BCC">
        <w:rPr>
          <w:rFonts w:eastAsia="Gulim" w:cs="Arial"/>
          <w:szCs w:val="18"/>
        </w:rPr>
        <w:t xml:space="preserve"> </w:t>
      </w:r>
      <w:r w:rsidRPr="00E62BCC">
        <w:rPr>
          <w:rFonts w:eastAsia="Gulim" w:cs="Arial"/>
          <w:szCs w:val="18"/>
        </w:rPr>
        <w:t>대한</w:t>
      </w:r>
      <w:r w:rsidRPr="00E62BCC">
        <w:rPr>
          <w:rFonts w:eastAsia="Gulim" w:cs="Arial"/>
          <w:szCs w:val="18"/>
        </w:rPr>
        <w:t xml:space="preserve"> </w:t>
      </w:r>
      <w:r w:rsidRPr="00E62BCC">
        <w:rPr>
          <w:rFonts w:eastAsia="Gulim" w:cs="Arial"/>
          <w:szCs w:val="18"/>
        </w:rPr>
        <w:t>필수적인</w:t>
      </w:r>
      <w:r w:rsidRPr="00E62BCC">
        <w:rPr>
          <w:rFonts w:eastAsia="Gulim" w:cs="Arial"/>
          <w:szCs w:val="18"/>
        </w:rPr>
        <w:t xml:space="preserve"> </w:t>
      </w:r>
      <w:r w:rsidRPr="00E62BCC">
        <w:rPr>
          <w:rFonts w:eastAsia="Gulim" w:cs="Arial"/>
          <w:szCs w:val="18"/>
        </w:rPr>
        <w:t>사용</w:t>
      </w:r>
      <w:r w:rsidRPr="00E62BCC">
        <w:rPr>
          <w:rFonts w:eastAsia="Gulim" w:cs="Arial"/>
          <w:szCs w:val="18"/>
        </w:rPr>
        <w:t xml:space="preserve"> </w:t>
      </w:r>
      <w:r w:rsidRPr="00E62BCC">
        <w:rPr>
          <w:rFonts w:eastAsia="Gulim" w:cs="Arial"/>
          <w:szCs w:val="18"/>
        </w:rPr>
        <w:t>권한을</w:t>
      </w:r>
      <w:r w:rsidRPr="00E62BCC">
        <w:rPr>
          <w:rFonts w:eastAsia="Gulim" w:cs="Arial"/>
          <w:szCs w:val="18"/>
        </w:rPr>
        <w:t xml:space="preserve"> </w:t>
      </w:r>
      <w:r w:rsidRPr="00E62BCC">
        <w:rPr>
          <w:rFonts w:eastAsia="Gulim" w:cs="Arial"/>
          <w:szCs w:val="18"/>
        </w:rPr>
        <w:t>허용합니다</w:t>
      </w:r>
      <w:r w:rsidRPr="00E62BCC">
        <w:rPr>
          <w:rFonts w:eastAsia="Gulim" w:cs="Arial"/>
          <w:szCs w:val="18"/>
        </w:rPr>
        <w:t>.</w:t>
      </w:r>
    </w:p>
    <w:p w14:paraId="688869B4" w14:textId="77777777" w:rsidR="009A4C7C" w:rsidRPr="00E62BCC" w:rsidRDefault="009A4C7C" w:rsidP="009A4C7C">
      <w:pPr>
        <w:pStyle w:val="PURBody-Indented"/>
        <w:rPr>
          <w:rFonts w:eastAsia="Gulim" w:cs="Arial"/>
        </w:rPr>
      </w:pPr>
      <w:r w:rsidRPr="00E62BCC">
        <w:rPr>
          <w:rFonts w:eastAsia="Gulim" w:cs="Arial"/>
          <w:b/>
        </w:rPr>
        <w:t>Microsoft Dynamics CRM 2013 Basic SAL:</w:t>
      </w:r>
      <w:r w:rsidRPr="00E62BCC">
        <w:rPr>
          <w:rFonts w:eastAsia="Gulim" w:cs="Arial"/>
        </w:rPr>
        <w:t xml:space="preserve"> </w:t>
      </w:r>
      <w:r w:rsidRPr="00E62BCC">
        <w:rPr>
          <w:rFonts w:eastAsia="Gulim" w:cs="Arial"/>
          <w:iCs/>
        </w:rPr>
        <w:t>Microsoft Dynamics CRM 2013 Service Provider</w:t>
      </w:r>
      <w:r w:rsidRPr="00E62BCC">
        <w:rPr>
          <w:rFonts w:eastAsia="Gulim" w:cs="Arial"/>
          <w:iCs/>
        </w:rPr>
        <w:t>에</w:t>
      </w:r>
      <w:r w:rsidRPr="00E62BCC">
        <w:rPr>
          <w:rFonts w:eastAsia="Gulim" w:cs="Arial"/>
          <w:iCs/>
        </w:rPr>
        <w:t xml:space="preserve"> </w:t>
      </w:r>
      <w:r w:rsidRPr="00E62BCC">
        <w:rPr>
          <w:rFonts w:eastAsia="Gulim" w:cs="Arial"/>
          <w:iCs/>
        </w:rPr>
        <w:t>대한</w:t>
      </w:r>
      <w:r w:rsidRPr="00E62BCC">
        <w:rPr>
          <w:rFonts w:eastAsia="Gulim" w:cs="Arial"/>
          <w:iCs/>
        </w:rPr>
        <w:t xml:space="preserve"> </w:t>
      </w:r>
      <w:r w:rsidRPr="00E62BCC">
        <w:rPr>
          <w:rFonts w:eastAsia="Gulim" w:cs="Arial"/>
          <w:iCs/>
        </w:rPr>
        <w:t>기본적인</w:t>
      </w:r>
      <w:r w:rsidRPr="00E62BCC">
        <w:rPr>
          <w:rFonts w:eastAsia="Gulim" w:cs="Arial"/>
          <w:iCs/>
        </w:rPr>
        <w:t xml:space="preserve"> </w:t>
      </w:r>
      <w:r w:rsidRPr="00E62BCC">
        <w:rPr>
          <w:rFonts w:eastAsia="Gulim" w:cs="Arial"/>
          <w:iCs/>
        </w:rPr>
        <w:t>사용</w:t>
      </w:r>
      <w:r w:rsidRPr="00E62BCC">
        <w:rPr>
          <w:rFonts w:eastAsia="Gulim" w:cs="Arial"/>
          <w:iCs/>
        </w:rPr>
        <w:t xml:space="preserve"> </w:t>
      </w:r>
      <w:r w:rsidRPr="00E62BCC">
        <w:rPr>
          <w:rFonts w:eastAsia="Gulim" w:cs="Arial"/>
          <w:iCs/>
        </w:rPr>
        <w:t>권한을</w:t>
      </w:r>
      <w:r w:rsidRPr="00E62BCC">
        <w:rPr>
          <w:rFonts w:eastAsia="Gulim" w:cs="Arial"/>
          <w:iCs/>
        </w:rPr>
        <w:t xml:space="preserve"> </w:t>
      </w:r>
      <w:r w:rsidRPr="00E62BCC">
        <w:rPr>
          <w:rFonts w:eastAsia="Gulim" w:cs="Arial"/>
          <w:iCs/>
        </w:rPr>
        <w:t>허용합니다</w:t>
      </w:r>
      <w:r w:rsidRPr="00E62BCC">
        <w:rPr>
          <w:rFonts w:eastAsia="Gulim" w:cs="Arial"/>
          <w:iCs/>
        </w:rPr>
        <w:t>.</w:t>
      </w:r>
    </w:p>
    <w:p w14:paraId="688869B5" w14:textId="77777777" w:rsidR="00366E49" w:rsidRPr="00E62BCC" w:rsidRDefault="00F5704B" w:rsidP="00366E49">
      <w:pPr>
        <w:pStyle w:val="PURBody-Indented"/>
        <w:rPr>
          <w:rFonts w:eastAsia="Gulim" w:cs="Arial"/>
        </w:rPr>
      </w:pPr>
      <w:r w:rsidRPr="00E62BCC">
        <w:rPr>
          <w:rFonts w:eastAsia="Gulim" w:cs="Arial"/>
          <w:b/>
        </w:rPr>
        <w:t>Microsoft Dynamics CRM 2013 Professional SAL:</w:t>
      </w:r>
      <w:r w:rsidRPr="00E62BCC">
        <w:rPr>
          <w:rFonts w:eastAsia="Gulim" w:cs="Arial"/>
        </w:rPr>
        <w:t xml:space="preserve"> Microsoft Dynamics CRM 2013 Service Provider</w:t>
      </w:r>
      <w:r w:rsidRPr="00E62BCC">
        <w:rPr>
          <w:rFonts w:eastAsia="Gulim" w:cs="Arial"/>
        </w:rPr>
        <w:t>에</w:t>
      </w:r>
      <w:r w:rsidRPr="00E62BCC">
        <w:rPr>
          <w:rFonts w:eastAsia="Gulim" w:cs="Arial"/>
        </w:rPr>
        <w:t xml:space="preserve"> </w:t>
      </w:r>
      <w:r w:rsidRPr="00E62BCC">
        <w:rPr>
          <w:rFonts w:eastAsia="Gulim" w:cs="Arial"/>
        </w:rPr>
        <w:t>대한</w:t>
      </w:r>
      <w:r w:rsidRPr="00E62BCC">
        <w:rPr>
          <w:rFonts w:eastAsia="Gulim" w:cs="Arial"/>
        </w:rPr>
        <w:t xml:space="preserve"> </w:t>
      </w:r>
      <w:r w:rsidRPr="00E62BCC">
        <w:rPr>
          <w:rFonts w:eastAsia="Gulim" w:cs="Arial"/>
        </w:rPr>
        <w:t>전문적인</w:t>
      </w:r>
      <w:r w:rsidRPr="00E62BCC">
        <w:rPr>
          <w:rFonts w:eastAsia="Gulim" w:cs="Arial"/>
        </w:rPr>
        <w:t xml:space="preserve"> </w:t>
      </w:r>
      <w:r w:rsidRPr="00E62BCC">
        <w:rPr>
          <w:rFonts w:eastAsia="Gulim" w:cs="Arial"/>
        </w:rPr>
        <w:t>사용</w:t>
      </w:r>
      <w:r w:rsidRPr="00E62BCC">
        <w:rPr>
          <w:rFonts w:eastAsia="Gulim" w:cs="Arial"/>
        </w:rPr>
        <w:t xml:space="preserve"> </w:t>
      </w:r>
      <w:r w:rsidRPr="00E62BCC">
        <w:rPr>
          <w:rFonts w:eastAsia="Gulim" w:cs="Arial"/>
        </w:rPr>
        <w:t>권한을</w:t>
      </w:r>
      <w:r w:rsidRPr="00E62BCC">
        <w:rPr>
          <w:rFonts w:eastAsia="Gulim" w:cs="Arial"/>
        </w:rPr>
        <w:t xml:space="preserve"> </w:t>
      </w:r>
      <w:r w:rsidRPr="00E62BCC">
        <w:rPr>
          <w:rFonts w:eastAsia="Gulim" w:cs="Arial"/>
        </w:rPr>
        <w:t>허용합니다</w:t>
      </w:r>
      <w:r w:rsidRPr="00E62BCC">
        <w:rPr>
          <w:rFonts w:eastAsia="Gulim" w:cs="Arial"/>
        </w:rPr>
        <w:t>.</w:t>
      </w:r>
    </w:p>
    <w:p w14:paraId="688869B6" w14:textId="77777777" w:rsidR="00893CE7" w:rsidRPr="00E62BCC" w:rsidRDefault="00AD3685" w:rsidP="00CD6E9D">
      <w:pPr>
        <w:pStyle w:val="PURBody-Indented"/>
        <w:keepLines/>
        <w:ind w:left="274"/>
        <w:jc w:val="right"/>
        <w:rPr>
          <w:rFonts w:eastAsia="Gulim" w:cs="Arial"/>
        </w:rPr>
      </w:pPr>
      <w:hyperlink w:anchor="TOC" w:history="1">
        <w:r w:rsidR="00E637CB" w:rsidRPr="00E62BCC">
          <w:rPr>
            <w:rStyle w:val="Hyperlink"/>
            <w:rFonts w:eastAsia="Gulim" w:cs="Arial"/>
            <w:sz w:val="16"/>
          </w:rPr>
          <w:t>목차</w:t>
        </w:r>
      </w:hyperlink>
      <w:r w:rsidR="00E637CB" w:rsidRPr="00E62BCC">
        <w:rPr>
          <w:rFonts w:eastAsia="Gulim" w:cs="Arial"/>
        </w:rPr>
        <w:t xml:space="preserve"> / </w:t>
      </w:r>
      <w:hyperlink w:anchor="UniversalTerms" w:history="1">
        <w:r w:rsidR="00E637CB" w:rsidRPr="00E62BCC">
          <w:rPr>
            <w:rStyle w:val="Hyperlink"/>
            <w:rFonts w:eastAsia="Gulim" w:cs="Arial"/>
            <w:sz w:val="16"/>
          </w:rPr>
          <w:t>공통</w:t>
        </w:r>
        <w:r w:rsidR="00E637CB" w:rsidRPr="00E62BCC">
          <w:rPr>
            <w:rStyle w:val="Hyperlink"/>
            <w:rFonts w:eastAsia="Gulim" w:cs="Arial"/>
            <w:sz w:val="16"/>
          </w:rPr>
          <w:t xml:space="preserve"> </w:t>
        </w:r>
        <w:r w:rsidR="00E637CB" w:rsidRPr="00E62BCC">
          <w:rPr>
            <w:rStyle w:val="Hyperlink"/>
            <w:rFonts w:eastAsia="Gulim" w:cs="Arial"/>
            <w:sz w:val="16"/>
          </w:rPr>
          <w:t>라이선스</w:t>
        </w:r>
        <w:r w:rsidR="00E637CB" w:rsidRPr="00E62BCC">
          <w:rPr>
            <w:rStyle w:val="Hyperlink"/>
            <w:rFonts w:eastAsia="Gulim" w:cs="Arial"/>
            <w:sz w:val="16"/>
          </w:rPr>
          <w:t xml:space="preserve"> </w:t>
        </w:r>
        <w:r w:rsidR="00E637CB" w:rsidRPr="00E62BCC">
          <w:rPr>
            <w:rStyle w:val="Hyperlink"/>
            <w:rFonts w:eastAsia="Gulim" w:cs="Arial"/>
            <w:sz w:val="16"/>
          </w:rPr>
          <w:t>조건</w:t>
        </w:r>
      </w:hyperlink>
    </w:p>
    <w:p w14:paraId="688869B7" w14:textId="77777777" w:rsidR="009A4C7C" w:rsidRPr="00E62BCC" w:rsidRDefault="009A4C7C" w:rsidP="009A4C7C">
      <w:pPr>
        <w:pStyle w:val="PURProductName"/>
        <w:rPr>
          <w:rFonts w:eastAsia="Gulim" w:cs="Arial"/>
        </w:rPr>
      </w:pPr>
      <w:bookmarkStart w:id="488" w:name="_Toc299519127"/>
      <w:bookmarkStart w:id="489" w:name="_Toc299531559"/>
      <w:bookmarkStart w:id="490" w:name="_Toc299531883"/>
      <w:bookmarkStart w:id="491" w:name="_Toc299957166"/>
      <w:bookmarkStart w:id="492" w:name="_Toc346536867"/>
      <w:bookmarkStart w:id="493" w:name="_Toc346895318"/>
      <w:bookmarkStart w:id="494" w:name="_Toc339280331"/>
      <w:bookmarkStart w:id="495" w:name="_Toc339280474"/>
      <w:bookmarkStart w:id="496" w:name="_Toc363552804"/>
      <w:bookmarkStart w:id="497" w:name="_Toc363552867"/>
      <w:bookmarkStart w:id="498" w:name="_Toc378682166"/>
      <w:bookmarkStart w:id="499" w:name="_Toc378682268"/>
      <w:bookmarkStart w:id="500" w:name="_Toc371268280"/>
      <w:bookmarkStart w:id="501" w:name="_Toc371268346"/>
      <w:bookmarkStart w:id="502" w:name="_Toc381961141"/>
      <w:bookmarkStart w:id="503" w:name="_Toc381961182"/>
      <w:r w:rsidRPr="00E62BCC">
        <w:rPr>
          <w:rFonts w:eastAsia="Gulim" w:cs="Arial"/>
        </w:rPr>
        <w:t xml:space="preserve">Microsoft Dynamics GP </w:t>
      </w:r>
      <w:bookmarkEnd w:id="488"/>
      <w:bookmarkEnd w:id="489"/>
      <w:bookmarkEnd w:id="490"/>
      <w:bookmarkEnd w:id="491"/>
      <w:r w:rsidRPr="00E62BCC">
        <w:rPr>
          <w:rFonts w:eastAsia="Gulim" w:cs="Arial"/>
        </w:rPr>
        <w:t>2013</w:t>
      </w:r>
      <w:bookmarkEnd w:id="492"/>
      <w:bookmarkEnd w:id="493"/>
      <w:bookmarkEnd w:id="494"/>
      <w:bookmarkEnd w:id="495"/>
      <w:bookmarkEnd w:id="496"/>
      <w:bookmarkEnd w:id="497"/>
      <w:bookmarkEnd w:id="498"/>
      <w:bookmarkEnd w:id="499"/>
      <w:bookmarkEnd w:id="500"/>
      <w:bookmarkEnd w:id="501"/>
      <w:bookmarkEnd w:id="502"/>
      <w:bookmarkEnd w:id="503"/>
      <w:r w:rsidRPr="00E62BCC">
        <w:rPr>
          <w:rFonts w:eastAsia="Gulim" w:cs="Arial"/>
        </w:rPr>
        <w:fldChar w:fldCharType="begin"/>
      </w:r>
      <w:r w:rsidRPr="00E62BCC">
        <w:rPr>
          <w:rFonts w:eastAsia="Gulim" w:cs="Arial"/>
        </w:rPr>
        <w:instrText>XE "Microsoft Dynamics GP 2013"</w:instrText>
      </w:r>
      <w:r w:rsidRPr="00E62BCC">
        <w:rPr>
          <w:rFonts w:eastAsia="Gulim" w:cs="Arial"/>
        </w:rPr>
        <w:fldChar w:fldCharType="end"/>
      </w:r>
    </w:p>
    <w:p w14:paraId="688869B8"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rsidRPr="003A0C05" w14:paraId="688869BB" w14:textId="77777777" w:rsidTr="0015145F">
        <w:tc>
          <w:tcPr>
            <w:tcW w:w="2555" w:type="pct"/>
            <w:gridSpan w:val="2"/>
            <w:tcBorders>
              <w:top w:val="single" w:sz="4" w:space="0" w:color="auto"/>
              <w:bottom w:val="nil"/>
            </w:tcBorders>
          </w:tcPr>
          <w:p w14:paraId="688869B9" w14:textId="77777777" w:rsidR="00831C1F" w:rsidRPr="003A0C05" w:rsidRDefault="00831C1F"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445" w:type="pct"/>
            <w:tcBorders>
              <w:top w:val="single" w:sz="4" w:space="0" w:color="auto"/>
              <w:bottom w:val="nil"/>
            </w:tcBorders>
          </w:tcPr>
          <w:p w14:paraId="688869BA" w14:textId="77777777" w:rsidR="00831C1F" w:rsidRPr="003A0C05" w:rsidRDefault="004F154D" w:rsidP="00831C1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9A4C7C" w:rsidRPr="003A0C05" w14:paraId="688869BE" w14:textId="77777777" w:rsidTr="0015145F">
        <w:tc>
          <w:tcPr>
            <w:tcW w:w="2555" w:type="pct"/>
            <w:gridSpan w:val="2"/>
            <w:tcBorders>
              <w:top w:val="nil"/>
            </w:tcBorders>
          </w:tcPr>
          <w:p w14:paraId="688869BC" w14:textId="77777777" w:rsidR="009A4C7C" w:rsidRPr="003A0C05" w:rsidRDefault="006B55FB"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445" w:type="pct"/>
            <w:tcBorders>
              <w:top w:val="nil"/>
            </w:tcBorders>
          </w:tcPr>
          <w:p w14:paraId="688869BD" w14:textId="77777777" w:rsidR="009A4C7C" w:rsidRPr="003A0C05" w:rsidRDefault="003B0799"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9A4C7C" w:rsidRPr="00E62BCC" w14:paraId="688869C0" w14:textId="77777777" w:rsidTr="00683649">
        <w:tblPrEx>
          <w:tblBorders>
            <w:top w:val="none" w:sz="0" w:space="0" w:color="auto"/>
            <w:bottom w:val="none" w:sz="0" w:space="0" w:color="auto"/>
          </w:tblBorders>
        </w:tblPrEx>
        <w:tc>
          <w:tcPr>
            <w:tcW w:w="5000" w:type="pct"/>
            <w:gridSpan w:val="3"/>
            <w:shd w:val="clear" w:color="auto" w:fill="E5EEF7"/>
          </w:tcPr>
          <w:p w14:paraId="688869BF"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96689C" w:rsidRPr="00E62BCC" w14:paraId="688869C7" w14:textId="77777777" w:rsidTr="00683649">
        <w:tblPrEx>
          <w:tblBorders>
            <w:top w:val="none" w:sz="0" w:space="0" w:color="auto"/>
            <w:bottom w:val="none" w:sz="0" w:space="0" w:color="auto"/>
          </w:tblBorders>
        </w:tblPrEx>
        <w:tc>
          <w:tcPr>
            <w:tcW w:w="2501" w:type="pct"/>
          </w:tcPr>
          <w:p w14:paraId="688869C1" w14:textId="77777777" w:rsidR="0096689C" w:rsidRPr="00E62BCC" w:rsidRDefault="0096689C" w:rsidP="009A48F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9C2" w14:textId="77777777" w:rsidR="0096689C" w:rsidRPr="00E62BCC" w:rsidRDefault="0096689C" w:rsidP="0096689C">
            <w:pPr>
              <w:pStyle w:val="PURBullet-Indented"/>
              <w:ind w:left="1026"/>
              <w:rPr>
                <w:rFonts w:eastAsia="Gulim" w:cs="Arial"/>
              </w:rPr>
            </w:pPr>
            <w:r w:rsidRPr="00E62BCC">
              <w:rPr>
                <w:rFonts w:eastAsia="Gulim" w:cs="Arial"/>
              </w:rPr>
              <w:t xml:space="preserve">Dynamics GP 2013 Full User SAL </w:t>
            </w:r>
            <w:r w:rsidRPr="00E62BCC">
              <w:rPr>
                <w:rFonts w:eastAsia="Gulim" w:cs="Arial"/>
                <w:b/>
              </w:rPr>
              <w:t>또는</w:t>
            </w:r>
          </w:p>
          <w:p w14:paraId="688869C3" w14:textId="77777777" w:rsidR="006659BE" w:rsidRPr="00E62BCC" w:rsidRDefault="006659BE" w:rsidP="0096689C">
            <w:pPr>
              <w:pStyle w:val="PURBullet-Indented"/>
              <w:ind w:left="1026"/>
              <w:rPr>
                <w:rFonts w:eastAsia="Gulim" w:cs="Arial"/>
              </w:rPr>
            </w:pPr>
            <w:r w:rsidRPr="00E62BCC">
              <w:rPr>
                <w:rFonts w:eastAsia="Gulim" w:cs="Arial"/>
              </w:rPr>
              <w:t>Dynamics GP 2013 Standard User SAL</w:t>
            </w:r>
            <w:r w:rsidRPr="00E62BCC">
              <w:rPr>
                <w:rFonts w:eastAsia="Gulim" w:cs="Arial"/>
                <w:b/>
              </w:rPr>
              <w:t xml:space="preserve"> </w:t>
            </w:r>
            <w:r w:rsidRPr="00E62BCC">
              <w:rPr>
                <w:rFonts w:eastAsia="Gulim" w:cs="Arial"/>
                <w:b/>
              </w:rPr>
              <w:t>또는</w:t>
            </w:r>
          </w:p>
          <w:p w14:paraId="688869C4" w14:textId="77777777" w:rsidR="0096689C" w:rsidRPr="00E62BCC" w:rsidRDefault="0096689C" w:rsidP="00B93CE6">
            <w:pPr>
              <w:pStyle w:val="PURBullet-Indented"/>
              <w:ind w:left="1026"/>
              <w:rPr>
                <w:rFonts w:eastAsia="Gulim" w:cs="Arial"/>
              </w:rPr>
            </w:pPr>
            <w:r w:rsidRPr="00E62BCC">
              <w:rPr>
                <w:rFonts w:eastAsia="Gulim" w:cs="Arial"/>
              </w:rPr>
              <w:t>Dynamics GP 2013 Limited User SAL</w:t>
            </w:r>
          </w:p>
        </w:tc>
        <w:tc>
          <w:tcPr>
            <w:tcW w:w="2499" w:type="pct"/>
            <w:gridSpan w:val="2"/>
          </w:tcPr>
          <w:p w14:paraId="688869C5" w14:textId="77777777" w:rsidR="0096689C" w:rsidRPr="00E62BCC" w:rsidRDefault="0096689C" w:rsidP="009A48FC">
            <w:pPr>
              <w:pStyle w:val="PURBlueStrong-Indented"/>
              <w:rPr>
                <w:rFonts w:eastAsia="Gulim" w:cs="Arial"/>
              </w:rPr>
            </w:pPr>
          </w:p>
          <w:p w14:paraId="688869C6" w14:textId="77777777" w:rsidR="0096689C" w:rsidRPr="00E62BCC" w:rsidRDefault="0096689C" w:rsidP="00830DCA">
            <w:pPr>
              <w:pStyle w:val="PURBullet-Indented"/>
              <w:numPr>
                <w:ilvl w:val="0"/>
                <w:numId w:val="0"/>
              </w:numPr>
              <w:ind w:left="810"/>
              <w:rPr>
                <w:rFonts w:eastAsia="Gulim" w:cs="Arial"/>
                <w:bCs/>
              </w:rPr>
            </w:pPr>
          </w:p>
        </w:tc>
      </w:tr>
    </w:tbl>
    <w:p w14:paraId="688869C8" w14:textId="77777777" w:rsidR="009A4C7C" w:rsidRPr="00E62BCC" w:rsidRDefault="001F0EC7" w:rsidP="0085206E">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9CB" w14:textId="77777777" w:rsidR="0096689C" w:rsidRPr="00E62BCC" w:rsidRDefault="0096689C" w:rsidP="0096689C">
      <w:pPr>
        <w:pStyle w:val="PURBlueStrong"/>
        <w:rPr>
          <w:rFonts w:eastAsia="Gulim" w:cs="Arial"/>
          <w:lang w:eastAsia="ko-KR"/>
        </w:rPr>
      </w:pPr>
      <w:r w:rsidRPr="00E62BCC">
        <w:rPr>
          <w:rFonts w:eastAsia="Gulim" w:cs="Arial"/>
          <w:lang w:eastAsia="ko-KR"/>
        </w:rPr>
        <w:t>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유형</w:t>
      </w:r>
    </w:p>
    <w:p w14:paraId="688869CC" w14:textId="77777777" w:rsidR="0096689C" w:rsidRPr="00E62BCC" w:rsidRDefault="0096689C" w:rsidP="000C3222">
      <w:pPr>
        <w:pStyle w:val="PURBody-Indented"/>
        <w:spacing w:line="240" w:lineRule="exact"/>
        <w:contextualSpacing/>
        <w:rPr>
          <w:rFonts w:eastAsia="Gulim" w:cs="Arial"/>
          <w:lang w:eastAsia="ko-KR"/>
        </w:rPr>
      </w:pPr>
      <w:r w:rsidRPr="00E62BCC">
        <w:rPr>
          <w:rFonts w:eastAsia="Gulim" w:cs="Arial"/>
          <w:iCs/>
          <w:szCs w:val="18"/>
          <w:lang w:eastAsia="ko-KR"/>
        </w:rPr>
        <w:t>SAL</w:t>
      </w:r>
      <w:r w:rsidRPr="00E62BCC">
        <w:rPr>
          <w:rFonts w:eastAsia="Gulim" w:cs="Arial"/>
          <w:iCs/>
          <w:szCs w:val="18"/>
          <w:lang w:eastAsia="ko-KR"/>
        </w:rPr>
        <w:t>에는</w:t>
      </w:r>
      <w:r w:rsidRPr="00E62BCC">
        <w:rPr>
          <w:rFonts w:eastAsia="Gulim" w:cs="Arial"/>
          <w:iCs/>
          <w:szCs w:val="18"/>
          <w:lang w:eastAsia="ko-KR"/>
        </w:rPr>
        <w:t xml:space="preserve"> 3</w:t>
      </w:r>
      <w:r w:rsidRPr="00E62BCC">
        <w:rPr>
          <w:rFonts w:eastAsia="Gulim" w:cs="Arial"/>
          <w:iCs/>
          <w:szCs w:val="18"/>
          <w:lang w:eastAsia="ko-KR"/>
        </w:rPr>
        <w:t>가지</w:t>
      </w:r>
      <w:r w:rsidRPr="00E62BCC">
        <w:rPr>
          <w:rFonts w:eastAsia="Gulim" w:cs="Arial"/>
          <w:iCs/>
          <w:szCs w:val="18"/>
          <w:lang w:eastAsia="ko-KR"/>
        </w:rPr>
        <w:t xml:space="preserve"> </w:t>
      </w:r>
      <w:r w:rsidRPr="00E62BCC">
        <w:rPr>
          <w:rFonts w:eastAsia="Gulim" w:cs="Arial"/>
          <w:iCs/>
          <w:szCs w:val="18"/>
          <w:lang w:eastAsia="ko-KR"/>
        </w:rPr>
        <w:t>유형이</w:t>
      </w:r>
      <w:r w:rsidRPr="00E62BCC">
        <w:rPr>
          <w:rFonts w:eastAsia="Gulim" w:cs="Arial"/>
          <w:iCs/>
          <w:szCs w:val="18"/>
          <w:lang w:eastAsia="ko-KR"/>
        </w:rPr>
        <w:t xml:space="preserve"> </w:t>
      </w:r>
      <w:r w:rsidRPr="00E62BCC">
        <w:rPr>
          <w:rFonts w:eastAsia="Gulim" w:cs="Arial"/>
          <w:iCs/>
          <w:szCs w:val="18"/>
          <w:lang w:eastAsia="ko-KR"/>
        </w:rPr>
        <w:t>있습니다</w:t>
      </w:r>
      <w:r w:rsidRPr="00E62BCC">
        <w:rPr>
          <w:rFonts w:eastAsia="Gulim" w:cs="Arial"/>
          <w:lang w:eastAsia="ko-KR"/>
        </w:rPr>
        <w:t xml:space="preserve">. </w:t>
      </w:r>
    </w:p>
    <w:p w14:paraId="688869CD" w14:textId="77777777" w:rsidR="0096689C" w:rsidRPr="00E62BCC" w:rsidRDefault="0096689C" w:rsidP="0026184E">
      <w:pPr>
        <w:pStyle w:val="PURBullet-Indented"/>
        <w:rPr>
          <w:rFonts w:eastAsia="Gulim" w:cs="Arial"/>
          <w:lang w:eastAsia="ko-KR"/>
        </w:rPr>
      </w:pPr>
      <w:r w:rsidRPr="00E62BCC">
        <w:rPr>
          <w:rFonts w:eastAsia="Gulim" w:cs="Arial"/>
          <w:b/>
          <w:lang w:eastAsia="ko-KR"/>
        </w:rPr>
        <w:t>Full User</w:t>
      </w:r>
      <w:r w:rsidR="00C064C6">
        <w:rPr>
          <w:rFonts w:eastAsia="Gulim" w:cs="Arial"/>
          <w:b/>
          <w:lang w:eastAsia="ko-KR"/>
        </w:rPr>
        <w:t xml:space="preserve"> </w:t>
      </w:r>
      <w:r w:rsidRPr="00E62BCC">
        <w:rPr>
          <w:rFonts w:eastAsia="Gulim" w:cs="Arial"/>
          <w:b/>
          <w:lang w:eastAsia="ko-KR"/>
        </w:rPr>
        <w:t>(</w:t>
      </w:r>
      <w:r w:rsidRPr="00E62BCC">
        <w:rPr>
          <w:rFonts w:eastAsia="Gulim" w:cs="Arial"/>
          <w:b/>
          <w:lang w:eastAsia="ko-KR"/>
        </w:rPr>
        <w:t>모든</w:t>
      </w:r>
      <w:r w:rsidRPr="00E62BCC">
        <w:rPr>
          <w:rFonts w:eastAsia="Gulim" w:cs="Arial"/>
          <w:b/>
          <w:lang w:eastAsia="ko-KR"/>
        </w:rPr>
        <w:t xml:space="preserve"> </w:t>
      </w:r>
      <w:r w:rsidRPr="00E62BCC">
        <w:rPr>
          <w:rFonts w:eastAsia="Gulim" w:cs="Arial"/>
          <w:b/>
          <w:lang w:eastAsia="ko-KR"/>
        </w:rPr>
        <w:t>권한</w:t>
      </w:r>
      <w:r w:rsidRPr="00E62BCC">
        <w:rPr>
          <w:rFonts w:eastAsia="Gulim" w:cs="Arial"/>
          <w:b/>
          <w:lang w:eastAsia="ko-KR"/>
        </w:rPr>
        <w:t xml:space="preserve"> </w:t>
      </w:r>
      <w:r w:rsidRPr="00E62BCC">
        <w:rPr>
          <w:rFonts w:eastAsia="Gulim" w:cs="Arial"/>
          <w:b/>
          <w:lang w:eastAsia="ko-KR"/>
        </w:rPr>
        <w:t>사용자</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지정된</w:t>
      </w:r>
      <w:r w:rsidRPr="00E62BCC">
        <w:rPr>
          <w:rFonts w:eastAsia="Gulim" w:cs="Arial"/>
          <w:lang w:eastAsia="ko-KR"/>
        </w:rPr>
        <w:t xml:space="preserve"> </w:t>
      </w:r>
      <w:r w:rsidRPr="00E62BCC">
        <w:rPr>
          <w:rFonts w:eastAsia="Gulim" w:cs="Arial"/>
          <w:lang w:eastAsia="ko-KR"/>
        </w:rPr>
        <w:t>사용자가</w:t>
      </w:r>
      <w:r w:rsidR="00E62BCC">
        <w:rPr>
          <w:rFonts w:eastAsia="Gulim" w:cs="Arial"/>
          <w:lang w:eastAsia="ko-KR"/>
        </w:rPr>
        <w:t xml:space="preserve"> </w:t>
      </w:r>
      <w:r w:rsidRPr="00E62BCC">
        <w:rPr>
          <w:rFonts w:eastAsia="Gulim" w:cs="Arial"/>
          <w:lang w:eastAsia="ko-KR"/>
        </w:rPr>
        <w:t xml:space="preserve">ERP </w:t>
      </w:r>
      <w:r w:rsidRPr="00E62BCC">
        <w:rPr>
          <w:rFonts w:eastAsia="Gulim" w:cs="Arial"/>
          <w:lang w:eastAsia="ko-KR"/>
        </w:rPr>
        <w:t>솔루션의</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기능에</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수단으로든</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액세스하도록</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유형</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 xml:space="preserve">ERP </w:t>
      </w:r>
      <w:r w:rsidRPr="00E62BCC">
        <w:rPr>
          <w:rFonts w:eastAsia="Gulim" w:cs="Arial"/>
          <w:lang w:eastAsia="ko-KR"/>
        </w:rPr>
        <w:t>솔루션</w:t>
      </w:r>
      <w:r w:rsidRPr="000F398E">
        <w:rPr>
          <w:rFonts w:ascii="Gulim" w:eastAsia="Gulim" w:hAnsi="Gulim" w:cs="Arial"/>
          <w:lang w:eastAsia="ko-KR"/>
        </w:rPr>
        <w:t>"</w:t>
      </w:r>
      <w:r w:rsidRPr="00E62BCC">
        <w:rPr>
          <w:rFonts w:eastAsia="Gulim" w:cs="Arial"/>
          <w:lang w:eastAsia="ko-KR"/>
        </w:rPr>
        <w:t>이란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금융</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부서를</w:t>
      </w:r>
      <w:r w:rsidRPr="00E62BCC">
        <w:rPr>
          <w:rFonts w:eastAsia="Gulim" w:cs="Arial"/>
          <w:lang w:eastAsia="ko-KR"/>
        </w:rPr>
        <w:t xml:space="preserve"> </w:t>
      </w:r>
      <w:r w:rsidRPr="00E62BCC">
        <w:rPr>
          <w:rFonts w:eastAsia="Gulim" w:cs="Arial"/>
          <w:lang w:eastAsia="ko-KR"/>
        </w:rPr>
        <w:t>제어하는</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w:t>
      </w:r>
    </w:p>
    <w:p w14:paraId="688869CE" w14:textId="77777777" w:rsidR="006659BE" w:rsidRPr="00E62BCC" w:rsidRDefault="006659BE" w:rsidP="0026184E">
      <w:pPr>
        <w:pStyle w:val="PURBullet-Indented"/>
        <w:rPr>
          <w:rFonts w:eastAsia="Gulim" w:cs="Arial"/>
          <w:lang w:eastAsia="ko-KR"/>
        </w:rPr>
      </w:pPr>
      <w:r w:rsidRPr="00E62BCC">
        <w:rPr>
          <w:rFonts w:eastAsia="Gulim" w:cs="Arial"/>
          <w:b/>
          <w:lang w:eastAsia="ko-KR"/>
        </w:rPr>
        <w:t>표준</w:t>
      </w:r>
      <w:r w:rsidRPr="00E62BCC">
        <w:rPr>
          <w:rFonts w:eastAsia="Gulim" w:cs="Arial"/>
          <w:b/>
          <w:lang w:eastAsia="ko-KR"/>
        </w:rPr>
        <w:t xml:space="preserve"> </w:t>
      </w:r>
      <w:r w:rsidRPr="00E62BCC">
        <w:rPr>
          <w:rFonts w:eastAsia="Gulim" w:cs="Arial"/>
          <w:b/>
          <w:lang w:eastAsia="ko-KR"/>
        </w:rPr>
        <w:t>사용자</w:t>
      </w:r>
      <w:r w:rsidRPr="00E62BCC">
        <w:rPr>
          <w:rFonts w:eastAsia="Gulim" w:cs="Arial"/>
          <w:b/>
          <w:lang w:eastAsia="ko-KR"/>
        </w:rPr>
        <w:t>:</w:t>
      </w:r>
      <w:r w:rsidRPr="00E62BCC">
        <w:rPr>
          <w:rFonts w:eastAsia="Gulim" w:cs="Arial"/>
          <w:lang w:eastAsia="ko-KR"/>
        </w:rPr>
        <w:t xml:space="preserve"> http://go.microsoft.com/fwlink/?LinkId=324885</w:t>
      </w:r>
      <w:r w:rsidRPr="00E62BCC">
        <w:rPr>
          <w:rFonts w:eastAsia="Gulim" w:cs="Arial"/>
          <w:lang w:eastAsia="ko-KR"/>
        </w:rPr>
        <w:t>의</w:t>
      </w:r>
      <w:r w:rsidRPr="00E62BCC">
        <w:rPr>
          <w:rFonts w:eastAsia="Gulim" w:cs="Arial"/>
          <w:lang w:eastAsia="ko-KR"/>
        </w:rPr>
        <w:t xml:space="preserve"> NAV 2013 R2 Licensing Guide January 2014 Edition</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것처럼</w:t>
      </w:r>
      <w:r w:rsidRPr="00E62BCC">
        <w:rPr>
          <w:rFonts w:eastAsia="Gulim" w:cs="Arial"/>
          <w:lang w:eastAsia="ko-KR"/>
        </w:rPr>
        <w:t xml:space="preserve"> ERP </w:t>
      </w:r>
      <w:r w:rsidRPr="00E62BCC">
        <w:rPr>
          <w:rFonts w:eastAsia="Gulim" w:cs="Arial"/>
          <w:lang w:eastAsia="ko-KR"/>
        </w:rPr>
        <w:t>솔루션의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Starter Pack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간접적인</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방식으로</w:t>
      </w:r>
      <w:r w:rsidRPr="00E62BCC">
        <w:rPr>
          <w:rFonts w:eastAsia="Gulim" w:cs="Arial"/>
          <w:lang w:eastAsia="ko-KR"/>
        </w:rPr>
        <w:t xml:space="preserve"> </w:t>
      </w:r>
      <w:r w:rsidRPr="00E62BCC">
        <w:rPr>
          <w:rFonts w:eastAsia="Gulim" w:cs="Arial"/>
          <w:lang w:eastAsia="ko-KR"/>
        </w:rPr>
        <w:t>액세스하도록</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유형</w:t>
      </w:r>
    </w:p>
    <w:p w14:paraId="688869CF" w14:textId="77777777" w:rsidR="0096689C" w:rsidRPr="00E62BCC" w:rsidRDefault="0096689C" w:rsidP="0026184E">
      <w:pPr>
        <w:pStyle w:val="PURBullet-Indented"/>
        <w:rPr>
          <w:rFonts w:eastAsia="Gulim" w:cs="Arial"/>
          <w:lang w:eastAsia="ko-KR"/>
        </w:rPr>
      </w:pPr>
      <w:r w:rsidRPr="00E62BCC">
        <w:rPr>
          <w:rFonts w:eastAsia="Gulim" w:cs="Arial"/>
          <w:b/>
          <w:lang w:eastAsia="ko-KR"/>
        </w:rPr>
        <w:t>제한된</w:t>
      </w:r>
      <w:r w:rsidRPr="00E62BCC">
        <w:rPr>
          <w:rFonts w:eastAsia="Gulim" w:cs="Arial"/>
          <w:b/>
          <w:lang w:eastAsia="ko-KR"/>
        </w:rPr>
        <w:t xml:space="preserve"> </w:t>
      </w:r>
      <w:r w:rsidRPr="00E62BCC">
        <w:rPr>
          <w:rFonts w:eastAsia="Gulim" w:cs="Arial"/>
          <w:b/>
          <w:lang w:eastAsia="ko-KR"/>
        </w:rPr>
        <w:t>사용자</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지정된</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아래에</w:t>
      </w:r>
      <w:r w:rsidRPr="00E62BCC">
        <w:rPr>
          <w:rFonts w:eastAsia="Gulim" w:cs="Arial"/>
          <w:lang w:eastAsia="ko-KR"/>
        </w:rPr>
        <w:t xml:space="preserve"> </w:t>
      </w:r>
      <w:r w:rsidRPr="00E62BCC">
        <w:rPr>
          <w:rFonts w:eastAsia="Gulim" w:cs="Arial"/>
          <w:lang w:eastAsia="ko-KR"/>
        </w:rPr>
        <w:t>설명된</w:t>
      </w:r>
      <w:r w:rsidRPr="00E62BCC">
        <w:rPr>
          <w:rFonts w:eastAsia="Gulim" w:cs="Arial"/>
          <w:lang w:eastAsia="ko-KR"/>
        </w:rPr>
        <w:t xml:space="preserve"> </w:t>
      </w:r>
      <w:r w:rsidRPr="00E62BCC">
        <w:rPr>
          <w:rFonts w:eastAsia="Gulim" w:cs="Arial"/>
          <w:lang w:eastAsia="ko-KR"/>
        </w:rPr>
        <w:t>작업만</w:t>
      </w:r>
      <w:r w:rsidRPr="00E62BCC">
        <w:rPr>
          <w:rFonts w:eastAsia="Gulim" w:cs="Arial"/>
          <w:lang w:eastAsia="ko-KR"/>
        </w:rPr>
        <w:t xml:space="preserve"> </w:t>
      </w:r>
      <w:r w:rsidRPr="00E62BCC">
        <w:rPr>
          <w:rFonts w:eastAsia="Gulim" w:cs="Arial"/>
          <w:lang w:eastAsia="ko-KR"/>
        </w:rPr>
        <w:t>완료할</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수단으로든</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ERP </w:t>
      </w:r>
      <w:r w:rsidRPr="00E62BCC">
        <w:rPr>
          <w:rFonts w:eastAsia="Gulim" w:cs="Arial"/>
          <w:lang w:eastAsia="ko-KR"/>
        </w:rPr>
        <w:t>솔루션에</w:t>
      </w:r>
      <w:r w:rsidRPr="00E62BCC">
        <w:rPr>
          <w:rFonts w:eastAsia="Gulim" w:cs="Arial"/>
          <w:lang w:eastAsia="ko-KR"/>
        </w:rPr>
        <w:t xml:space="preserve"> </w:t>
      </w:r>
      <w:r w:rsidRPr="00E62BCC">
        <w:rPr>
          <w:rFonts w:eastAsia="Gulim" w:cs="Arial"/>
          <w:lang w:eastAsia="ko-KR"/>
        </w:rPr>
        <w:t>액세스하도록</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유형</w:t>
      </w:r>
      <w:r w:rsidRPr="00E62BCC">
        <w:rPr>
          <w:rFonts w:eastAsia="Gulim" w:cs="Arial"/>
          <w:lang w:eastAsia="ko-KR"/>
        </w:rPr>
        <w:t xml:space="preserve"> </w:t>
      </w:r>
    </w:p>
    <w:p w14:paraId="688869D0" w14:textId="77777777" w:rsidR="0096689C" w:rsidRPr="00E62BCC" w:rsidRDefault="0096689C" w:rsidP="0026184E">
      <w:pPr>
        <w:pStyle w:val="PURBullet"/>
        <w:numPr>
          <w:ilvl w:val="0"/>
          <w:numId w:val="0"/>
        </w:numPr>
        <w:ind w:left="720" w:hanging="270"/>
        <w:rPr>
          <w:rFonts w:eastAsia="Gulim" w:cs="Arial"/>
          <w:lang w:eastAsia="ko-KR"/>
        </w:rPr>
      </w:pPr>
      <w:r w:rsidRPr="00E62BCC">
        <w:rPr>
          <w:rFonts w:eastAsia="Gulim" w:cs="Arial"/>
          <w:lang w:eastAsia="ko-KR"/>
        </w:rPr>
        <w:t xml:space="preserve">(i) ERP </w:t>
      </w:r>
      <w:r w:rsidRPr="00E62BCC">
        <w:rPr>
          <w:rFonts w:eastAsia="Gulim" w:cs="Arial"/>
          <w:lang w:eastAsia="ko-KR"/>
        </w:rPr>
        <w:t>솔루션에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데이터에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읽기</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p>
    <w:p w14:paraId="688869D1" w14:textId="77777777" w:rsidR="0096689C" w:rsidRPr="00E62BCC" w:rsidRDefault="0096689C" w:rsidP="0026184E">
      <w:pPr>
        <w:pStyle w:val="PURBullet"/>
        <w:numPr>
          <w:ilvl w:val="0"/>
          <w:numId w:val="0"/>
        </w:numPr>
        <w:ind w:left="720" w:hanging="270"/>
        <w:rPr>
          <w:rFonts w:eastAsia="Gulim" w:cs="Arial"/>
          <w:lang w:eastAsia="ko-KR"/>
        </w:rPr>
      </w:pPr>
      <w:r w:rsidRPr="00E62BCC">
        <w:rPr>
          <w:rFonts w:eastAsia="Gulim" w:cs="Arial"/>
          <w:lang w:eastAsia="ko-KR"/>
        </w:rPr>
        <w:t xml:space="preserve">(ii) </w:t>
      </w:r>
      <w:r w:rsidRPr="00E62BCC">
        <w:rPr>
          <w:rFonts w:eastAsia="Gulim" w:cs="Arial"/>
          <w:lang w:eastAsia="ko-KR"/>
        </w:rPr>
        <w:t>시간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비용</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통한</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쓰기</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또는</w:t>
      </w:r>
    </w:p>
    <w:p w14:paraId="688869D2" w14:textId="77777777" w:rsidR="0096689C" w:rsidRPr="00E62BCC" w:rsidRDefault="0096689C" w:rsidP="0026184E">
      <w:pPr>
        <w:pStyle w:val="PURBullet"/>
        <w:numPr>
          <w:ilvl w:val="0"/>
          <w:numId w:val="0"/>
        </w:numPr>
        <w:ind w:left="720" w:hanging="270"/>
        <w:rPr>
          <w:rFonts w:eastAsia="Gulim" w:cs="Arial"/>
        </w:rPr>
      </w:pPr>
      <w:r w:rsidRPr="00E62BCC">
        <w:rPr>
          <w:rFonts w:eastAsia="Gulim" w:cs="Arial"/>
        </w:rPr>
        <w:t xml:space="preserve">(iii) </w:t>
      </w:r>
      <w:r w:rsidRPr="00E62BCC">
        <w:rPr>
          <w:rFonts w:eastAsia="Gulim" w:cs="Arial"/>
        </w:rPr>
        <w:t>비즈니스</w:t>
      </w:r>
      <w:r w:rsidRPr="00E62BCC">
        <w:rPr>
          <w:rFonts w:eastAsia="Gulim" w:cs="Arial"/>
        </w:rPr>
        <w:t xml:space="preserve"> </w:t>
      </w:r>
      <w:r w:rsidRPr="00E62BCC">
        <w:rPr>
          <w:rFonts w:eastAsia="Gulim" w:cs="Arial"/>
        </w:rPr>
        <w:t>포털</w:t>
      </w:r>
      <w:r w:rsidRPr="00E62BCC">
        <w:rPr>
          <w:rFonts w:eastAsia="Gulim" w:cs="Arial"/>
        </w:rPr>
        <w:t xml:space="preserve"> </w:t>
      </w:r>
      <w:r w:rsidRPr="00E62BCC">
        <w:rPr>
          <w:rFonts w:eastAsia="Gulim" w:cs="Arial"/>
        </w:rPr>
        <w:t>및</w:t>
      </w:r>
      <w:r w:rsidRPr="00E62BCC">
        <w:rPr>
          <w:rFonts w:eastAsia="Gulim" w:cs="Arial"/>
        </w:rPr>
        <w:t xml:space="preserve"> Management Reporter Viewer</w:t>
      </w:r>
      <w:r w:rsidRPr="00E62BCC">
        <w:rPr>
          <w:rFonts w:eastAsia="Gulim" w:cs="Arial"/>
        </w:rPr>
        <w:t>에</w:t>
      </w:r>
      <w:r w:rsidRPr="00E62BCC">
        <w:rPr>
          <w:rFonts w:eastAsia="Gulim" w:cs="Arial"/>
        </w:rPr>
        <w:t xml:space="preserve"> </w:t>
      </w:r>
      <w:r w:rsidRPr="00E62BCC">
        <w:rPr>
          <w:rFonts w:eastAsia="Gulim" w:cs="Arial"/>
        </w:rPr>
        <w:t>대한</w:t>
      </w:r>
      <w:r w:rsidRPr="00E62BCC">
        <w:rPr>
          <w:rFonts w:eastAsia="Gulim" w:cs="Arial"/>
        </w:rPr>
        <w:t xml:space="preserve"> </w:t>
      </w:r>
      <w:r w:rsidRPr="00E62BCC">
        <w:rPr>
          <w:rFonts w:eastAsia="Gulim" w:cs="Arial"/>
        </w:rPr>
        <w:t>액세스</w:t>
      </w:r>
    </w:p>
    <w:p w14:paraId="688869D3" w14:textId="77777777" w:rsidR="006659BE" w:rsidRPr="00E62BCC" w:rsidRDefault="006659BE" w:rsidP="006659BE">
      <w:pPr>
        <w:pStyle w:val="PURBody"/>
        <w:ind w:left="270"/>
        <w:rPr>
          <w:rFonts w:eastAsia="Gulim" w:cs="Arial"/>
        </w:rPr>
      </w:pPr>
      <w:r w:rsidRPr="00E62BCC">
        <w:rPr>
          <w:rFonts w:eastAsia="Gulim" w:cs="Arial"/>
          <w:color w:val="404040"/>
          <w:szCs w:val="18"/>
        </w:rPr>
        <w:t>최종</w:t>
      </w:r>
      <w:r w:rsidRPr="00E62BCC">
        <w:rPr>
          <w:rFonts w:eastAsia="Gulim" w:cs="Arial"/>
          <w:color w:val="404040"/>
          <w:szCs w:val="18"/>
        </w:rPr>
        <w:t xml:space="preserve"> </w:t>
      </w:r>
      <w:r w:rsidRPr="00E62BCC">
        <w:rPr>
          <w:rFonts w:eastAsia="Gulim" w:cs="Arial"/>
          <w:color w:val="404040"/>
          <w:szCs w:val="18"/>
        </w:rPr>
        <w:t>사용자의</w:t>
      </w:r>
      <w:r w:rsidRPr="00E62BCC">
        <w:rPr>
          <w:rFonts w:eastAsia="Gulim" w:cs="Arial"/>
          <w:color w:val="404040"/>
          <w:szCs w:val="18"/>
        </w:rPr>
        <w:t xml:space="preserve"> </w:t>
      </w:r>
      <w:r w:rsidRPr="00E62BCC">
        <w:rPr>
          <w:rFonts w:eastAsia="Gulim" w:cs="Arial"/>
          <w:color w:val="404040"/>
          <w:szCs w:val="18"/>
        </w:rPr>
        <w:t>사용자에게</w:t>
      </w:r>
      <w:r w:rsidRPr="00E62BCC">
        <w:rPr>
          <w:rFonts w:eastAsia="Gulim" w:cs="Arial"/>
          <w:color w:val="404040"/>
          <w:szCs w:val="18"/>
        </w:rPr>
        <w:t xml:space="preserve"> Standard User SAL </w:t>
      </w:r>
      <w:r w:rsidRPr="00E62BCC">
        <w:rPr>
          <w:rFonts w:eastAsia="Gulim" w:cs="Arial"/>
          <w:color w:val="404040"/>
          <w:szCs w:val="18"/>
        </w:rPr>
        <w:t>또는</w:t>
      </w:r>
      <w:r w:rsidRPr="00E62BCC">
        <w:rPr>
          <w:rFonts w:eastAsia="Gulim" w:cs="Arial"/>
          <w:color w:val="404040"/>
          <w:szCs w:val="18"/>
        </w:rPr>
        <w:t xml:space="preserve"> Full User SAL</w:t>
      </w:r>
      <w:r w:rsidRPr="00E62BCC">
        <w:rPr>
          <w:rFonts w:eastAsia="Gulim" w:cs="Arial"/>
          <w:color w:val="404040"/>
          <w:szCs w:val="18"/>
        </w:rPr>
        <w:t>을</w:t>
      </w:r>
      <w:r w:rsidRPr="00E62BCC">
        <w:rPr>
          <w:rFonts w:eastAsia="Gulim" w:cs="Arial"/>
          <w:color w:val="404040"/>
          <w:szCs w:val="18"/>
        </w:rPr>
        <w:t xml:space="preserve"> </w:t>
      </w:r>
      <w:r w:rsidRPr="00E62BCC">
        <w:rPr>
          <w:rFonts w:eastAsia="Gulim" w:cs="Arial"/>
          <w:color w:val="404040"/>
          <w:szCs w:val="18"/>
        </w:rPr>
        <w:t>할당해야</w:t>
      </w:r>
      <w:r w:rsidRPr="00E62BCC">
        <w:rPr>
          <w:rFonts w:eastAsia="Gulim" w:cs="Arial"/>
          <w:color w:val="404040"/>
          <w:szCs w:val="18"/>
        </w:rPr>
        <w:t xml:space="preserve"> </w:t>
      </w:r>
      <w:r w:rsidRPr="00E62BCC">
        <w:rPr>
          <w:rFonts w:eastAsia="Gulim" w:cs="Arial"/>
          <w:color w:val="404040"/>
          <w:szCs w:val="18"/>
        </w:rPr>
        <w:t>합니다</w:t>
      </w:r>
      <w:r w:rsidRPr="00E62BCC">
        <w:rPr>
          <w:rFonts w:eastAsia="Gulim" w:cs="Arial"/>
          <w:color w:val="404040"/>
          <w:szCs w:val="18"/>
        </w:rPr>
        <w:t xml:space="preserve">. </w:t>
      </w:r>
      <w:r w:rsidRPr="00E62BCC">
        <w:rPr>
          <w:rFonts w:eastAsia="Gulim" w:cs="Arial"/>
          <w:color w:val="404040"/>
          <w:szCs w:val="18"/>
        </w:rPr>
        <w:t>동일한</w:t>
      </w:r>
      <w:r w:rsidRPr="00E62BCC">
        <w:rPr>
          <w:rFonts w:eastAsia="Gulim" w:cs="Arial"/>
          <w:color w:val="404040"/>
          <w:szCs w:val="18"/>
        </w:rPr>
        <w:t xml:space="preserve"> </w:t>
      </w:r>
      <w:r w:rsidRPr="00E62BCC">
        <w:rPr>
          <w:rFonts w:eastAsia="Gulim" w:cs="Arial"/>
          <w:color w:val="404040"/>
          <w:szCs w:val="18"/>
        </w:rPr>
        <w:t>최종</w:t>
      </w:r>
      <w:r w:rsidRPr="00E62BCC">
        <w:rPr>
          <w:rFonts w:eastAsia="Gulim" w:cs="Arial"/>
          <w:color w:val="404040"/>
          <w:szCs w:val="18"/>
        </w:rPr>
        <w:t xml:space="preserve"> </w:t>
      </w:r>
      <w:r w:rsidRPr="00E62BCC">
        <w:rPr>
          <w:rFonts w:eastAsia="Gulim" w:cs="Arial"/>
          <w:color w:val="404040"/>
          <w:szCs w:val="18"/>
        </w:rPr>
        <w:t>사용자에게</w:t>
      </w:r>
      <w:r w:rsidRPr="00E62BCC">
        <w:rPr>
          <w:rFonts w:eastAsia="Gulim" w:cs="Arial"/>
          <w:color w:val="404040"/>
          <w:szCs w:val="18"/>
        </w:rPr>
        <w:t xml:space="preserve"> Full User SAL</w:t>
      </w:r>
      <w:r w:rsidRPr="00E62BCC">
        <w:rPr>
          <w:rFonts w:eastAsia="Gulim" w:cs="Arial"/>
          <w:color w:val="404040"/>
          <w:szCs w:val="18"/>
        </w:rPr>
        <w:t>과</w:t>
      </w:r>
      <w:r w:rsidRPr="00E62BCC">
        <w:rPr>
          <w:rFonts w:eastAsia="Gulim" w:cs="Arial"/>
          <w:color w:val="404040"/>
          <w:szCs w:val="18"/>
        </w:rPr>
        <w:t xml:space="preserve"> Standard User SAL</w:t>
      </w:r>
      <w:r w:rsidRPr="00E62BCC">
        <w:rPr>
          <w:rFonts w:eastAsia="Gulim" w:cs="Arial"/>
          <w:color w:val="404040"/>
          <w:szCs w:val="18"/>
        </w:rPr>
        <w:t>의</w:t>
      </w:r>
      <w:r w:rsidRPr="00E62BCC">
        <w:rPr>
          <w:rFonts w:eastAsia="Gulim" w:cs="Arial"/>
          <w:color w:val="404040"/>
          <w:szCs w:val="18"/>
        </w:rPr>
        <w:t xml:space="preserve"> </w:t>
      </w:r>
      <w:r w:rsidRPr="00E62BCC">
        <w:rPr>
          <w:rFonts w:eastAsia="Gulim" w:cs="Arial"/>
          <w:color w:val="404040"/>
          <w:szCs w:val="18"/>
        </w:rPr>
        <w:t>조합을</w:t>
      </w:r>
      <w:r w:rsidRPr="00E62BCC">
        <w:rPr>
          <w:rFonts w:eastAsia="Gulim" w:cs="Arial"/>
          <w:color w:val="404040"/>
          <w:szCs w:val="18"/>
        </w:rPr>
        <w:t xml:space="preserve"> </w:t>
      </w:r>
      <w:r w:rsidRPr="00E62BCC">
        <w:rPr>
          <w:rFonts w:eastAsia="Gulim" w:cs="Arial"/>
          <w:color w:val="404040"/>
          <w:szCs w:val="18"/>
        </w:rPr>
        <w:t>할당할</w:t>
      </w:r>
      <w:r w:rsidRPr="00E62BCC">
        <w:rPr>
          <w:rFonts w:eastAsia="Gulim" w:cs="Arial"/>
          <w:color w:val="404040"/>
          <w:szCs w:val="18"/>
        </w:rPr>
        <w:t xml:space="preserve"> </w:t>
      </w:r>
      <w:r w:rsidRPr="00E62BCC">
        <w:rPr>
          <w:rFonts w:eastAsia="Gulim" w:cs="Arial"/>
          <w:color w:val="404040"/>
          <w:szCs w:val="18"/>
        </w:rPr>
        <w:t>수</w:t>
      </w:r>
      <w:r w:rsidRPr="00E62BCC">
        <w:rPr>
          <w:rFonts w:eastAsia="Gulim" w:cs="Arial"/>
          <w:color w:val="404040"/>
          <w:szCs w:val="18"/>
        </w:rPr>
        <w:t xml:space="preserve"> </w:t>
      </w:r>
      <w:r w:rsidRPr="00E62BCC">
        <w:rPr>
          <w:rFonts w:eastAsia="Gulim" w:cs="Arial"/>
          <w:color w:val="404040"/>
          <w:szCs w:val="18"/>
        </w:rPr>
        <w:t>없습니다</w:t>
      </w:r>
      <w:r w:rsidRPr="00E62BCC">
        <w:rPr>
          <w:rFonts w:eastAsia="Gulim" w:cs="Arial"/>
          <w:color w:val="404040"/>
          <w:szCs w:val="18"/>
        </w:rPr>
        <w:t xml:space="preserve">. </w:t>
      </w:r>
      <w:r w:rsidRPr="00E62BCC">
        <w:rPr>
          <w:rFonts w:eastAsia="Gulim" w:cs="Arial"/>
          <w:color w:val="404040"/>
          <w:szCs w:val="18"/>
        </w:rPr>
        <w:t>최종</w:t>
      </w:r>
      <w:r w:rsidRPr="00E62BCC">
        <w:rPr>
          <w:rFonts w:eastAsia="Gulim" w:cs="Arial"/>
          <w:color w:val="404040"/>
          <w:szCs w:val="18"/>
        </w:rPr>
        <w:t xml:space="preserve"> </w:t>
      </w:r>
      <w:r w:rsidRPr="00E62BCC">
        <w:rPr>
          <w:rFonts w:eastAsia="Gulim" w:cs="Arial"/>
          <w:color w:val="404040"/>
          <w:szCs w:val="18"/>
        </w:rPr>
        <w:t>사용자의</w:t>
      </w:r>
      <w:r w:rsidRPr="00E62BCC">
        <w:rPr>
          <w:rFonts w:eastAsia="Gulim" w:cs="Arial"/>
          <w:color w:val="404040"/>
          <w:szCs w:val="18"/>
        </w:rPr>
        <w:t xml:space="preserve"> </w:t>
      </w:r>
      <w:r w:rsidRPr="00E62BCC">
        <w:rPr>
          <w:rFonts w:eastAsia="Gulim" w:cs="Arial"/>
          <w:color w:val="404040"/>
          <w:szCs w:val="18"/>
        </w:rPr>
        <w:t>사용자에게</w:t>
      </w:r>
      <w:r w:rsidRPr="00E62BCC">
        <w:rPr>
          <w:rFonts w:eastAsia="Gulim" w:cs="Arial"/>
          <w:color w:val="404040"/>
          <w:szCs w:val="18"/>
        </w:rPr>
        <w:t xml:space="preserve"> Limited User SAL</w:t>
      </w:r>
      <w:r w:rsidRPr="00E62BCC">
        <w:rPr>
          <w:rFonts w:eastAsia="Gulim" w:cs="Arial"/>
          <w:color w:val="404040"/>
          <w:szCs w:val="18"/>
        </w:rPr>
        <w:t>을</w:t>
      </w:r>
      <w:r w:rsidRPr="00E62BCC">
        <w:rPr>
          <w:rFonts w:eastAsia="Gulim" w:cs="Arial"/>
          <w:color w:val="404040"/>
          <w:szCs w:val="18"/>
        </w:rPr>
        <w:t xml:space="preserve"> </w:t>
      </w:r>
      <w:r w:rsidRPr="00E62BCC">
        <w:rPr>
          <w:rFonts w:eastAsia="Gulim" w:cs="Arial"/>
          <w:color w:val="404040"/>
          <w:szCs w:val="18"/>
        </w:rPr>
        <w:t>할당할</w:t>
      </w:r>
      <w:r w:rsidRPr="00E62BCC">
        <w:rPr>
          <w:rFonts w:eastAsia="Gulim" w:cs="Arial"/>
          <w:color w:val="404040"/>
          <w:szCs w:val="18"/>
        </w:rPr>
        <w:t xml:space="preserve"> </w:t>
      </w:r>
      <w:r w:rsidRPr="00E62BCC">
        <w:rPr>
          <w:rFonts w:eastAsia="Gulim" w:cs="Arial"/>
          <w:color w:val="404040"/>
          <w:szCs w:val="18"/>
        </w:rPr>
        <w:t>수도</w:t>
      </w:r>
      <w:r w:rsidRPr="00E62BCC">
        <w:rPr>
          <w:rFonts w:eastAsia="Gulim" w:cs="Arial"/>
          <w:color w:val="404040"/>
          <w:szCs w:val="18"/>
        </w:rPr>
        <w:t xml:space="preserve"> </w:t>
      </w:r>
      <w:r w:rsidRPr="00E62BCC">
        <w:rPr>
          <w:rFonts w:eastAsia="Gulim" w:cs="Arial"/>
          <w:color w:val="404040"/>
          <w:szCs w:val="18"/>
        </w:rPr>
        <w:t>있습니다</w:t>
      </w:r>
      <w:r w:rsidRPr="00E62BCC">
        <w:rPr>
          <w:rFonts w:eastAsia="Gulim" w:cs="Arial"/>
          <w:color w:val="404040"/>
          <w:szCs w:val="18"/>
        </w:rPr>
        <w:t>.</w:t>
      </w:r>
    </w:p>
    <w:p w14:paraId="688869D4" w14:textId="77777777" w:rsidR="008A6C4D" w:rsidRPr="00E62BCC" w:rsidRDefault="008A6C4D" w:rsidP="003D33E5">
      <w:pPr>
        <w:pStyle w:val="PURBlueStrong"/>
        <w:spacing w:after="120"/>
        <w:contextualSpacing/>
        <w:rPr>
          <w:rFonts w:eastAsia="Gulim" w:cs="Arial"/>
          <w:lang w:eastAsia="ko-KR"/>
        </w:rPr>
      </w:pPr>
      <w:r w:rsidRPr="00E62BCC">
        <w:rPr>
          <w:rStyle w:val="PURBlueStrongChar"/>
          <w:rFonts w:eastAsia="Gulim" w:cs="Arial"/>
          <w:smallCaps/>
          <w:lang w:eastAsia="ko-KR"/>
        </w:rPr>
        <w:t xml:space="preserve">SAL </w:t>
      </w:r>
      <w:r w:rsidRPr="00E62BCC">
        <w:rPr>
          <w:rStyle w:val="PURBlueStrongChar"/>
          <w:rFonts w:eastAsia="Gulim" w:cs="Arial"/>
          <w:smallCaps/>
          <w:lang w:eastAsia="ko-KR"/>
        </w:rPr>
        <w:t>필요</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없음</w:t>
      </w:r>
    </w:p>
    <w:p w14:paraId="688869D5" w14:textId="77777777" w:rsidR="008A6C4D" w:rsidRPr="00E62BCC" w:rsidRDefault="008A6C4D" w:rsidP="000C3222">
      <w:pPr>
        <w:pStyle w:val="PURBullet"/>
        <w:numPr>
          <w:ilvl w:val="0"/>
          <w:numId w:val="0"/>
        </w:numPr>
        <w:ind w:left="216"/>
        <w:rPr>
          <w:rFonts w:eastAsia="Gulim" w:cs="Arial"/>
          <w:lang w:eastAsia="ko-KR"/>
        </w:rPr>
      </w:pPr>
      <w:r w:rsidRPr="00E62BCC">
        <w:rPr>
          <w:rFonts w:eastAsia="Gulim" w:cs="Arial"/>
          <w:lang w:eastAsia="ko-KR"/>
        </w:rPr>
        <w:t>감사</w:t>
      </w:r>
      <w:r w:rsidRPr="00E62BCC">
        <w:rPr>
          <w:rFonts w:eastAsia="Gulim" w:cs="Arial"/>
          <w:lang w:eastAsia="ko-KR"/>
        </w:rPr>
        <w:t xml:space="preserve"> </w:t>
      </w:r>
      <w:r w:rsidRPr="00E62BCC">
        <w:rPr>
          <w:rFonts w:eastAsia="Gulim" w:cs="Arial"/>
          <w:lang w:eastAsia="ko-KR"/>
        </w:rPr>
        <w:t>프로세스와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전문</w:t>
      </w:r>
      <w:r w:rsidRPr="00E62BCC">
        <w:rPr>
          <w:rFonts w:eastAsia="Gulim" w:cs="Arial"/>
          <w:lang w:eastAsia="ko-KR"/>
        </w:rPr>
        <w:t xml:space="preserve"> </w:t>
      </w:r>
      <w:r w:rsidRPr="00E62BCC">
        <w:rPr>
          <w:rFonts w:eastAsia="Gulim" w:cs="Arial"/>
          <w:lang w:eastAsia="ko-KR"/>
        </w:rPr>
        <w:t>회계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기장</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Microsoft Dynamics GP 2013</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고용된</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취득하거나</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필요가</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9D6" w14:textId="77777777" w:rsidR="006659BE" w:rsidRPr="00E62BCC" w:rsidRDefault="006659BE" w:rsidP="00B64EAE">
      <w:pPr>
        <w:pStyle w:val="PURBody"/>
        <w:ind w:left="180"/>
        <w:rPr>
          <w:rFonts w:eastAsia="Gulim" w:cs="Arial"/>
          <w:lang w:eastAsia="ko-KR"/>
        </w:rPr>
      </w:pP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조항은</w:t>
      </w:r>
      <w:r w:rsidRPr="00E62BCC">
        <w:rPr>
          <w:rFonts w:eastAsia="Gulim" w:cs="Arial"/>
          <w:lang w:eastAsia="ko-KR"/>
        </w:rPr>
        <w:t xml:space="preserve"> Microsoft Dynamics GP 2013</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조항은</w:t>
      </w:r>
      <w:r w:rsidRPr="00E62BCC">
        <w:rPr>
          <w:rFonts w:eastAsia="Gulim" w:cs="Arial"/>
          <w:lang w:eastAsia="ko-KR"/>
        </w:rPr>
        <w:t xml:space="preserve"> Microsoft Dynamics GP 2013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버전에는</w:t>
      </w:r>
      <w:r w:rsidRPr="00E62BCC">
        <w:rPr>
          <w:rFonts w:eastAsia="Gulim" w:cs="Arial"/>
          <w:lang w:eastAsia="ko-KR"/>
        </w:rPr>
        <w:t xml:space="preserve"> </w:t>
      </w:r>
      <w:r w:rsidRPr="00E62BCC">
        <w:rPr>
          <w:rFonts w:eastAsia="Gulim" w:cs="Arial"/>
          <w:lang w:eastAsia="ko-KR"/>
        </w:rPr>
        <w:t>적용되지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9D7" w14:textId="77777777" w:rsidR="009A4C7C" w:rsidRPr="00E62BCC" w:rsidRDefault="009A4C7C" w:rsidP="000C3222">
      <w:pPr>
        <w:pStyle w:val="PURBlueStrong"/>
        <w:spacing w:after="120"/>
        <w:contextualSpacing/>
        <w:rPr>
          <w:rFonts w:eastAsia="Gulim" w:cs="Arial"/>
          <w:lang w:eastAsia="ko-KR"/>
        </w:rPr>
      </w:pPr>
      <w:r w:rsidRPr="00E62BCC">
        <w:rPr>
          <w:rStyle w:val="PURBlueStrongChar"/>
          <w:rFonts w:eastAsia="Gulim" w:cs="Arial"/>
          <w:smallCaps/>
          <w:lang w:eastAsia="ko-KR"/>
        </w:rPr>
        <w:lastRenderedPageBreak/>
        <w:t>지역화</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및</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번역</w:t>
      </w:r>
    </w:p>
    <w:p w14:paraId="688869D8" w14:textId="77777777" w:rsidR="009A4C7C" w:rsidRPr="00E62BCC" w:rsidRDefault="009A4C7C" w:rsidP="009A4C7C">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지역화하여</w:t>
      </w:r>
      <w:r w:rsidRPr="00E62BCC">
        <w:rPr>
          <w:rFonts w:eastAsia="Gulim" w:cs="Arial"/>
          <w:lang w:eastAsia="ko-KR"/>
        </w:rPr>
        <w:t xml:space="preserve"> </w:t>
      </w:r>
      <w:r w:rsidRPr="00E62BCC">
        <w:rPr>
          <w:rFonts w:eastAsia="Gulim" w:cs="Arial"/>
          <w:lang w:eastAsia="ko-KR"/>
        </w:rPr>
        <w:t>일반적으로</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언어</w:t>
      </w:r>
      <w:r w:rsidRPr="00E62BCC">
        <w:rPr>
          <w:rFonts w:eastAsia="Gulim" w:cs="Arial"/>
          <w:lang w:eastAsia="ko-KR"/>
        </w:rPr>
        <w:t xml:space="preserve"> </w:t>
      </w:r>
      <w:r w:rsidRPr="00E62BCC">
        <w:rPr>
          <w:rFonts w:eastAsia="Gulim" w:cs="Arial"/>
          <w:lang w:eastAsia="ko-KR"/>
        </w:rPr>
        <w:t>목록은</w:t>
      </w:r>
      <w:r w:rsidRPr="00E62BCC">
        <w:rPr>
          <w:rFonts w:eastAsia="Gulim" w:cs="Arial"/>
          <w:lang w:eastAsia="ko-KR"/>
        </w:rPr>
        <w:t xml:space="preserve"> </w:t>
      </w:r>
      <w:hyperlink r:id="rId145" w:history="1">
        <w:r w:rsidRPr="00E62BCC">
          <w:rPr>
            <w:rStyle w:val="Hyperlink"/>
            <w:rFonts w:eastAsia="Gulim" w:cs="Arial"/>
            <w:lang w:eastAsia="ko-KR"/>
          </w:rPr>
          <w:t>http://www.microsoft.com/dynamics/en/us/products/gp-availability.aspx</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9D9" w14:textId="77777777" w:rsidR="009A4C7C" w:rsidRPr="00E62BCC" w:rsidRDefault="009A4C7C" w:rsidP="009A4C7C">
      <w:pPr>
        <w:pStyle w:val="PURBody-Indented"/>
        <w:rPr>
          <w:rFonts w:eastAsia="Gulim" w:cs="Arial"/>
          <w:lang w:eastAsia="ko-KR"/>
        </w:rPr>
      </w:pP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생성된</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법률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규정이</w:t>
      </w:r>
      <w:r w:rsidRPr="00E62BCC">
        <w:rPr>
          <w:rFonts w:eastAsia="Gulim" w:cs="Arial"/>
          <w:lang w:eastAsia="ko-KR"/>
        </w:rPr>
        <w:t xml:space="preserve"> </w:t>
      </w:r>
      <w:r w:rsidRPr="00E62BCC">
        <w:rPr>
          <w:rFonts w:eastAsia="Gulim" w:cs="Arial"/>
          <w:lang w:eastAsia="ko-KR"/>
        </w:rPr>
        <w:t>지역별로</w:t>
      </w:r>
      <w:r w:rsidRPr="00E62BCC">
        <w:rPr>
          <w:rFonts w:eastAsia="Gulim" w:cs="Arial"/>
          <w:lang w:eastAsia="ko-KR"/>
        </w:rPr>
        <w:t xml:space="preserve"> </w:t>
      </w:r>
      <w:r w:rsidRPr="00E62BCC">
        <w:rPr>
          <w:rFonts w:eastAsia="Gulim" w:cs="Arial"/>
          <w:lang w:eastAsia="ko-KR"/>
        </w:rPr>
        <w:t>다르므로</w:t>
      </w:r>
      <w:r w:rsidRPr="00E62BCC">
        <w:rPr>
          <w:rFonts w:eastAsia="Gulim" w:cs="Arial"/>
          <w:lang w:eastAsia="ko-KR"/>
        </w:rPr>
        <w:t xml:space="preserve"> </w:t>
      </w:r>
      <w:r w:rsidRPr="00E62BCC">
        <w:rPr>
          <w:rFonts w:eastAsia="Gulim" w:cs="Arial"/>
          <w:lang w:eastAsia="ko-KR"/>
        </w:rPr>
        <w:t>법률이나</w:t>
      </w:r>
      <w:r w:rsidRPr="00E62BCC">
        <w:rPr>
          <w:rFonts w:eastAsia="Gulim" w:cs="Arial"/>
          <w:lang w:eastAsia="ko-KR"/>
        </w:rPr>
        <w:t xml:space="preserve"> </w:t>
      </w:r>
      <w:r w:rsidRPr="00E62BCC">
        <w:rPr>
          <w:rFonts w:eastAsia="Gulim" w:cs="Arial"/>
          <w:lang w:eastAsia="ko-KR"/>
        </w:rPr>
        <w:t>규정의</w:t>
      </w:r>
      <w:r w:rsidRPr="00E62BCC">
        <w:rPr>
          <w:rFonts w:eastAsia="Gulim" w:cs="Arial"/>
          <w:lang w:eastAsia="ko-KR"/>
        </w:rPr>
        <w:t xml:space="preserve"> </w:t>
      </w:r>
      <w:r w:rsidRPr="00E62BCC">
        <w:rPr>
          <w:rFonts w:eastAsia="Gulim" w:cs="Arial"/>
          <w:lang w:eastAsia="ko-KR"/>
        </w:rPr>
        <w:t>차이로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원래의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생성되고</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일반에게</w:t>
      </w:r>
      <w:r w:rsidRPr="00E62BCC">
        <w:rPr>
          <w:rFonts w:eastAsia="Gulim" w:cs="Arial"/>
          <w:lang w:eastAsia="ko-KR"/>
        </w:rPr>
        <w:t xml:space="preserve"> </w:t>
      </w:r>
      <w:r w:rsidRPr="00E62BCC">
        <w:rPr>
          <w:rFonts w:eastAsia="Gulim" w:cs="Arial"/>
          <w:lang w:eastAsia="ko-KR"/>
        </w:rPr>
        <w:t>상업적으로</w:t>
      </w:r>
      <w:r w:rsidRPr="00E62BCC">
        <w:rPr>
          <w:rFonts w:eastAsia="Gulim" w:cs="Arial"/>
          <w:lang w:eastAsia="ko-KR"/>
        </w:rPr>
        <w:t xml:space="preserve"> </w:t>
      </w:r>
      <w:r w:rsidRPr="00E62BCC">
        <w:rPr>
          <w:rFonts w:eastAsia="Gulim" w:cs="Arial"/>
          <w:lang w:eastAsia="ko-KR"/>
        </w:rPr>
        <w:t>제공했던</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적합성에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보장</w:t>
      </w:r>
      <w:r w:rsidRPr="00E62BCC">
        <w:rPr>
          <w:rFonts w:eastAsia="Gulim" w:cs="Arial"/>
          <w:lang w:eastAsia="ko-KR"/>
        </w:rPr>
        <w:t xml:space="preserve">, </w:t>
      </w:r>
      <w:r w:rsidRPr="00E62BCC">
        <w:rPr>
          <w:rFonts w:eastAsia="Gulim" w:cs="Arial"/>
          <w:lang w:eastAsia="ko-KR"/>
        </w:rPr>
        <w:t>보증</w:t>
      </w:r>
      <w:r w:rsidRPr="00E62BCC">
        <w:rPr>
          <w:rFonts w:eastAsia="Gulim" w:cs="Arial"/>
          <w:lang w:eastAsia="ko-KR"/>
        </w:rPr>
        <w:t>(</w:t>
      </w:r>
      <w:r w:rsidRPr="00E62BCC">
        <w:rPr>
          <w:rFonts w:eastAsia="Gulim" w:cs="Arial"/>
          <w:lang w:eastAsia="ko-KR"/>
        </w:rPr>
        <w:t>명시적</w:t>
      </w:r>
      <w:r w:rsidRPr="00E62BCC">
        <w:rPr>
          <w:rFonts w:eastAsia="Gulim" w:cs="Arial"/>
          <w:lang w:eastAsia="ko-KR"/>
        </w:rPr>
        <w:t xml:space="preserve">, </w:t>
      </w:r>
      <w:r w:rsidRPr="00E62BCC">
        <w:rPr>
          <w:rFonts w:eastAsia="Gulim" w:cs="Arial"/>
          <w:lang w:eastAsia="ko-KR"/>
        </w:rPr>
        <w:t>묵시적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방식의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확약을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적합한지</w:t>
      </w:r>
      <w:r w:rsidRPr="00E62BCC">
        <w:rPr>
          <w:rFonts w:eastAsia="Gulim" w:cs="Arial"/>
          <w:lang w:eastAsia="ko-KR"/>
        </w:rPr>
        <w:t xml:space="preserve"> </w:t>
      </w:r>
      <w:r w:rsidRPr="00E62BCC">
        <w:rPr>
          <w:rFonts w:eastAsia="Gulim" w:cs="Arial"/>
          <w:lang w:eastAsia="ko-KR"/>
        </w:rPr>
        <w:t>여부를</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영역의</w:t>
      </w:r>
      <w:r w:rsidRPr="00E62BCC">
        <w:rPr>
          <w:rFonts w:eastAsia="Gulim" w:cs="Arial"/>
          <w:lang w:eastAsia="ko-KR"/>
        </w:rPr>
        <w:t xml:space="preserve"> </w:t>
      </w:r>
      <w:r w:rsidRPr="00E62BCC">
        <w:rPr>
          <w:rFonts w:eastAsia="Gulim" w:cs="Arial"/>
          <w:lang w:eastAsia="ko-KR"/>
        </w:rPr>
        <w:t>세무</w:t>
      </w:r>
      <w:r w:rsidRPr="00E62BCC">
        <w:rPr>
          <w:rFonts w:eastAsia="Gulim" w:cs="Arial"/>
          <w:lang w:eastAsia="ko-KR"/>
        </w:rPr>
        <w:t xml:space="preserve"> </w:t>
      </w:r>
      <w:r w:rsidRPr="00E62BCC">
        <w:rPr>
          <w:rFonts w:eastAsia="Gulim" w:cs="Arial"/>
          <w:lang w:eastAsia="ko-KR"/>
        </w:rPr>
        <w:t>전문가에게</w:t>
      </w:r>
      <w:r w:rsidRPr="00E62BCC">
        <w:rPr>
          <w:rFonts w:eastAsia="Gulim" w:cs="Arial"/>
          <w:lang w:eastAsia="ko-KR"/>
        </w:rPr>
        <w:t xml:space="preserve"> </w:t>
      </w:r>
      <w:r w:rsidRPr="00E62BCC">
        <w:rPr>
          <w:rFonts w:eastAsia="Gulim" w:cs="Arial"/>
          <w:lang w:eastAsia="ko-KR"/>
        </w:rPr>
        <w:t>문의하십시오</w:t>
      </w:r>
      <w:r w:rsidRPr="00E62BCC">
        <w:rPr>
          <w:rFonts w:eastAsia="Gulim" w:cs="Arial"/>
          <w:lang w:eastAsia="ko-KR"/>
        </w:rPr>
        <w:t>.</w:t>
      </w:r>
    </w:p>
    <w:p w14:paraId="688869DA" w14:textId="77777777" w:rsidR="009A4C7C" w:rsidRPr="00E62BCC" w:rsidRDefault="009A4C7C" w:rsidP="009A4C7C">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번역하려는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MPLLA(</w:t>
      </w: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MPLLA </w:t>
      </w:r>
      <w:r w:rsidRPr="00E62BCC">
        <w:rPr>
          <w:rFonts w:eastAsia="Gulim" w:cs="Arial"/>
          <w:lang w:eastAsia="ko-KR"/>
        </w:rPr>
        <w:t>및</w:t>
      </w:r>
      <w:r w:rsidRPr="00E62BCC">
        <w:rPr>
          <w:rFonts w:eastAsia="Gulim" w:cs="Arial"/>
          <w:lang w:eastAsia="ko-KR"/>
        </w:rPr>
        <w:t xml:space="preserve"> Microsoft Dynamics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46" w:history="1">
        <w:r w:rsidRPr="00E62BCC">
          <w:rPr>
            <w:rStyle w:val="Hyperlink"/>
            <w:rFonts w:eastAsia="Gulim" w:cs="Arial"/>
            <w:lang w:eastAsia="ko-KR"/>
          </w:rPr>
          <w:t>https://mbs.microsoft.com/partnersource/partneressentials/pllp</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참조하거나</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담당자에게</w:t>
      </w:r>
      <w:r w:rsidRPr="00E62BCC">
        <w:rPr>
          <w:rFonts w:eastAsia="Gulim" w:cs="Arial"/>
          <w:lang w:eastAsia="ko-KR"/>
        </w:rPr>
        <w:t xml:space="preserve"> </w:t>
      </w:r>
      <w:r w:rsidRPr="00E62BCC">
        <w:rPr>
          <w:rFonts w:eastAsia="Gulim" w:cs="Arial"/>
          <w:lang w:eastAsia="ko-KR"/>
        </w:rPr>
        <w:t>문의하시기</w:t>
      </w:r>
      <w:r w:rsidRPr="00E62BCC">
        <w:rPr>
          <w:rFonts w:eastAsia="Gulim" w:cs="Arial"/>
          <w:lang w:eastAsia="ko-KR"/>
        </w:rPr>
        <w:t xml:space="preserve"> </w:t>
      </w:r>
      <w:r w:rsidRPr="00E62BCC">
        <w:rPr>
          <w:rFonts w:eastAsia="Gulim" w:cs="Arial"/>
          <w:lang w:eastAsia="ko-KR"/>
        </w:rPr>
        <w:t>바랍니다</w:t>
      </w:r>
      <w:r w:rsidRPr="00E62BCC">
        <w:rPr>
          <w:rFonts w:eastAsia="Gulim" w:cs="Arial"/>
          <w:lang w:eastAsia="ko-KR"/>
        </w:rPr>
        <w:t>.</w:t>
      </w:r>
    </w:p>
    <w:p w14:paraId="688869DB" w14:textId="77777777" w:rsidR="009A4C7C"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9DC" w14:textId="77777777" w:rsidR="009A4C7C" w:rsidRPr="00E62BCC" w:rsidRDefault="009A4C7C" w:rsidP="009A4C7C">
      <w:pPr>
        <w:pStyle w:val="PURProductName"/>
        <w:rPr>
          <w:rFonts w:eastAsia="Gulim" w:cs="Arial"/>
          <w:lang w:eastAsia="ko-KR"/>
        </w:rPr>
      </w:pPr>
      <w:bookmarkStart w:id="504" w:name="_Toc299519128"/>
      <w:bookmarkStart w:id="505" w:name="_Toc299531560"/>
      <w:bookmarkStart w:id="506" w:name="_Toc299531884"/>
      <w:bookmarkStart w:id="507" w:name="_Toc299957167"/>
      <w:bookmarkStart w:id="508" w:name="_Toc346536868"/>
      <w:bookmarkStart w:id="509" w:name="_Toc346895319"/>
      <w:bookmarkStart w:id="510" w:name="_Toc339280332"/>
      <w:bookmarkStart w:id="511" w:name="_Toc339280475"/>
      <w:bookmarkStart w:id="512" w:name="_Toc363552805"/>
      <w:bookmarkStart w:id="513" w:name="_Toc363552868"/>
      <w:bookmarkStart w:id="514" w:name="_Toc378682167"/>
      <w:bookmarkStart w:id="515" w:name="_Toc378682269"/>
      <w:bookmarkStart w:id="516" w:name="_Toc371268281"/>
      <w:bookmarkStart w:id="517" w:name="_Toc371268347"/>
      <w:bookmarkStart w:id="518" w:name="_Toc381961142"/>
      <w:bookmarkStart w:id="519" w:name="_Toc381961183"/>
      <w:r w:rsidRPr="00E62BCC">
        <w:rPr>
          <w:rFonts w:eastAsia="Gulim" w:cs="Arial"/>
          <w:lang w:eastAsia="ko-KR"/>
        </w:rPr>
        <w:t xml:space="preserve">Microsoft Dynamics NAV </w:t>
      </w:r>
      <w:bookmarkEnd w:id="504"/>
      <w:bookmarkEnd w:id="505"/>
      <w:bookmarkEnd w:id="506"/>
      <w:bookmarkEnd w:id="507"/>
      <w:r w:rsidRPr="00E62BCC">
        <w:rPr>
          <w:rFonts w:eastAsia="Gulim" w:cs="Arial"/>
          <w:lang w:eastAsia="ko-KR"/>
        </w:rPr>
        <w:t>2013</w:t>
      </w:r>
      <w:bookmarkEnd w:id="508"/>
      <w:bookmarkEnd w:id="509"/>
      <w:bookmarkEnd w:id="510"/>
      <w:bookmarkEnd w:id="511"/>
      <w:bookmarkEnd w:id="512"/>
      <w:bookmarkEnd w:id="513"/>
      <w:r w:rsidRPr="00E62BCC">
        <w:rPr>
          <w:rFonts w:eastAsia="Gulim" w:cs="Arial"/>
          <w:lang w:eastAsia="ko-KR"/>
        </w:rPr>
        <w:t xml:space="preserve"> R2</w:t>
      </w:r>
      <w:bookmarkEnd w:id="514"/>
      <w:bookmarkEnd w:id="515"/>
      <w:bookmarkEnd w:id="516"/>
      <w:bookmarkEnd w:id="517"/>
      <w:bookmarkEnd w:id="518"/>
      <w:bookmarkEnd w:id="519"/>
      <w:r w:rsidRPr="00E62BCC">
        <w:rPr>
          <w:rFonts w:eastAsia="Gulim" w:cs="Arial"/>
        </w:rPr>
        <w:fldChar w:fldCharType="begin"/>
      </w:r>
      <w:r w:rsidRPr="00E62BCC">
        <w:rPr>
          <w:rFonts w:eastAsia="Gulim" w:cs="Arial"/>
          <w:lang w:eastAsia="ko-KR"/>
        </w:rPr>
        <w:instrText>XE "Microsoft Dynamics NAV 2013 R2"</w:instrText>
      </w:r>
      <w:r w:rsidRPr="00E62BCC">
        <w:rPr>
          <w:rFonts w:eastAsia="Gulim" w:cs="Arial"/>
        </w:rPr>
        <w:fldChar w:fldCharType="end"/>
      </w:r>
    </w:p>
    <w:p w14:paraId="688869DD"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rsidRPr="003A0C05" w14:paraId="688869E0" w14:textId="77777777" w:rsidTr="007331A1">
        <w:tc>
          <w:tcPr>
            <w:tcW w:w="2549" w:type="pct"/>
            <w:gridSpan w:val="2"/>
            <w:tcBorders>
              <w:top w:val="single" w:sz="4" w:space="0" w:color="auto"/>
              <w:bottom w:val="nil"/>
            </w:tcBorders>
          </w:tcPr>
          <w:p w14:paraId="688869DE" w14:textId="77777777" w:rsidR="00831C1F" w:rsidRPr="003A0C05" w:rsidRDefault="00831C1F"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451" w:type="pct"/>
            <w:tcBorders>
              <w:top w:val="single" w:sz="4" w:space="0" w:color="auto"/>
              <w:bottom w:val="nil"/>
            </w:tcBorders>
          </w:tcPr>
          <w:p w14:paraId="688869DF" w14:textId="77777777" w:rsidR="00831C1F" w:rsidRPr="003A0C05" w:rsidRDefault="004F154D" w:rsidP="00831C1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9A4C7C" w:rsidRPr="003A0C05" w14:paraId="688869E3" w14:textId="77777777" w:rsidTr="007331A1">
        <w:tc>
          <w:tcPr>
            <w:tcW w:w="2549" w:type="pct"/>
            <w:gridSpan w:val="2"/>
            <w:tcBorders>
              <w:top w:val="nil"/>
            </w:tcBorders>
          </w:tcPr>
          <w:p w14:paraId="688869E1" w14:textId="77777777" w:rsidR="009A4C7C" w:rsidRPr="003A0C05" w:rsidRDefault="006B55FB"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451" w:type="pct"/>
            <w:tcBorders>
              <w:top w:val="nil"/>
            </w:tcBorders>
          </w:tcPr>
          <w:p w14:paraId="688869E2" w14:textId="77777777" w:rsidR="009A4C7C" w:rsidRPr="003A0C05" w:rsidRDefault="003B0799"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9A4C7C" w:rsidRPr="00E62BCC" w14:paraId="688869E5" w14:textId="77777777" w:rsidTr="00A11A7A">
        <w:tblPrEx>
          <w:tblBorders>
            <w:top w:val="none" w:sz="0" w:space="0" w:color="auto"/>
            <w:bottom w:val="none" w:sz="0" w:space="0" w:color="auto"/>
          </w:tblBorders>
        </w:tblPrEx>
        <w:tc>
          <w:tcPr>
            <w:tcW w:w="5000" w:type="pct"/>
            <w:gridSpan w:val="3"/>
            <w:shd w:val="clear" w:color="auto" w:fill="E5EEF7"/>
          </w:tcPr>
          <w:p w14:paraId="688869E4"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2133EE" w:rsidRPr="00E62BCC" w14:paraId="688869EC" w14:textId="77777777" w:rsidTr="0015145F">
        <w:tblPrEx>
          <w:tblBorders>
            <w:top w:val="none" w:sz="0" w:space="0" w:color="auto"/>
            <w:bottom w:val="none" w:sz="0" w:space="0" w:color="auto"/>
          </w:tblBorders>
        </w:tblPrEx>
        <w:tc>
          <w:tcPr>
            <w:tcW w:w="2500" w:type="pct"/>
          </w:tcPr>
          <w:p w14:paraId="688869E6" w14:textId="77777777" w:rsidR="002133EE" w:rsidRPr="00E62BCC" w:rsidRDefault="002133EE" w:rsidP="009A48F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9E7" w14:textId="77777777" w:rsidR="002133EE" w:rsidRPr="00E62BCC" w:rsidRDefault="002133EE" w:rsidP="009A48FC">
            <w:pPr>
              <w:pStyle w:val="PURBullet-Indented"/>
              <w:ind w:left="1026"/>
              <w:rPr>
                <w:rFonts w:eastAsia="Gulim" w:cs="Arial"/>
              </w:rPr>
            </w:pPr>
            <w:r w:rsidRPr="00E62BCC">
              <w:rPr>
                <w:rFonts w:eastAsia="Gulim" w:cs="Arial"/>
              </w:rPr>
              <w:t xml:space="preserve">Dynamics NAV 2013 R2 Full User SAL </w:t>
            </w:r>
            <w:r w:rsidRPr="00E62BCC">
              <w:rPr>
                <w:rFonts w:eastAsia="Gulim" w:cs="Arial"/>
                <w:b/>
              </w:rPr>
              <w:t>또는</w:t>
            </w:r>
          </w:p>
          <w:p w14:paraId="688869E8" w14:textId="77777777" w:rsidR="006659BE" w:rsidRPr="00E62BCC" w:rsidRDefault="006659BE" w:rsidP="009A48FC">
            <w:pPr>
              <w:pStyle w:val="PURBullet-Indented"/>
              <w:ind w:left="1026"/>
              <w:rPr>
                <w:rFonts w:eastAsia="Gulim" w:cs="Arial"/>
              </w:rPr>
            </w:pPr>
            <w:r w:rsidRPr="00E62BCC">
              <w:rPr>
                <w:rFonts w:eastAsia="Gulim" w:cs="Arial"/>
              </w:rPr>
              <w:t xml:space="preserve">Dynamics NAV 2013 R2 Standard User SAL </w:t>
            </w:r>
            <w:r w:rsidRPr="00E62BCC">
              <w:rPr>
                <w:rFonts w:eastAsia="Gulim" w:cs="Arial"/>
                <w:b/>
              </w:rPr>
              <w:t>또는</w:t>
            </w:r>
          </w:p>
          <w:p w14:paraId="688869E9" w14:textId="77777777" w:rsidR="002133EE" w:rsidRPr="00E62BCC" w:rsidRDefault="002133EE" w:rsidP="00B93CE6">
            <w:pPr>
              <w:pStyle w:val="PURBullet-Indented"/>
              <w:ind w:left="1026"/>
              <w:rPr>
                <w:rFonts w:eastAsia="Gulim" w:cs="Arial"/>
              </w:rPr>
            </w:pPr>
            <w:r w:rsidRPr="00E62BCC">
              <w:rPr>
                <w:rFonts w:eastAsia="Gulim" w:cs="Arial"/>
              </w:rPr>
              <w:t>Dynamics NAV 2013 R2 Limited User SAL</w:t>
            </w:r>
          </w:p>
        </w:tc>
        <w:tc>
          <w:tcPr>
            <w:tcW w:w="2500" w:type="pct"/>
            <w:gridSpan w:val="2"/>
          </w:tcPr>
          <w:p w14:paraId="688869EA" w14:textId="77777777" w:rsidR="002133EE" w:rsidRPr="00E62BCC" w:rsidRDefault="002133EE" w:rsidP="009A48FC">
            <w:pPr>
              <w:pStyle w:val="PURBlueStrong-Indented"/>
              <w:rPr>
                <w:rFonts w:eastAsia="Gulim" w:cs="Arial"/>
              </w:rPr>
            </w:pPr>
          </w:p>
          <w:p w14:paraId="688869EB" w14:textId="77777777" w:rsidR="002133EE" w:rsidRPr="00E62BCC" w:rsidRDefault="002133EE" w:rsidP="00830DCA">
            <w:pPr>
              <w:pStyle w:val="PURBullet-Indented"/>
              <w:numPr>
                <w:ilvl w:val="0"/>
                <w:numId w:val="0"/>
              </w:numPr>
              <w:ind w:left="810"/>
              <w:rPr>
                <w:rFonts w:eastAsia="Gulim" w:cs="Arial"/>
                <w:b/>
                <w:bCs/>
              </w:rPr>
            </w:pPr>
          </w:p>
        </w:tc>
      </w:tr>
    </w:tbl>
    <w:p w14:paraId="688869ED" w14:textId="77777777" w:rsidR="009A4C7C" w:rsidRPr="00E62BCC" w:rsidRDefault="001F0EC7" w:rsidP="0085206E">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9F0" w14:textId="77777777" w:rsidR="00501B7F" w:rsidRPr="00E62BCC" w:rsidRDefault="00501B7F" w:rsidP="00CD6E9D">
      <w:pPr>
        <w:pStyle w:val="PURBlueStrong"/>
        <w:rPr>
          <w:rFonts w:eastAsia="Gulim" w:cs="Arial"/>
          <w:lang w:eastAsia="ko-KR"/>
        </w:rPr>
      </w:pPr>
      <w:r w:rsidRPr="00E62BCC">
        <w:rPr>
          <w:rFonts w:eastAsia="Gulim" w:cs="Arial"/>
          <w:lang w:eastAsia="ko-KR"/>
        </w:rPr>
        <w:t>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유형</w:t>
      </w:r>
    </w:p>
    <w:p w14:paraId="688869F1" w14:textId="77777777" w:rsidR="00501B7F" w:rsidRPr="00E62BCC" w:rsidRDefault="00501B7F" w:rsidP="00CD6E9D">
      <w:pPr>
        <w:pStyle w:val="PURBody-Indented"/>
        <w:rPr>
          <w:rFonts w:eastAsia="Gulim" w:cs="Arial"/>
          <w:lang w:eastAsia="ko-KR"/>
        </w:rPr>
      </w:pPr>
      <w:r w:rsidRPr="00E62BCC">
        <w:rPr>
          <w:rFonts w:eastAsia="Gulim" w:cs="Arial"/>
          <w:iCs/>
          <w:szCs w:val="18"/>
          <w:lang w:eastAsia="ko-KR"/>
        </w:rPr>
        <w:t>SAL</w:t>
      </w:r>
      <w:r w:rsidRPr="00E62BCC">
        <w:rPr>
          <w:rFonts w:eastAsia="Gulim" w:cs="Arial"/>
          <w:iCs/>
          <w:szCs w:val="18"/>
          <w:lang w:eastAsia="ko-KR"/>
        </w:rPr>
        <w:t>에는</w:t>
      </w:r>
      <w:r w:rsidRPr="00E62BCC">
        <w:rPr>
          <w:rFonts w:eastAsia="Gulim" w:cs="Arial"/>
          <w:iCs/>
          <w:szCs w:val="18"/>
          <w:lang w:eastAsia="ko-KR"/>
        </w:rPr>
        <w:t xml:space="preserve"> 3</w:t>
      </w:r>
      <w:r w:rsidRPr="00E62BCC">
        <w:rPr>
          <w:rFonts w:eastAsia="Gulim" w:cs="Arial"/>
          <w:iCs/>
          <w:szCs w:val="18"/>
          <w:lang w:eastAsia="ko-KR"/>
        </w:rPr>
        <w:t>가지</w:t>
      </w:r>
      <w:r w:rsidRPr="00E62BCC">
        <w:rPr>
          <w:rFonts w:eastAsia="Gulim" w:cs="Arial"/>
          <w:iCs/>
          <w:szCs w:val="18"/>
          <w:lang w:eastAsia="ko-KR"/>
        </w:rPr>
        <w:t xml:space="preserve"> </w:t>
      </w:r>
      <w:r w:rsidRPr="00E62BCC">
        <w:rPr>
          <w:rFonts w:eastAsia="Gulim" w:cs="Arial"/>
          <w:iCs/>
          <w:szCs w:val="18"/>
          <w:lang w:eastAsia="ko-KR"/>
        </w:rPr>
        <w:t>유형이</w:t>
      </w:r>
      <w:r w:rsidRPr="00E62BCC">
        <w:rPr>
          <w:rFonts w:eastAsia="Gulim" w:cs="Arial"/>
          <w:iCs/>
          <w:szCs w:val="18"/>
          <w:lang w:eastAsia="ko-KR"/>
        </w:rPr>
        <w:t xml:space="preserve"> </w:t>
      </w:r>
      <w:r w:rsidRPr="00E62BCC">
        <w:rPr>
          <w:rFonts w:eastAsia="Gulim" w:cs="Arial"/>
          <w:iCs/>
          <w:szCs w:val="18"/>
          <w:lang w:eastAsia="ko-KR"/>
        </w:rPr>
        <w:t>있습니다</w:t>
      </w:r>
      <w:r w:rsidRPr="00E62BCC">
        <w:rPr>
          <w:rFonts w:eastAsia="Gulim" w:cs="Arial"/>
          <w:lang w:eastAsia="ko-KR"/>
        </w:rPr>
        <w:t>.</w:t>
      </w:r>
    </w:p>
    <w:p w14:paraId="688869F2" w14:textId="77777777" w:rsidR="00501B7F" w:rsidRPr="00E62BCC" w:rsidRDefault="00501B7F" w:rsidP="00156FC7">
      <w:pPr>
        <w:pStyle w:val="PURBullet-Indented"/>
        <w:rPr>
          <w:rFonts w:eastAsia="Gulim" w:cs="Arial"/>
          <w:lang w:eastAsia="ko-KR"/>
        </w:rPr>
      </w:pPr>
      <w:r w:rsidRPr="00E62BCC">
        <w:rPr>
          <w:rFonts w:eastAsia="Gulim" w:cs="Arial"/>
          <w:b/>
          <w:lang w:eastAsia="ko-KR"/>
        </w:rPr>
        <w:t>Full User(</w:t>
      </w:r>
      <w:r w:rsidRPr="00E62BCC">
        <w:rPr>
          <w:rFonts w:eastAsia="Gulim" w:cs="Arial"/>
          <w:b/>
          <w:lang w:eastAsia="ko-KR"/>
        </w:rPr>
        <w:t>모든</w:t>
      </w:r>
      <w:r w:rsidRPr="00E62BCC">
        <w:rPr>
          <w:rFonts w:eastAsia="Gulim" w:cs="Arial"/>
          <w:b/>
          <w:lang w:eastAsia="ko-KR"/>
        </w:rPr>
        <w:t xml:space="preserve"> </w:t>
      </w:r>
      <w:r w:rsidRPr="00E62BCC">
        <w:rPr>
          <w:rFonts w:eastAsia="Gulim" w:cs="Arial"/>
          <w:b/>
          <w:lang w:eastAsia="ko-KR"/>
        </w:rPr>
        <w:t>권한</w:t>
      </w:r>
      <w:r w:rsidRPr="00E62BCC">
        <w:rPr>
          <w:rFonts w:eastAsia="Gulim" w:cs="Arial"/>
          <w:b/>
          <w:lang w:eastAsia="ko-KR"/>
        </w:rPr>
        <w:t xml:space="preserve"> </w:t>
      </w:r>
      <w:r w:rsidRPr="00E62BCC">
        <w:rPr>
          <w:rFonts w:eastAsia="Gulim" w:cs="Arial"/>
          <w:b/>
          <w:lang w:eastAsia="ko-KR"/>
        </w:rPr>
        <w:t>사용자</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지정된</w:t>
      </w:r>
      <w:r w:rsidRPr="00E62BCC">
        <w:rPr>
          <w:rFonts w:eastAsia="Gulim" w:cs="Arial"/>
          <w:lang w:eastAsia="ko-KR"/>
        </w:rPr>
        <w:t xml:space="preserve"> </w:t>
      </w:r>
      <w:r w:rsidRPr="00E62BCC">
        <w:rPr>
          <w:rFonts w:eastAsia="Gulim" w:cs="Arial"/>
          <w:lang w:eastAsia="ko-KR"/>
        </w:rPr>
        <w:t>사용자가</w:t>
      </w:r>
      <w:r w:rsidR="00E62BCC">
        <w:rPr>
          <w:rFonts w:eastAsia="Gulim" w:cs="Arial"/>
          <w:lang w:eastAsia="ko-KR"/>
        </w:rPr>
        <w:t xml:space="preserve"> </w:t>
      </w:r>
      <w:r w:rsidRPr="00E62BCC">
        <w:rPr>
          <w:rFonts w:eastAsia="Gulim" w:cs="Arial"/>
          <w:lang w:eastAsia="ko-KR"/>
        </w:rPr>
        <w:t xml:space="preserve">ERP </w:t>
      </w:r>
      <w:r w:rsidRPr="00E62BCC">
        <w:rPr>
          <w:rFonts w:eastAsia="Gulim" w:cs="Arial"/>
          <w:lang w:eastAsia="ko-KR"/>
        </w:rPr>
        <w:t>솔루션의</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기능에</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수단으로든</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액세스하도록</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유형</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 xml:space="preserve">ERP </w:t>
      </w:r>
      <w:r w:rsidRPr="00E62BCC">
        <w:rPr>
          <w:rFonts w:eastAsia="Gulim" w:cs="Arial"/>
          <w:lang w:eastAsia="ko-KR"/>
        </w:rPr>
        <w:t>솔루션</w:t>
      </w:r>
      <w:r w:rsidRPr="000F398E">
        <w:rPr>
          <w:rFonts w:ascii="Gulim" w:eastAsia="Gulim" w:hAnsi="Gulim" w:cs="Arial"/>
          <w:lang w:eastAsia="ko-KR"/>
        </w:rPr>
        <w:t>"</w:t>
      </w:r>
      <w:r w:rsidRPr="00E62BCC">
        <w:rPr>
          <w:rFonts w:eastAsia="Gulim" w:cs="Arial"/>
          <w:lang w:eastAsia="ko-KR"/>
        </w:rPr>
        <w:t>이란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금융</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부서를</w:t>
      </w:r>
      <w:r w:rsidRPr="00E62BCC">
        <w:rPr>
          <w:rFonts w:eastAsia="Gulim" w:cs="Arial"/>
          <w:lang w:eastAsia="ko-KR"/>
        </w:rPr>
        <w:t xml:space="preserve"> </w:t>
      </w:r>
      <w:r w:rsidRPr="00E62BCC">
        <w:rPr>
          <w:rFonts w:eastAsia="Gulim" w:cs="Arial"/>
          <w:lang w:eastAsia="ko-KR"/>
        </w:rPr>
        <w:t>제어하는</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w:t>
      </w:r>
    </w:p>
    <w:p w14:paraId="688869F3" w14:textId="77777777" w:rsidR="006659BE" w:rsidRPr="00E62BCC" w:rsidRDefault="006659BE" w:rsidP="00156FC7">
      <w:pPr>
        <w:pStyle w:val="PURBullet-Indented"/>
        <w:rPr>
          <w:rFonts w:eastAsia="Gulim" w:cs="Arial"/>
          <w:lang w:eastAsia="ko-KR"/>
        </w:rPr>
      </w:pPr>
      <w:r w:rsidRPr="00E62BCC">
        <w:rPr>
          <w:rFonts w:eastAsia="Gulim" w:cs="Arial"/>
          <w:b/>
          <w:lang w:eastAsia="ko-KR"/>
        </w:rPr>
        <w:t>표준</w:t>
      </w:r>
      <w:r w:rsidRPr="00E62BCC">
        <w:rPr>
          <w:rFonts w:eastAsia="Gulim" w:cs="Arial"/>
          <w:b/>
          <w:lang w:eastAsia="ko-KR"/>
        </w:rPr>
        <w:t xml:space="preserve"> </w:t>
      </w:r>
      <w:r w:rsidRPr="00E62BCC">
        <w:rPr>
          <w:rFonts w:eastAsia="Gulim" w:cs="Arial"/>
          <w:b/>
          <w:lang w:eastAsia="ko-KR"/>
        </w:rPr>
        <w:t>사용자</w:t>
      </w:r>
      <w:r w:rsidRPr="00E62BCC">
        <w:rPr>
          <w:rFonts w:eastAsia="Gulim" w:cs="Arial"/>
          <w:b/>
          <w:lang w:eastAsia="ko-KR"/>
        </w:rPr>
        <w:t>:</w:t>
      </w:r>
      <w:r w:rsidRPr="00E62BCC">
        <w:rPr>
          <w:rFonts w:eastAsia="Gulim" w:cs="Arial"/>
          <w:lang w:eastAsia="ko-KR"/>
        </w:rPr>
        <w:t xml:space="preserve"> http://go.microsoft.com/fwlink/?LinkId=324885</w:t>
      </w:r>
      <w:r w:rsidRPr="00E62BCC">
        <w:rPr>
          <w:rFonts w:eastAsia="Gulim" w:cs="Arial"/>
          <w:lang w:eastAsia="ko-KR"/>
        </w:rPr>
        <w:t>의</w:t>
      </w:r>
      <w:r w:rsidRPr="00E62BCC">
        <w:rPr>
          <w:rFonts w:eastAsia="Gulim" w:cs="Arial"/>
          <w:lang w:eastAsia="ko-KR"/>
        </w:rPr>
        <w:t xml:space="preserve"> NAV 2013 R2 Licensing Guide January 2014 Edition</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것처럼</w:t>
      </w:r>
      <w:r w:rsidRPr="00E62BCC">
        <w:rPr>
          <w:rFonts w:eastAsia="Gulim" w:cs="Arial"/>
          <w:lang w:eastAsia="ko-KR"/>
        </w:rPr>
        <w:t xml:space="preserve"> ERP </w:t>
      </w:r>
      <w:r w:rsidRPr="00E62BCC">
        <w:rPr>
          <w:rFonts w:eastAsia="Gulim" w:cs="Arial"/>
          <w:lang w:eastAsia="ko-KR"/>
        </w:rPr>
        <w:t>솔루션의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Starter Pack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간접적인</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방식으로</w:t>
      </w:r>
      <w:r w:rsidRPr="00E62BCC">
        <w:rPr>
          <w:rFonts w:eastAsia="Gulim" w:cs="Arial"/>
          <w:lang w:eastAsia="ko-KR"/>
        </w:rPr>
        <w:t xml:space="preserve"> </w:t>
      </w:r>
      <w:r w:rsidRPr="00E62BCC">
        <w:rPr>
          <w:rFonts w:eastAsia="Gulim" w:cs="Arial"/>
          <w:lang w:eastAsia="ko-KR"/>
        </w:rPr>
        <w:t>액세스하도록</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유형</w:t>
      </w:r>
    </w:p>
    <w:p w14:paraId="688869F4" w14:textId="77777777" w:rsidR="00501B7F" w:rsidRPr="00E62BCC" w:rsidRDefault="00501B7F" w:rsidP="00156FC7">
      <w:pPr>
        <w:pStyle w:val="PURBullet-Indented"/>
        <w:rPr>
          <w:rFonts w:eastAsia="Gulim" w:cs="Arial"/>
          <w:lang w:eastAsia="ko-KR"/>
        </w:rPr>
      </w:pPr>
      <w:r w:rsidRPr="00E62BCC">
        <w:rPr>
          <w:rFonts w:eastAsia="Gulim" w:cs="Arial"/>
          <w:b/>
          <w:lang w:eastAsia="ko-KR"/>
        </w:rPr>
        <w:t>제한된</w:t>
      </w:r>
      <w:r w:rsidRPr="00E62BCC">
        <w:rPr>
          <w:rFonts w:eastAsia="Gulim" w:cs="Arial"/>
          <w:b/>
          <w:lang w:eastAsia="ko-KR"/>
        </w:rPr>
        <w:t xml:space="preserve"> </w:t>
      </w:r>
      <w:r w:rsidRPr="00E62BCC">
        <w:rPr>
          <w:rFonts w:eastAsia="Gulim" w:cs="Arial"/>
          <w:b/>
          <w:lang w:eastAsia="ko-KR"/>
        </w:rPr>
        <w:t>사용자</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지정된</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아래에</w:t>
      </w:r>
      <w:r w:rsidRPr="00E62BCC">
        <w:rPr>
          <w:rFonts w:eastAsia="Gulim" w:cs="Arial"/>
          <w:lang w:eastAsia="ko-KR"/>
        </w:rPr>
        <w:t xml:space="preserve"> </w:t>
      </w:r>
      <w:r w:rsidRPr="00E62BCC">
        <w:rPr>
          <w:rFonts w:eastAsia="Gulim" w:cs="Arial"/>
          <w:lang w:eastAsia="ko-KR"/>
        </w:rPr>
        <w:t>설명된</w:t>
      </w:r>
      <w:r w:rsidRPr="00E62BCC">
        <w:rPr>
          <w:rFonts w:eastAsia="Gulim" w:cs="Arial"/>
          <w:lang w:eastAsia="ko-KR"/>
        </w:rPr>
        <w:t xml:space="preserve"> </w:t>
      </w:r>
      <w:r w:rsidRPr="00E62BCC">
        <w:rPr>
          <w:rFonts w:eastAsia="Gulim" w:cs="Arial"/>
          <w:lang w:eastAsia="ko-KR"/>
        </w:rPr>
        <w:t>작업만</w:t>
      </w:r>
      <w:r w:rsidRPr="00E62BCC">
        <w:rPr>
          <w:rFonts w:eastAsia="Gulim" w:cs="Arial"/>
          <w:lang w:eastAsia="ko-KR"/>
        </w:rPr>
        <w:t xml:space="preserve"> </w:t>
      </w:r>
      <w:r w:rsidRPr="00E62BCC">
        <w:rPr>
          <w:rFonts w:eastAsia="Gulim" w:cs="Arial"/>
          <w:lang w:eastAsia="ko-KR"/>
        </w:rPr>
        <w:t>완료할</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ERP </w:t>
      </w:r>
      <w:r w:rsidRPr="00E62BCC">
        <w:rPr>
          <w:rFonts w:eastAsia="Gulim" w:cs="Arial"/>
          <w:lang w:eastAsia="ko-KR"/>
        </w:rPr>
        <w:t>솔루션에</w:t>
      </w:r>
      <w:r w:rsidRPr="00E62BCC">
        <w:rPr>
          <w:rFonts w:eastAsia="Gulim" w:cs="Arial"/>
          <w:lang w:eastAsia="ko-KR"/>
        </w:rPr>
        <w:t xml:space="preserve"> </w:t>
      </w:r>
      <w:r w:rsidRPr="00E62BCC">
        <w:rPr>
          <w:rFonts w:eastAsia="Gulim" w:cs="Arial"/>
          <w:lang w:eastAsia="ko-KR"/>
        </w:rPr>
        <w:t>액세스하도록</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유형</w:t>
      </w:r>
    </w:p>
    <w:p w14:paraId="688869F5" w14:textId="77777777" w:rsidR="00501B7F" w:rsidRPr="00E62BCC" w:rsidRDefault="00501B7F" w:rsidP="0026184E">
      <w:pPr>
        <w:pStyle w:val="PURBullet"/>
        <w:numPr>
          <w:ilvl w:val="0"/>
          <w:numId w:val="0"/>
        </w:numPr>
        <w:ind w:left="720" w:hanging="270"/>
        <w:rPr>
          <w:rFonts w:eastAsia="Gulim" w:cs="Arial"/>
          <w:lang w:eastAsia="ko-KR"/>
        </w:rPr>
      </w:pPr>
      <w:r w:rsidRPr="00E62BCC">
        <w:rPr>
          <w:rFonts w:eastAsia="Gulim" w:cs="Arial"/>
          <w:lang w:eastAsia="ko-KR"/>
        </w:rPr>
        <w:t xml:space="preserve">(i) ERP </w:t>
      </w:r>
      <w:r w:rsidRPr="00E62BCC">
        <w:rPr>
          <w:rFonts w:eastAsia="Gulim" w:cs="Arial"/>
          <w:lang w:eastAsia="ko-KR"/>
        </w:rPr>
        <w:t>솔루션에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데이터에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방식의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읽기</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또는</w:t>
      </w:r>
    </w:p>
    <w:p w14:paraId="688869F6" w14:textId="77777777" w:rsidR="00501B7F" w:rsidRPr="00E62BCC" w:rsidRDefault="00501B7F" w:rsidP="0026184E">
      <w:pPr>
        <w:pStyle w:val="PURBullet"/>
        <w:numPr>
          <w:ilvl w:val="0"/>
          <w:numId w:val="0"/>
        </w:numPr>
        <w:ind w:left="720" w:hanging="270"/>
        <w:rPr>
          <w:rFonts w:eastAsia="Gulim" w:cs="Arial"/>
          <w:lang w:eastAsia="ko-KR"/>
        </w:rPr>
      </w:pPr>
      <w:r w:rsidRPr="00E62BCC">
        <w:rPr>
          <w:rFonts w:eastAsia="Gulim" w:cs="Arial"/>
          <w:lang w:eastAsia="ko-KR"/>
        </w:rPr>
        <w:t>(ii) Microsoft Dynamics NAV API</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ERP </w:t>
      </w:r>
      <w:r w:rsidRPr="00E62BCC">
        <w:rPr>
          <w:rFonts w:eastAsia="Gulim" w:cs="Arial"/>
          <w:lang w:eastAsia="ko-KR"/>
        </w:rPr>
        <w:t>솔루션에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클라이언트를</w:t>
      </w:r>
      <w:r w:rsidRPr="00E62BCC">
        <w:rPr>
          <w:rFonts w:eastAsia="Gulim" w:cs="Arial"/>
          <w:lang w:eastAsia="ko-KR"/>
        </w:rPr>
        <w:t xml:space="preserve"> </w:t>
      </w:r>
      <w:r w:rsidRPr="00E62BCC">
        <w:rPr>
          <w:rFonts w:eastAsia="Gulim" w:cs="Arial"/>
          <w:lang w:eastAsia="ko-KR"/>
        </w:rPr>
        <w:t>거쳐</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링크</w:t>
      </w:r>
      <w:r w:rsidRPr="00E62BCC">
        <w:rPr>
          <w:rFonts w:eastAsia="Gulim" w:cs="Arial"/>
          <w:lang w:eastAsia="ko-KR"/>
        </w:rPr>
        <w:t>(</w:t>
      </w:r>
      <w:hyperlink r:id="rId147" w:history="1">
        <w:r w:rsidRPr="00E62BCC">
          <w:rPr>
            <w:rStyle w:val="Hyperlink"/>
            <w:rFonts w:eastAsia="Gulim" w:cs="Arial"/>
            <w:lang w:eastAsia="ko-KR"/>
          </w:rPr>
          <w:t>http://go.microsoft.com/fwlink/?LinkId=266708</w:t>
        </w:r>
      </w:hyperlink>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Limited User Definition</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설명된</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단위</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쓰기</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액세스</w:t>
      </w:r>
    </w:p>
    <w:p w14:paraId="688869F7" w14:textId="77777777" w:rsidR="006659BE" w:rsidRPr="00E62BCC" w:rsidRDefault="006659BE" w:rsidP="006659BE">
      <w:pPr>
        <w:pStyle w:val="PURBody"/>
        <w:ind w:left="270"/>
        <w:rPr>
          <w:rFonts w:eastAsia="Gulim" w:cs="Arial"/>
          <w:lang w:eastAsia="ko-KR"/>
        </w:rPr>
      </w:pPr>
      <w:r w:rsidRPr="00E62BCC">
        <w:rPr>
          <w:rFonts w:eastAsia="Gulim" w:cs="Arial"/>
          <w:color w:val="404040"/>
          <w:szCs w:val="18"/>
          <w:lang w:eastAsia="ko-KR"/>
        </w:rPr>
        <w:t>최종</w:t>
      </w:r>
      <w:r w:rsidRPr="00E62BCC">
        <w:rPr>
          <w:rFonts w:eastAsia="Gulim" w:cs="Arial"/>
          <w:color w:val="404040"/>
          <w:szCs w:val="18"/>
          <w:lang w:eastAsia="ko-KR"/>
        </w:rPr>
        <w:t xml:space="preserve"> </w:t>
      </w:r>
      <w:r w:rsidRPr="00E62BCC">
        <w:rPr>
          <w:rFonts w:eastAsia="Gulim" w:cs="Arial"/>
          <w:color w:val="404040"/>
          <w:szCs w:val="18"/>
          <w:lang w:eastAsia="ko-KR"/>
        </w:rPr>
        <w:t>사용자의</w:t>
      </w:r>
      <w:r w:rsidRPr="00E62BCC">
        <w:rPr>
          <w:rFonts w:eastAsia="Gulim" w:cs="Arial"/>
          <w:color w:val="404040"/>
          <w:szCs w:val="18"/>
          <w:lang w:eastAsia="ko-KR"/>
        </w:rPr>
        <w:t xml:space="preserve"> </w:t>
      </w:r>
      <w:r w:rsidRPr="00E62BCC">
        <w:rPr>
          <w:rFonts w:eastAsia="Gulim" w:cs="Arial"/>
          <w:color w:val="404040"/>
          <w:szCs w:val="18"/>
          <w:lang w:eastAsia="ko-KR"/>
        </w:rPr>
        <w:t>사용자에게</w:t>
      </w:r>
      <w:r w:rsidRPr="00E62BCC">
        <w:rPr>
          <w:rFonts w:eastAsia="Gulim" w:cs="Arial"/>
          <w:color w:val="404040"/>
          <w:szCs w:val="18"/>
          <w:lang w:eastAsia="ko-KR"/>
        </w:rPr>
        <w:t xml:space="preserve"> Standard User SAL </w:t>
      </w:r>
      <w:r w:rsidRPr="00E62BCC">
        <w:rPr>
          <w:rFonts w:eastAsia="Gulim" w:cs="Arial"/>
          <w:color w:val="404040"/>
          <w:szCs w:val="18"/>
          <w:lang w:eastAsia="ko-KR"/>
        </w:rPr>
        <w:t>또는</w:t>
      </w:r>
      <w:r w:rsidRPr="00E62BCC">
        <w:rPr>
          <w:rFonts w:eastAsia="Gulim" w:cs="Arial"/>
          <w:color w:val="404040"/>
          <w:szCs w:val="18"/>
          <w:lang w:eastAsia="ko-KR"/>
        </w:rPr>
        <w:t xml:space="preserve"> Full User SAL</w:t>
      </w:r>
      <w:r w:rsidRPr="00E62BCC">
        <w:rPr>
          <w:rFonts w:eastAsia="Gulim" w:cs="Arial"/>
          <w:color w:val="404040"/>
          <w:szCs w:val="18"/>
          <w:lang w:eastAsia="ko-KR"/>
        </w:rPr>
        <w:t>을</w:t>
      </w:r>
      <w:r w:rsidRPr="00E62BCC">
        <w:rPr>
          <w:rFonts w:eastAsia="Gulim" w:cs="Arial"/>
          <w:color w:val="404040"/>
          <w:szCs w:val="18"/>
          <w:lang w:eastAsia="ko-KR"/>
        </w:rPr>
        <w:t xml:space="preserve"> </w:t>
      </w:r>
      <w:r w:rsidRPr="00E62BCC">
        <w:rPr>
          <w:rFonts w:eastAsia="Gulim" w:cs="Arial"/>
          <w:color w:val="404040"/>
          <w:szCs w:val="18"/>
          <w:lang w:eastAsia="ko-KR"/>
        </w:rPr>
        <w:t>할당해야</w:t>
      </w:r>
      <w:r w:rsidRPr="00E62BCC">
        <w:rPr>
          <w:rFonts w:eastAsia="Gulim" w:cs="Arial"/>
          <w:color w:val="404040"/>
          <w:szCs w:val="18"/>
          <w:lang w:eastAsia="ko-KR"/>
        </w:rPr>
        <w:t xml:space="preserve"> </w:t>
      </w:r>
      <w:r w:rsidRPr="00E62BCC">
        <w:rPr>
          <w:rFonts w:eastAsia="Gulim" w:cs="Arial"/>
          <w:color w:val="404040"/>
          <w:szCs w:val="18"/>
          <w:lang w:eastAsia="ko-KR"/>
        </w:rPr>
        <w:t>합니다</w:t>
      </w:r>
      <w:r w:rsidRPr="00E62BCC">
        <w:rPr>
          <w:rFonts w:eastAsia="Gulim" w:cs="Arial"/>
          <w:color w:val="404040"/>
          <w:szCs w:val="18"/>
          <w:lang w:eastAsia="ko-KR"/>
        </w:rPr>
        <w:t xml:space="preserve">. </w:t>
      </w:r>
      <w:r w:rsidRPr="00E62BCC">
        <w:rPr>
          <w:rFonts w:eastAsia="Gulim" w:cs="Arial"/>
          <w:color w:val="404040"/>
          <w:szCs w:val="18"/>
          <w:lang w:eastAsia="ko-KR"/>
        </w:rPr>
        <w:t>동일한</w:t>
      </w:r>
      <w:r w:rsidRPr="00E62BCC">
        <w:rPr>
          <w:rFonts w:eastAsia="Gulim" w:cs="Arial"/>
          <w:color w:val="404040"/>
          <w:szCs w:val="18"/>
          <w:lang w:eastAsia="ko-KR"/>
        </w:rPr>
        <w:t xml:space="preserve"> </w:t>
      </w:r>
      <w:r w:rsidRPr="00E62BCC">
        <w:rPr>
          <w:rFonts w:eastAsia="Gulim" w:cs="Arial"/>
          <w:color w:val="404040"/>
          <w:szCs w:val="18"/>
          <w:lang w:eastAsia="ko-KR"/>
        </w:rPr>
        <w:t>최종</w:t>
      </w:r>
      <w:r w:rsidRPr="00E62BCC">
        <w:rPr>
          <w:rFonts w:eastAsia="Gulim" w:cs="Arial"/>
          <w:color w:val="404040"/>
          <w:szCs w:val="18"/>
          <w:lang w:eastAsia="ko-KR"/>
        </w:rPr>
        <w:t xml:space="preserve"> </w:t>
      </w:r>
      <w:r w:rsidRPr="00E62BCC">
        <w:rPr>
          <w:rFonts w:eastAsia="Gulim" w:cs="Arial"/>
          <w:color w:val="404040"/>
          <w:szCs w:val="18"/>
          <w:lang w:eastAsia="ko-KR"/>
        </w:rPr>
        <w:t>사용자에게</w:t>
      </w:r>
      <w:r w:rsidRPr="00E62BCC">
        <w:rPr>
          <w:rFonts w:eastAsia="Gulim" w:cs="Arial"/>
          <w:color w:val="404040"/>
          <w:szCs w:val="18"/>
          <w:lang w:eastAsia="ko-KR"/>
        </w:rPr>
        <w:t xml:space="preserve"> Full User SAL</w:t>
      </w:r>
      <w:r w:rsidRPr="00E62BCC">
        <w:rPr>
          <w:rFonts w:eastAsia="Gulim" w:cs="Arial"/>
          <w:color w:val="404040"/>
          <w:szCs w:val="18"/>
          <w:lang w:eastAsia="ko-KR"/>
        </w:rPr>
        <w:t>과</w:t>
      </w:r>
      <w:r w:rsidRPr="00E62BCC">
        <w:rPr>
          <w:rFonts w:eastAsia="Gulim" w:cs="Arial"/>
          <w:color w:val="404040"/>
          <w:szCs w:val="18"/>
          <w:lang w:eastAsia="ko-KR"/>
        </w:rPr>
        <w:t xml:space="preserve"> Standard User SAL</w:t>
      </w:r>
      <w:r w:rsidRPr="00E62BCC">
        <w:rPr>
          <w:rFonts w:eastAsia="Gulim" w:cs="Arial"/>
          <w:color w:val="404040"/>
          <w:szCs w:val="18"/>
          <w:lang w:eastAsia="ko-KR"/>
        </w:rPr>
        <w:t>의</w:t>
      </w:r>
      <w:r w:rsidRPr="00E62BCC">
        <w:rPr>
          <w:rFonts w:eastAsia="Gulim" w:cs="Arial"/>
          <w:color w:val="404040"/>
          <w:szCs w:val="18"/>
          <w:lang w:eastAsia="ko-KR"/>
        </w:rPr>
        <w:t xml:space="preserve"> </w:t>
      </w:r>
      <w:r w:rsidRPr="00E62BCC">
        <w:rPr>
          <w:rFonts w:eastAsia="Gulim" w:cs="Arial"/>
          <w:color w:val="404040"/>
          <w:szCs w:val="18"/>
          <w:lang w:eastAsia="ko-KR"/>
        </w:rPr>
        <w:t>조합을</w:t>
      </w:r>
      <w:r w:rsidRPr="00E62BCC">
        <w:rPr>
          <w:rFonts w:eastAsia="Gulim" w:cs="Arial"/>
          <w:color w:val="404040"/>
          <w:szCs w:val="18"/>
          <w:lang w:eastAsia="ko-KR"/>
        </w:rPr>
        <w:t xml:space="preserve"> </w:t>
      </w:r>
      <w:r w:rsidRPr="00E62BCC">
        <w:rPr>
          <w:rFonts w:eastAsia="Gulim" w:cs="Arial"/>
          <w:color w:val="404040"/>
          <w:szCs w:val="18"/>
          <w:lang w:eastAsia="ko-KR"/>
        </w:rPr>
        <w:t>할당할</w:t>
      </w:r>
      <w:r w:rsidRPr="00E62BCC">
        <w:rPr>
          <w:rFonts w:eastAsia="Gulim" w:cs="Arial"/>
          <w:color w:val="404040"/>
          <w:szCs w:val="18"/>
          <w:lang w:eastAsia="ko-KR"/>
        </w:rPr>
        <w:t xml:space="preserve"> </w:t>
      </w:r>
      <w:r w:rsidRPr="00E62BCC">
        <w:rPr>
          <w:rFonts w:eastAsia="Gulim" w:cs="Arial"/>
          <w:color w:val="404040"/>
          <w:szCs w:val="18"/>
          <w:lang w:eastAsia="ko-KR"/>
        </w:rPr>
        <w:t>수</w:t>
      </w:r>
      <w:r w:rsidRPr="00E62BCC">
        <w:rPr>
          <w:rFonts w:eastAsia="Gulim" w:cs="Arial"/>
          <w:color w:val="404040"/>
          <w:szCs w:val="18"/>
          <w:lang w:eastAsia="ko-KR"/>
        </w:rPr>
        <w:t xml:space="preserve"> </w:t>
      </w:r>
      <w:r w:rsidRPr="00E62BCC">
        <w:rPr>
          <w:rFonts w:eastAsia="Gulim" w:cs="Arial"/>
          <w:color w:val="404040"/>
          <w:szCs w:val="18"/>
          <w:lang w:eastAsia="ko-KR"/>
        </w:rPr>
        <w:t>없습니다</w:t>
      </w:r>
      <w:r w:rsidRPr="00E62BCC">
        <w:rPr>
          <w:rFonts w:eastAsia="Gulim" w:cs="Arial"/>
          <w:color w:val="404040"/>
          <w:szCs w:val="18"/>
          <w:lang w:eastAsia="ko-KR"/>
        </w:rPr>
        <w:t xml:space="preserve">. </w:t>
      </w:r>
      <w:r w:rsidRPr="00E62BCC">
        <w:rPr>
          <w:rFonts w:eastAsia="Gulim" w:cs="Arial"/>
          <w:color w:val="404040"/>
          <w:szCs w:val="18"/>
          <w:lang w:eastAsia="ko-KR"/>
        </w:rPr>
        <w:t>최종</w:t>
      </w:r>
      <w:r w:rsidRPr="00E62BCC">
        <w:rPr>
          <w:rFonts w:eastAsia="Gulim" w:cs="Arial"/>
          <w:color w:val="404040"/>
          <w:szCs w:val="18"/>
          <w:lang w:eastAsia="ko-KR"/>
        </w:rPr>
        <w:t xml:space="preserve"> </w:t>
      </w:r>
      <w:r w:rsidRPr="00E62BCC">
        <w:rPr>
          <w:rFonts w:eastAsia="Gulim" w:cs="Arial"/>
          <w:color w:val="404040"/>
          <w:szCs w:val="18"/>
          <w:lang w:eastAsia="ko-KR"/>
        </w:rPr>
        <w:t>사용자의</w:t>
      </w:r>
      <w:r w:rsidRPr="00E62BCC">
        <w:rPr>
          <w:rFonts w:eastAsia="Gulim" w:cs="Arial"/>
          <w:color w:val="404040"/>
          <w:szCs w:val="18"/>
          <w:lang w:eastAsia="ko-KR"/>
        </w:rPr>
        <w:t xml:space="preserve"> </w:t>
      </w:r>
      <w:r w:rsidRPr="00E62BCC">
        <w:rPr>
          <w:rFonts w:eastAsia="Gulim" w:cs="Arial"/>
          <w:color w:val="404040"/>
          <w:szCs w:val="18"/>
          <w:lang w:eastAsia="ko-KR"/>
        </w:rPr>
        <w:t>사용자에게</w:t>
      </w:r>
      <w:r w:rsidRPr="00E62BCC">
        <w:rPr>
          <w:rFonts w:eastAsia="Gulim" w:cs="Arial"/>
          <w:color w:val="404040"/>
          <w:szCs w:val="18"/>
          <w:lang w:eastAsia="ko-KR"/>
        </w:rPr>
        <w:t xml:space="preserve"> Limited User SAL</w:t>
      </w:r>
      <w:r w:rsidRPr="00E62BCC">
        <w:rPr>
          <w:rFonts w:eastAsia="Gulim" w:cs="Arial"/>
          <w:color w:val="404040"/>
          <w:szCs w:val="18"/>
          <w:lang w:eastAsia="ko-KR"/>
        </w:rPr>
        <w:t>을</w:t>
      </w:r>
      <w:r w:rsidRPr="00E62BCC">
        <w:rPr>
          <w:rFonts w:eastAsia="Gulim" w:cs="Arial"/>
          <w:color w:val="404040"/>
          <w:szCs w:val="18"/>
          <w:lang w:eastAsia="ko-KR"/>
        </w:rPr>
        <w:t xml:space="preserve"> </w:t>
      </w:r>
      <w:r w:rsidRPr="00E62BCC">
        <w:rPr>
          <w:rFonts w:eastAsia="Gulim" w:cs="Arial"/>
          <w:color w:val="404040"/>
          <w:szCs w:val="18"/>
          <w:lang w:eastAsia="ko-KR"/>
        </w:rPr>
        <w:t>할당할</w:t>
      </w:r>
      <w:r w:rsidRPr="00E62BCC">
        <w:rPr>
          <w:rFonts w:eastAsia="Gulim" w:cs="Arial"/>
          <w:color w:val="404040"/>
          <w:szCs w:val="18"/>
          <w:lang w:eastAsia="ko-KR"/>
        </w:rPr>
        <w:t xml:space="preserve"> </w:t>
      </w:r>
      <w:r w:rsidRPr="00E62BCC">
        <w:rPr>
          <w:rFonts w:eastAsia="Gulim" w:cs="Arial"/>
          <w:color w:val="404040"/>
          <w:szCs w:val="18"/>
          <w:lang w:eastAsia="ko-KR"/>
        </w:rPr>
        <w:t>수도</w:t>
      </w:r>
      <w:r w:rsidRPr="00E62BCC">
        <w:rPr>
          <w:rFonts w:eastAsia="Gulim" w:cs="Arial"/>
          <w:color w:val="404040"/>
          <w:szCs w:val="18"/>
          <w:lang w:eastAsia="ko-KR"/>
        </w:rPr>
        <w:t xml:space="preserve"> </w:t>
      </w:r>
      <w:r w:rsidRPr="00E62BCC">
        <w:rPr>
          <w:rFonts w:eastAsia="Gulim" w:cs="Arial"/>
          <w:color w:val="404040"/>
          <w:szCs w:val="18"/>
          <w:lang w:eastAsia="ko-KR"/>
        </w:rPr>
        <w:t>있습니다</w:t>
      </w:r>
      <w:r w:rsidRPr="00E62BCC">
        <w:rPr>
          <w:rFonts w:eastAsia="Gulim" w:cs="Arial"/>
          <w:color w:val="404040"/>
          <w:szCs w:val="18"/>
          <w:lang w:eastAsia="ko-KR"/>
        </w:rPr>
        <w:t>.</w:t>
      </w:r>
    </w:p>
    <w:p w14:paraId="688869F8" w14:textId="77777777" w:rsidR="009A48FC" w:rsidRPr="00E62BCC" w:rsidRDefault="009A48FC" w:rsidP="003D33E5">
      <w:pPr>
        <w:pStyle w:val="PURBlueStrong"/>
        <w:rPr>
          <w:rFonts w:eastAsia="Gulim" w:cs="Arial"/>
          <w:lang w:eastAsia="ko-KR"/>
        </w:rPr>
      </w:pPr>
      <w:r w:rsidRPr="00E62BCC">
        <w:rPr>
          <w:rStyle w:val="PURBlueStrongChar"/>
          <w:rFonts w:eastAsia="Gulim" w:cs="Arial"/>
          <w:smallCaps/>
          <w:lang w:eastAsia="ko-KR"/>
        </w:rPr>
        <w:t xml:space="preserve">SAL </w:t>
      </w:r>
      <w:r w:rsidRPr="00E62BCC">
        <w:rPr>
          <w:rStyle w:val="PURBlueStrongChar"/>
          <w:rFonts w:eastAsia="Gulim" w:cs="Arial"/>
          <w:smallCaps/>
          <w:lang w:eastAsia="ko-KR"/>
        </w:rPr>
        <w:t>필요</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없음</w:t>
      </w:r>
    </w:p>
    <w:p w14:paraId="688869F9" w14:textId="77777777" w:rsidR="009A48FC" w:rsidRPr="00E62BCC" w:rsidRDefault="009A48FC" w:rsidP="003D33E5">
      <w:pPr>
        <w:pStyle w:val="PURBody-Indented"/>
        <w:rPr>
          <w:rFonts w:eastAsia="Gulim" w:cs="Arial"/>
          <w:lang w:eastAsia="ko-KR"/>
        </w:rPr>
      </w:pPr>
      <w:r w:rsidRPr="00E62BCC">
        <w:rPr>
          <w:rFonts w:eastAsia="Gulim" w:cs="Arial"/>
          <w:lang w:eastAsia="ko-KR"/>
        </w:rPr>
        <w:t>감사</w:t>
      </w:r>
      <w:r w:rsidRPr="00E62BCC">
        <w:rPr>
          <w:rFonts w:eastAsia="Gulim" w:cs="Arial"/>
          <w:lang w:eastAsia="ko-KR"/>
        </w:rPr>
        <w:t xml:space="preserve"> </w:t>
      </w:r>
      <w:r w:rsidRPr="00E62BCC">
        <w:rPr>
          <w:rFonts w:eastAsia="Gulim" w:cs="Arial"/>
          <w:lang w:eastAsia="ko-KR"/>
        </w:rPr>
        <w:t>프로세스와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전문</w:t>
      </w:r>
      <w:r w:rsidRPr="00E62BCC">
        <w:rPr>
          <w:rFonts w:eastAsia="Gulim" w:cs="Arial"/>
          <w:lang w:eastAsia="ko-KR"/>
        </w:rPr>
        <w:t xml:space="preserve"> </w:t>
      </w:r>
      <w:r w:rsidRPr="00E62BCC">
        <w:rPr>
          <w:rFonts w:eastAsia="Gulim" w:cs="Arial"/>
          <w:lang w:eastAsia="ko-KR"/>
        </w:rPr>
        <w:t>회계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기장</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Microsoft Dynamics NAV 2013 R2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고용된</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취득하거나</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필요가</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9FA" w14:textId="77777777" w:rsidR="00CA63B9" w:rsidRPr="00E62BCC" w:rsidRDefault="00CA63B9" w:rsidP="003D33E5">
      <w:pPr>
        <w:pStyle w:val="PURBody-Indented"/>
        <w:rPr>
          <w:rFonts w:eastAsia="Gulim" w:cs="Arial"/>
          <w:lang w:eastAsia="ko-KR"/>
        </w:rPr>
      </w:pP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고객의</w:t>
      </w:r>
      <w:r w:rsidRPr="00E62BCC">
        <w:rPr>
          <w:rFonts w:eastAsia="Gulim" w:cs="Arial"/>
          <w:lang w:eastAsia="ko-KR"/>
        </w:rPr>
        <w:t xml:space="preserve"> </w:t>
      </w:r>
      <w:r w:rsidRPr="00E62BCC">
        <w:rPr>
          <w:rFonts w:eastAsia="Gulim" w:cs="Arial"/>
          <w:lang w:eastAsia="ko-KR"/>
        </w:rPr>
        <w:t>비즈니스</w:t>
      </w:r>
      <w:r w:rsidRPr="00E62BCC">
        <w:rPr>
          <w:rFonts w:eastAsia="Gulim" w:cs="Arial"/>
          <w:lang w:eastAsia="ko-KR"/>
        </w:rPr>
        <w:t xml:space="preserve"> </w:t>
      </w:r>
      <w:r w:rsidRPr="00E62BCC">
        <w:rPr>
          <w:rFonts w:eastAsia="Gulim" w:cs="Arial"/>
          <w:lang w:eastAsia="ko-KR"/>
        </w:rPr>
        <w:t>프로세스</w:t>
      </w:r>
      <w:r w:rsidRPr="00E62BCC">
        <w:rPr>
          <w:rFonts w:eastAsia="Gulim" w:cs="Arial"/>
          <w:lang w:eastAsia="ko-KR"/>
        </w:rPr>
        <w:t xml:space="preserve"> </w:t>
      </w:r>
      <w:r w:rsidRPr="00E62BCC">
        <w:rPr>
          <w:rFonts w:eastAsia="Gulim" w:cs="Arial"/>
          <w:lang w:eastAsia="ko-KR"/>
        </w:rPr>
        <w:t>아웃소싱</w:t>
      </w:r>
      <w:r w:rsidRPr="00E62BCC">
        <w:rPr>
          <w:rFonts w:eastAsia="Gulim" w:cs="Arial"/>
          <w:lang w:eastAsia="ko-KR"/>
        </w:rPr>
        <w:t xml:space="preserve"> </w:t>
      </w:r>
      <w:r w:rsidRPr="00E62BCC">
        <w:rPr>
          <w:rFonts w:eastAsia="Gulim" w:cs="Arial"/>
          <w:lang w:eastAsia="ko-KR"/>
        </w:rPr>
        <w:t>업체로서</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Microsoft Dynamics NAV 2013 R2</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않는다면</w:t>
      </w:r>
      <w:r w:rsidRPr="00E62BCC">
        <w:rPr>
          <w:rFonts w:eastAsia="Gulim" w:cs="Arial"/>
          <w:lang w:eastAsia="ko-KR"/>
        </w:rPr>
        <w:t xml:space="preserv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Microsoft Dynamics NAV 2013 R2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사용자의</w:t>
      </w:r>
      <w:r w:rsidRPr="00E62BCC">
        <w:rPr>
          <w:rFonts w:eastAsia="Gulim" w:cs="Arial"/>
          <w:lang w:eastAsia="ko-KR"/>
        </w:rPr>
        <w:t xml:space="preserve"> </w:t>
      </w:r>
      <w:r w:rsidRPr="00E62BCC">
        <w:rPr>
          <w:rFonts w:eastAsia="Gulim" w:cs="Arial"/>
          <w:lang w:eastAsia="ko-KR"/>
        </w:rPr>
        <w:t>고객인</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취득하거나</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필요가</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9FB" w14:textId="77777777" w:rsidR="006659BE" w:rsidRPr="00E62BCC" w:rsidRDefault="006659BE" w:rsidP="003D33E5">
      <w:pPr>
        <w:pStyle w:val="PURBody-Indented"/>
        <w:rPr>
          <w:rFonts w:eastAsia="Gulim" w:cs="Arial"/>
        </w:rPr>
      </w:pPr>
      <w:r w:rsidRPr="00E62BCC">
        <w:rPr>
          <w:rFonts w:eastAsia="Gulim" w:cs="Arial"/>
        </w:rPr>
        <w:lastRenderedPageBreak/>
        <w:t>이러한</w:t>
      </w:r>
      <w:r w:rsidRPr="00E62BCC">
        <w:rPr>
          <w:rFonts w:eastAsia="Gulim" w:cs="Arial"/>
        </w:rPr>
        <w:t xml:space="preserve"> </w:t>
      </w:r>
      <w:r w:rsidRPr="00E62BCC">
        <w:rPr>
          <w:rFonts w:eastAsia="Gulim" w:cs="Arial"/>
        </w:rPr>
        <w:t>조항은</w:t>
      </w:r>
      <w:r w:rsidRPr="00E62BCC">
        <w:rPr>
          <w:rFonts w:eastAsia="Gulim" w:cs="Arial"/>
        </w:rPr>
        <w:t xml:space="preserve"> Microsoft Dynamics NAV 2013 </w:t>
      </w:r>
      <w:r w:rsidRPr="00E62BCC">
        <w:rPr>
          <w:rFonts w:eastAsia="Gulim" w:cs="Arial"/>
        </w:rPr>
        <w:t>및</w:t>
      </w:r>
      <w:r w:rsidRPr="00E62BCC">
        <w:rPr>
          <w:rFonts w:eastAsia="Gulim" w:cs="Arial"/>
        </w:rPr>
        <w:t xml:space="preserve"> Microsoft Dynamics NAV 2013 R2</w:t>
      </w:r>
      <w:r w:rsidRPr="00E62BCC">
        <w:rPr>
          <w:rFonts w:eastAsia="Gulim" w:cs="Arial"/>
        </w:rPr>
        <w:t>에</w:t>
      </w:r>
      <w:r w:rsidRPr="00E62BCC">
        <w:rPr>
          <w:rFonts w:eastAsia="Gulim" w:cs="Arial"/>
        </w:rPr>
        <w:t xml:space="preserve"> </w:t>
      </w:r>
      <w:r w:rsidRPr="00E62BCC">
        <w:rPr>
          <w:rFonts w:eastAsia="Gulim" w:cs="Arial"/>
        </w:rPr>
        <w:t>적용됩니다</w:t>
      </w:r>
      <w:r w:rsidRPr="00E62BCC">
        <w:rPr>
          <w:rFonts w:eastAsia="Gulim" w:cs="Arial"/>
        </w:rPr>
        <w:t xml:space="preserve">. </w:t>
      </w:r>
      <w:r w:rsidRPr="00E62BCC">
        <w:rPr>
          <w:rFonts w:eastAsia="Gulim" w:cs="Arial"/>
        </w:rPr>
        <w:t>이러한</w:t>
      </w:r>
      <w:r w:rsidRPr="00E62BCC">
        <w:rPr>
          <w:rFonts w:eastAsia="Gulim" w:cs="Arial"/>
        </w:rPr>
        <w:t xml:space="preserve"> </w:t>
      </w:r>
      <w:r w:rsidRPr="00E62BCC">
        <w:rPr>
          <w:rFonts w:eastAsia="Gulim" w:cs="Arial"/>
        </w:rPr>
        <w:t>조항은</w:t>
      </w:r>
      <w:r w:rsidRPr="00E62BCC">
        <w:rPr>
          <w:rFonts w:eastAsia="Gulim" w:cs="Arial"/>
        </w:rPr>
        <w:t xml:space="preserve"> Microsoft Dynamics NAV 2013 </w:t>
      </w:r>
      <w:r w:rsidRPr="00E62BCC">
        <w:rPr>
          <w:rFonts w:eastAsia="Gulim" w:cs="Arial"/>
        </w:rPr>
        <w:t>이전</w:t>
      </w:r>
      <w:r w:rsidRPr="00E62BCC">
        <w:rPr>
          <w:rFonts w:eastAsia="Gulim" w:cs="Arial"/>
        </w:rPr>
        <w:t xml:space="preserve"> </w:t>
      </w:r>
      <w:r w:rsidRPr="00E62BCC">
        <w:rPr>
          <w:rFonts w:eastAsia="Gulim" w:cs="Arial"/>
        </w:rPr>
        <w:t>버전에는</w:t>
      </w:r>
      <w:r w:rsidRPr="00E62BCC">
        <w:rPr>
          <w:rFonts w:eastAsia="Gulim" w:cs="Arial"/>
        </w:rPr>
        <w:t xml:space="preserve"> </w:t>
      </w:r>
      <w:r w:rsidRPr="00E62BCC">
        <w:rPr>
          <w:rFonts w:eastAsia="Gulim" w:cs="Arial"/>
        </w:rPr>
        <w:t>적용되지</w:t>
      </w:r>
      <w:r w:rsidRPr="00E62BCC">
        <w:rPr>
          <w:rFonts w:eastAsia="Gulim" w:cs="Arial"/>
        </w:rPr>
        <w:t xml:space="preserve"> </w:t>
      </w:r>
      <w:r w:rsidRPr="00E62BCC">
        <w:rPr>
          <w:rFonts w:eastAsia="Gulim" w:cs="Arial"/>
        </w:rPr>
        <w:t>않습니다</w:t>
      </w:r>
      <w:r w:rsidRPr="00E62BCC">
        <w:rPr>
          <w:rFonts w:eastAsia="Gulim" w:cs="Arial"/>
        </w:rPr>
        <w:t>.</w:t>
      </w:r>
    </w:p>
    <w:p w14:paraId="688869FC" w14:textId="77777777" w:rsidR="009A4C7C" w:rsidRPr="00E62BCC" w:rsidRDefault="009A4C7C" w:rsidP="009A4C7C">
      <w:pPr>
        <w:pStyle w:val="PURBlueStrong"/>
        <w:rPr>
          <w:rFonts w:eastAsia="Gulim" w:cs="Arial"/>
          <w:lang w:eastAsia="ko-KR"/>
        </w:rPr>
      </w:pPr>
      <w:r w:rsidRPr="00E62BCC">
        <w:rPr>
          <w:rStyle w:val="PURBlueStrongChar"/>
          <w:rFonts w:eastAsia="Gulim" w:cs="Arial"/>
          <w:smallCaps/>
          <w:lang w:eastAsia="ko-KR"/>
        </w:rPr>
        <w:t>지역화</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및</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번역</w:t>
      </w:r>
    </w:p>
    <w:p w14:paraId="688869FD" w14:textId="77777777" w:rsidR="009A4C7C" w:rsidRPr="00E62BCC" w:rsidRDefault="009A4C7C" w:rsidP="009A4C7C">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지역화하여</w:t>
      </w:r>
      <w:r w:rsidRPr="00E62BCC">
        <w:rPr>
          <w:rFonts w:eastAsia="Gulim" w:cs="Arial"/>
          <w:lang w:eastAsia="ko-KR"/>
        </w:rPr>
        <w:t xml:space="preserve"> </w:t>
      </w:r>
      <w:r w:rsidRPr="00E62BCC">
        <w:rPr>
          <w:rFonts w:eastAsia="Gulim" w:cs="Arial"/>
          <w:lang w:eastAsia="ko-KR"/>
        </w:rPr>
        <w:t>일반적으로</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언어</w:t>
      </w:r>
      <w:r w:rsidRPr="00E62BCC">
        <w:rPr>
          <w:rFonts w:eastAsia="Gulim" w:cs="Arial"/>
          <w:lang w:eastAsia="ko-KR"/>
        </w:rPr>
        <w:t xml:space="preserve"> </w:t>
      </w:r>
      <w:r w:rsidRPr="00E62BCC">
        <w:rPr>
          <w:rFonts w:eastAsia="Gulim" w:cs="Arial"/>
          <w:lang w:eastAsia="ko-KR"/>
        </w:rPr>
        <w:t>목록은</w:t>
      </w:r>
      <w:r w:rsidRPr="00E62BCC">
        <w:rPr>
          <w:rFonts w:eastAsia="Gulim" w:cs="Arial"/>
          <w:lang w:eastAsia="ko-KR"/>
        </w:rPr>
        <w:t xml:space="preserve"> </w:t>
      </w:r>
      <w:hyperlink r:id="rId148" w:history="1">
        <w:r w:rsidRPr="00E62BCC">
          <w:rPr>
            <w:rStyle w:val="Hyperlink"/>
            <w:rFonts w:eastAsia="Gulim" w:cs="Arial"/>
            <w:lang w:eastAsia="ko-KR"/>
          </w:rPr>
          <w:t>http://www.microsoft.com/dynamics/en/us/products/nav-availability.aspx</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9FE" w14:textId="77777777" w:rsidR="009A4C7C" w:rsidRPr="00E62BCC" w:rsidRDefault="009A4C7C" w:rsidP="009A4C7C">
      <w:pPr>
        <w:pStyle w:val="PURBody-Indented"/>
        <w:rPr>
          <w:rFonts w:eastAsia="Gulim" w:cs="Arial"/>
          <w:lang w:eastAsia="ko-KR"/>
        </w:rPr>
      </w:pP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생성된</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법률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규정이</w:t>
      </w:r>
      <w:r w:rsidRPr="00E62BCC">
        <w:rPr>
          <w:rFonts w:eastAsia="Gulim" w:cs="Arial"/>
          <w:lang w:eastAsia="ko-KR"/>
        </w:rPr>
        <w:t xml:space="preserve"> </w:t>
      </w:r>
      <w:r w:rsidRPr="00E62BCC">
        <w:rPr>
          <w:rFonts w:eastAsia="Gulim" w:cs="Arial"/>
          <w:lang w:eastAsia="ko-KR"/>
        </w:rPr>
        <w:t>지역별로</w:t>
      </w:r>
      <w:r w:rsidRPr="00E62BCC">
        <w:rPr>
          <w:rFonts w:eastAsia="Gulim" w:cs="Arial"/>
          <w:lang w:eastAsia="ko-KR"/>
        </w:rPr>
        <w:t xml:space="preserve"> </w:t>
      </w:r>
      <w:r w:rsidRPr="00E62BCC">
        <w:rPr>
          <w:rFonts w:eastAsia="Gulim" w:cs="Arial"/>
          <w:lang w:eastAsia="ko-KR"/>
        </w:rPr>
        <w:t>다르므로</w:t>
      </w:r>
      <w:r w:rsidRPr="00E62BCC">
        <w:rPr>
          <w:rFonts w:eastAsia="Gulim" w:cs="Arial"/>
          <w:lang w:eastAsia="ko-KR"/>
        </w:rPr>
        <w:t xml:space="preserve"> </w:t>
      </w:r>
      <w:r w:rsidRPr="00E62BCC">
        <w:rPr>
          <w:rFonts w:eastAsia="Gulim" w:cs="Arial"/>
          <w:lang w:eastAsia="ko-KR"/>
        </w:rPr>
        <w:t>법률이나</w:t>
      </w:r>
      <w:r w:rsidRPr="00E62BCC">
        <w:rPr>
          <w:rFonts w:eastAsia="Gulim" w:cs="Arial"/>
          <w:lang w:eastAsia="ko-KR"/>
        </w:rPr>
        <w:t xml:space="preserve"> </w:t>
      </w:r>
      <w:r w:rsidRPr="00E62BCC">
        <w:rPr>
          <w:rFonts w:eastAsia="Gulim" w:cs="Arial"/>
          <w:lang w:eastAsia="ko-KR"/>
        </w:rPr>
        <w:t>규정의</w:t>
      </w:r>
      <w:r w:rsidRPr="00E62BCC">
        <w:rPr>
          <w:rFonts w:eastAsia="Gulim" w:cs="Arial"/>
          <w:lang w:eastAsia="ko-KR"/>
        </w:rPr>
        <w:t xml:space="preserve"> </w:t>
      </w:r>
      <w:r w:rsidRPr="00E62BCC">
        <w:rPr>
          <w:rFonts w:eastAsia="Gulim" w:cs="Arial"/>
          <w:lang w:eastAsia="ko-KR"/>
        </w:rPr>
        <w:t>차이로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원래의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생성되고</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일반에게</w:t>
      </w:r>
      <w:r w:rsidRPr="00E62BCC">
        <w:rPr>
          <w:rFonts w:eastAsia="Gulim" w:cs="Arial"/>
          <w:lang w:eastAsia="ko-KR"/>
        </w:rPr>
        <w:t xml:space="preserve"> </w:t>
      </w:r>
      <w:r w:rsidRPr="00E62BCC">
        <w:rPr>
          <w:rFonts w:eastAsia="Gulim" w:cs="Arial"/>
          <w:lang w:eastAsia="ko-KR"/>
        </w:rPr>
        <w:t>상업적으로</w:t>
      </w:r>
      <w:r w:rsidRPr="00E62BCC">
        <w:rPr>
          <w:rFonts w:eastAsia="Gulim" w:cs="Arial"/>
          <w:lang w:eastAsia="ko-KR"/>
        </w:rPr>
        <w:t xml:space="preserve"> </w:t>
      </w:r>
      <w:r w:rsidRPr="00E62BCC">
        <w:rPr>
          <w:rFonts w:eastAsia="Gulim" w:cs="Arial"/>
          <w:lang w:eastAsia="ko-KR"/>
        </w:rPr>
        <w:t>제공했던</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적합성에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보장</w:t>
      </w:r>
      <w:r w:rsidRPr="00E62BCC">
        <w:rPr>
          <w:rFonts w:eastAsia="Gulim" w:cs="Arial"/>
          <w:lang w:eastAsia="ko-KR"/>
        </w:rPr>
        <w:t xml:space="preserve">, </w:t>
      </w:r>
      <w:r w:rsidRPr="00E62BCC">
        <w:rPr>
          <w:rFonts w:eastAsia="Gulim" w:cs="Arial"/>
          <w:lang w:eastAsia="ko-KR"/>
        </w:rPr>
        <w:t>보증</w:t>
      </w:r>
      <w:r w:rsidRPr="00E62BCC">
        <w:rPr>
          <w:rFonts w:eastAsia="Gulim" w:cs="Arial"/>
          <w:lang w:eastAsia="ko-KR"/>
        </w:rPr>
        <w:t>(</w:t>
      </w:r>
      <w:r w:rsidRPr="00E62BCC">
        <w:rPr>
          <w:rFonts w:eastAsia="Gulim" w:cs="Arial"/>
          <w:lang w:eastAsia="ko-KR"/>
        </w:rPr>
        <w:t>명시적</w:t>
      </w:r>
      <w:r w:rsidRPr="00E62BCC">
        <w:rPr>
          <w:rFonts w:eastAsia="Gulim" w:cs="Arial"/>
          <w:lang w:eastAsia="ko-KR"/>
        </w:rPr>
        <w:t xml:space="preserve">, </w:t>
      </w:r>
      <w:r w:rsidRPr="00E62BCC">
        <w:rPr>
          <w:rFonts w:eastAsia="Gulim" w:cs="Arial"/>
          <w:lang w:eastAsia="ko-KR"/>
        </w:rPr>
        <w:t>묵시적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방식의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확약을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적합한지</w:t>
      </w:r>
      <w:r w:rsidRPr="00E62BCC">
        <w:rPr>
          <w:rFonts w:eastAsia="Gulim" w:cs="Arial"/>
          <w:lang w:eastAsia="ko-KR"/>
        </w:rPr>
        <w:t xml:space="preserve"> </w:t>
      </w:r>
      <w:r w:rsidRPr="00E62BCC">
        <w:rPr>
          <w:rFonts w:eastAsia="Gulim" w:cs="Arial"/>
          <w:lang w:eastAsia="ko-KR"/>
        </w:rPr>
        <w:t>여부를</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영역의</w:t>
      </w:r>
      <w:r w:rsidRPr="00E62BCC">
        <w:rPr>
          <w:rFonts w:eastAsia="Gulim" w:cs="Arial"/>
          <w:lang w:eastAsia="ko-KR"/>
        </w:rPr>
        <w:t xml:space="preserve"> </w:t>
      </w:r>
      <w:r w:rsidRPr="00E62BCC">
        <w:rPr>
          <w:rFonts w:eastAsia="Gulim" w:cs="Arial"/>
          <w:lang w:eastAsia="ko-KR"/>
        </w:rPr>
        <w:t>세무</w:t>
      </w:r>
      <w:r w:rsidRPr="00E62BCC">
        <w:rPr>
          <w:rFonts w:eastAsia="Gulim" w:cs="Arial"/>
          <w:lang w:eastAsia="ko-KR"/>
        </w:rPr>
        <w:t xml:space="preserve"> </w:t>
      </w:r>
      <w:r w:rsidRPr="00E62BCC">
        <w:rPr>
          <w:rFonts w:eastAsia="Gulim" w:cs="Arial"/>
          <w:lang w:eastAsia="ko-KR"/>
        </w:rPr>
        <w:t>전문가에게</w:t>
      </w:r>
      <w:r w:rsidRPr="00E62BCC">
        <w:rPr>
          <w:rFonts w:eastAsia="Gulim" w:cs="Arial"/>
          <w:lang w:eastAsia="ko-KR"/>
        </w:rPr>
        <w:t xml:space="preserve"> </w:t>
      </w:r>
      <w:r w:rsidRPr="00E62BCC">
        <w:rPr>
          <w:rFonts w:eastAsia="Gulim" w:cs="Arial"/>
          <w:lang w:eastAsia="ko-KR"/>
        </w:rPr>
        <w:t>문의하십시오</w:t>
      </w:r>
      <w:r w:rsidRPr="00E62BCC">
        <w:rPr>
          <w:rFonts w:eastAsia="Gulim" w:cs="Arial"/>
          <w:lang w:eastAsia="ko-KR"/>
        </w:rPr>
        <w:t>.</w:t>
      </w:r>
    </w:p>
    <w:p w14:paraId="688869FF" w14:textId="77777777" w:rsidR="009A4C7C" w:rsidRPr="00E62BCC" w:rsidRDefault="009A4C7C" w:rsidP="009A4C7C">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번역하려는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MPLLA(</w:t>
      </w: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MPLLA </w:t>
      </w:r>
      <w:r w:rsidRPr="00E62BCC">
        <w:rPr>
          <w:rFonts w:eastAsia="Gulim" w:cs="Arial"/>
          <w:lang w:eastAsia="ko-KR"/>
        </w:rPr>
        <w:t>및</w:t>
      </w:r>
      <w:r w:rsidRPr="00E62BCC">
        <w:rPr>
          <w:rFonts w:eastAsia="Gulim" w:cs="Arial"/>
          <w:lang w:eastAsia="ko-KR"/>
        </w:rPr>
        <w:t xml:space="preserve"> Microsoft Dynamics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49" w:history="1">
        <w:r w:rsidRPr="00E62BCC">
          <w:rPr>
            <w:rStyle w:val="Hyperlink"/>
            <w:rFonts w:eastAsia="Gulim" w:cs="Arial"/>
            <w:lang w:eastAsia="ko-KR"/>
          </w:rPr>
          <w:t>https://mbs.microsoft.com/partnersource/partneressentials/pllp</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참조하거나</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담당자에게</w:t>
      </w:r>
      <w:r w:rsidRPr="00E62BCC">
        <w:rPr>
          <w:rFonts w:eastAsia="Gulim" w:cs="Arial"/>
          <w:lang w:eastAsia="ko-KR"/>
        </w:rPr>
        <w:t xml:space="preserve"> </w:t>
      </w:r>
      <w:r w:rsidRPr="00E62BCC">
        <w:rPr>
          <w:rFonts w:eastAsia="Gulim" w:cs="Arial"/>
          <w:lang w:eastAsia="ko-KR"/>
        </w:rPr>
        <w:t>문의하시기</w:t>
      </w:r>
      <w:r w:rsidRPr="00E62BCC">
        <w:rPr>
          <w:rFonts w:eastAsia="Gulim" w:cs="Arial"/>
          <w:lang w:eastAsia="ko-KR"/>
        </w:rPr>
        <w:t xml:space="preserve"> </w:t>
      </w:r>
      <w:r w:rsidRPr="00E62BCC">
        <w:rPr>
          <w:rFonts w:eastAsia="Gulim" w:cs="Arial"/>
          <w:lang w:eastAsia="ko-KR"/>
        </w:rPr>
        <w:t>바랍니다</w:t>
      </w:r>
      <w:r w:rsidRPr="00E62BCC">
        <w:rPr>
          <w:rFonts w:eastAsia="Gulim" w:cs="Arial"/>
          <w:lang w:eastAsia="ko-KR"/>
        </w:rPr>
        <w:t>.</w:t>
      </w:r>
    </w:p>
    <w:p w14:paraId="68886A00" w14:textId="77777777" w:rsidR="009A4C7C"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A01" w14:textId="77777777" w:rsidR="009A4C7C" w:rsidRPr="00E62BCC" w:rsidRDefault="009A4C7C" w:rsidP="009A4C7C">
      <w:pPr>
        <w:pStyle w:val="PURProductName"/>
        <w:rPr>
          <w:rFonts w:eastAsia="Gulim" w:cs="Arial"/>
          <w:lang w:eastAsia="ko-KR"/>
        </w:rPr>
      </w:pPr>
      <w:bookmarkStart w:id="520" w:name="_Toc299519129"/>
      <w:bookmarkStart w:id="521" w:name="_Toc299531561"/>
      <w:bookmarkStart w:id="522" w:name="_Toc299531885"/>
      <w:bookmarkStart w:id="523" w:name="_Toc299957168"/>
      <w:bookmarkStart w:id="524" w:name="_Toc346536869"/>
      <w:bookmarkStart w:id="525" w:name="_Toc346895320"/>
      <w:bookmarkStart w:id="526" w:name="_Toc339280333"/>
      <w:bookmarkStart w:id="527" w:name="_Toc339280476"/>
      <w:bookmarkStart w:id="528" w:name="_Toc363552806"/>
      <w:bookmarkStart w:id="529" w:name="_Toc363552869"/>
      <w:bookmarkStart w:id="530" w:name="_Toc378682168"/>
      <w:bookmarkStart w:id="531" w:name="_Toc378682270"/>
      <w:bookmarkStart w:id="532" w:name="_Toc371268282"/>
      <w:bookmarkStart w:id="533" w:name="_Toc371268348"/>
      <w:bookmarkStart w:id="534" w:name="_Toc381961143"/>
      <w:bookmarkStart w:id="535" w:name="_Toc381961184"/>
      <w:r w:rsidRPr="00E62BCC">
        <w:rPr>
          <w:rFonts w:eastAsia="Gulim" w:cs="Arial"/>
          <w:lang w:eastAsia="ko-KR"/>
        </w:rPr>
        <w:t>Microsoft Dynamics SL 2011</w:t>
      </w:r>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bookmarkEnd w:id="535"/>
      <w:r w:rsidRPr="00E62BCC">
        <w:rPr>
          <w:rFonts w:eastAsia="Gulim" w:cs="Arial"/>
        </w:rPr>
        <w:fldChar w:fldCharType="begin"/>
      </w:r>
      <w:r w:rsidRPr="00E62BCC">
        <w:rPr>
          <w:rFonts w:eastAsia="Gulim" w:cs="Arial"/>
          <w:lang w:eastAsia="ko-KR"/>
        </w:rPr>
        <w:instrText>XE "Microsoft Dynamics SL 2011"</w:instrText>
      </w:r>
      <w:r w:rsidRPr="00E62BCC">
        <w:rPr>
          <w:rFonts w:eastAsia="Gulim" w:cs="Arial"/>
        </w:rPr>
        <w:fldChar w:fldCharType="end"/>
      </w:r>
    </w:p>
    <w:p w14:paraId="68886A02"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3A0C05" w14:paraId="68886A05" w14:textId="77777777" w:rsidTr="0015145F">
        <w:tc>
          <w:tcPr>
            <w:tcW w:w="2500" w:type="pct"/>
            <w:tcBorders>
              <w:top w:val="single" w:sz="4" w:space="0" w:color="auto"/>
              <w:bottom w:val="nil"/>
            </w:tcBorders>
          </w:tcPr>
          <w:p w14:paraId="68886A03" w14:textId="77777777" w:rsidR="0015145F" w:rsidRPr="003A0C05" w:rsidRDefault="0015145F"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00" w:type="pct"/>
            <w:tcBorders>
              <w:top w:val="single" w:sz="4" w:space="0" w:color="auto"/>
              <w:bottom w:val="nil"/>
            </w:tcBorders>
          </w:tcPr>
          <w:p w14:paraId="68886A04" w14:textId="77777777" w:rsidR="0015145F" w:rsidRPr="003A0C05" w:rsidRDefault="0015145F" w:rsidP="00831C1F">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7331A1" w:rsidRPr="003A0C05" w14:paraId="68886A08" w14:textId="77777777" w:rsidTr="0015145F">
        <w:tc>
          <w:tcPr>
            <w:tcW w:w="2500" w:type="pct"/>
            <w:tcBorders>
              <w:top w:val="single" w:sz="4" w:space="0" w:color="auto"/>
              <w:bottom w:val="nil"/>
            </w:tcBorders>
          </w:tcPr>
          <w:p w14:paraId="68886A06" w14:textId="77777777" w:rsidR="007331A1" w:rsidRPr="003A0C05" w:rsidRDefault="007331A1" w:rsidP="00831C1F">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00" w:type="pct"/>
            <w:tcBorders>
              <w:top w:val="single" w:sz="4" w:space="0" w:color="auto"/>
              <w:bottom w:val="nil"/>
            </w:tcBorders>
          </w:tcPr>
          <w:p w14:paraId="68886A07" w14:textId="77777777" w:rsidR="007331A1" w:rsidRPr="003A0C05" w:rsidRDefault="007331A1" w:rsidP="00831C1F">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9A4C7C" w:rsidRPr="00E62BCC" w14:paraId="68886A0A" w14:textId="77777777" w:rsidTr="0015145F">
        <w:tblPrEx>
          <w:tblBorders>
            <w:top w:val="none" w:sz="0" w:space="0" w:color="auto"/>
            <w:bottom w:val="none" w:sz="0" w:space="0" w:color="auto"/>
          </w:tblBorders>
        </w:tblPrEx>
        <w:tc>
          <w:tcPr>
            <w:tcW w:w="5000" w:type="pct"/>
            <w:gridSpan w:val="2"/>
            <w:shd w:val="clear" w:color="auto" w:fill="E5EEF7"/>
          </w:tcPr>
          <w:p w14:paraId="68886A09"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15145F" w:rsidRPr="00E62BCC" w14:paraId="68886A14" w14:textId="77777777" w:rsidTr="0015145F">
        <w:tblPrEx>
          <w:tblBorders>
            <w:top w:val="none" w:sz="0" w:space="0" w:color="auto"/>
            <w:bottom w:val="none" w:sz="0" w:space="0" w:color="auto"/>
          </w:tblBorders>
        </w:tblPrEx>
        <w:tc>
          <w:tcPr>
            <w:tcW w:w="2500" w:type="pct"/>
          </w:tcPr>
          <w:p w14:paraId="68886A0B" w14:textId="77777777" w:rsidR="0015145F" w:rsidRPr="00E62BCC" w:rsidRDefault="0015145F" w:rsidP="00984DEA">
            <w:pPr>
              <w:pStyle w:val="PURBody"/>
              <w:rPr>
                <w:rFonts w:eastAsia="Gulim" w:cs="Arial"/>
                <w:lang w:eastAsia="ko-KR"/>
              </w:rPr>
            </w:pPr>
            <w:r w:rsidRPr="00E62BCC">
              <w:rPr>
                <w:rFonts w:eastAsia="Gulim" w:cs="Arial"/>
                <w:lang w:eastAsia="ko-KR"/>
              </w:rPr>
              <w:t xml:space="preserve">SAL </w:t>
            </w:r>
            <w:r w:rsidRPr="00E62BCC">
              <w:rPr>
                <w:rFonts w:eastAsia="Gulim" w:cs="Arial"/>
                <w:lang w:eastAsia="ko-KR"/>
              </w:rPr>
              <w:t>모델에서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w:t>
            </w:r>
            <w:r w:rsidRPr="00E62BCC">
              <w:rPr>
                <w:rFonts w:eastAsia="Gulim" w:cs="Arial"/>
                <w:lang w:eastAsia="ko-KR"/>
              </w:rPr>
              <w:t xml:space="preserve"> </w:t>
            </w:r>
            <w:r w:rsidRPr="00E62BCC">
              <w:rPr>
                <w:rFonts w:eastAsia="Gulim" w:cs="Arial"/>
                <w:lang w:eastAsia="ko-KR"/>
              </w:rPr>
              <w:t>받는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b/>
                <w:lang w:eastAsia="ko-KR"/>
              </w:rPr>
              <w:t>다음이</w:t>
            </w:r>
            <w:r w:rsidRPr="00E62BCC">
              <w:rPr>
                <w:rFonts w:eastAsia="Gulim" w:cs="Arial"/>
                <w:b/>
                <w:lang w:eastAsia="ko-KR"/>
              </w:rPr>
              <w:t xml:space="preserve"> </w:t>
            </w:r>
            <w:r w:rsidRPr="00E62BCC">
              <w:rPr>
                <w:rFonts w:eastAsia="Gulim" w:cs="Arial"/>
                <w:b/>
                <w:lang w:eastAsia="ko-KR"/>
              </w:rPr>
              <w:t>필요합니다</w:t>
            </w:r>
            <w:r w:rsidRPr="00E62BCC">
              <w:rPr>
                <w:rFonts w:eastAsia="Gulim" w:cs="Arial"/>
                <w:b/>
                <w:lang w:eastAsia="ko-KR"/>
              </w:rPr>
              <w:t>.</w:t>
            </w:r>
          </w:p>
          <w:p w14:paraId="68886A0C" w14:textId="77777777" w:rsidR="0015145F" w:rsidRPr="00E62BCC" w:rsidRDefault="0015145F" w:rsidP="009E3081">
            <w:pPr>
              <w:pStyle w:val="PURBullet-Indented"/>
              <w:rPr>
                <w:rFonts w:eastAsia="Gulim" w:cs="Arial"/>
              </w:rPr>
            </w:pPr>
            <w:r w:rsidRPr="00E62BCC">
              <w:rPr>
                <w:rFonts w:eastAsia="Gulim" w:cs="Arial"/>
              </w:rPr>
              <w:t>Dynamics AM Full User SAL</w:t>
            </w:r>
            <w:r w:rsidRPr="00E62BCC">
              <w:rPr>
                <w:rFonts w:eastAsia="Gulim" w:cs="Arial"/>
                <w:vertAlign w:val="superscript"/>
              </w:rPr>
              <w:t>1</w:t>
            </w:r>
            <w:r w:rsidRPr="00E62BCC">
              <w:rPr>
                <w:rFonts w:eastAsia="Gulim" w:cs="Arial"/>
              </w:rPr>
              <w:t xml:space="preserve">, </w:t>
            </w:r>
            <w:r w:rsidRPr="00E62BCC">
              <w:rPr>
                <w:rFonts w:eastAsia="Gulim" w:cs="Arial"/>
                <w:b/>
              </w:rPr>
              <w:t>또는</w:t>
            </w:r>
          </w:p>
          <w:p w14:paraId="68886A0D" w14:textId="77777777" w:rsidR="0015145F" w:rsidRPr="00E62BCC" w:rsidRDefault="0015145F" w:rsidP="009E3081">
            <w:pPr>
              <w:pStyle w:val="PURBullet-Indented"/>
              <w:rPr>
                <w:rFonts w:eastAsia="Gulim" w:cs="Arial"/>
              </w:rPr>
            </w:pPr>
            <w:r w:rsidRPr="00E62BCC">
              <w:rPr>
                <w:rFonts w:eastAsia="Gulim" w:cs="Arial"/>
              </w:rPr>
              <w:t>Dynamics AM Light User SAL</w:t>
            </w:r>
            <w:r w:rsidRPr="00E62BCC">
              <w:rPr>
                <w:rFonts w:eastAsia="Gulim" w:cs="Arial"/>
                <w:vertAlign w:val="superscript"/>
              </w:rPr>
              <w:t>1</w:t>
            </w:r>
            <w:r w:rsidRPr="00E62BCC">
              <w:rPr>
                <w:rFonts w:eastAsia="Gulim" w:cs="Arial"/>
              </w:rPr>
              <w:t xml:space="preserve">, </w:t>
            </w:r>
            <w:r w:rsidRPr="00E62BCC">
              <w:rPr>
                <w:rFonts w:eastAsia="Gulim" w:cs="Arial"/>
                <w:b/>
              </w:rPr>
              <w:t>또는</w:t>
            </w:r>
          </w:p>
          <w:p w14:paraId="68886A0E" w14:textId="77777777" w:rsidR="0015145F" w:rsidRPr="00E62BCC" w:rsidRDefault="0015145F" w:rsidP="009E3081">
            <w:pPr>
              <w:pStyle w:val="PURBullet-Indented"/>
              <w:rPr>
                <w:rFonts w:eastAsia="Gulim" w:cs="Arial"/>
              </w:rPr>
            </w:pPr>
            <w:r w:rsidRPr="00E62BCC">
              <w:rPr>
                <w:rFonts w:eastAsia="Gulim" w:cs="Arial"/>
              </w:rPr>
              <w:t>Dynamics AM ESS User SAL</w:t>
            </w:r>
            <w:r w:rsidRPr="00E62BCC">
              <w:rPr>
                <w:rFonts w:eastAsia="Gulim" w:cs="Arial"/>
                <w:vertAlign w:val="superscript"/>
              </w:rPr>
              <w:t>1</w:t>
            </w:r>
            <w:r w:rsidRPr="00E62BCC">
              <w:rPr>
                <w:rFonts w:eastAsia="Gulim" w:cs="Arial"/>
              </w:rPr>
              <w:t xml:space="preserve">, </w:t>
            </w:r>
            <w:r w:rsidRPr="00E62BCC">
              <w:rPr>
                <w:rFonts w:eastAsia="Gulim" w:cs="Arial"/>
                <w:b/>
              </w:rPr>
              <w:t>또는</w:t>
            </w:r>
          </w:p>
        </w:tc>
        <w:tc>
          <w:tcPr>
            <w:tcW w:w="2500" w:type="pct"/>
          </w:tcPr>
          <w:p w14:paraId="68886A0F" w14:textId="77777777" w:rsidR="0015145F" w:rsidRPr="00E62BCC" w:rsidRDefault="0015145F" w:rsidP="00984DEA">
            <w:pPr>
              <w:pStyle w:val="PURBody"/>
              <w:rPr>
                <w:rFonts w:eastAsia="Gulim" w:cs="Arial"/>
              </w:rPr>
            </w:pPr>
          </w:p>
          <w:p w14:paraId="68886A10" w14:textId="77777777" w:rsidR="0015145F" w:rsidRPr="00E62BCC" w:rsidRDefault="0015145F" w:rsidP="009E3081">
            <w:pPr>
              <w:pStyle w:val="PURBullet-Indented"/>
              <w:rPr>
                <w:rFonts w:eastAsia="Gulim" w:cs="Arial"/>
              </w:rPr>
            </w:pPr>
            <w:r w:rsidRPr="00E62BCC">
              <w:rPr>
                <w:rFonts w:eastAsia="Gulim" w:cs="Arial"/>
              </w:rPr>
              <w:t>Dynamics BE Full User SAL</w:t>
            </w:r>
            <w:r w:rsidRPr="00E62BCC">
              <w:rPr>
                <w:rFonts w:eastAsia="Gulim" w:cs="Arial"/>
                <w:vertAlign w:val="superscript"/>
              </w:rPr>
              <w:t>2</w:t>
            </w:r>
            <w:r w:rsidRPr="00E62BCC">
              <w:rPr>
                <w:rFonts w:eastAsia="Gulim" w:cs="Arial"/>
              </w:rPr>
              <w:t xml:space="preserve">, </w:t>
            </w:r>
            <w:r w:rsidRPr="00E62BCC">
              <w:rPr>
                <w:rFonts w:eastAsia="Gulim" w:cs="Arial"/>
                <w:b/>
              </w:rPr>
              <w:t>또는</w:t>
            </w:r>
          </w:p>
          <w:p w14:paraId="68886A11" w14:textId="77777777" w:rsidR="0015145F" w:rsidRPr="00E62BCC" w:rsidRDefault="0015145F" w:rsidP="009E3081">
            <w:pPr>
              <w:pStyle w:val="PURBullet-Indented"/>
              <w:rPr>
                <w:rFonts w:eastAsia="Gulim" w:cs="Arial"/>
              </w:rPr>
            </w:pPr>
            <w:r w:rsidRPr="00E62BCC">
              <w:rPr>
                <w:rFonts w:eastAsia="Gulim" w:cs="Arial"/>
              </w:rPr>
              <w:t>Dynamics BE Light User SAL</w:t>
            </w:r>
            <w:r w:rsidRPr="00E62BCC">
              <w:rPr>
                <w:rFonts w:eastAsia="Gulim" w:cs="Arial"/>
                <w:vertAlign w:val="superscript"/>
              </w:rPr>
              <w:t>2</w:t>
            </w:r>
          </w:p>
          <w:p w14:paraId="68886A12" w14:textId="77777777" w:rsidR="0015145F" w:rsidRPr="00E62BCC" w:rsidRDefault="0015145F" w:rsidP="00830DCA">
            <w:pPr>
              <w:pStyle w:val="PURBullet-Indented"/>
              <w:numPr>
                <w:ilvl w:val="0"/>
                <w:numId w:val="0"/>
              </w:numPr>
              <w:ind w:left="810"/>
              <w:rPr>
                <w:rFonts w:eastAsia="Gulim" w:cs="Arial"/>
              </w:rPr>
            </w:pPr>
            <w:r w:rsidRPr="00E62BCC">
              <w:rPr>
                <w:rFonts w:eastAsia="Gulim" w:cs="Arial"/>
                <w:vertAlign w:val="superscript"/>
              </w:rPr>
              <w:t>1</w:t>
            </w:r>
            <w:r w:rsidRPr="00E62BCC">
              <w:rPr>
                <w:rFonts w:eastAsia="Gulim" w:cs="Arial"/>
              </w:rPr>
              <w:t xml:space="preserve"> Advance Management Edition</w:t>
            </w:r>
            <w:r w:rsidRPr="00E62BCC">
              <w:rPr>
                <w:rFonts w:eastAsia="Gulim" w:cs="Arial"/>
              </w:rPr>
              <w:t>용</w:t>
            </w:r>
          </w:p>
          <w:p w14:paraId="68886A13" w14:textId="77777777" w:rsidR="0015145F" w:rsidRPr="00E62BCC" w:rsidRDefault="0015145F" w:rsidP="00830DCA">
            <w:pPr>
              <w:pStyle w:val="PURBullet-Indented"/>
              <w:numPr>
                <w:ilvl w:val="0"/>
                <w:numId w:val="0"/>
              </w:numPr>
              <w:ind w:left="810"/>
              <w:rPr>
                <w:rFonts w:eastAsia="Gulim" w:cs="Arial"/>
                <w:b/>
                <w:bCs/>
              </w:rPr>
            </w:pPr>
            <w:r w:rsidRPr="00E62BCC">
              <w:rPr>
                <w:rFonts w:eastAsia="Gulim" w:cs="Arial"/>
                <w:vertAlign w:val="superscript"/>
              </w:rPr>
              <w:t>2</w:t>
            </w:r>
            <w:r w:rsidRPr="00E62BCC">
              <w:rPr>
                <w:rFonts w:eastAsia="Gulim" w:cs="Arial"/>
              </w:rPr>
              <w:t xml:space="preserve"> Business Essentials Edition</w:t>
            </w:r>
            <w:r w:rsidRPr="00E62BCC">
              <w:rPr>
                <w:rFonts w:eastAsia="Gulim" w:cs="Arial"/>
              </w:rPr>
              <w:t>용</w:t>
            </w:r>
          </w:p>
        </w:tc>
      </w:tr>
    </w:tbl>
    <w:p w14:paraId="68886A15" w14:textId="77777777" w:rsidR="009A4C7C" w:rsidRPr="00E62BCC" w:rsidRDefault="001F0EC7" w:rsidP="0085206E">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A18" w14:textId="77777777" w:rsidR="009A4C7C" w:rsidRPr="00E62BCC" w:rsidRDefault="00F3324F" w:rsidP="00F3324F">
      <w:pPr>
        <w:pStyle w:val="PURBlueStrong-Indented"/>
        <w:rPr>
          <w:rFonts w:eastAsia="Gulim" w:cs="Arial"/>
          <w:lang w:eastAsia="ko-KR"/>
        </w:rPr>
      </w:pPr>
      <w:bookmarkStart w:id="536" w:name="_GoBack"/>
      <w:bookmarkEnd w:id="536"/>
      <w:r w:rsidRPr="00E62BCC">
        <w:rPr>
          <w:rFonts w:eastAsia="Gulim" w:cs="Arial"/>
          <w:lang w:eastAsia="ko-KR"/>
        </w:rPr>
        <w:t>SAL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유형</w:t>
      </w:r>
    </w:p>
    <w:p w14:paraId="68886A19" w14:textId="77777777" w:rsidR="009A4C7C" w:rsidRPr="00E62BCC" w:rsidRDefault="009A4C7C" w:rsidP="009A4C7C">
      <w:pPr>
        <w:pStyle w:val="PURBody-Indented"/>
        <w:rPr>
          <w:rFonts w:eastAsia="Gulim" w:cs="Arial"/>
          <w:lang w:eastAsia="ko-KR"/>
        </w:rPr>
      </w:pPr>
      <w:r w:rsidRPr="00E62BCC">
        <w:rPr>
          <w:rFonts w:eastAsia="Gulim" w:cs="Arial"/>
          <w:iCs/>
          <w:szCs w:val="18"/>
          <w:lang w:eastAsia="ko-KR"/>
        </w:rPr>
        <w:t>SAL</w:t>
      </w:r>
      <w:r w:rsidRPr="00E62BCC">
        <w:rPr>
          <w:rFonts w:eastAsia="Gulim" w:cs="Arial"/>
          <w:iCs/>
          <w:szCs w:val="18"/>
          <w:lang w:eastAsia="ko-KR"/>
        </w:rPr>
        <w:t>에는</w:t>
      </w:r>
      <w:r w:rsidRPr="00E62BCC">
        <w:rPr>
          <w:rFonts w:eastAsia="Gulim" w:cs="Arial"/>
          <w:iCs/>
          <w:szCs w:val="18"/>
          <w:lang w:eastAsia="ko-KR"/>
        </w:rPr>
        <w:t xml:space="preserve"> 3</w:t>
      </w:r>
      <w:r w:rsidRPr="00E62BCC">
        <w:rPr>
          <w:rFonts w:eastAsia="Gulim" w:cs="Arial"/>
          <w:iCs/>
          <w:szCs w:val="18"/>
          <w:lang w:eastAsia="ko-KR"/>
        </w:rPr>
        <w:t>가지</w:t>
      </w:r>
      <w:r w:rsidRPr="00E62BCC">
        <w:rPr>
          <w:rFonts w:eastAsia="Gulim" w:cs="Arial"/>
          <w:iCs/>
          <w:szCs w:val="18"/>
          <w:lang w:eastAsia="ko-KR"/>
        </w:rPr>
        <w:t xml:space="preserve"> </w:t>
      </w:r>
      <w:r w:rsidRPr="00E62BCC">
        <w:rPr>
          <w:rFonts w:eastAsia="Gulim" w:cs="Arial"/>
          <w:iCs/>
          <w:szCs w:val="18"/>
          <w:lang w:eastAsia="ko-KR"/>
        </w:rPr>
        <w:t>유형이</w:t>
      </w:r>
      <w:r w:rsidRPr="00E62BCC">
        <w:rPr>
          <w:rFonts w:eastAsia="Gulim" w:cs="Arial"/>
          <w:iCs/>
          <w:szCs w:val="18"/>
          <w:lang w:eastAsia="ko-KR"/>
        </w:rPr>
        <w:t xml:space="preserve"> </w:t>
      </w:r>
      <w:r w:rsidRPr="00E62BCC">
        <w:rPr>
          <w:rFonts w:eastAsia="Gulim" w:cs="Arial"/>
          <w:iCs/>
          <w:szCs w:val="18"/>
          <w:lang w:eastAsia="ko-KR"/>
        </w:rPr>
        <w:t>있습니다</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SAL</w:t>
      </w:r>
      <w:r w:rsidRPr="00E62BCC">
        <w:rPr>
          <w:rFonts w:eastAsia="Gulim" w:cs="Arial"/>
          <w:lang w:eastAsia="ko-KR"/>
        </w:rPr>
        <w:t>은</w:t>
      </w:r>
      <w:r w:rsidRPr="00E62BCC">
        <w:rPr>
          <w:rFonts w:eastAsia="Gulim" w:cs="Arial"/>
          <w:lang w:eastAsia="ko-KR"/>
        </w:rPr>
        <w:t xml:space="preserve"> </w:t>
      </w:r>
      <w:r w:rsidRPr="00E62BCC">
        <w:rPr>
          <w:rFonts w:eastAsia="Gulim" w:cs="Arial"/>
          <w:lang w:eastAsia="ko-KR"/>
        </w:rPr>
        <w:t>버전에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다릅니다</w:t>
      </w:r>
      <w:r w:rsidRPr="00E62BCC">
        <w:rPr>
          <w:rFonts w:eastAsia="Gulim" w:cs="Arial"/>
          <w:szCs w:val="18"/>
          <w:lang w:eastAsia="ko-KR"/>
        </w:rPr>
        <w:t>.</w:t>
      </w:r>
    </w:p>
    <w:p w14:paraId="68886A1A" w14:textId="77777777" w:rsidR="009A4C7C" w:rsidRPr="00E62BCC" w:rsidRDefault="009A4C7C" w:rsidP="00400D01">
      <w:pPr>
        <w:pStyle w:val="PURBullet-Indented"/>
        <w:rPr>
          <w:rFonts w:eastAsia="Gulim" w:cs="Arial"/>
          <w:lang w:eastAsia="ko-KR"/>
        </w:rPr>
      </w:pPr>
      <w:r w:rsidRPr="00E62BCC">
        <w:rPr>
          <w:rFonts w:eastAsia="Gulim" w:cs="Arial"/>
          <w:b/>
          <w:lang w:eastAsia="ko-KR"/>
        </w:rPr>
        <w:t>Full User(</w:t>
      </w:r>
      <w:r w:rsidRPr="00E62BCC">
        <w:rPr>
          <w:rFonts w:eastAsia="Gulim" w:cs="Arial"/>
          <w:b/>
          <w:lang w:eastAsia="ko-KR"/>
        </w:rPr>
        <w:t>모든</w:t>
      </w:r>
      <w:r w:rsidRPr="00E62BCC">
        <w:rPr>
          <w:rFonts w:eastAsia="Gulim" w:cs="Arial"/>
          <w:b/>
          <w:lang w:eastAsia="ko-KR"/>
        </w:rPr>
        <w:t xml:space="preserve"> </w:t>
      </w:r>
      <w:r w:rsidRPr="00E62BCC">
        <w:rPr>
          <w:rFonts w:eastAsia="Gulim" w:cs="Arial"/>
          <w:b/>
          <w:lang w:eastAsia="ko-KR"/>
        </w:rPr>
        <w:t>권한</w:t>
      </w:r>
      <w:r w:rsidRPr="00E62BCC">
        <w:rPr>
          <w:rFonts w:eastAsia="Gulim" w:cs="Arial"/>
          <w:b/>
          <w:lang w:eastAsia="ko-KR"/>
        </w:rPr>
        <w:t xml:space="preserve"> </w:t>
      </w:r>
      <w:r w:rsidRPr="00E62BCC">
        <w:rPr>
          <w:rFonts w:eastAsia="Gulim" w:cs="Arial"/>
          <w:b/>
          <w:lang w:eastAsia="ko-KR"/>
        </w:rPr>
        <w:t>사용자</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데이터베이스에</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방법으로</w:t>
      </w:r>
      <w:r w:rsidRPr="00E62BCC">
        <w:rPr>
          <w:rFonts w:eastAsia="Gulim" w:cs="Arial"/>
          <w:lang w:eastAsia="ko-KR"/>
        </w:rPr>
        <w:t xml:space="preserve"> </w:t>
      </w:r>
      <w:r w:rsidRPr="00E62BCC">
        <w:rPr>
          <w:rFonts w:eastAsia="Gulim" w:cs="Arial"/>
          <w:lang w:eastAsia="ko-KR"/>
        </w:rPr>
        <w:t>액세스하든</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유형</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w:t>
      </w:r>
      <w:r w:rsidRPr="000F398E">
        <w:rPr>
          <w:rFonts w:ascii="Gulim" w:eastAsia="Gulim" w:hAnsi="Gulim" w:cs="Arial"/>
          <w:lang w:eastAsia="ko-KR"/>
        </w:rPr>
        <w:t>”</w:t>
      </w:r>
      <w:r w:rsidRPr="00E62BCC">
        <w:rPr>
          <w:rFonts w:eastAsia="Gulim" w:cs="Arial"/>
          <w:lang w:eastAsia="ko-KR"/>
        </w:rPr>
        <w:t>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금융</w:t>
      </w:r>
      <w:r w:rsidRPr="00E62BCC">
        <w:rPr>
          <w:rFonts w:eastAsia="Gulim" w:cs="Arial"/>
          <w:lang w:eastAsia="ko-KR"/>
        </w:rPr>
        <w:t xml:space="preserve"> </w:t>
      </w:r>
      <w:r w:rsidRPr="00E62BCC">
        <w:rPr>
          <w:rFonts w:eastAsia="Gulim" w:cs="Arial"/>
          <w:lang w:eastAsia="ko-KR"/>
        </w:rPr>
        <w:t>보고</w:t>
      </w:r>
      <w:r w:rsidRPr="00E62BCC">
        <w:rPr>
          <w:rFonts w:eastAsia="Gulim" w:cs="Arial"/>
          <w:lang w:eastAsia="ko-KR"/>
        </w:rPr>
        <w:t xml:space="preserve"> </w:t>
      </w:r>
      <w:r w:rsidRPr="00E62BCC">
        <w:rPr>
          <w:rFonts w:eastAsia="Gulim" w:cs="Arial"/>
          <w:lang w:eastAsia="ko-KR"/>
        </w:rPr>
        <w:t>부서를</w:t>
      </w:r>
      <w:r w:rsidRPr="00E62BCC">
        <w:rPr>
          <w:rFonts w:eastAsia="Gulim" w:cs="Arial"/>
          <w:lang w:eastAsia="ko-KR"/>
        </w:rPr>
        <w:t xml:space="preserve"> </w:t>
      </w:r>
      <w:r w:rsidRPr="00E62BCC">
        <w:rPr>
          <w:rFonts w:eastAsia="Gulim" w:cs="Arial"/>
          <w:lang w:eastAsia="ko-KR"/>
        </w:rPr>
        <w:t>제어하는</w:t>
      </w:r>
      <w:r w:rsidRPr="00E62BCC">
        <w:rPr>
          <w:rFonts w:eastAsia="Gulim" w:cs="Arial"/>
          <w:lang w:eastAsia="ko-KR"/>
        </w:rPr>
        <w:t xml:space="preserve"> </w:t>
      </w:r>
      <w:r w:rsidRPr="00E62BCC">
        <w:rPr>
          <w:rFonts w:eastAsia="Gulim" w:cs="Arial"/>
          <w:lang w:eastAsia="ko-KR"/>
        </w:rPr>
        <w:t>원본</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의미합니다</w:t>
      </w:r>
      <w:r w:rsidRPr="00E62BCC">
        <w:rPr>
          <w:rFonts w:eastAsia="Gulim" w:cs="Arial"/>
          <w:lang w:eastAsia="ko-KR"/>
        </w:rPr>
        <w:t>.</w:t>
      </w:r>
    </w:p>
    <w:p w14:paraId="68886A1B" w14:textId="77777777" w:rsidR="009A4C7C" w:rsidRPr="00E62BCC" w:rsidRDefault="009A4C7C" w:rsidP="00400D01">
      <w:pPr>
        <w:pStyle w:val="PURBullet-Indented"/>
        <w:rPr>
          <w:rFonts w:eastAsia="Gulim" w:cs="Arial"/>
          <w:lang w:eastAsia="ko-KR"/>
        </w:rPr>
      </w:pPr>
      <w:r w:rsidRPr="00E62BCC">
        <w:rPr>
          <w:rFonts w:eastAsia="Gulim" w:cs="Arial"/>
          <w:b/>
          <w:lang w:eastAsia="ko-KR"/>
        </w:rPr>
        <w:t>Light User(</w:t>
      </w:r>
      <w:r w:rsidRPr="00E62BCC">
        <w:rPr>
          <w:rFonts w:eastAsia="Gulim" w:cs="Arial"/>
          <w:b/>
          <w:lang w:eastAsia="ko-KR"/>
        </w:rPr>
        <w:t>제한된</w:t>
      </w:r>
      <w:r w:rsidRPr="00E62BCC">
        <w:rPr>
          <w:rFonts w:eastAsia="Gulim" w:cs="Arial"/>
          <w:b/>
          <w:lang w:eastAsia="ko-KR"/>
        </w:rPr>
        <w:t xml:space="preserve"> </w:t>
      </w:r>
      <w:r w:rsidRPr="00E62BCC">
        <w:rPr>
          <w:rFonts w:eastAsia="Gulim" w:cs="Arial"/>
          <w:b/>
          <w:lang w:eastAsia="ko-KR"/>
        </w:rPr>
        <w:t>권한</w:t>
      </w:r>
      <w:r w:rsidRPr="00E62BCC">
        <w:rPr>
          <w:rFonts w:eastAsia="Gulim" w:cs="Arial"/>
          <w:b/>
          <w:lang w:eastAsia="ko-KR"/>
        </w:rPr>
        <w:t xml:space="preserve"> </w:t>
      </w:r>
      <w:r w:rsidRPr="00E62BCC">
        <w:rPr>
          <w:rFonts w:eastAsia="Gulim" w:cs="Arial"/>
          <w:b/>
          <w:lang w:eastAsia="ko-KR"/>
        </w:rPr>
        <w:t>사용자</w:t>
      </w:r>
      <w:r w:rsidRPr="00E62BCC">
        <w:rPr>
          <w:rFonts w:eastAsia="Gulim" w:cs="Arial"/>
          <w:b/>
          <w:lang w:eastAsia="ko-KR"/>
        </w:rPr>
        <w:t>):</w:t>
      </w:r>
      <w:r w:rsidRPr="00E62BCC">
        <w:rPr>
          <w:rFonts w:eastAsia="Gulim" w:cs="Arial"/>
          <w:lang w:eastAsia="ko-KR"/>
        </w:rPr>
        <w:t xml:space="preserve"> Microsoft Dynamics </w:t>
      </w:r>
      <w:r w:rsidRPr="00E62BCC">
        <w:rPr>
          <w:rFonts w:eastAsia="Gulim" w:cs="Arial"/>
          <w:lang w:eastAsia="ko-KR"/>
        </w:rPr>
        <w:t>리치</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이외의</w:t>
      </w:r>
      <w:r w:rsidRPr="00E62BCC">
        <w:rPr>
          <w:rFonts w:eastAsia="Gulim" w:cs="Arial"/>
          <w:lang w:eastAsia="ko-KR"/>
        </w:rPr>
        <w:t xml:space="preserve"> </w:t>
      </w:r>
      <w:r w:rsidRPr="00E62BCC">
        <w:rPr>
          <w:rFonts w:eastAsia="Gulim" w:cs="Arial"/>
          <w:lang w:eastAsia="ko-KR"/>
        </w:rPr>
        <w:t>방법으로</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제한된</w:t>
      </w:r>
      <w:r w:rsidRPr="00E62BCC">
        <w:rPr>
          <w:rFonts w:eastAsia="Gulim" w:cs="Arial"/>
          <w:lang w:eastAsia="ko-KR"/>
        </w:rPr>
        <w:t xml:space="preserve"> </w:t>
      </w:r>
      <w:r w:rsidRPr="00E62BCC">
        <w:rPr>
          <w:rFonts w:eastAsia="Gulim" w:cs="Arial"/>
          <w:lang w:eastAsia="ko-KR"/>
        </w:rPr>
        <w:t>권한만을</w:t>
      </w:r>
      <w:r w:rsidRPr="00E62BCC">
        <w:rPr>
          <w:rFonts w:eastAsia="Gulim" w:cs="Arial"/>
          <w:lang w:eastAsia="ko-KR"/>
        </w:rPr>
        <w:t xml:space="preserve"> </w:t>
      </w:r>
      <w:r w:rsidRPr="00E62BCC">
        <w:rPr>
          <w:rFonts w:eastAsia="Gulim" w:cs="Arial"/>
          <w:lang w:eastAsia="ko-KR"/>
        </w:rPr>
        <w:t>허용하는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유형</w:t>
      </w:r>
      <w:r w:rsidRPr="00E62BCC">
        <w:rPr>
          <w:rFonts w:eastAsia="Gulim" w:cs="Arial"/>
          <w:lang w:eastAsia="ko-KR"/>
        </w:rPr>
        <w:t xml:space="preserve">. Microsoft Dynamics </w:t>
      </w:r>
      <w:r w:rsidRPr="00E62BCC">
        <w:rPr>
          <w:rFonts w:eastAsia="Gulim" w:cs="Arial"/>
          <w:lang w:eastAsia="ko-KR"/>
        </w:rPr>
        <w:t>리치</w:t>
      </w:r>
      <w:r w:rsidRPr="00E62BCC">
        <w:rPr>
          <w:rFonts w:eastAsia="Gulim" w:cs="Arial"/>
          <w:lang w:eastAsia="ko-KR"/>
        </w:rPr>
        <w:t xml:space="preserve"> </w:t>
      </w:r>
      <w:r w:rsidRPr="00E62BCC">
        <w:rPr>
          <w:rFonts w:eastAsia="Gulim" w:cs="Arial"/>
          <w:lang w:eastAsia="ko-KR"/>
        </w:rPr>
        <w:t>클라이언트는</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방법</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하나로</w:t>
      </w:r>
      <w:r w:rsidRPr="00E62BCC">
        <w:rPr>
          <w:rFonts w:eastAsia="Gulim" w:cs="Arial"/>
          <w:lang w:eastAsia="ko-KR"/>
        </w:rPr>
        <w:t>, Microsoft Dynamics</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설정할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전체</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인터페이스를</w:t>
      </w:r>
      <w:r w:rsidRPr="00E62BCC">
        <w:rPr>
          <w:rFonts w:eastAsia="Gulim" w:cs="Arial"/>
          <w:lang w:eastAsia="ko-KR"/>
        </w:rPr>
        <w:t xml:space="preserve"> </w:t>
      </w:r>
      <w:r w:rsidRPr="00E62BCC">
        <w:rPr>
          <w:rFonts w:eastAsia="Gulim" w:cs="Arial"/>
          <w:lang w:eastAsia="ko-KR"/>
        </w:rPr>
        <w:t>사용합니다</w:t>
      </w:r>
      <w:r w:rsidRPr="00E62BCC">
        <w:rPr>
          <w:rFonts w:eastAsia="Gulim" w:cs="Arial"/>
          <w:lang w:eastAsia="ko-KR"/>
        </w:rPr>
        <w:t>.</w:t>
      </w:r>
    </w:p>
    <w:p w14:paraId="68886A1C" w14:textId="77777777" w:rsidR="009A4C7C" w:rsidRPr="00E62BCC" w:rsidRDefault="009A4C7C" w:rsidP="00400D01">
      <w:pPr>
        <w:pStyle w:val="PURBullet-Indented"/>
        <w:rPr>
          <w:rFonts w:eastAsia="Gulim" w:cs="Arial"/>
          <w:lang w:eastAsia="ko-KR"/>
        </w:rPr>
      </w:pPr>
      <w:r w:rsidRPr="00E62BCC">
        <w:rPr>
          <w:rFonts w:eastAsia="Gulim" w:cs="Arial"/>
          <w:b/>
          <w:lang w:eastAsia="ko-KR"/>
        </w:rPr>
        <w:t>ESS(</w:t>
      </w:r>
      <w:r w:rsidRPr="00E62BCC">
        <w:rPr>
          <w:rFonts w:eastAsia="Gulim" w:cs="Arial"/>
          <w:b/>
          <w:lang w:eastAsia="ko-KR"/>
        </w:rPr>
        <w:t>직원</w:t>
      </w:r>
      <w:r w:rsidRPr="00E62BCC">
        <w:rPr>
          <w:rFonts w:eastAsia="Gulim" w:cs="Arial"/>
          <w:b/>
          <w:lang w:eastAsia="ko-KR"/>
        </w:rPr>
        <w:t xml:space="preserve"> </w:t>
      </w:r>
      <w:r w:rsidRPr="00E62BCC">
        <w:rPr>
          <w:rFonts w:eastAsia="Gulim" w:cs="Arial"/>
          <w:b/>
          <w:lang w:eastAsia="ko-KR"/>
        </w:rPr>
        <w:t>셀프</w:t>
      </w:r>
      <w:r w:rsidRPr="00E62BCC">
        <w:rPr>
          <w:rFonts w:eastAsia="Gulim" w:cs="Arial"/>
          <w:b/>
          <w:lang w:eastAsia="ko-KR"/>
        </w:rPr>
        <w:t xml:space="preserve"> </w:t>
      </w:r>
      <w:r w:rsidRPr="00E62BCC">
        <w:rPr>
          <w:rFonts w:eastAsia="Gulim" w:cs="Arial"/>
          <w:b/>
          <w:lang w:eastAsia="ko-KR"/>
        </w:rPr>
        <w:t>서비스</w:t>
      </w:r>
      <w:r w:rsidRPr="00E62BCC">
        <w:rPr>
          <w:rFonts w:eastAsia="Gulim" w:cs="Arial"/>
          <w:b/>
          <w:lang w:eastAsia="ko-KR"/>
        </w:rPr>
        <w:t>):</w:t>
      </w:r>
      <w:r w:rsidRPr="00E62BCC">
        <w:rPr>
          <w:rFonts w:eastAsia="Gulim" w:cs="Arial"/>
          <w:lang w:eastAsia="ko-KR"/>
        </w:rPr>
        <w:t xml:space="preserve"> (i) Microsoft Dynamics </w:t>
      </w:r>
      <w:r w:rsidRPr="00E62BCC">
        <w:rPr>
          <w:rFonts w:eastAsia="Gulim" w:cs="Arial"/>
          <w:lang w:eastAsia="ko-KR"/>
        </w:rPr>
        <w:t>리치</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이외의</w:t>
      </w:r>
      <w:r w:rsidRPr="00E62BCC">
        <w:rPr>
          <w:rFonts w:eastAsia="Gulim" w:cs="Arial"/>
          <w:lang w:eastAsia="ko-KR"/>
        </w:rPr>
        <w:t xml:space="preserve"> </w:t>
      </w:r>
      <w:r w:rsidRPr="00E62BCC">
        <w:rPr>
          <w:rFonts w:eastAsia="Gulim" w:cs="Arial"/>
          <w:lang w:eastAsia="ko-KR"/>
        </w:rPr>
        <w:t>방법으로</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제한된</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허용되며</w:t>
      </w:r>
      <w:r w:rsidRPr="00E62BCC">
        <w:rPr>
          <w:rFonts w:eastAsia="Gulim" w:cs="Arial"/>
          <w:lang w:eastAsia="ko-KR"/>
        </w:rPr>
        <w:t xml:space="preserve"> (ii)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기능으로만</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액세스를</w:t>
      </w:r>
      <w:r w:rsidRPr="00E62BCC">
        <w:rPr>
          <w:rFonts w:eastAsia="Gulim" w:cs="Arial"/>
          <w:lang w:eastAsia="ko-KR"/>
        </w:rPr>
        <w:t xml:space="preserve"> </w:t>
      </w:r>
      <w:r w:rsidRPr="00E62BCC">
        <w:rPr>
          <w:rFonts w:eastAsia="Gulim" w:cs="Arial"/>
          <w:lang w:eastAsia="ko-KR"/>
        </w:rPr>
        <w:t>제한하는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유형</w:t>
      </w:r>
    </w:p>
    <w:p w14:paraId="68886A1D" w14:textId="77777777" w:rsidR="009A4C7C" w:rsidRPr="00E62BCC" w:rsidRDefault="009A4C7C" w:rsidP="00A748AB">
      <w:pPr>
        <w:pStyle w:val="PURBullet-Indented"/>
        <w:rPr>
          <w:rFonts w:eastAsia="Gulim" w:cs="Arial"/>
          <w:lang w:eastAsia="ko-KR"/>
        </w:rPr>
      </w:pPr>
      <w:r w:rsidRPr="00E62BCC">
        <w:rPr>
          <w:rFonts w:eastAsia="Gulim" w:cs="Arial"/>
          <w:b/>
          <w:lang w:eastAsia="ko-KR"/>
        </w:rPr>
        <w:t>직원</w:t>
      </w:r>
      <w:r w:rsidRPr="00E62BCC">
        <w:rPr>
          <w:rFonts w:eastAsia="Gulim" w:cs="Arial"/>
          <w:b/>
          <w:lang w:eastAsia="ko-KR"/>
        </w:rPr>
        <w:t xml:space="preserve"> </w:t>
      </w:r>
      <w:r w:rsidRPr="00E62BCC">
        <w:rPr>
          <w:rFonts w:eastAsia="Gulim" w:cs="Arial"/>
          <w:b/>
          <w:lang w:eastAsia="ko-KR"/>
        </w:rPr>
        <w:t>관리</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시스템</w:t>
      </w:r>
      <w:r w:rsidRPr="00E62BCC">
        <w:rPr>
          <w:rFonts w:eastAsia="Gulim" w:cs="Arial"/>
          <w:lang w:eastAsia="ko-KR"/>
        </w:rPr>
        <w:t xml:space="preserve"> </w:t>
      </w:r>
      <w:r w:rsidRPr="00E62BCC">
        <w:rPr>
          <w:rFonts w:eastAsia="Gulim" w:cs="Arial"/>
          <w:lang w:eastAsia="ko-KR"/>
        </w:rPr>
        <w:t>데이터베이스에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사용자의</w:t>
      </w:r>
      <w:r w:rsidRPr="00E62BCC">
        <w:rPr>
          <w:rFonts w:eastAsia="Gulim" w:cs="Arial"/>
          <w:lang w:eastAsia="ko-KR"/>
        </w:rPr>
        <w:t xml:space="preserve"> </w:t>
      </w:r>
      <w:r w:rsidRPr="00E62BCC">
        <w:rPr>
          <w:rFonts w:eastAsia="Gulim" w:cs="Arial"/>
          <w:lang w:eastAsia="ko-KR"/>
        </w:rPr>
        <w:t>고유</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프로필</w:t>
      </w:r>
      <w:r w:rsidRPr="00E62BCC">
        <w:rPr>
          <w:rFonts w:eastAsia="Gulim" w:cs="Arial"/>
          <w:lang w:eastAsia="ko-KR"/>
        </w:rPr>
        <w:t xml:space="preserve"> </w:t>
      </w:r>
      <w:r w:rsidRPr="00E62BCC">
        <w:rPr>
          <w:rFonts w:eastAsia="Gulim" w:cs="Arial"/>
          <w:lang w:eastAsia="ko-KR"/>
        </w:rPr>
        <w:t>관리</w:t>
      </w:r>
    </w:p>
    <w:p w14:paraId="68886A1E" w14:textId="77777777" w:rsidR="009A4C7C" w:rsidRPr="00E62BCC" w:rsidRDefault="009A4C7C" w:rsidP="00A748AB">
      <w:pPr>
        <w:pStyle w:val="PURBullet-Indented"/>
        <w:rPr>
          <w:rFonts w:eastAsia="Gulim" w:cs="Arial"/>
          <w:lang w:eastAsia="ko-KR"/>
        </w:rPr>
      </w:pPr>
      <w:r w:rsidRPr="00E62BCC">
        <w:rPr>
          <w:rFonts w:eastAsia="Gulim" w:cs="Arial"/>
          <w:b/>
          <w:lang w:eastAsia="ko-KR"/>
        </w:rPr>
        <w:t>직원</w:t>
      </w:r>
      <w:r w:rsidRPr="00E62BCC">
        <w:rPr>
          <w:rFonts w:eastAsia="Gulim" w:cs="Arial"/>
          <w:b/>
          <w:lang w:eastAsia="ko-KR"/>
        </w:rPr>
        <w:t xml:space="preserve"> </w:t>
      </w:r>
      <w:r w:rsidRPr="00E62BCC">
        <w:rPr>
          <w:rFonts w:eastAsia="Gulim" w:cs="Arial"/>
          <w:b/>
          <w:lang w:eastAsia="ko-KR"/>
        </w:rPr>
        <w:t>출퇴근</w:t>
      </w:r>
      <w:r w:rsidRPr="00E62BCC">
        <w:rPr>
          <w:rFonts w:eastAsia="Gulim" w:cs="Arial"/>
          <w:b/>
          <w:lang w:eastAsia="ko-KR"/>
        </w:rPr>
        <w:t xml:space="preserve"> </w:t>
      </w:r>
      <w:r w:rsidRPr="00E62BCC">
        <w:rPr>
          <w:rFonts w:eastAsia="Gulim" w:cs="Arial"/>
          <w:b/>
          <w:lang w:eastAsia="ko-KR"/>
        </w:rPr>
        <w:t>관리</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근무</w:t>
      </w:r>
      <w:r w:rsidRPr="00E62BCC">
        <w:rPr>
          <w:rFonts w:eastAsia="Gulim" w:cs="Arial"/>
          <w:lang w:eastAsia="ko-KR"/>
        </w:rPr>
        <w:t xml:space="preserve"> </w:t>
      </w:r>
      <w:r w:rsidRPr="00E62BCC">
        <w:rPr>
          <w:rFonts w:eastAsia="Gulim" w:cs="Arial"/>
          <w:lang w:eastAsia="ko-KR"/>
        </w:rPr>
        <w:t>시간표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타임</w:t>
      </w:r>
      <w:r w:rsidRPr="00E62BCC">
        <w:rPr>
          <w:rFonts w:eastAsia="Gulim" w:cs="Arial"/>
          <w:lang w:eastAsia="ko-KR"/>
        </w:rPr>
        <w:t xml:space="preserve"> </w:t>
      </w:r>
      <w:r w:rsidRPr="00E62BCC">
        <w:rPr>
          <w:rFonts w:eastAsia="Gulim" w:cs="Arial"/>
          <w:lang w:eastAsia="ko-KR"/>
        </w:rPr>
        <w:t>카드</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입력</w:t>
      </w:r>
    </w:p>
    <w:p w14:paraId="68886A1F" w14:textId="77777777" w:rsidR="009A4C7C" w:rsidRPr="00E62BCC" w:rsidRDefault="009A4C7C" w:rsidP="00A748AB">
      <w:pPr>
        <w:pStyle w:val="PURBullet-Indented"/>
        <w:rPr>
          <w:rFonts w:eastAsia="Gulim" w:cs="Arial"/>
          <w:lang w:eastAsia="ko-KR"/>
        </w:rPr>
      </w:pPr>
      <w:r w:rsidRPr="00E62BCC">
        <w:rPr>
          <w:rFonts w:eastAsia="Gulim" w:cs="Arial"/>
          <w:b/>
          <w:lang w:eastAsia="ko-KR"/>
        </w:rPr>
        <w:t>직원</w:t>
      </w:r>
      <w:r w:rsidRPr="00E62BCC">
        <w:rPr>
          <w:rFonts w:eastAsia="Gulim" w:cs="Arial"/>
          <w:b/>
          <w:lang w:eastAsia="ko-KR"/>
        </w:rPr>
        <w:t xml:space="preserve"> </w:t>
      </w:r>
      <w:r w:rsidRPr="00E62BCC">
        <w:rPr>
          <w:rFonts w:eastAsia="Gulim" w:cs="Arial"/>
          <w:b/>
          <w:lang w:eastAsia="ko-KR"/>
        </w:rPr>
        <w:t>출장</w:t>
      </w:r>
      <w:r w:rsidRPr="00E62BCC">
        <w:rPr>
          <w:rFonts w:eastAsia="Gulim" w:cs="Arial"/>
          <w:b/>
          <w:lang w:eastAsia="ko-KR"/>
        </w:rPr>
        <w:t xml:space="preserve"> </w:t>
      </w:r>
      <w:r w:rsidRPr="00E62BCC">
        <w:rPr>
          <w:rFonts w:eastAsia="Gulim" w:cs="Arial"/>
          <w:b/>
          <w:lang w:eastAsia="ko-KR"/>
        </w:rPr>
        <w:t>및</w:t>
      </w:r>
      <w:r w:rsidRPr="00E62BCC">
        <w:rPr>
          <w:rFonts w:eastAsia="Gulim" w:cs="Arial"/>
          <w:b/>
          <w:lang w:eastAsia="ko-KR"/>
        </w:rPr>
        <w:t xml:space="preserve"> </w:t>
      </w:r>
      <w:r w:rsidRPr="00E62BCC">
        <w:rPr>
          <w:rFonts w:eastAsia="Gulim" w:cs="Arial"/>
          <w:b/>
          <w:lang w:eastAsia="ko-KR"/>
        </w:rPr>
        <w:t>경비</w:t>
      </w:r>
      <w:r w:rsidRPr="00E62BCC">
        <w:rPr>
          <w:rFonts w:eastAsia="Gulim" w:cs="Arial"/>
          <w:b/>
          <w:lang w:eastAsia="ko-KR"/>
        </w:rPr>
        <w:t xml:space="preserve"> </w:t>
      </w:r>
      <w:r w:rsidRPr="00E62BCC">
        <w:rPr>
          <w:rFonts w:eastAsia="Gulim" w:cs="Arial"/>
          <w:b/>
          <w:lang w:eastAsia="ko-KR"/>
        </w:rPr>
        <w:t>관리</w:t>
      </w:r>
      <w:r w:rsidRPr="00E62BCC">
        <w:rPr>
          <w:rFonts w:eastAsia="Gulim" w:cs="Arial"/>
          <w:b/>
          <w:lang w:eastAsia="ko-KR"/>
        </w:rPr>
        <w:t>:</w:t>
      </w:r>
      <w:r w:rsidRPr="00E62BCC">
        <w:rPr>
          <w:rFonts w:eastAsia="Gulim" w:cs="Arial"/>
          <w:lang w:eastAsia="ko-KR"/>
        </w:rPr>
        <w:t xml:space="preserve"> </w:t>
      </w:r>
      <w:r w:rsidRPr="00E62BCC">
        <w:rPr>
          <w:rFonts w:eastAsia="Gulim" w:cs="Arial"/>
          <w:lang w:eastAsia="ko-KR"/>
        </w:rPr>
        <w:t>경비</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출장</w:t>
      </w:r>
      <w:r w:rsidRPr="00E62BCC">
        <w:rPr>
          <w:rFonts w:eastAsia="Gulim" w:cs="Arial"/>
          <w:lang w:eastAsia="ko-KR"/>
        </w:rPr>
        <w:t xml:space="preserve"> </w:t>
      </w:r>
      <w:r w:rsidRPr="00E62BCC">
        <w:rPr>
          <w:rFonts w:eastAsia="Gulim" w:cs="Arial"/>
          <w:lang w:eastAsia="ko-KR"/>
        </w:rPr>
        <w:t>신청과</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입력</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업데이트</w:t>
      </w:r>
    </w:p>
    <w:p w14:paraId="68886A20" w14:textId="77777777" w:rsidR="009A4C7C" w:rsidRPr="00E62BCC" w:rsidRDefault="009A4C7C" w:rsidP="00A748AB">
      <w:pPr>
        <w:pStyle w:val="PURBullet-Indented"/>
        <w:rPr>
          <w:rFonts w:eastAsia="Gulim" w:cs="Arial"/>
          <w:lang w:eastAsia="ko-KR"/>
        </w:rPr>
      </w:pPr>
      <w:r w:rsidRPr="00E62BCC">
        <w:rPr>
          <w:rFonts w:eastAsia="Gulim" w:cs="Arial"/>
          <w:b/>
          <w:lang w:eastAsia="ko-KR"/>
        </w:rPr>
        <w:t>직원</w:t>
      </w:r>
      <w:r w:rsidRPr="00E62BCC">
        <w:rPr>
          <w:rFonts w:eastAsia="Gulim" w:cs="Arial"/>
          <w:b/>
          <w:lang w:eastAsia="ko-KR"/>
        </w:rPr>
        <w:t xml:space="preserve"> </w:t>
      </w:r>
      <w:r w:rsidRPr="00E62BCC">
        <w:rPr>
          <w:rFonts w:eastAsia="Gulim" w:cs="Arial"/>
          <w:b/>
          <w:lang w:eastAsia="ko-KR"/>
        </w:rPr>
        <w:t>신청서</w:t>
      </w:r>
      <w:r w:rsidRPr="00E62BCC">
        <w:rPr>
          <w:rFonts w:eastAsia="Gulim" w:cs="Arial"/>
          <w:b/>
          <w:lang w:eastAsia="ko-KR"/>
        </w:rPr>
        <w:t xml:space="preserve"> </w:t>
      </w:r>
      <w:r w:rsidRPr="00E62BCC">
        <w:rPr>
          <w:rFonts w:eastAsia="Gulim" w:cs="Arial"/>
          <w:b/>
          <w:lang w:eastAsia="ko-KR"/>
        </w:rPr>
        <w:t>관리</w:t>
      </w:r>
      <w:r w:rsidRPr="00E62BCC">
        <w:rPr>
          <w:rFonts w:eastAsia="Gulim" w:cs="Arial"/>
          <w:b/>
          <w:lang w:eastAsia="ko-KR"/>
        </w:rPr>
        <w:t xml:space="preserve">: </w:t>
      </w:r>
      <w:r w:rsidRPr="00E62BCC">
        <w:rPr>
          <w:rFonts w:eastAsia="Gulim" w:cs="Arial"/>
          <w:lang w:eastAsia="ko-KR"/>
        </w:rPr>
        <w:t>개인적</w:t>
      </w:r>
      <w:r w:rsidRPr="00E62BCC">
        <w:rPr>
          <w:rFonts w:eastAsia="Gulim" w:cs="Arial"/>
          <w:lang w:eastAsia="ko-KR"/>
        </w:rPr>
        <w:t xml:space="preserve"> </w:t>
      </w:r>
      <w:r w:rsidRPr="00E62BCC">
        <w:rPr>
          <w:rFonts w:eastAsia="Gulim" w:cs="Arial"/>
          <w:lang w:eastAsia="ko-KR"/>
        </w:rPr>
        <w:t>구매</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휴가와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고유</w:t>
      </w:r>
      <w:r w:rsidRPr="00E62BCC">
        <w:rPr>
          <w:rFonts w:eastAsia="Gulim" w:cs="Arial"/>
          <w:lang w:eastAsia="ko-KR"/>
        </w:rPr>
        <w:t xml:space="preserve"> </w:t>
      </w:r>
      <w:r w:rsidRPr="00E62BCC">
        <w:rPr>
          <w:rFonts w:eastAsia="Gulim" w:cs="Arial"/>
          <w:lang w:eastAsia="ko-KR"/>
        </w:rPr>
        <w:t>목적의</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신청서</w:t>
      </w:r>
      <w:r w:rsidRPr="00E62BCC">
        <w:rPr>
          <w:rFonts w:eastAsia="Gulim" w:cs="Arial"/>
          <w:lang w:eastAsia="ko-KR"/>
        </w:rPr>
        <w:t xml:space="preserve"> </w:t>
      </w:r>
      <w:r w:rsidRPr="00E62BCC">
        <w:rPr>
          <w:rFonts w:eastAsia="Gulim" w:cs="Arial"/>
          <w:lang w:eastAsia="ko-KR"/>
        </w:rPr>
        <w:t>제출</w:t>
      </w:r>
    </w:p>
    <w:p w14:paraId="68886A21" w14:textId="77777777" w:rsidR="009A4C7C" w:rsidRPr="00E62BCC" w:rsidRDefault="009A4C7C" w:rsidP="00F60F84">
      <w:pPr>
        <w:pStyle w:val="PURBlueStrong-Indented"/>
        <w:contextualSpacing/>
        <w:rPr>
          <w:rFonts w:eastAsia="Gulim" w:cs="Arial"/>
          <w:lang w:eastAsia="ko-KR"/>
        </w:rPr>
      </w:pPr>
      <w:r w:rsidRPr="00E62BCC">
        <w:rPr>
          <w:rFonts w:eastAsia="Gulim" w:cs="Arial"/>
          <w:lang w:eastAsia="ko-KR"/>
        </w:rPr>
        <w:t xml:space="preserve">SAL </w:t>
      </w:r>
      <w:r w:rsidRPr="00E62BCC">
        <w:rPr>
          <w:rFonts w:eastAsia="Gulim" w:cs="Arial"/>
          <w:lang w:eastAsia="ko-KR"/>
        </w:rPr>
        <w:t>버전</w:t>
      </w:r>
    </w:p>
    <w:p w14:paraId="68886A22" w14:textId="77777777" w:rsidR="009A4C7C" w:rsidRPr="00E62BCC" w:rsidRDefault="009A4C7C" w:rsidP="00F60F84">
      <w:pPr>
        <w:pStyle w:val="PURBody-Indented"/>
        <w:spacing w:line="240" w:lineRule="exact"/>
        <w:contextualSpacing/>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가지</w:t>
      </w:r>
      <w:r w:rsidRPr="00E62BCC">
        <w:rPr>
          <w:rFonts w:eastAsia="Gulim" w:cs="Arial"/>
          <w:lang w:eastAsia="ko-KR"/>
        </w:rPr>
        <w:t xml:space="preserve"> Microsoft Dynamics SAL </w:t>
      </w:r>
      <w:r w:rsidRPr="00E62BCC">
        <w:rPr>
          <w:rFonts w:eastAsia="Gulim" w:cs="Arial"/>
          <w:lang w:eastAsia="ko-KR"/>
        </w:rPr>
        <w:t>버전</w:t>
      </w:r>
      <w:r w:rsidRPr="00E62BCC">
        <w:rPr>
          <w:rFonts w:eastAsia="Gulim" w:cs="Arial"/>
          <w:lang w:eastAsia="ko-KR"/>
        </w:rPr>
        <w:t xml:space="preserve"> </w:t>
      </w:r>
      <w:r w:rsidRPr="00E62BCC">
        <w:rPr>
          <w:rFonts w:eastAsia="Gulim" w:cs="Arial"/>
          <w:lang w:eastAsia="ko-KR"/>
        </w:rPr>
        <w:t>중에서</w:t>
      </w:r>
      <w:r w:rsidRPr="00E62BCC">
        <w:rPr>
          <w:rFonts w:eastAsia="Gulim" w:cs="Arial"/>
          <w:lang w:eastAsia="ko-KR"/>
        </w:rPr>
        <w:t xml:space="preserve"> </w:t>
      </w:r>
      <w:r w:rsidRPr="00E62BCC">
        <w:rPr>
          <w:rFonts w:eastAsia="Gulim" w:cs="Arial"/>
          <w:lang w:eastAsia="ko-KR"/>
        </w:rPr>
        <w:t>선택해야</w:t>
      </w:r>
      <w:r w:rsidRPr="00E62BCC">
        <w:rPr>
          <w:rFonts w:eastAsia="Gulim" w:cs="Arial"/>
          <w:lang w:eastAsia="ko-KR"/>
        </w:rPr>
        <w:t xml:space="preserve"> </w:t>
      </w:r>
      <w:r w:rsidRPr="00E62BCC">
        <w:rPr>
          <w:rFonts w:eastAsia="Gulim" w:cs="Arial"/>
          <w:lang w:eastAsia="ko-KR"/>
        </w:rPr>
        <w:t>하며</w:t>
      </w:r>
      <w:r w:rsidRPr="00E62BCC">
        <w:rPr>
          <w:rFonts w:eastAsia="Gulim" w:cs="Arial"/>
          <w:lang w:eastAsia="ko-KR"/>
        </w:rPr>
        <w:t xml:space="preserve"> </w:t>
      </w:r>
      <w:r w:rsidRPr="00E62BCC">
        <w:rPr>
          <w:rFonts w:eastAsia="Gulim" w:cs="Arial"/>
          <w:lang w:eastAsia="ko-KR"/>
        </w:rPr>
        <w:t>선택한</w:t>
      </w:r>
      <w:r w:rsidRPr="00E62BCC">
        <w:rPr>
          <w:rFonts w:eastAsia="Gulim" w:cs="Arial"/>
          <w:lang w:eastAsia="ko-KR"/>
        </w:rPr>
        <w:t xml:space="preserve"> SAL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A23" w14:textId="77777777" w:rsidR="00F3324F" w:rsidRPr="00E62BCC" w:rsidRDefault="009A4C7C" w:rsidP="00F60F84">
      <w:pPr>
        <w:pStyle w:val="PURBody-Indented"/>
        <w:spacing w:line="240" w:lineRule="exact"/>
        <w:ind w:left="274"/>
        <w:contextualSpacing/>
        <w:rPr>
          <w:rFonts w:eastAsia="Gulim" w:cs="Arial"/>
          <w:lang w:eastAsia="ko-KR"/>
        </w:rPr>
      </w:pPr>
      <w:r w:rsidRPr="00E62BCC">
        <w:rPr>
          <w:rFonts w:eastAsia="Gulim" w:cs="Arial"/>
          <w:lang w:eastAsia="ko-KR"/>
        </w:rPr>
        <w:t>Microsoft Dynamics SL 2011</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SAL </w:t>
      </w:r>
      <w:r w:rsidRPr="00E62BCC">
        <w:rPr>
          <w:rFonts w:eastAsia="Gulim" w:cs="Arial"/>
          <w:lang w:eastAsia="ko-KR"/>
        </w:rPr>
        <w:t>버전은</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w:t>
      </w:r>
    </w:p>
    <w:p w14:paraId="68886A24" w14:textId="77777777" w:rsidR="00F3324F" w:rsidRPr="00E62BCC" w:rsidRDefault="009A4C7C" w:rsidP="003B5A77">
      <w:pPr>
        <w:pStyle w:val="PURBody-Indented"/>
        <w:numPr>
          <w:ilvl w:val="0"/>
          <w:numId w:val="23"/>
        </w:numPr>
        <w:spacing w:line="240" w:lineRule="exact"/>
        <w:contextualSpacing/>
        <w:rPr>
          <w:rFonts w:eastAsia="Gulim" w:cs="Arial"/>
        </w:rPr>
      </w:pPr>
      <w:r w:rsidRPr="00E62BCC">
        <w:rPr>
          <w:rFonts w:eastAsia="Gulim" w:cs="Arial"/>
        </w:rPr>
        <w:t xml:space="preserve">Business Essentials Edition SAL(Full User </w:t>
      </w:r>
      <w:r w:rsidRPr="00E62BCC">
        <w:rPr>
          <w:rFonts w:eastAsia="Gulim" w:cs="Arial"/>
        </w:rPr>
        <w:t>맟</w:t>
      </w:r>
      <w:r w:rsidRPr="00E62BCC">
        <w:rPr>
          <w:rFonts w:eastAsia="Gulim" w:cs="Arial"/>
        </w:rPr>
        <w:t xml:space="preserve"> Light User </w:t>
      </w:r>
      <w:r w:rsidRPr="00E62BCC">
        <w:rPr>
          <w:rFonts w:eastAsia="Gulim" w:cs="Arial"/>
        </w:rPr>
        <w:t>유형에만</w:t>
      </w:r>
      <w:r w:rsidRPr="00E62BCC">
        <w:rPr>
          <w:rFonts w:eastAsia="Gulim" w:cs="Arial"/>
        </w:rPr>
        <w:t xml:space="preserve"> </w:t>
      </w:r>
      <w:r w:rsidRPr="00E62BCC">
        <w:rPr>
          <w:rFonts w:eastAsia="Gulim" w:cs="Arial"/>
        </w:rPr>
        <w:t>해당</w:t>
      </w:r>
      <w:r w:rsidRPr="00E62BCC">
        <w:rPr>
          <w:rFonts w:eastAsia="Gulim" w:cs="Arial"/>
        </w:rPr>
        <w:t>)</w:t>
      </w:r>
    </w:p>
    <w:p w14:paraId="68886A25" w14:textId="77777777" w:rsidR="009A4C7C" w:rsidRPr="00E62BCC" w:rsidRDefault="009A4C7C" w:rsidP="003B5A77">
      <w:pPr>
        <w:pStyle w:val="PURBody-Indented"/>
        <w:numPr>
          <w:ilvl w:val="0"/>
          <w:numId w:val="23"/>
        </w:numPr>
        <w:spacing w:line="240" w:lineRule="exact"/>
        <w:contextualSpacing/>
        <w:rPr>
          <w:rFonts w:eastAsia="Gulim" w:cs="Arial"/>
        </w:rPr>
      </w:pPr>
      <w:r w:rsidRPr="00E62BCC">
        <w:rPr>
          <w:rFonts w:eastAsia="Gulim" w:cs="Arial"/>
        </w:rPr>
        <w:t>Advance Management Edition SAL(</w:t>
      </w:r>
      <w:r w:rsidRPr="00E62BCC">
        <w:rPr>
          <w:rFonts w:eastAsia="Gulim" w:cs="Arial"/>
        </w:rPr>
        <w:t>모든</w:t>
      </w:r>
      <w:r w:rsidRPr="00E62BCC">
        <w:rPr>
          <w:rFonts w:eastAsia="Gulim" w:cs="Arial"/>
        </w:rPr>
        <w:t xml:space="preserve"> SAL </w:t>
      </w:r>
      <w:r w:rsidRPr="00E62BCC">
        <w:rPr>
          <w:rFonts w:eastAsia="Gulim" w:cs="Arial"/>
        </w:rPr>
        <w:t>유형에</w:t>
      </w:r>
      <w:r w:rsidRPr="00E62BCC">
        <w:rPr>
          <w:rFonts w:eastAsia="Gulim" w:cs="Arial"/>
        </w:rPr>
        <w:t xml:space="preserve"> </w:t>
      </w:r>
      <w:r w:rsidRPr="00E62BCC">
        <w:rPr>
          <w:rFonts w:eastAsia="Gulim" w:cs="Arial"/>
        </w:rPr>
        <w:t>해당</w:t>
      </w:r>
      <w:r w:rsidRPr="00E62BCC">
        <w:rPr>
          <w:rFonts w:eastAsia="Gulim" w:cs="Arial"/>
        </w:rPr>
        <w:t>)</w:t>
      </w:r>
    </w:p>
    <w:p w14:paraId="68886A26" w14:textId="77777777" w:rsidR="00F3324F" w:rsidRPr="00E62BCC" w:rsidRDefault="00F3324F" w:rsidP="00F3324F">
      <w:pPr>
        <w:pStyle w:val="PURBlueStrong"/>
        <w:rPr>
          <w:rFonts w:eastAsia="Gulim" w:cs="Arial"/>
        </w:rPr>
      </w:pPr>
      <w:r w:rsidRPr="00E62BCC">
        <w:rPr>
          <w:rFonts w:eastAsia="Gulim" w:cs="Arial"/>
        </w:rPr>
        <w:lastRenderedPageBreak/>
        <w:t xml:space="preserve">SAL </w:t>
      </w:r>
      <w:r w:rsidRPr="00E62BCC">
        <w:rPr>
          <w:rFonts w:eastAsia="Gulim" w:cs="Arial"/>
        </w:rPr>
        <w:t>필요</w:t>
      </w:r>
      <w:r w:rsidRPr="00E62BCC">
        <w:rPr>
          <w:rFonts w:eastAsia="Gulim" w:cs="Arial"/>
        </w:rPr>
        <w:t xml:space="preserve"> </w:t>
      </w:r>
      <w:r w:rsidRPr="00E62BCC">
        <w:rPr>
          <w:rFonts w:eastAsia="Gulim" w:cs="Arial"/>
        </w:rPr>
        <w:t>없음</w:t>
      </w:r>
    </w:p>
    <w:p w14:paraId="68886A27" w14:textId="77777777" w:rsidR="00F3324F" w:rsidRPr="00E62BCC" w:rsidRDefault="00F3324F" w:rsidP="00F3324F">
      <w:pPr>
        <w:pStyle w:val="PURBullet"/>
        <w:numPr>
          <w:ilvl w:val="0"/>
          <w:numId w:val="0"/>
        </w:numPr>
        <w:ind w:left="274"/>
        <w:rPr>
          <w:rFonts w:eastAsia="Gulim" w:cs="Arial"/>
          <w:lang w:eastAsia="ko-KR"/>
        </w:rPr>
      </w:pPr>
      <w:r w:rsidRPr="00E62BCC">
        <w:rPr>
          <w:rFonts w:eastAsia="Gulim" w:cs="Arial"/>
          <w:lang w:eastAsia="ko-KR"/>
        </w:rPr>
        <w:t>감사</w:t>
      </w:r>
      <w:r w:rsidRPr="00E62BCC">
        <w:rPr>
          <w:rFonts w:eastAsia="Gulim" w:cs="Arial"/>
          <w:lang w:eastAsia="ko-KR"/>
        </w:rPr>
        <w:t xml:space="preserve"> </w:t>
      </w:r>
      <w:r w:rsidRPr="00E62BCC">
        <w:rPr>
          <w:rFonts w:eastAsia="Gulim" w:cs="Arial"/>
          <w:lang w:eastAsia="ko-KR"/>
        </w:rPr>
        <w:t>프로세스와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전문</w:t>
      </w:r>
      <w:r w:rsidRPr="00E62BCC">
        <w:rPr>
          <w:rFonts w:eastAsia="Gulim" w:cs="Arial"/>
          <w:lang w:eastAsia="ko-KR"/>
        </w:rPr>
        <w:t xml:space="preserve"> </w:t>
      </w:r>
      <w:r w:rsidRPr="00E62BCC">
        <w:rPr>
          <w:rFonts w:eastAsia="Gulim" w:cs="Arial"/>
          <w:lang w:eastAsia="ko-KR"/>
        </w:rPr>
        <w:t>회계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기장</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한해</w:t>
      </w:r>
      <w:r w:rsidRPr="00E62BCC">
        <w:rPr>
          <w:rFonts w:eastAsia="Gulim" w:cs="Arial"/>
          <w:lang w:eastAsia="ko-KR"/>
        </w:rPr>
        <w:t xml:space="preserve"> Microsoft Dynamics SL 2011</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고용된</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취득하거나</w:t>
      </w:r>
      <w:r w:rsidRPr="00E62BCC">
        <w:rPr>
          <w:rFonts w:eastAsia="Gulim" w:cs="Arial"/>
          <w:lang w:eastAsia="ko-KR"/>
        </w:rPr>
        <w:t xml:space="preserve"> </w:t>
      </w:r>
      <w:r w:rsidRPr="00E62BCC">
        <w:rPr>
          <w:rFonts w:eastAsia="Gulim" w:cs="Arial"/>
          <w:lang w:eastAsia="ko-KR"/>
        </w:rPr>
        <w:t>할당할</w:t>
      </w:r>
      <w:r w:rsidRPr="00E62BCC">
        <w:rPr>
          <w:rFonts w:eastAsia="Gulim" w:cs="Arial"/>
          <w:lang w:eastAsia="ko-KR"/>
        </w:rPr>
        <w:t xml:space="preserve"> </w:t>
      </w:r>
      <w:r w:rsidRPr="00E62BCC">
        <w:rPr>
          <w:rFonts w:eastAsia="Gulim" w:cs="Arial"/>
          <w:lang w:eastAsia="ko-KR"/>
        </w:rPr>
        <w:t>필요가</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A28" w14:textId="77777777" w:rsidR="009A4C7C" w:rsidRPr="00E62BCC" w:rsidRDefault="009A4C7C" w:rsidP="009A4C7C">
      <w:pPr>
        <w:pStyle w:val="PURBlueStrong"/>
        <w:rPr>
          <w:rFonts w:eastAsia="Gulim" w:cs="Arial"/>
          <w:lang w:eastAsia="ko-KR"/>
        </w:rPr>
      </w:pPr>
      <w:r w:rsidRPr="00E62BCC">
        <w:rPr>
          <w:rStyle w:val="PURBlueStrongChar"/>
          <w:rFonts w:eastAsia="Gulim" w:cs="Arial"/>
          <w:smallCaps/>
          <w:lang w:eastAsia="ko-KR"/>
        </w:rPr>
        <w:t>지역화</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및</w:t>
      </w:r>
      <w:r w:rsidRPr="00E62BCC">
        <w:rPr>
          <w:rStyle w:val="PURBlueStrongChar"/>
          <w:rFonts w:eastAsia="Gulim" w:cs="Arial"/>
          <w:smallCaps/>
          <w:lang w:eastAsia="ko-KR"/>
        </w:rPr>
        <w:t xml:space="preserve"> </w:t>
      </w:r>
      <w:r w:rsidRPr="00E62BCC">
        <w:rPr>
          <w:rStyle w:val="PURBlueStrongChar"/>
          <w:rFonts w:eastAsia="Gulim" w:cs="Arial"/>
          <w:smallCaps/>
          <w:lang w:eastAsia="ko-KR"/>
        </w:rPr>
        <w:t>번역</w:t>
      </w:r>
    </w:p>
    <w:p w14:paraId="68886A29" w14:textId="77777777" w:rsidR="009A4C7C" w:rsidRPr="00E62BCC" w:rsidRDefault="009A4C7C" w:rsidP="009A4C7C">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지역화하여</w:t>
      </w:r>
      <w:r w:rsidRPr="00E62BCC">
        <w:rPr>
          <w:rFonts w:eastAsia="Gulim" w:cs="Arial"/>
          <w:lang w:eastAsia="ko-KR"/>
        </w:rPr>
        <w:t xml:space="preserve"> </w:t>
      </w:r>
      <w:r w:rsidRPr="00E62BCC">
        <w:rPr>
          <w:rFonts w:eastAsia="Gulim" w:cs="Arial"/>
          <w:lang w:eastAsia="ko-KR"/>
        </w:rPr>
        <w:t>일반적으로</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언어</w:t>
      </w:r>
      <w:r w:rsidRPr="00E62BCC">
        <w:rPr>
          <w:rFonts w:eastAsia="Gulim" w:cs="Arial"/>
          <w:lang w:eastAsia="ko-KR"/>
        </w:rPr>
        <w:t xml:space="preserve"> </w:t>
      </w:r>
      <w:r w:rsidRPr="00E62BCC">
        <w:rPr>
          <w:rFonts w:eastAsia="Gulim" w:cs="Arial"/>
          <w:lang w:eastAsia="ko-KR"/>
        </w:rPr>
        <w:t>목록은</w:t>
      </w:r>
      <w:r w:rsidRPr="00E62BCC">
        <w:rPr>
          <w:rFonts w:eastAsia="Gulim" w:cs="Arial"/>
          <w:lang w:eastAsia="ko-KR"/>
        </w:rPr>
        <w:t xml:space="preserve"> </w:t>
      </w:r>
      <w:hyperlink r:id="rId150" w:history="1">
        <w:r w:rsidRPr="00E62BCC">
          <w:rPr>
            <w:rStyle w:val="Hyperlink"/>
            <w:rFonts w:eastAsia="Gulim" w:cs="Arial"/>
            <w:lang w:eastAsia="ko-KR"/>
          </w:rPr>
          <w:t>http://www.microsoft.com/dynamics/en/us/products/sl-availability.aspx</w:t>
        </w:r>
      </w:hyperlink>
      <w:r w:rsidRPr="00E62BCC">
        <w:rPr>
          <w:rStyle w:val="Hyperlink"/>
          <w:rFonts w:eastAsia="Gulim" w:cs="Arial"/>
          <w:color w:val="404040" w:themeColor="text1" w:themeTint="BF"/>
          <w:u w:val="none"/>
          <w:lang w:eastAsia="ko-KR"/>
        </w:rPr>
        <w:t>를</w:t>
      </w:r>
      <w:r w:rsidRPr="00E62BCC">
        <w:rPr>
          <w:rStyle w:val="Hyperlink"/>
          <w:rFonts w:eastAsia="Gulim" w:cs="Arial"/>
          <w:color w:val="404040" w:themeColor="text1" w:themeTint="BF"/>
          <w:u w:val="none"/>
          <w:lang w:eastAsia="ko-KR"/>
        </w:rPr>
        <w:t xml:space="preserve"> </w:t>
      </w:r>
      <w:r w:rsidRPr="00E62BCC">
        <w:rPr>
          <w:rStyle w:val="Hyperlink"/>
          <w:rFonts w:eastAsia="Gulim" w:cs="Arial"/>
          <w:color w:val="404040" w:themeColor="text1" w:themeTint="BF"/>
          <w:u w:val="none"/>
          <w:lang w:eastAsia="ko-KR"/>
        </w:rPr>
        <w:t>참조하십시오</w:t>
      </w:r>
      <w:r w:rsidRPr="00E62BCC">
        <w:rPr>
          <w:rStyle w:val="Hyperlink"/>
          <w:rFonts w:eastAsia="Gulim" w:cs="Arial"/>
          <w:color w:val="404040" w:themeColor="text1" w:themeTint="BF"/>
          <w:u w:val="none"/>
          <w:lang w:eastAsia="ko-KR"/>
        </w:rPr>
        <w:t>.</w:t>
      </w:r>
    </w:p>
    <w:p w14:paraId="68886A2A" w14:textId="77777777" w:rsidR="009A4C7C" w:rsidRPr="00E62BCC" w:rsidRDefault="009A4C7C" w:rsidP="009A4C7C">
      <w:pPr>
        <w:pStyle w:val="PURBody-Indented"/>
        <w:rPr>
          <w:rFonts w:eastAsia="Gulim" w:cs="Arial"/>
          <w:lang w:eastAsia="ko-KR"/>
        </w:rPr>
      </w:pP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생성된</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경우가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법률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규정이</w:t>
      </w:r>
      <w:r w:rsidRPr="00E62BCC">
        <w:rPr>
          <w:rFonts w:eastAsia="Gulim" w:cs="Arial"/>
          <w:lang w:eastAsia="ko-KR"/>
        </w:rPr>
        <w:t xml:space="preserve"> </w:t>
      </w:r>
      <w:r w:rsidRPr="00E62BCC">
        <w:rPr>
          <w:rFonts w:eastAsia="Gulim" w:cs="Arial"/>
          <w:lang w:eastAsia="ko-KR"/>
        </w:rPr>
        <w:t>지역별로</w:t>
      </w:r>
      <w:r w:rsidRPr="00E62BCC">
        <w:rPr>
          <w:rFonts w:eastAsia="Gulim" w:cs="Arial"/>
          <w:lang w:eastAsia="ko-KR"/>
        </w:rPr>
        <w:t xml:space="preserve"> </w:t>
      </w:r>
      <w:r w:rsidRPr="00E62BCC">
        <w:rPr>
          <w:rFonts w:eastAsia="Gulim" w:cs="Arial"/>
          <w:lang w:eastAsia="ko-KR"/>
        </w:rPr>
        <w:t>다르므로</w:t>
      </w:r>
      <w:r w:rsidRPr="00E62BCC">
        <w:rPr>
          <w:rFonts w:eastAsia="Gulim" w:cs="Arial"/>
          <w:lang w:eastAsia="ko-KR"/>
        </w:rPr>
        <w:t xml:space="preserve"> </w:t>
      </w:r>
      <w:r w:rsidRPr="00E62BCC">
        <w:rPr>
          <w:rFonts w:eastAsia="Gulim" w:cs="Arial"/>
          <w:lang w:eastAsia="ko-KR"/>
        </w:rPr>
        <w:t>법률이나</w:t>
      </w:r>
      <w:r w:rsidRPr="00E62BCC">
        <w:rPr>
          <w:rFonts w:eastAsia="Gulim" w:cs="Arial"/>
          <w:lang w:eastAsia="ko-KR"/>
        </w:rPr>
        <w:t xml:space="preserve"> </w:t>
      </w:r>
      <w:r w:rsidRPr="00E62BCC">
        <w:rPr>
          <w:rFonts w:eastAsia="Gulim" w:cs="Arial"/>
          <w:lang w:eastAsia="ko-KR"/>
        </w:rPr>
        <w:t>규정의</w:t>
      </w:r>
      <w:r w:rsidRPr="00E62BCC">
        <w:rPr>
          <w:rFonts w:eastAsia="Gulim" w:cs="Arial"/>
          <w:lang w:eastAsia="ko-KR"/>
        </w:rPr>
        <w:t xml:space="preserve"> </w:t>
      </w:r>
      <w:r w:rsidRPr="00E62BCC">
        <w:rPr>
          <w:rFonts w:eastAsia="Gulim" w:cs="Arial"/>
          <w:lang w:eastAsia="ko-KR"/>
        </w:rPr>
        <w:t>차이로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모듈이나</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생성되지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문제가</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원래의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번역된</w:t>
      </w:r>
      <w:r w:rsidRPr="00E62BCC">
        <w:rPr>
          <w:rFonts w:eastAsia="Gulim" w:cs="Arial"/>
          <w:lang w:eastAsia="ko-KR"/>
        </w:rPr>
        <w:t xml:space="preserve"> </w:t>
      </w:r>
      <w:r w:rsidRPr="00E62BCC">
        <w:rPr>
          <w:rFonts w:eastAsia="Gulim" w:cs="Arial"/>
          <w:lang w:eastAsia="ko-KR"/>
        </w:rPr>
        <w:t>버전이</w:t>
      </w:r>
      <w:r w:rsidRPr="00E62BCC">
        <w:rPr>
          <w:rFonts w:eastAsia="Gulim" w:cs="Arial"/>
          <w:lang w:eastAsia="ko-KR"/>
        </w:rPr>
        <w:t xml:space="preserve"> </w:t>
      </w:r>
      <w:r w:rsidRPr="00E62BCC">
        <w:rPr>
          <w:rFonts w:eastAsia="Gulim" w:cs="Arial"/>
          <w:lang w:eastAsia="ko-KR"/>
        </w:rPr>
        <w:t>생성되고</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일반에게</w:t>
      </w:r>
      <w:r w:rsidRPr="00E62BCC">
        <w:rPr>
          <w:rFonts w:eastAsia="Gulim" w:cs="Arial"/>
          <w:lang w:eastAsia="ko-KR"/>
        </w:rPr>
        <w:t xml:space="preserve"> </w:t>
      </w:r>
      <w:r w:rsidRPr="00E62BCC">
        <w:rPr>
          <w:rFonts w:eastAsia="Gulim" w:cs="Arial"/>
          <w:lang w:eastAsia="ko-KR"/>
        </w:rPr>
        <w:t>상업적으로</w:t>
      </w:r>
      <w:r w:rsidRPr="00E62BCC">
        <w:rPr>
          <w:rFonts w:eastAsia="Gulim" w:cs="Arial"/>
          <w:lang w:eastAsia="ko-KR"/>
        </w:rPr>
        <w:t xml:space="preserve"> </w:t>
      </w:r>
      <w:r w:rsidRPr="00E62BCC">
        <w:rPr>
          <w:rFonts w:eastAsia="Gulim" w:cs="Arial"/>
          <w:lang w:eastAsia="ko-KR"/>
        </w:rPr>
        <w:t>제공했던</w:t>
      </w:r>
      <w:r w:rsidRPr="00E62BCC">
        <w:rPr>
          <w:rFonts w:eastAsia="Gulim" w:cs="Arial"/>
          <w:lang w:eastAsia="ko-KR"/>
        </w:rPr>
        <w:t xml:space="preserve"> </w:t>
      </w:r>
      <w:r w:rsidRPr="00E62BCC">
        <w:rPr>
          <w:rFonts w:eastAsia="Gulim" w:cs="Arial"/>
          <w:lang w:eastAsia="ko-KR"/>
        </w:rPr>
        <w:t>지역</w:t>
      </w:r>
      <w:r w:rsidRPr="00E62BCC">
        <w:rPr>
          <w:rFonts w:eastAsia="Gulim" w:cs="Arial"/>
          <w:lang w:eastAsia="ko-KR"/>
        </w:rPr>
        <w:t xml:space="preserve"> </w:t>
      </w:r>
      <w:r w:rsidRPr="00E62BCC">
        <w:rPr>
          <w:rFonts w:eastAsia="Gulim" w:cs="Arial"/>
          <w:lang w:eastAsia="ko-KR"/>
        </w:rPr>
        <w:t>외부에서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적합성에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보장</w:t>
      </w:r>
      <w:r w:rsidRPr="00E62BCC">
        <w:rPr>
          <w:rFonts w:eastAsia="Gulim" w:cs="Arial"/>
          <w:lang w:eastAsia="ko-KR"/>
        </w:rPr>
        <w:t xml:space="preserve">, </w:t>
      </w:r>
      <w:r w:rsidRPr="00E62BCC">
        <w:rPr>
          <w:rFonts w:eastAsia="Gulim" w:cs="Arial"/>
          <w:lang w:eastAsia="ko-KR"/>
        </w:rPr>
        <w:t>보증</w:t>
      </w:r>
      <w:r w:rsidRPr="00E62BCC">
        <w:rPr>
          <w:rFonts w:eastAsia="Gulim" w:cs="Arial"/>
          <w:lang w:eastAsia="ko-KR"/>
        </w:rPr>
        <w:t>(</w:t>
      </w:r>
      <w:r w:rsidRPr="00E62BCC">
        <w:rPr>
          <w:rFonts w:eastAsia="Gulim" w:cs="Arial"/>
          <w:lang w:eastAsia="ko-KR"/>
        </w:rPr>
        <w:t>명시적</w:t>
      </w:r>
      <w:r w:rsidRPr="00E62BCC">
        <w:rPr>
          <w:rFonts w:eastAsia="Gulim" w:cs="Arial"/>
          <w:lang w:eastAsia="ko-KR"/>
        </w:rPr>
        <w:t xml:space="preserve">, </w:t>
      </w:r>
      <w:r w:rsidRPr="00E62BCC">
        <w:rPr>
          <w:rFonts w:eastAsia="Gulim" w:cs="Arial"/>
          <w:lang w:eastAsia="ko-KR"/>
        </w:rPr>
        <w:t>묵시적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방식의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확약을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지역에서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적합한지</w:t>
      </w:r>
      <w:r w:rsidRPr="00E62BCC">
        <w:rPr>
          <w:rFonts w:eastAsia="Gulim" w:cs="Arial"/>
          <w:lang w:eastAsia="ko-KR"/>
        </w:rPr>
        <w:t xml:space="preserve"> </w:t>
      </w:r>
      <w:r w:rsidRPr="00E62BCC">
        <w:rPr>
          <w:rFonts w:eastAsia="Gulim" w:cs="Arial"/>
          <w:lang w:eastAsia="ko-KR"/>
        </w:rPr>
        <w:t>여부를</w:t>
      </w:r>
      <w:r w:rsidRPr="00E62BCC">
        <w:rPr>
          <w:rFonts w:eastAsia="Gulim" w:cs="Arial"/>
          <w:lang w:eastAsia="ko-KR"/>
        </w:rPr>
        <w:t xml:space="preserve"> </w:t>
      </w:r>
      <w:r w:rsidRPr="00E62BCC">
        <w:rPr>
          <w:rFonts w:eastAsia="Gulim" w:cs="Arial"/>
          <w:lang w:eastAsia="ko-KR"/>
        </w:rPr>
        <w:t>확인하려면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사용하려는</w:t>
      </w:r>
      <w:r w:rsidRPr="00E62BCC">
        <w:rPr>
          <w:rFonts w:eastAsia="Gulim" w:cs="Arial"/>
          <w:lang w:eastAsia="ko-KR"/>
        </w:rPr>
        <w:t xml:space="preserve"> </w:t>
      </w:r>
      <w:r w:rsidRPr="00E62BCC">
        <w:rPr>
          <w:rFonts w:eastAsia="Gulim" w:cs="Arial"/>
          <w:lang w:eastAsia="ko-KR"/>
        </w:rPr>
        <w:t>지리적</w:t>
      </w:r>
      <w:r w:rsidRPr="00E62BCC">
        <w:rPr>
          <w:rFonts w:eastAsia="Gulim" w:cs="Arial"/>
          <w:lang w:eastAsia="ko-KR"/>
        </w:rPr>
        <w:t xml:space="preserve"> </w:t>
      </w:r>
      <w:r w:rsidRPr="00E62BCC">
        <w:rPr>
          <w:rFonts w:eastAsia="Gulim" w:cs="Arial"/>
          <w:lang w:eastAsia="ko-KR"/>
        </w:rPr>
        <w:t>영역의</w:t>
      </w:r>
      <w:r w:rsidRPr="00E62BCC">
        <w:rPr>
          <w:rFonts w:eastAsia="Gulim" w:cs="Arial"/>
          <w:lang w:eastAsia="ko-KR"/>
        </w:rPr>
        <w:t xml:space="preserve"> </w:t>
      </w:r>
      <w:r w:rsidRPr="00E62BCC">
        <w:rPr>
          <w:rFonts w:eastAsia="Gulim" w:cs="Arial"/>
          <w:lang w:eastAsia="ko-KR"/>
        </w:rPr>
        <w:t>세무</w:t>
      </w:r>
      <w:r w:rsidRPr="00E62BCC">
        <w:rPr>
          <w:rFonts w:eastAsia="Gulim" w:cs="Arial"/>
          <w:lang w:eastAsia="ko-KR"/>
        </w:rPr>
        <w:t xml:space="preserve"> </w:t>
      </w:r>
      <w:r w:rsidRPr="00E62BCC">
        <w:rPr>
          <w:rFonts w:eastAsia="Gulim" w:cs="Arial"/>
          <w:lang w:eastAsia="ko-KR"/>
        </w:rPr>
        <w:t>전문가에게</w:t>
      </w:r>
      <w:r w:rsidRPr="00E62BCC">
        <w:rPr>
          <w:rFonts w:eastAsia="Gulim" w:cs="Arial"/>
          <w:lang w:eastAsia="ko-KR"/>
        </w:rPr>
        <w:t xml:space="preserve"> </w:t>
      </w:r>
      <w:r w:rsidRPr="00E62BCC">
        <w:rPr>
          <w:rFonts w:eastAsia="Gulim" w:cs="Arial"/>
          <w:lang w:eastAsia="ko-KR"/>
        </w:rPr>
        <w:t>문의하십시오</w:t>
      </w:r>
      <w:r w:rsidRPr="00E62BCC">
        <w:rPr>
          <w:rFonts w:eastAsia="Gulim" w:cs="Arial"/>
          <w:lang w:eastAsia="ko-KR"/>
        </w:rPr>
        <w:t>.</w:t>
      </w:r>
    </w:p>
    <w:p w14:paraId="68886A2B" w14:textId="77777777" w:rsidR="009A4C7C" w:rsidRPr="00E62BCC" w:rsidRDefault="009A4C7C" w:rsidP="009A4C7C">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번역하려는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유효한</w:t>
      </w:r>
      <w:r w:rsidRPr="00E62BCC">
        <w:rPr>
          <w:rFonts w:eastAsia="Gulim" w:cs="Arial"/>
          <w:lang w:eastAsia="ko-KR"/>
        </w:rPr>
        <w:t xml:space="preserve"> </w:t>
      </w:r>
      <w:r w:rsidRPr="00E62BCC">
        <w:rPr>
          <w:rFonts w:eastAsia="Gulim" w:cs="Arial"/>
          <w:lang w:eastAsia="ko-KR"/>
        </w:rPr>
        <w:t>최신</w:t>
      </w:r>
      <w:r w:rsidRPr="00E62BCC">
        <w:rPr>
          <w:rFonts w:eastAsia="Gulim" w:cs="Arial"/>
          <w:lang w:eastAsia="ko-KR"/>
        </w:rPr>
        <w:t xml:space="preserve"> MPLLA(</w:t>
      </w:r>
      <w:r w:rsidRPr="00E62BCC">
        <w:rPr>
          <w:rFonts w:eastAsia="Gulim" w:cs="Arial"/>
          <w:lang w:eastAsia="ko-KR"/>
        </w:rPr>
        <w:t>마스터</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있어야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MPLLA </w:t>
      </w:r>
      <w:r w:rsidRPr="00E62BCC">
        <w:rPr>
          <w:rFonts w:eastAsia="Gulim" w:cs="Arial"/>
          <w:lang w:eastAsia="ko-KR"/>
        </w:rPr>
        <w:t>및</w:t>
      </w:r>
      <w:r w:rsidRPr="00E62BCC">
        <w:rPr>
          <w:rFonts w:eastAsia="Gulim" w:cs="Arial"/>
          <w:lang w:eastAsia="ko-KR"/>
        </w:rPr>
        <w:t xml:space="preserve"> Microsoft Dynamics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지역화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번역</w:t>
      </w:r>
      <w:r w:rsidRPr="00E62BCC">
        <w:rPr>
          <w:rFonts w:eastAsia="Gulim" w:cs="Arial"/>
          <w:lang w:eastAsia="ko-KR"/>
        </w:rPr>
        <w:t xml:space="preserve"> </w:t>
      </w:r>
      <w:r w:rsidRPr="00E62BCC">
        <w:rPr>
          <w:rFonts w:eastAsia="Gulim" w:cs="Arial"/>
          <w:lang w:eastAsia="ko-KR"/>
        </w:rPr>
        <w:t>라이선싱</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hyperlink r:id="rId151" w:history="1">
        <w:r w:rsidRPr="00E62BCC">
          <w:rPr>
            <w:rStyle w:val="Hyperlink"/>
            <w:rFonts w:eastAsia="Gulim" w:cs="Arial"/>
            <w:lang w:eastAsia="ko-KR"/>
          </w:rPr>
          <w:t>https://mbs.microsoft.com/partnersource/partneressentials/pllp</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참조하거나</w:t>
      </w:r>
      <w:r w:rsidRPr="00E62BCC">
        <w:rPr>
          <w:rFonts w:eastAsia="Gulim" w:cs="Arial"/>
          <w:lang w:eastAsia="ko-KR"/>
        </w:rPr>
        <w:t xml:space="preserve"> </w:t>
      </w:r>
      <w:r w:rsidRPr="00E62BCC">
        <w:rPr>
          <w:rFonts w:eastAsia="Gulim" w:cs="Arial"/>
          <w:lang w:eastAsia="ko-KR"/>
        </w:rPr>
        <w:t>파트너</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담당자에게</w:t>
      </w:r>
      <w:r w:rsidRPr="00E62BCC">
        <w:rPr>
          <w:rFonts w:eastAsia="Gulim" w:cs="Arial"/>
          <w:lang w:eastAsia="ko-KR"/>
        </w:rPr>
        <w:t xml:space="preserve"> </w:t>
      </w:r>
      <w:r w:rsidRPr="00E62BCC">
        <w:rPr>
          <w:rFonts w:eastAsia="Gulim" w:cs="Arial"/>
          <w:lang w:eastAsia="ko-KR"/>
        </w:rPr>
        <w:t>문의하시기</w:t>
      </w:r>
      <w:r w:rsidRPr="00E62BCC">
        <w:rPr>
          <w:rFonts w:eastAsia="Gulim" w:cs="Arial"/>
          <w:lang w:eastAsia="ko-KR"/>
        </w:rPr>
        <w:t xml:space="preserve"> </w:t>
      </w:r>
      <w:r w:rsidRPr="00E62BCC">
        <w:rPr>
          <w:rFonts w:eastAsia="Gulim" w:cs="Arial"/>
          <w:lang w:eastAsia="ko-KR"/>
        </w:rPr>
        <w:t>바랍니다</w:t>
      </w:r>
      <w:r w:rsidRPr="00E62BCC">
        <w:rPr>
          <w:rFonts w:eastAsia="Gulim" w:cs="Arial"/>
          <w:lang w:eastAsia="ko-KR"/>
        </w:rPr>
        <w:t>.</w:t>
      </w:r>
    </w:p>
    <w:p w14:paraId="68886A2C" w14:textId="77777777" w:rsidR="00893CE7" w:rsidRPr="00E62BCC" w:rsidRDefault="00AD3685" w:rsidP="00B93CE6">
      <w:pPr>
        <w:pStyle w:val="PURBody-Indented"/>
        <w:keepLines/>
        <w:spacing w:before="240" w:after="240"/>
        <w:ind w:left="0"/>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A2D" w14:textId="77777777" w:rsidR="00D20186" w:rsidRPr="00E62BCC" w:rsidRDefault="00D20186" w:rsidP="00D20186">
      <w:pPr>
        <w:pStyle w:val="PURProductName"/>
        <w:rPr>
          <w:rFonts w:eastAsia="Gulim" w:cs="Arial"/>
          <w:lang w:eastAsia="ko-KR"/>
        </w:rPr>
      </w:pPr>
      <w:bookmarkStart w:id="537" w:name="_Toc346536870"/>
      <w:bookmarkStart w:id="538" w:name="_Toc346895321"/>
      <w:bookmarkStart w:id="539" w:name="_Toc363552807"/>
      <w:bookmarkStart w:id="540" w:name="_Toc363552870"/>
      <w:bookmarkStart w:id="541" w:name="_Toc378682169"/>
      <w:bookmarkStart w:id="542" w:name="_Toc378682271"/>
      <w:bookmarkStart w:id="543" w:name="_Toc371268283"/>
      <w:bookmarkStart w:id="544" w:name="_Toc371268349"/>
      <w:bookmarkStart w:id="545" w:name="_Toc381961144"/>
      <w:bookmarkStart w:id="546" w:name="_Toc381961185"/>
      <w:bookmarkStart w:id="547" w:name="_Toc299519130"/>
      <w:bookmarkStart w:id="548" w:name="_Toc299531562"/>
      <w:bookmarkStart w:id="549" w:name="_Toc299531886"/>
      <w:bookmarkStart w:id="550" w:name="_Toc299957169"/>
      <w:r w:rsidRPr="00E62BCC">
        <w:rPr>
          <w:rFonts w:eastAsia="Gulim" w:cs="Arial"/>
          <w:lang w:eastAsia="ko-KR"/>
        </w:rPr>
        <w:t>Microsoft User Experience Virtualization Hosting for Desktops</w:t>
      </w:r>
      <w:bookmarkEnd w:id="537"/>
      <w:bookmarkEnd w:id="538"/>
      <w:r w:rsidRPr="00E62BCC">
        <w:rPr>
          <w:rFonts w:eastAsia="Gulim" w:cs="Arial"/>
          <w:lang w:eastAsia="ko-KR"/>
        </w:rPr>
        <w:t xml:space="preserve"> v2.0</w:t>
      </w:r>
      <w:bookmarkEnd w:id="539"/>
      <w:bookmarkEnd w:id="540"/>
      <w:bookmarkEnd w:id="541"/>
      <w:bookmarkEnd w:id="542"/>
      <w:bookmarkEnd w:id="543"/>
      <w:bookmarkEnd w:id="544"/>
      <w:bookmarkEnd w:id="545"/>
      <w:bookmarkEnd w:id="546"/>
      <w:r w:rsidRPr="00E62BCC">
        <w:rPr>
          <w:rFonts w:eastAsia="Gulim" w:cs="Arial"/>
        </w:rPr>
        <w:fldChar w:fldCharType="begin"/>
      </w:r>
      <w:r w:rsidRPr="00E62BCC">
        <w:rPr>
          <w:rFonts w:eastAsia="Gulim" w:cs="Arial"/>
          <w:lang w:eastAsia="ko-KR"/>
        </w:rPr>
        <w:instrText>XE "Microsoft User Experience Virtualization Hosting for Desktops v2.0"</w:instrText>
      </w:r>
      <w:r w:rsidRPr="00E62BCC">
        <w:rPr>
          <w:rFonts w:eastAsia="Gulim" w:cs="Arial"/>
        </w:rPr>
        <w:fldChar w:fldCharType="end"/>
      </w:r>
    </w:p>
    <w:p w14:paraId="68886A2E" w14:textId="77777777" w:rsidR="00D20186" w:rsidRPr="00E62BCC" w:rsidRDefault="00D20186" w:rsidP="00A50403">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RPr="003A0C05" w14:paraId="68886A31" w14:textId="77777777" w:rsidTr="00A50403">
        <w:tc>
          <w:tcPr>
            <w:tcW w:w="2571" w:type="pct"/>
            <w:tcBorders>
              <w:top w:val="single" w:sz="4" w:space="0" w:color="auto"/>
              <w:bottom w:val="nil"/>
            </w:tcBorders>
          </w:tcPr>
          <w:p w14:paraId="68886A2F" w14:textId="77777777" w:rsidR="00D20186" w:rsidRPr="003A0C05" w:rsidRDefault="00D20186" w:rsidP="00280B5A">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429" w:type="pct"/>
            <w:tcBorders>
              <w:top w:val="single" w:sz="4" w:space="0" w:color="auto"/>
              <w:bottom w:val="nil"/>
            </w:tcBorders>
          </w:tcPr>
          <w:p w14:paraId="68886A30" w14:textId="77777777" w:rsidR="00D20186" w:rsidRPr="003A0C05" w:rsidRDefault="00D20186" w:rsidP="00280B5A">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D20186" w:rsidRPr="003A0C05" w14:paraId="68886A34" w14:textId="77777777" w:rsidTr="00280B5A">
        <w:tc>
          <w:tcPr>
            <w:tcW w:w="2571" w:type="pct"/>
            <w:tcBorders>
              <w:top w:val="nil"/>
            </w:tcBorders>
          </w:tcPr>
          <w:p w14:paraId="68886A32" w14:textId="77777777" w:rsidR="00D20186" w:rsidRPr="003A0C05" w:rsidRDefault="00D20186" w:rsidP="00280B5A">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r w:rsidRPr="003A0C05">
              <w:rPr>
                <w:rFonts w:eastAsia="Gulim" w:cs="Arial"/>
                <w:lang w:eastAsia="ko-KR"/>
              </w:rPr>
              <w:t xml:space="preserve"> </w:t>
            </w:r>
          </w:p>
        </w:tc>
        <w:tc>
          <w:tcPr>
            <w:tcW w:w="2429" w:type="pct"/>
            <w:tcBorders>
              <w:top w:val="nil"/>
            </w:tcBorders>
          </w:tcPr>
          <w:p w14:paraId="68886A33" w14:textId="77777777" w:rsidR="00D20186" w:rsidRPr="003A0C05" w:rsidRDefault="003B0799" w:rsidP="00280B5A">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D20186" w:rsidRPr="00E62BCC" w14:paraId="68886A36"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A35" w14:textId="77777777" w:rsidR="00D20186" w:rsidRPr="00E62BCC" w:rsidRDefault="00D20186" w:rsidP="00280B5A">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D20186" w:rsidRPr="00E62BCC" w14:paraId="68886A39"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8886A37" w14:textId="77777777" w:rsidR="00D20186" w:rsidRPr="00E62BCC" w:rsidRDefault="00D20186" w:rsidP="00280B5A">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A38" w14:textId="77777777" w:rsidR="00D20186" w:rsidRPr="00E62BCC" w:rsidRDefault="00D20186" w:rsidP="00280B5A">
            <w:pPr>
              <w:pStyle w:val="PURBullet-Indented"/>
              <w:rPr>
                <w:rFonts w:eastAsia="Gulim" w:cs="Arial"/>
              </w:rPr>
            </w:pPr>
            <w:r w:rsidRPr="00E62BCC">
              <w:rPr>
                <w:rFonts w:eastAsia="Gulim" w:cs="Arial"/>
              </w:rPr>
              <w:t>Microsoft User Experience Virtualization Hosting for Desktops v2.0 SAL</w:t>
            </w:r>
          </w:p>
        </w:tc>
      </w:tr>
    </w:tbl>
    <w:p w14:paraId="68886A3A" w14:textId="77777777" w:rsidR="00B93CE6" w:rsidRDefault="00B93CE6" w:rsidP="00B93CE6">
      <w:pPr>
        <w:pStyle w:val="PURADDITIONALTERMSHEADERMB"/>
        <w:pBdr>
          <w:top w:val="none" w:sz="0" w:space="0" w:color="auto"/>
          <w:left w:val="none" w:sz="0" w:space="0" w:color="auto"/>
          <w:bottom w:val="none" w:sz="0" w:space="0" w:color="auto"/>
          <w:right w:val="none" w:sz="0" w:space="0" w:color="auto"/>
        </w:pBdr>
        <w:shd w:val="clear" w:color="auto" w:fill="auto"/>
        <w:rPr>
          <w:rFonts w:eastAsia="Gulim" w:cs="Arial"/>
        </w:rPr>
      </w:pPr>
    </w:p>
    <w:p w14:paraId="68886A3B" w14:textId="77777777" w:rsidR="00B93CE6" w:rsidRDefault="00B93CE6" w:rsidP="00B93CE6">
      <w:pPr>
        <w:pStyle w:val="PURADDITIONALTERMSHEADERMB"/>
        <w:pBdr>
          <w:top w:val="none" w:sz="0" w:space="0" w:color="auto"/>
          <w:left w:val="none" w:sz="0" w:space="0" w:color="auto"/>
          <w:bottom w:val="none" w:sz="0" w:space="0" w:color="auto"/>
          <w:right w:val="none" w:sz="0" w:space="0" w:color="auto"/>
        </w:pBdr>
        <w:shd w:val="clear" w:color="auto" w:fill="auto"/>
        <w:rPr>
          <w:rFonts w:eastAsia="Gulim" w:cs="Arial"/>
        </w:rPr>
      </w:pPr>
    </w:p>
    <w:p w14:paraId="68886A3C" w14:textId="77777777" w:rsidR="00D20186" w:rsidRPr="00E62BCC" w:rsidRDefault="00D20186" w:rsidP="00D20186">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A3D" w14:textId="77777777" w:rsidR="00D20186" w:rsidRPr="00E62BCC" w:rsidRDefault="00D20186" w:rsidP="00A50403">
      <w:pPr>
        <w:pStyle w:val="PURBody-Indented"/>
        <w:rPr>
          <w:rFonts w:eastAsia="Gulim" w:cs="Arial"/>
          <w:lang w:eastAsia="ko-KR"/>
        </w:rPr>
      </w:pPr>
      <w:r w:rsidRPr="00E62BCC">
        <w:rPr>
          <w:rFonts w:eastAsia="Gulim" w:cs="Arial"/>
          <w:lang w:eastAsia="ko-KR"/>
        </w:rPr>
        <w:t>Microsoft User Experience Virtualization Hosting for Desktops v2.0</w:t>
      </w:r>
      <w:r w:rsidRPr="00E62BCC">
        <w:rPr>
          <w:rFonts w:eastAsia="Gulim" w:cs="Arial"/>
          <w:lang w:eastAsia="ko-KR"/>
        </w:rPr>
        <w:t>은</w:t>
      </w:r>
      <w:r w:rsidRPr="00E62BCC">
        <w:rPr>
          <w:rFonts w:eastAsia="Gulim" w:cs="Arial"/>
          <w:lang w:eastAsia="ko-KR"/>
        </w:rPr>
        <w:t xml:space="preserve"> Windows Server </w:t>
      </w:r>
      <w:r w:rsidRPr="00E62BCC">
        <w:rPr>
          <w:rFonts w:eastAsia="Gulim" w:cs="Arial"/>
          <w:lang w:eastAsia="ko-KR"/>
        </w:rPr>
        <w:t>및</w:t>
      </w:r>
      <w:r w:rsidRPr="00E62BCC">
        <w:rPr>
          <w:rFonts w:eastAsia="Gulim" w:cs="Arial"/>
          <w:lang w:eastAsia="ko-KR"/>
        </w:rPr>
        <w:t xml:space="preserve"> Windows Server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(RDS)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유사한</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SPLA</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서비스로</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데스크톱과</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Windows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Windows Server </w:t>
      </w:r>
      <w:r w:rsidRPr="00E62BCC">
        <w:rPr>
          <w:rFonts w:eastAsia="Gulim" w:cs="Arial"/>
          <w:lang w:eastAsia="ko-KR"/>
        </w:rPr>
        <w:t>및</w:t>
      </w:r>
      <w:r w:rsidRPr="00E62BCC">
        <w:rPr>
          <w:rFonts w:eastAsia="Gulim" w:cs="Arial"/>
          <w:lang w:eastAsia="ko-KR"/>
        </w:rPr>
        <w:t xml:space="preserve"> Windows Server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(RDS)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이와</w:t>
      </w:r>
      <w:r w:rsidRPr="00E62BCC">
        <w:rPr>
          <w:rFonts w:eastAsia="Gulim" w:cs="Arial"/>
          <w:lang w:eastAsia="ko-KR"/>
        </w:rPr>
        <w:t xml:space="preserve"> </w:t>
      </w:r>
      <w:r w:rsidRPr="00E62BCC">
        <w:rPr>
          <w:rFonts w:eastAsia="Gulim" w:cs="Arial"/>
          <w:lang w:eastAsia="ko-KR"/>
        </w:rPr>
        <w:t>유사한</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데스크톱을</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사용자에게도</w:t>
      </w:r>
      <w:r w:rsidRPr="00E62BCC">
        <w:rPr>
          <w:rFonts w:eastAsia="Gulim" w:cs="Arial"/>
          <w:lang w:eastAsia="ko-KR"/>
        </w:rPr>
        <w:t xml:space="preserve"> Windows Server RDS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A3E" w14:textId="77777777" w:rsidR="00D20186" w:rsidRPr="00E62BCC" w:rsidRDefault="00AD3685" w:rsidP="00B93CE6">
      <w:pPr>
        <w:pStyle w:val="PURBody-Indented"/>
        <w:keepLines/>
        <w:spacing w:before="240" w:after="240"/>
        <w:ind w:left="0"/>
        <w:jc w:val="right"/>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A3F" w14:textId="77777777" w:rsidR="009A4C7C" w:rsidRPr="00E62BCC" w:rsidRDefault="009A4C7C" w:rsidP="009A4C7C">
      <w:pPr>
        <w:pStyle w:val="PURProductName"/>
        <w:rPr>
          <w:rFonts w:eastAsia="Gulim" w:cs="Arial"/>
          <w:lang w:eastAsia="ko-KR"/>
        </w:rPr>
      </w:pPr>
      <w:bookmarkStart w:id="551" w:name="_Toc346536871"/>
      <w:bookmarkStart w:id="552" w:name="_Toc346895322"/>
      <w:bookmarkStart w:id="553" w:name="_Toc339280334"/>
      <w:bookmarkStart w:id="554" w:name="_Toc339280477"/>
      <w:bookmarkStart w:id="555" w:name="_Toc363552808"/>
      <w:bookmarkStart w:id="556" w:name="_Toc363552871"/>
      <w:bookmarkStart w:id="557" w:name="_Toc378682170"/>
      <w:bookmarkStart w:id="558" w:name="_Toc378682272"/>
      <w:bookmarkStart w:id="559" w:name="_Toc371268284"/>
      <w:bookmarkStart w:id="560" w:name="_Toc371268350"/>
      <w:bookmarkStart w:id="561" w:name="_Toc381961145"/>
      <w:bookmarkStart w:id="562" w:name="_Toc381961186"/>
      <w:r w:rsidRPr="00E62BCC">
        <w:rPr>
          <w:rFonts w:eastAsia="Gulim" w:cs="Arial"/>
          <w:lang w:eastAsia="ko-KR"/>
        </w:rPr>
        <w:t xml:space="preserve">Office </w:t>
      </w:r>
      <w:r w:rsidRPr="00E62BCC">
        <w:rPr>
          <w:rFonts w:eastAsia="Gulim" w:cs="Arial"/>
          <w:lang w:eastAsia="ko-KR"/>
        </w:rPr>
        <w:t>복수</w:t>
      </w:r>
      <w:r w:rsidRPr="00E62BCC">
        <w:rPr>
          <w:rFonts w:eastAsia="Gulim" w:cs="Arial"/>
          <w:lang w:eastAsia="ko-KR"/>
        </w:rPr>
        <w:t xml:space="preserve"> </w:t>
      </w:r>
      <w:r w:rsidRPr="00E62BCC">
        <w:rPr>
          <w:rFonts w:eastAsia="Gulim" w:cs="Arial"/>
          <w:lang w:eastAsia="ko-KR"/>
        </w:rPr>
        <w:t>언어</w:t>
      </w:r>
      <w:r w:rsidRPr="00E62BCC">
        <w:rPr>
          <w:rFonts w:eastAsia="Gulim" w:cs="Arial"/>
          <w:lang w:eastAsia="ko-KR"/>
        </w:rPr>
        <w:t xml:space="preserve"> </w:t>
      </w:r>
      <w:r w:rsidRPr="00E62BCC">
        <w:rPr>
          <w:rFonts w:eastAsia="Gulim" w:cs="Arial"/>
          <w:lang w:eastAsia="ko-KR"/>
        </w:rPr>
        <w:t>팩</w:t>
      </w:r>
      <w:r w:rsidRPr="00E62BCC">
        <w:rPr>
          <w:rFonts w:eastAsia="Gulim" w:cs="Arial"/>
          <w:lang w:eastAsia="ko-KR"/>
        </w:rPr>
        <w:t xml:space="preserve"> </w:t>
      </w:r>
      <w:bookmarkEnd w:id="547"/>
      <w:bookmarkEnd w:id="548"/>
      <w:bookmarkEnd w:id="549"/>
      <w:bookmarkEnd w:id="550"/>
      <w:r w:rsidRPr="00E62BCC">
        <w:rPr>
          <w:rFonts w:eastAsia="Gulim" w:cs="Arial"/>
          <w:lang w:eastAsia="ko-KR"/>
        </w:rPr>
        <w:t>2013</w:t>
      </w:r>
      <w:bookmarkEnd w:id="551"/>
      <w:bookmarkEnd w:id="552"/>
      <w:bookmarkEnd w:id="553"/>
      <w:bookmarkEnd w:id="554"/>
      <w:bookmarkEnd w:id="555"/>
      <w:bookmarkEnd w:id="556"/>
      <w:bookmarkEnd w:id="557"/>
      <w:bookmarkEnd w:id="558"/>
      <w:bookmarkEnd w:id="559"/>
      <w:bookmarkEnd w:id="560"/>
      <w:bookmarkEnd w:id="561"/>
      <w:bookmarkEnd w:id="562"/>
      <w:r w:rsidRPr="00E62BCC">
        <w:rPr>
          <w:rFonts w:eastAsia="Gulim" w:cs="Arial"/>
        </w:rPr>
        <w:fldChar w:fldCharType="begin"/>
      </w:r>
      <w:r w:rsidRPr="00E62BCC">
        <w:rPr>
          <w:rFonts w:eastAsia="Gulim" w:cs="Arial"/>
          <w:lang w:eastAsia="ko-KR"/>
        </w:rPr>
        <w:instrText xml:space="preserve">XE "Office </w:instrText>
      </w:r>
      <w:r w:rsidRPr="00E62BCC">
        <w:rPr>
          <w:rFonts w:eastAsia="Gulim" w:cs="Arial"/>
          <w:lang w:eastAsia="ko-KR"/>
        </w:rPr>
        <w:instrText>복수</w:instrText>
      </w:r>
      <w:r w:rsidRPr="00E62BCC">
        <w:rPr>
          <w:rFonts w:eastAsia="Gulim" w:cs="Arial"/>
          <w:lang w:eastAsia="ko-KR"/>
        </w:rPr>
        <w:instrText xml:space="preserve"> </w:instrText>
      </w:r>
      <w:r w:rsidRPr="00E62BCC">
        <w:rPr>
          <w:rFonts w:eastAsia="Gulim" w:cs="Arial"/>
          <w:lang w:eastAsia="ko-KR"/>
        </w:rPr>
        <w:instrText>언어</w:instrText>
      </w:r>
      <w:r w:rsidRPr="00E62BCC">
        <w:rPr>
          <w:rFonts w:eastAsia="Gulim" w:cs="Arial"/>
          <w:lang w:eastAsia="ko-KR"/>
        </w:rPr>
        <w:instrText xml:space="preserve"> </w:instrText>
      </w:r>
      <w:r w:rsidRPr="00E62BCC">
        <w:rPr>
          <w:rFonts w:eastAsia="Gulim" w:cs="Arial"/>
          <w:lang w:eastAsia="ko-KR"/>
        </w:rPr>
        <w:instrText>팩</w:instrText>
      </w:r>
      <w:r w:rsidRPr="00E62BCC">
        <w:rPr>
          <w:rFonts w:eastAsia="Gulim" w:cs="Arial"/>
          <w:lang w:eastAsia="ko-KR"/>
        </w:rPr>
        <w:instrText xml:space="preserve"> 2013"</w:instrText>
      </w:r>
      <w:r w:rsidRPr="00E62BCC">
        <w:rPr>
          <w:rFonts w:eastAsia="Gulim" w:cs="Arial"/>
        </w:rPr>
        <w:fldChar w:fldCharType="end"/>
      </w:r>
    </w:p>
    <w:p w14:paraId="68886A40"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3A0C05" w14:paraId="68886A43" w14:textId="77777777" w:rsidTr="004E70C9">
        <w:tc>
          <w:tcPr>
            <w:tcW w:w="2571" w:type="pct"/>
            <w:tcBorders>
              <w:top w:val="single" w:sz="4" w:space="0" w:color="auto"/>
              <w:bottom w:val="nil"/>
            </w:tcBorders>
          </w:tcPr>
          <w:p w14:paraId="68886A41" w14:textId="77777777" w:rsidR="005267B6" w:rsidRPr="003A0C05" w:rsidRDefault="005267B6"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429" w:type="pct"/>
            <w:tcBorders>
              <w:top w:val="single" w:sz="4" w:space="0" w:color="auto"/>
              <w:bottom w:val="nil"/>
            </w:tcBorders>
          </w:tcPr>
          <w:p w14:paraId="68886A42" w14:textId="77777777" w:rsidR="005267B6" w:rsidRPr="003A0C05" w:rsidRDefault="005267B6" w:rsidP="005267B6">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5267B6" w:rsidRPr="003A0C05" w14:paraId="68886A46" w14:textId="77777777" w:rsidTr="004E70C9">
        <w:tc>
          <w:tcPr>
            <w:tcW w:w="2571" w:type="pct"/>
            <w:tcBorders>
              <w:top w:val="nil"/>
            </w:tcBorders>
          </w:tcPr>
          <w:p w14:paraId="68886A44" w14:textId="77777777" w:rsidR="005267B6" w:rsidRPr="003A0C05" w:rsidRDefault="005267B6"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429" w:type="pct"/>
            <w:tcBorders>
              <w:top w:val="nil"/>
            </w:tcBorders>
          </w:tcPr>
          <w:p w14:paraId="68886A45" w14:textId="77777777" w:rsidR="005267B6" w:rsidRPr="003A0C05" w:rsidRDefault="003B0799"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5267B6" w:rsidRPr="00E62BCC" w14:paraId="68886A48"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A47" w14:textId="77777777" w:rsidR="005267B6" w:rsidRPr="00E62BCC" w:rsidRDefault="005267B6"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5267B6" w:rsidRPr="00E62BCC" w14:paraId="68886A4B"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8886A49" w14:textId="77777777" w:rsidR="005267B6" w:rsidRPr="00E62BCC" w:rsidRDefault="005267B6"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A4A" w14:textId="77777777" w:rsidR="005267B6" w:rsidRPr="00E62BCC" w:rsidRDefault="005267B6" w:rsidP="00BD14CB">
            <w:pPr>
              <w:pStyle w:val="PURBullet-Indented"/>
              <w:rPr>
                <w:rFonts w:eastAsia="Gulim" w:cs="Arial"/>
                <w:b/>
                <w:bCs/>
              </w:rPr>
            </w:pPr>
            <w:r w:rsidRPr="00E62BCC">
              <w:rPr>
                <w:rFonts w:eastAsia="Gulim" w:cs="Arial"/>
              </w:rPr>
              <w:t>Office Multi Language Pack 2013 SAL</w:t>
            </w:r>
          </w:p>
        </w:tc>
      </w:tr>
    </w:tbl>
    <w:p w14:paraId="68886A4C" w14:textId="77777777" w:rsidR="009A4C7C" w:rsidRPr="00E62BCC" w:rsidRDefault="00AD3685" w:rsidP="00B93CE6">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A4D" w14:textId="77777777" w:rsidR="009A4C7C" w:rsidRPr="00E62BCC" w:rsidRDefault="009A4C7C" w:rsidP="009A4C7C">
      <w:pPr>
        <w:pStyle w:val="PURProductName"/>
        <w:rPr>
          <w:rFonts w:eastAsia="Gulim" w:cs="Arial"/>
          <w:lang w:eastAsia="ko-KR"/>
        </w:rPr>
      </w:pPr>
      <w:bookmarkStart w:id="563" w:name="_Toc299519131"/>
      <w:bookmarkStart w:id="564" w:name="_Toc299531563"/>
      <w:bookmarkStart w:id="565" w:name="_Toc299531887"/>
      <w:bookmarkStart w:id="566" w:name="_Toc299957170"/>
      <w:bookmarkStart w:id="567" w:name="_Toc346536872"/>
      <w:bookmarkStart w:id="568" w:name="_Toc346895323"/>
      <w:bookmarkStart w:id="569" w:name="_Toc339280335"/>
      <w:bookmarkStart w:id="570" w:name="_Toc339280478"/>
      <w:bookmarkStart w:id="571" w:name="_Toc363552809"/>
      <w:bookmarkStart w:id="572" w:name="_Toc363552872"/>
      <w:bookmarkStart w:id="573" w:name="_Toc378682171"/>
      <w:bookmarkStart w:id="574" w:name="_Toc378682273"/>
      <w:bookmarkStart w:id="575" w:name="_Toc371268285"/>
      <w:bookmarkStart w:id="576" w:name="_Toc371268351"/>
      <w:bookmarkStart w:id="577" w:name="_Toc381961146"/>
      <w:bookmarkStart w:id="578" w:name="_Toc381961187"/>
      <w:r w:rsidRPr="00E62BCC">
        <w:rPr>
          <w:rFonts w:eastAsia="Gulim" w:cs="Arial"/>
          <w:lang w:eastAsia="ko-KR"/>
        </w:rPr>
        <w:t xml:space="preserve">Office Professional Plus </w:t>
      </w:r>
      <w:bookmarkEnd w:id="563"/>
      <w:bookmarkEnd w:id="564"/>
      <w:bookmarkEnd w:id="565"/>
      <w:bookmarkEnd w:id="566"/>
      <w:r w:rsidRPr="00E62BCC">
        <w:rPr>
          <w:rFonts w:eastAsia="Gulim" w:cs="Arial"/>
          <w:lang w:eastAsia="ko-KR"/>
        </w:rPr>
        <w:t>2013</w:t>
      </w:r>
      <w:bookmarkEnd w:id="567"/>
      <w:bookmarkEnd w:id="568"/>
      <w:bookmarkEnd w:id="569"/>
      <w:bookmarkEnd w:id="570"/>
      <w:bookmarkEnd w:id="571"/>
      <w:bookmarkEnd w:id="572"/>
      <w:bookmarkEnd w:id="573"/>
      <w:bookmarkEnd w:id="574"/>
      <w:bookmarkEnd w:id="575"/>
      <w:bookmarkEnd w:id="576"/>
      <w:bookmarkEnd w:id="577"/>
      <w:bookmarkEnd w:id="578"/>
      <w:r w:rsidRPr="00E62BCC">
        <w:rPr>
          <w:rFonts w:eastAsia="Gulim" w:cs="Arial"/>
        </w:rPr>
        <w:fldChar w:fldCharType="begin"/>
      </w:r>
      <w:r w:rsidRPr="00E62BCC">
        <w:rPr>
          <w:rFonts w:eastAsia="Gulim" w:cs="Arial"/>
          <w:lang w:eastAsia="ko-KR"/>
        </w:rPr>
        <w:instrText>XE "Office Professional Plus 2013"</w:instrText>
      </w:r>
      <w:r w:rsidRPr="00E62BCC">
        <w:rPr>
          <w:rFonts w:eastAsia="Gulim" w:cs="Arial"/>
        </w:rPr>
        <w:fldChar w:fldCharType="end"/>
      </w:r>
    </w:p>
    <w:p w14:paraId="68886A4E"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3A0C05" w14:paraId="68886A51" w14:textId="77777777" w:rsidTr="004E70C9">
        <w:tc>
          <w:tcPr>
            <w:tcW w:w="2560" w:type="pct"/>
            <w:tcBorders>
              <w:top w:val="single" w:sz="4" w:space="0" w:color="auto"/>
              <w:bottom w:val="nil"/>
            </w:tcBorders>
          </w:tcPr>
          <w:p w14:paraId="68886A4F" w14:textId="77777777" w:rsidR="005267B6" w:rsidRPr="003A0C05" w:rsidRDefault="005267B6"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440" w:type="pct"/>
            <w:tcBorders>
              <w:top w:val="single" w:sz="4" w:space="0" w:color="auto"/>
              <w:bottom w:val="nil"/>
            </w:tcBorders>
          </w:tcPr>
          <w:p w14:paraId="68886A50" w14:textId="77777777" w:rsidR="005267B6" w:rsidRPr="003A0C05" w:rsidRDefault="005267B6" w:rsidP="0026184E">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 xml:space="preserve">Bing Maps,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5267B6" w:rsidRPr="003A0C05" w14:paraId="68886A54" w14:textId="77777777" w:rsidTr="004E70C9">
        <w:tc>
          <w:tcPr>
            <w:tcW w:w="2560" w:type="pct"/>
            <w:tcBorders>
              <w:top w:val="nil"/>
            </w:tcBorders>
          </w:tcPr>
          <w:p w14:paraId="68886A52" w14:textId="77777777" w:rsidR="005267B6" w:rsidRPr="003A0C05" w:rsidRDefault="005267B6"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440" w:type="pct"/>
            <w:tcBorders>
              <w:top w:val="nil"/>
            </w:tcBorders>
          </w:tcPr>
          <w:p w14:paraId="68886A53" w14:textId="77777777" w:rsidR="005267B6" w:rsidRPr="003A0C05" w:rsidRDefault="003B0799"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5267B6" w:rsidRPr="00E62BCC" w14:paraId="68886A56"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A55" w14:textId="77777777" w:rsidR="005267B6" w:rsidRPr="00E62BCC" w:rsidRDefault="005267B6"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5267B6" w:rsidRPr="00E62BCC" w14:paraId="68886A59"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8886A57" w14:textId="77777777" w:rsidR="005267B6" w:rsidRPr="00E62BCC" w:rsidRDefault="005267B6"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A58" w14:textId="77777777" w:rsidR="005267B6" w:rsidRPr="00E62BCC" w:rsidRDefault="005267B6" w:rsidP="00BD14CB">
            <w:pPr>
              <w:pStyle w:val="PURBullet-Indented"/>
              <w:rPr>
                <w:rFonts w:eastAsia="Gulim" w:cs="Arial"/>
              </w:rPr>
            </w:pPr>
            <w:r w:rsidRPr="00E62BCC">
              <w:rPr>
                <w:rFonts w:eastAsia="Gulim" w:cs="Arial"/>
              </w:rPr>
              <w:t>Office Professional Plus 2013 SAL</w:t>
            </w:r>
          </w:p>
        </w:tc>
      </w:tr>
    </w:tbl>
    <w:p w14:paraId="68886A5A" w14:textId="77777777" w:rsidR="009A4C7C" w:rsidRPr="00E62BCC" w:rsidRDefault="009A4C7C" w:rsidP="0085206E">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A5B" w14:textId="77777777" w:rsidR="009A4C7C" w:rsidRPr="00E62BCC" w:rsidRDefault="009A4C7C" w:rsidP="009A4C7C">
      <w:pPr>
        <w:pStyle w:val="PURBlueStrong"/>
        <w:rPr>
          <w:rFonts w:eastAsia="Gulim" w:cs="Arial"/>
        </w:rPr>
      </w:pPr>
      <w:r w:rsidRPr="00E62BCC">
        <w:rPr>
          <w:rFonts w:eastAsia="Gulim" w:cs="Arial"/>
        </w:rPr>
        <w:t>Office Web Apps</w:t>
      </w:r>
    </w:p>
    <w:p w14:paraId="68886A5C" w14:textId="77777777" w:rsidR="009A4C7C" w:rsidRPr="00E62BCC" w:rsidRDefault="009A4C7C" w:rsidP="009A4C7C">
      <w:pPr>
        <w:pStyle w:val="PURBody-Indented"/>
        <w:rPr>
          <w:rFonts w:eastAsia="Gulim" w:cs="Arial"/>
        </w:rPr>
      </w:pPr>
      <w:r w:rsidRPr="00E62BCC">
        <w:rPr>
          <w:rFonts w:eastAsia="Gulim" w:cs="Arial"/>
        </w:rPr>
        <w:t>Office Professional Plus 2013 SAL</w:t>
      </w:r>
      <w:r w:rsidRPr="00E62BCC">
        <w:rPr>
          <w:rFonts w:eastAsia="Gulim" w:cs="Arial"/>
        </w:rPr>
        <w:t>에는</w:t>
      </w:r>
      <w:r w:rsidRPr="00E62BCC">
        <w:rPr>
          <w:rFonts w:eastAsia="Gulim" w:cs="Arial"/>
        </w:rPr>
        <w:t xml:space="preserve"> Office Web Apps </w:t>
      </w:r>
      <w:r w:rsidRPr="00E62BCC">
        <w:rPr>
          <w:rFonts w:eastAsia="Gulim" w:cs="Arial"/>
        </w:rPr>
        <w:t>사용이</w:t>
      </w:r>
      <w:r w:rsidRPr="00E62BCC">
        <w:rPr>
          <w:rFonts w:eastAsia="Gulim" w:cs="Arial"/>
        </w:rPr>
        <w:t xml:space="preserve"> </w:t>
      </w:r>
      <w:r w:rsidRPr="00E62BCC">
        <w:rPr>
          <w:rFonts w:eastAsia="Gulim" w:cs="Arial"/>
        </w:rPr>
        <w:t>포함됩니다</w:t>
      </w:r>
      <w:r w:rsidRPr="00E62BCC">
        <w:rPr>
          <w:rFonts w:eastAsia="Gulim" w:cs="Arial"/>
        </w:rPr>
        <w:t xml:space="preserve">. Office Web Apps </w:t>
      </w:r>
      <w:r w:rsidRPr="00E62BCC">
        <w:rPr>
          <w:rFonts w:eastAsia="Gulim" w:cs="Arial"/>
        </w:rPr>
        <w:t>소프트웨어에서</w:t>
      </w:r>
      <w:r w:rsidRPr="00E62BCC">
        <w:rPr>
          <w:rFonts w:eastAsia="Gulim" w:cs="Arial"/>
        </w:rPr>
        <w:t xml:space="preserve"> </w:t>
      </w:r>
      <w:r w:rsidRPr="00E62BCC">
        <w:rPr>
          <w:rFonts w:eastAsia="Gulim" w:cs="Arial"/>
        </w:rPr>
        <w:t>제공하는</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조건과</w:t>
      </w:r>
      <w:r w:rsidRPr="00E62BCC">
        <w:rPr>
          <w:rFonts w:eastAsia="Gulim" w:cs="Arial"/>
        </w:rPr>
        <w:t xml:space="preserve"> </w:t>
      </w:r>
      <w:r w:rsidRPr="00E62BCC">
        <w:rPr>
          <w:rFonts w:eastAsia="Gulim" w:cs="Arial"/>
        </w:rPr>
        <w:t>상반되는</w:t>
      </w:r>
      <w:r w:rsidRPr="00E62BCC">
        <w:rPr>
          <w:rFonts w:eastAsia="Gulim" w:cs="Arial"/>
        </w:rPr>
        <w:t xml:space="preserve"> </w:t>
      </w:r>
      <w:r w:rsidRPr="00E62BCC">
        <w:rPr>
          <w:rFonts w:eastAsia="Gulim" w:cs="Arial"/>
        </w:rPr>
        <w:t>내용이</w:t>
      </w:r>
      <w:r w:rsidRPr="00E62BCC">
        <w:rPr>
          <w:rFonts w:eastAsia="Gulim" w:cs="Arial"/>
        </w:rPr>
        <w:t xml:space="preserve"> </w:t>
      </w:r>
      <w:r w:rsidRPr="00E62BCC">
        <w:rPr>
          <w:rFonts w:eastAsia="Gulim" w:cs="Arial"/>
        </w:rPr>
        <w:t>있더라도</w:t>
      </w:r>
      <w:r w:rsidRPr="00E62BCC">
        <w:rPr>
          <w:rFonts w:eastAsia="Gulim" w:cs="Arial"/>
        </w:rPr>
        <w:t xml:space="preserve"> Office Professional Plus 2013 User SAL</w:t>
      </w:r>
      <w:r w:rsidRPr="00E62BCC">
        <w:rPr>
          <w:rFonts w:eastAsia="Gulim" w:cs="Arial"/>
        </w:rPr>
        <w:t>을</w:t>
      </w:r>
      <w:r w:rsidRPr="00E62BCC">
        <w:rPr>
          <w:rFonts w:eastAsia="Gulim" w:cs="Arial"/>
        </w:rPr>
        <w:t xml:space="preserve"> </w:t>
      </w:r>
      <w:r w:rsidRPr="00E62BCC">
        <w:rPr>
          <w:rFonts w:eastAsia="Gulim" w:cs="Arial"/>
        </w:rPr>
        <w:t>취득한</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사용자는</w:t>
      </w:r>
      <w:r w:rsidRPr="00E62BCC">
        <w:rPr>
          <w:rFonts w:eastAsia="Gulim" w:cs="Arial"/>
        </w:rPr>
        <w:t xml:space="preserve"> Office Web Apps </w:t>
      </w:r>
      <w:r w:rsidRPr="00E62BCC">
        <w:rPr>
          <w:rFonts w:eastAsia="Gulim" w:cs="Arial"/>
        </w:rPr>
        <w:t>소프트웨어에</w:t>
      </w:r>
      <w:r w:rsidRPr="00E62BCC">
        <w:rPr>
          <w:rFonts w:eastAsia="Gulim" w:cs="Arial"/>
        </w:rPr>
        <w:t xml:space="preserve"> </w:t>
      </w:r>
      <w:r w:rsidRPr="00E62BCC">
        <w:rPr>
          <w:rFonts w:eastAsia="Gulim" w:cs="Arial"/>
        </w:rPr>
        <w:t>액세스하여</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 Office Web Apps</w:t>
      </w:r>
      <w:r w:rsidRPr="00E62BCC">
        <w:rPr>
          <w:rFonts w:eastAsia="Gulim" w:cs="Arial"/>
        </w:rPr>
        <w:t>는</w:t>
      </w:r>
      <w:r w:rsidRPr="00E62BCC">
        <w:rPr>
          <w:rFonts w:eastAsia="Gulim" w:cs="Arial"/>
        </w:rPr>
        <w:t xml:space="preserve"> Office Professional Plus SAL </w:t>
      </w:r>
      <w:r w:rsidRPr="00E62BCC">
        <w:rPr>
          <w:rFonts w:eastAsia="Gulim" w:cs="Arial"/>
        </w:rPr>
        <w:t>이전</w:t>
      </w:r>
      <w:r w:rsidRPr="00E62BCC">
        <w:rPr>
          <w:rFonts w:eastAsia="Gulim" w:cs="Arial"/>
        </w:rPr>
        <w:t xml:space="preserve"> </w:t>
      </w:r>
      <w:r w:rsidRPr="00E62BCC">
        <w:rPr>
          <w:rFonts w:eastAsia="Gulim" w:cs="Arial"/>
        </w:rPr>
        <w:t>버전에는</w:t>
      </w:r>
      <w:r w:rsidRPr="00E62BCC">
        <w:rPr>
          <w:rFonts w:eastAsia="Gulim" w:cs="Arial"/>
        </w:rPr>
        <w:t xml:space="preserve"> </w:t>
      </w:r>
      <w:r w:rsidRPr="00E62BCC">
        <w:rPr>
          <w:rFonts w:eastAsia="Gulim" w:cs="Arial"/>
        </w:rPr>
        <w:t>포함되어</w:t>
      </w:r>
      <w:r w:rsidRPr="00E62BCC">
        <w:rPr>
          <w:rFonts w:eastAsia="Gulim" w:cs="Arial"/>
        </w:rPr>
        <w:t xml:space="preserve"> </w:t>
      </w:r>
      <w:r w:rsidRPr="00E62BCC">
        <w:rPr>
          <w:rFonts w:eastAsia="Gulim" w:cs="Arial"/>
        </w:rPr>
        <w:t>있지</w:t>
      </w:r>
      <w:r w:rsidRPr="00E62BCC">
        <w:rPr>
          <w:rFonts w:eastAsia="Gulim" w:cs="Arial"/>
        </w:rPr>
        <w:t xml:space="preserve"> </w:t>
      </w:r>
      <w:r w:rsidRPr="00E62BCC">
        <w:rPr>
          <w:rFonts w:eastAsia="Gulim" w:cs="Arial"/>
        </w:rPr>
        <w:t>않습니다</w:t>
      </w:r>
      <w:r w:rsidRPr="00E62BCC">
        <w:rPr>
          <w:rFonts w:eastAsia="Gulim" w:cs="Arial"/>
        </w:rPr>
        <w:t xml:space="preserve">. </w:t>
      </w:r>
      <w:r w:rsidRPr="00E62BCC">
        <w:rPr>
          <w:rFonts w:eastAsia="Gulim" w:cs="Arial"/>
        </w:rPr>
        <w:t>이전</w:t>
      </w:r>
      <w:r w:rsidRPr="00E62BCC">
        <w:rPr>
          <w:rFonts w:eastAsia="Gulim" w:cs="Arial"/>
        </w:rPr>
        <w:t xml:space="preserve"> </w:t>
      </w:r>
      <w:r w:rsidRPr="00E62BCC">
        <w:rPr>
          <w:rFonts w:eastAsia="Gulim" w:cs="Arial"/>
        </w:rPr>
        <w:t>버전의</w:t>
      </w:r>
      <w:r w:rsidRPr="00E62BCC">
        <w:rPr>
          <w:rFonts w:eastAsia="Gulim" w:cs="Arial"/>
        </w:rPr>
        <w:t xml:space="preserve"> </w:t>
      </w:r>
      <w:r w:rsidRPr="00E62BCC">
        <w:rPr>
          <w:rFonts w:eastAsia="Gulim" w:cs="Arial"/>
        </w:rPr>
        <w:t>예를</w:t>
      </w:r>
      <w:r w:rsidRPr="00E62BCC">
        <w:rPr>
          <w:rFonts w:eastAsia="Gulim" w:cs="Arial"/>
        </w:rPr>
        <w:t xml:space="preserve"> </w:t>
      </w:r>
      <w:r w:rsidRPr="00E62BCC">
        <w:rPr>
          <w:rFonts w:eastAsia="Gulim" w:cs="Arial"/>
        </w:rPr>
        <w:t>들면</w:t>
      </w:r>
      <w:r w:rsidRPr="00E62BCC">
        <w:rPr>
          <w:rFonts w:eastAsia="Gulim" w:cs="Arial"/>
        </w:rPr>
        <w:t xml:space="preserve"> Office Professional Plus 2007 SAL, Office Professional 2003 SAL </w:t>
      </w:r>
      <w:r w:rsidRPr="00E62BCC">
        <w:rPr>
          <w:rFonts w:eastAsia="Gulim" w:cs="Arial"/>
        </w:rPr>
        <w:t>등이</w:t>
      </w:r>
      <w:r w:rsidRPr="00E62BCC">
        <w:rPr>
          <w:rFonts w:eastAsia="Gulim" w:cs="Arial"/>
        </w:rPr>
        <w:t xml:space="preserve"> </w:t>
      </w:r>
      <w:r w:rsidRPr="00E62BCC">
        <w:rPr>
          <w:rFonts w:eastAsia="Gulim" w:cs="Arial"/>
        </w:rPr>
        <w:t>있습니다</w:t>
      </w:r>
      <w:r w:rsidRPr="00E62BCC">
        <w:rPr>
          <w:rFonts w:eastAsia="Gulim" w:cs="Arial"/>
        </w:rPr>
        <w:t>.</w:t>
      </w:r>
    </w:p>
    <w:p w14:paraId="68886A5D" w14:textId="77777777" w:rsidR="0003012B" w:rsidRPr="00E62BCC" w:rsidRDefault="0003012B" w:rsidP="009A4C7C">
      <w:pPr>
        <w:pStyle w:val="PURBody-Indented"/>
        <w:rPr>
          <w:rFonts w:eastAsia="Gulim" w:cs="Arial"/>
          <w:lang w:eastAsia="ko-KR"/>
        </w:rPr>
      </w:pPr>
      <w:r w:rsidRPr="00E62BCC">
        <w:rPr>
          <w:rFonts w:eastAsia="Gulim" w:cs="Arial"/>
          <w:lang w:eastAsia="ko-KR"/>
        </w:rPr>
        <w:t>제품군에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제품은</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따로</w:t>
      </w:r>
      <w:r w:rsidRPr="00E62BCC">
        <w:rPr>
          <w:rFonts w:eastAsia="Gulim" w:cs="Arial"/>
          <w:lang w:eastAsia="ko-KR"/>
        </w:rPr>
        <w:t xml:space="preserve"> </w:t>
      </w:r>
      <w:r w:rsidRPr="00E62BCC">
        <w:rPr>
          <w:rFonts w:eastAsia="Gulim" w:cs="Arial"/>
          <w:lang w:eastAsia="ko-KR"/>
        </w:rPr>
        <w:t>구입할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A5E" w14:textId="77777777" w:rsidR="009A4C7C"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A5F" w14:textId="77777777" w:rsidR="009A4C7C" w:rsidRPr="00E62BCC" w:rsidRDefault="009A4C7C" w:rsidP="009A4C7C">
      <w:pPr>
        <w:pStyle w:val="PURProductName"/>
        <w:rPr>
          <w:rFonts w:eastAsia="Gulim" w:cs="Arial"/>
          <w:lang w:eastAsia="ko-KR"/>
        </w:rPr>
      </w:pPr>
      <w:bookmarkStart w:id="579" w:name="_Toc299519132"/>
      <w:bookmarkStart w:id="580" w:name="_Toc299531564"/>
      <w:bookmarkStart w:id="581" w:name="_Toc299531888"/>
      <w:bookmarkStart w:id="582" w:name="_Toc299957171"/>
      <w:bookmarkStart w:id="583" w:name="_Toc346536873"/>
      <w:bookmarkStart w:id="584" w:name="_Toc346895324"/>
      <w:bookmarkStart w:id="585" w:name="_Toc339280336"/>
      <w:bookmarkStart w:id="586" w:name="_Toc339280479"/>
      <w:bookmarkStart w:id="587" w:name="_Toc363552810"/>
      <w:bookmarkStart w:id="588" w:name="_Toc363552873"/>
      <w:bookmarkStart w:id="589" w:name="_Toc378682172"/>
      <w:bookmarkStart w:id="590" w:name="_Toc378682274"/>
      <w:bookmarkStart w:id="591" w:name="_Toc371268286"/>
      <w:bookmarkStart w:id="592" w:name="_Toc371268352"/>
      <w:bookmarkStart w:id="593" w:name="_Toc381961147"/>
      <w:bookmarkStart w:id="594" w:name="_Toc381961188"/>
      <w:r w:rsidRPr="00E62BCC">
        <w:rPr>
          <w:rFonts w:eastAsia="Gulim" w:cs="Arial"/>
          <w:lang w:eastAsia="ko-KR"/>
        </w:rPr>
        <w:t xml:space="preserve">Office Standard </w:t>
      </w:r>
      <w:bookmarkEnd w:id="579"/>
      <w:bookmarkEnd w:id="580"/>
      <w:bookmarkEnd w:id="581"/>
      <w:bookmarkEnd w:id="582"/>
      <w:r w:rsidRPr="00E62BCC">
        <w:rPr>
          <w:rFonts w:eastAsia="Gulim" w:cs="Arial"/>
          <w:lang w:eastAsia="ko-KR"/>
        </w:rPr>
        <w:t>2013</w:t>
      </w:r>
      <w:bookmarkEnd w:id="583"/>
      <w:bookmarkEnd w:id="584"/>
      <w:bookmarkEnd w:id="585"/>
      <w:bookmarkEnd w:id="586"/>
      <w:bookmarkEnd w:id="587"/>
      <w:bookmarkEnd w:id="588"/>
      <w:bookmarkEnd w:id="589"/>
      <w:bookmarkEnd w:id="590"/>
      <w:bookmarkEnd w:id="591"/>
      <w:bookmarkEnd w:id="592"/>
      <w:bookmarkEnd w:id="593"/>
      <w:bookmarkEnd w:id="594"/>
      <w:r w:rsidRPr="00E62BCC">
        <w:rPr>
          <w:rFonts w:eastAsia="Gulim" w:cs="Arial"/>
        </w:rPr>
        <w:fldChar w:fldCharType="begin"/>
      </w:r>
      <w:r w:rsidRPr="00E62BCC">
        <w:rPr>
          <w:rFonts w:eastAsia="Gulim" w:cs="Arial"/>
          <w:lang w:eastAsia="ko-KR"/>
        </w:rPr>
        <w:instrText>XE "Office Standard 2013"</w:instrText>
      </w:r>
      <w:r w:rsidRPr="00E62BCC">
        <w:rPr>
          <w:rFonts w:eastAsia="Gulim" w:cs="Arial"/>
        </w:rPr>
        <w:fldChar w:fldCharType="end"/>
      </w:r>
    </w:p>
    <w:p w14:paraId="68886A60"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3A0C05" w14:paraId="68886A63" w14:textId="77777777" w:rsidTr="004E70C9">
        <w:tc>
          <w:tcPr>
            <w:tcW w:w="2571" w:type="pct"/>
            <w:tcBorders>
              <w:top w:val="single" w:sz="4" w:space="0" w:color="auto"/>
              <w:bottom w:val="nil"/>
            </w:tcBorders>
          </w:tcPr>
          <w:p w14:paraId="68886A61" w14:textId="77777777" w:rsidR="00831C1F" w:rsidRPr="003A0C05" w:rsidRDefault="00831C1F"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429" w:type="pct"/>
            <w:tcBorders>
              <w:top w:val="single" w:sz="4" w:space="0" w:color="auto"/>
              <w:bottom w:val="nil"/>
            </w:tcBorders>
          </w:tcPr>
          <w:p w14:paraId="68886A62" w14:textId="77777777" w:rsidR="00831C1F" w:rsidRPr="003A0C05" w:rsidRDefault="005267B6" w:rsidP="0026184E">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9A4C7C" w:rsidRPr="003A0C05" w14:paraId="68886A66" w14:textId="77777777" w:rsidTr="004E70C9">
        <w:tc>
          <w:tcPr>
            <w:tcW w:w="2571" w:type="pct"/>
            <w:tcBorders>
              <w:top w:val="nil"/>
            </w:tcBorders>
          </w:tcPr>
          <w:p w14:paraId="68886A64" w14:textId="77777777" w:rsidR="009A4C7C" w:rsidRPr="003A0C05" w:rsidRDefault="009A4C7C"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429" w:type="pct"/>
            <w:tcBorders>
              <w:top w:val="nil"/>
            </w:tcBorders>
          </w:tcPr>
          <w:p w14:paraId="68886A65" w14:textId="77777777" w:rsidR="009A4C7C" w:rsidRPr="003A0C05" w:rsidRDefault="003B0799"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9A4C7C" w:rsidRPr="00E62BCC" w14:paraId="68886A68"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A67"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9A4C7C" w:rsidRPr="00E62BCC" w14:paraId="68886A6B"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8886A69" w14:textId="77777777" w:rsidR="009A4C7C" w:rsidRPr="00E62BCC" w:rsidRDefault="00BB41EF"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A6A" w14:textId="77777777" w:rsidR="009A4C7C" w:rsidRPr="00E62BCC" w:rsidRDefault="005267B6" w:rsidP="00BD14CB">
            <w:pPr>
              <w:pStyle w:val="PURBullet-Indented"/>
              <w:rPr>
                <w:rFonts w:eastAsia="Gulim" w:cs="Arial"/>
              </w:rPr>
            </w:pPr>
            <w:r w:rsidRPr="00E62BCC">
              <w:rPr>
                <w:rFonts w:eastAsia="Gulim" w:cs="Arial"/>
              </w:rPr>
              <w:t>Office Standard 2013 SAL</w:t>
            </w:r>
          </w:p>
        </w:tc>
      </w:tr>
    </w:tbl>
    <w:p w14:paraId="68886A6C" w14:textId="77777777" w:rsidR="009A4C7C" w:rsidRPr="00E62BCC" w:rsidRDefault="009A4C7C" w:rsidP="0085206E">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A6D" w14:textId="77777777" w:rsidR="009A4C7C" w:rsidRPr="00E62BCC" w:rsidRDefault="009A4C7C" w:rsidP="009A4C7C">
      <w:pPr>
        <w:pStyle w:val="PURBlueStrong"/>
        <w:rPr>
          <w:rFonts w:eastAsia="Gulim" w:cs="Arial"/>
        </w:rPr>
      </w:pPr>
      <w:r w:rsidRPr="00E62BCC">
        <w:rPr>
          <w:rFonts w:eastAsia="Gulim" w:cs="Arial"/>
        </w:rPr>
        <w:t>Office Web Apps</w:t>
      </w:r>
    </w:p>
    <w:p w14:paraId="68886A6E" w14:textId="77777777" w:rsidR="009A4C7C" w:rsidRPr="00E62BCC" w:rsidRDefault="009A4C7C" w:rsidP="009A4C7C">
      <w:pPr>
        <w:pStyle w:val="PURBody-Indented"/>
        <w:rPr>
          <w:rFonts w:eastAsia="Gulim" w:cs="Arial"/>
        </w:rPr>
      </w:pPr>
      <w:r w:rsidRPr="00E62BCC">
        <w:rPr>
          <w:rFonts w:eastAsia="Gulim" w:cs="Arial"/>
        </w:rPr>
        <w:t>Office Standard 2013 SAL</w:t>
      </w:r>
      <w:r w:rsidRPr="00E62BCC">
        <w:rPr>
          <w:rFonts w:eastAsia="Gulim" w:cs="Arial"/>
        </w:rPr>
        <w:t>에는</w:t>
      </w:r>
      <w:r w:rsidRPr="00E62BCC">
        <w:rPr>
          <w:rFonts w:eastAsia="Gulim" w:cs="Arial"/>
        </w:rPr>
        <w:t xml:space="preserve"> Office Web Apps </w:t>
      </w:r>
      <w:r w:rsidRPr="00E62BCC">
        <w:rPr>
          <w:rFonts w:eastAsia="Gulim" w:cs="Arial"/>
        </w:rPr>
        <w:t>사용이</w:t>
      </w:r>
      <w:r w:rsidRPr="00E62BCC">
        <w:rPr>
          <w:rFonts w:eastAsia="Gulim" w:cs="Arial"/>
        </w:rPr>
        <w:t xml:space="preserve"> </w:t>
      </w:r>
      <w:r w:rsidRPr="00E62BCC">
        <w:rPr>
          <w:rFonts w:eastAsia="Gulim" w:cs="Arial"/>
        </w:rPr>
        <w:t>포함됩니다</w:t>
      </w:r>
      <w:r w:rsidRPr="00E62BCC">
        <w:rPr>
          <w:rFonts w:eastAsia="Gulim" w:cs="Arial"/>
        </w:rPr>
        <w:t xml:space="preserve">. Office Web Apps </w:t>
      </w:r>
      <w:r w:rsidRPr="00E62BCC">
        <w:rPr>
          <w:rFonts w:eastAsia="Gulim" w:cs="Arial"/>
        </w:rPr>
        <w:t>소프트웨어에서</w:t>
      </w:r>
      <w:r w:rsidRPr="00E62BCC">
        <w:rPr>
          <w:rFonts w:eastAsia="Gulim" w:cs="Arial"/>
        </w:rPr>
        <w:t xml:space="preserve"> </w:t>
      </w:r>
      <w:r w:rsidRPr="00E62BCC">
        <w:rPr>
          <w:rFonts w:eastAsia="Gulim" w:cs="Arial"/>
        </w:rPr>
        <w:t>제공하는</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조건과</w:t>
      </w:r>
      <w:r w:rsidRPr="00E62BCC">
        <w:rPr>
          <w:rFonts w:eastAsia="Gulim" w:cs="Arial"/>
        </w:rPr>
        <w:t xml:space="preserve"> </w:t>
      </w:r>
      <w:r w:rsidRPr="00E62BCC">
        <w:rPr>
          <w:rFonts w:eastAsia="Gulim" w:cs="Arial"/>
        </w:rPr>
        <w:t>상반되는</w:t>
      </w:r>
      <w:r w:rsidRPr="00E62BCC">
        <w:rPr>
          <w:rFonts w:eastAsia="Gulim" w:cs="Arial"/>
        </w:rPr>
        <w:t xml:space="preserve"> </w:t>
      </w:r>
      <w:r w:rsidRPr="00E62BCC">
        <w:rPr>
          <w:rFonts w:eastAsia="Gulim" w:cs="Arial"/>
        </w:rPr>
        <w:t>내용이</w:t>
      </w:r>
      <w:r w:rsidRPr="00E62BCC">
        <w:rPr>
          <w:rFonts w:eastAsia="Gulim" w:cs="Arial"/>
        </w:rPr>
        <w:t xml:space="preserve"> </w:t>
      </w:r>
      <w:r w:rsidRPr="00E62BCC">
        <w:rPr>
          <w:rFonts w:eastAsia="Gulim" w:cs="Arial"/>
        </w:rPr>
        <w:t>있더라도</w:t>
      </w:r>
      <w:r w:rsidRPr="00E62BCC">
        <w:rPr>
          <w:rFonts w:eastAsia="Gulim" w:cs="Arial"/>
        </w:rPr>
        <w:t xml:space="preserve"> Office Standard 2013 User SAL</w:t>
      </w:r>
      <w:r w:rsidRPr="00E62BCC">
        <w:rPr>
          <w:rFonts w:eastAsia="Gulim" w:cs="Arial"/>
        </w:rPr>
        <w:t>을</w:t>
      </w:r>
      <w:r w:rsidRPr="00E62BCC">
        <w:rPr>
          <w:rFonts w:eastAsia="Gulim" w:cs="Arial"/>
        </w:rPr>
        <w:t xml:space="preserve"> </w:t>
      </w:r>
      <w:r w:rsidRPr="00E62BCC">
        <w:rPr>
          <w:rFonts w:eastAsia="Gulim" w:cs="Arial"/>
        </w:rPr>
        <w:t>취득한</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사용자는</w:t>
      </w:r>
      <w:r w:rsidRPr="00E62BCC">
        <w:rPr>
          <w:rFonts w:eastAsia="Gulim" w:cs="Arial"/>
        </w:rPr>
        <w:t xml:space="preserve"> Office Web Apps </w:t>
      </w:r>
      <w:r w:rsidRPr="00E62BCC">
        <w:rPr>
          <w:rFonts w:eastAsia="Gulim" w:cs="Arial"/>
        </w:rPr>
        <w:t>소프트웨어에</w:t>
      </w:r>
      <w:r w:rsidRPr="00E62BCC">
        <w:rPr>
          <w:rFonts w:eastAsia="Gulim" w:cs="Arial"/>
        </w:rPr>
        <w:t xml:space="preserve"> </w:t>
      </w:r>
      <w:r w:rsidRPr="00E62BCC">
        <w:rPr>
          <w:rFonts w:eastAsia="Gulim" w:cs="Arial"/>
        </w:rPr>
        <w:t>액세스하여</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 Office Web Apps</w:t>
      </w:r>
      <w:r w:rsidRPr="00E62BCC">
        <w:rPr>
          <w:rFonts w:eastAsia="Gulim" w:cs="Arial"/>
        </w:rPr>
        <w:t>는</w:t>
      </w:r>
      <w:r w:rsidRPr="00E62BCC">
        <w:rPr>
          <w:rFonts w:eastAsia="Gulim" w:cs="Arial"/>
        </w:rPr>
        <w:t xml:space="preserve"> Office Standard SAL </w:t>
      </w:r>
      <w:r w:rsidRPr="00E62BCC">
        <w:rPr>
          <w:rFonts w:eastAsia="Gulim" w:cs="Arial"/>
        </w:rPr>
        <w:t>이전</w:t>
      </w:r>
      <w:r w:rsidRPr="00E62BCC">
        <w:rPr>
          <w:rFonts w:eastAsia="Gulim" w:cs="Arial"/>
        </w:rPr>
        <w:t xml:space="preserve"> </w:t>
      </w:r>
      <w:r w:rsidRPr="00E62BCC">
        <w:rPr>
          <w:rFonts w:eastAsia="Gulim" w:cs="Arial"/>
        </w:rPr>
        <w:t>버전에는</w:t>
      </w:r>
      <w:r w:rsidRPr="00E62BCC">
        <w:rPr>
          <w:rFonts w:eastAsia="Gulim" w:cs="Arial"/>
        </w:rPr>
        <w:t xml:space="preserve"> </w:t>
      </w:r>
      <w:r w:rsidRPr="00E62BCC">
        <w:rPr>
          <w:rFonts w:eastAsia="Gulim" w:cs="Arial"/>
        </w:rPr>
        <w:t>포함되어</w:t>
      </w:r>
      <w:r w:rsidRPr="00E62BCC">
        <w:rPr>
          <w:rFonts w:eastAsia="Gulim" w:cs="Arial"/>
        </w:rPr>
        <w:t xml:space="preserve"> </w:t>
      </w:r>
      <w:r w:rsidRPr="00E62BCC">
        <w:rPr>
          <w:rFonts w:eastAsia="Gulim" w:cs="Arial"/>
        </w:rPr>
        <w:t>있지</w:t>
      </w:r>
      <w:r w:rsidRPr="00E62BCC">
        <w:rPr>
          <w:rFonts w:eastAsia="Gulim" w:cs="Arial"/>
        </w:rPr>
        <w:t xml:space="preserve"> </w:t>
      </w:r>
      <w:r w:rsidRPr="00E62BCC">
        <w:rPr>
          <w:rFonts w:eastAsia="Gulim" w:cs="Arial"/>
        </w:rPr>
        <w:t>않습니다</w:t>
      </w:r>
      <w:r w:rsidRPr="00E62BCC">
        <w:rPr>
          <w:rFonts w:eastAsia="Gulim" w:cs="Arial"/>
        </w:rPr>
        <w:t xml:space="preserve">. </w:t>
      </w:r>
      <w:r w:rsidRPr="00E62BCC">
        <w:rPr>
          <w:rFonts w:eastAsia="Gulim" w:cs="Arial"/>
        </w:rPr>
        <w:t>이전</w:t>
      </w:r>
      <w:r w:rsidRPr="00E62BCC">
        <w:rPr>
          <w:rFonts w:eastAsia="Gulim" w:cs="Arial"/>
        </w:rPr>
        <w:t xml:space="preserve"> </w:t>
      </w:r>
      <w:r w:rsidRPr="00E62BCC">
        <w:rPr>
          <w:rFonts w:eastAsia="Gulim" w:cs="Arial"/>
        </w:rPr>
        <w:t>버전의</w:t>
      </w:r>
      <w:r w:rsidRPr="00E62BCC">
        <w:rPr>
          <w:rFonts w:eastAsia="Gulim" w:cs="Arial"/>
        </w:rPr>
        <w:t xml:space="preserve"> </w:t>
      </w:r>
      <w:r w:rsidRPr="00E62BCC">
        <w:rPr>
          <w:rFonts w:eastAsia="Gulim" w:cs="Arial"/>
        </w:rPr>
        <w:t>예로</w:t>
      </w:r>
      <w:r w:rsidRPr="00E62BCC">
        <w:rPr>
          <w:rFonts w:eastAsia="Gulim" w:cs="Arial"/>
        </w:rPr>
        <w:t xml:space="preserve"> Office Standard 2007 SAL, Office Standard 2003 SAL </w:t>
      </w:r>
      <w:r w:rsidRPr="00E62BCC">
        <w:rPr>
          <w:rFonts w:eastAsia="Gulim" w:cs="Arial"/>
        </w:rPr>
        <w:t>등이</w:t>
      </w:r>
      <w:r w:rsidRPr="00E62BCC">
        <w:rPr>
          <w:rFonts w:eastAsia="Gulim" w:cs="Arial"/>
        </w:rPr>
        <w:t xml:space="preserve"> </w:t>
      </w:r>
      <w:r w:rsidRPr="00E62BCC">
        <w:rPr>
          <w:rFonts w:eastAsia="Gulim" w:cs="Arial"/>
        </w:rPr>
        <w:t>있습니다</w:t>
      </w:r>
      <w:r w:rsidRPr="00E62BCC">
        <w:rPr>
          <w:rFonts w:eastAsia="Gulim" w:cs="Arial"/>
        </w:rPr>
        <w:t>.</w:t>
      </w:r>
    </w:p>
    <w:p w14:paraId="68886A6F" w14:textId="77777777" w:rsidR="0003012B" w:rsidRPr="00E62BCC" w:rsidRDefault="0003012B" w:rsidP="0003012B">
      <w:pPr>
        <w:pStyle w:val="PURBody-Indented"/>
        <w:rPr>
          <w:rFonts w:eastAsia="Gulim" w:cs="Arial"/>
          <w:lang w:eastAsia="ko-KR"/>
        </w:rPr>
      </w:pPr>
      <w:r w:rsidRPr="00E62BCC">
        <w:rPr>
          <w:rFonts w:eastAsia="Gulim" w:cs="Arial"/>
          <w:lang w:eastAsia="ko-KR"/>
        </w:rPr>
        <w:t>제품군에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제품은</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따로</w:t>
      </w:r>
      <w:r w:rsidRPr="00E62BCC">
        <w:rPr>
          <w:rFonts w:eastAsia="Gulim" w:cs="Arial"/>
          <w:lang w:eastAsia="ko-KR"/>
        </w:rPr>
        <w:t xml:space="preserve"> </w:t>
      </w:r>
      <w:r w:rsidRPr="00E62BCC">
        <w:rPr>
          <w:rFonts w:eastAsia="Gulim" w:cs="Arial"/>
          <w:lang w:eastAsia="ko-KR"/>
        </w:rPr>
        <w:t>구입할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A70" w14:textId="77777777" w:rsidR="009A4C7C"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A71" w14:textId="77777777" w:rsidR="003A44AE" w:rsidRPr="00E62BCC" w:rsidRDefault="003A44AE" w:rsidP="00D33C91">
      <w:pPr>
        <w:pStyle w:val="PURProductName"/>
        <w:pBdr>
          <w:bottom w:val="single" w:sz="8" w:space="0" w:color="404040" w:themeColor="text1" w:themeTint="BF"/>
        </w:pBdr>
        <w:rPr>
          <w:rFonts w:eastAsia="Gulim" w:cs="Arial"/>
          <w:lang w:eastAsia="ko-KR"/>
        </w:rPr>
      </w:pPr>
      <w:bookmarkStart w:id="595" w:name="_Toc299519133"/>
      <w:bookmarkStart w:id="596" w:name="_Toc299531565"/>
      <w:bookmarkStart w:id="597" w:name="_Toc299531889"/>
      <w:bookmarkStart w:id="598" w:name="_Toc299957172"/>
      <w:bookmarkStart w:id="599" w:name="_Toc346536874"/>
      <w:bookmarkStart w:id="600" w:name="_Toc346895325"/>
      <w:bookmarkStart w:id="601" w:name="_Toc339280337"/>
      <w:bookmarkStart w:id="602" w:name="_Toc339280480"/>
      <w:bookmarkStart w:id="603" w:name="_Toc363552811"/>
      <w:bookmarkStart w:id="604" w:name="_Toc363552874"/>
      <w:bookmarkStart w:id="605" w:name="_Toc378682173"/>
      <w:bookmarkStart w:id="606" w:name="_Toc378682275"/>
      <w:bookmarkStart w:id="607" w:name="_Toc371268287"/>
      <w:bookmarkStart w:id="608" w:name="_Toc371268353"/>
      <w:bookmarkStart w:id="609" w:name="_Toc381961148"/>
      <w:bookmarkStart w:id="610" w:name="_Toc381961189"/>
      <w:r w:rsidRPr="00E62BCC">
        <w:rPr>
          <w:rFonts w:eastAsia="Gulim" w:cs="Arial"/>
          <w:lang w:eastAsia="ko-KR"/>
        </w:rPr>
        <w:t>생산성</w:t>
      </w:r>
      <w:r w:rsidRPr="00E62BCC">
        <w:rPr>
          <w:rFonts w:eastAsia="Gulim" w:cs="Arial"/>
          <w:lang w:eastAsia="ko-KR"/>
        </w:rPr>
        <w:t xml:space="preserve"> </w:t>
      </w:r>
      <w:r w:rsidRPr="00E62BCC">
        <w:rPr>
          <w:rFonts w:eastAsia="Gulim" w:cs="Arial"/>
          <w:lang w:eastAsia="ko-KR"/>
        </w:rPr>
        <w:t>제품군</w:t>
      </w:r>
      <w:bookmarkEnd w:id="595"/>
      <w:bookmarkEnd w:id="596"/>
      <w:bookmarkEnd w:id="597"/>
      <w:bookmarkEnd w:id="598"/>
      <w:bookmarkEnd w:id="599"/>
      <w:bookmarkEnd w:id="600"/>
      <w:bookmarkEnd w:id="601"/>
      <w:bookmarkEnd w:id="602"/>
      <w:bookmarkEnd w:id="603"/>
      <w:bookmarkEnd w:id="604"/>
      <w:bookmarkEnd w:id="605"/>
      <w:bookmarkEnd w:id="606"/>
      <w:bookmarkEnd w:id="607"/>
      <w:bookmarkEnd w:id="608"/>
      <w:bookmarkEnd w:id="609"/>
      <w:bookmarkEnd w:id="610"/>
      <w:r w:rsidRPr="00E62BCC">
        <w:rPr>
          <w:rFonts w:eastAsia="Gulim" w:cs="Arial"/>
        </w:rPr>
        <w:fldChar w:fldCharType="begin"/>
      </w:r>
      <w:r w:rsidRPr="00E62BCC">
        <w:rPr>
          <w:rFonts w:eastAsia="Gulim" w:cs="Arial"/>
          <w:lang w:eastAsia="ko-KR"/>
        </w:rPr>
        <w:instrText>XE "</w:instrText>
      </w:r>
      <w:r w:rsidRPr="00E62BCC">
        <w:rPr>
          <w:rFonts w:eastAsia="Gulim" w:cs="Arial"/>
          <w:lang w:eastAsia="ko-KR"/>
        </w:rPr>
        <w:instrText>생산성</w:instrText>
      </w:r>
      <w:r w:rsidRPr="00E62BCC">
        <w:rPr>
          <w:rFonts w:eastAsia="Gulim" w:cs="Arial"/>
          <w:lang w:eastAsia="ko-KR"/>
        </w:rPr>
        <w:instrText xml:space="preserve"> </w:instrText>
      </w:r>
      <w:r w:rsidRPr="00E62BCC">
        <w:rPr>
          <w:rFonts w:eastAsia="Gulim" w:cs="Arial"/>
          <w:lang w:eastAsia="ko-KR"/>
        </w:rPr>
        <w:instrText>제품군</w:instrText>
      </w:r>
      <w:r w:rsidRPr="00E62BCC">
        <w:rPr>
          <w:rFonts w:eastAsia="Gulim" w:cs="Arial"/>
          <w:lang w:eastAsia="ko-KR"/>
        </w:rPr>
        <w:instrText>"</w:instrText>
      </w:r>
      <w:r w:rsidRPr="00E62BCC">
        <w:rPr>
          <w:rFonts w:eastAsia="Gulim" w:cs="Arial"/>
        </w:rPr>
        <w:fldChar w:fldCharType="end"/>
      </w:r>
    </w:p>
    <w:p w14:paraId="68886A72" w14:textId="77777777" w:rsidR="003A44AE" w:rsidRPr="00E62BCC" w:rsidRDefault="003A44AE" w:rsidP="003A44AE">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5"/>
        <w:gridCol w:w="5411"/>
        <w:gridCol w:w="20"/>
        <w:gridCol w:w="5118"/>
        <w:gridCol w:w="373"/>
        <w:gridCol w:w="13"/>
      </w:tblGrid>
      <w:tr w:rsidR="007331A1" w:rsidRPr="003A0C05" w14:paraId="68886A75" w14:textId="77777777" w:rsidTr="007331A1">
        <w:trPr>
          <w:gridBefore w:val="1"/>
          <w:gridAfter w:val="1"/>
          <w:wBefore w:w="43" w:type="pct"/>
          <w:wAfter w:w="6" w:type="pct"/>
        </w:trPr>
        <w:tc>
          <w:tcPr>
            <w:tcW w:w="2453" w:type="pct"/>
            <w:tcBorders>
              <w:top w:val="single" w:sz="4" w:space="0" w:color="auto"/>
              <w:bottom w:val="nil"/>
            </w:tcBorders>
          </w:tcPr>
          <w:p w14:paraId="68886A73" w14:textId="77777777" w:rsidR="007331A1" w:rsidRPr="003A0C05" w:rsidRDefault="007331A1" w:rsidP="00C245A7">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498" w:type="pct"/>
            <w:gridSpan w:val="3"/>
            <w:tcBorders>
              <w:top w:val="single" w:sz="4" w:space="0" w:color="auto"/>
              <w:bottom w:val="nil"/>
            </w:tcBorders>
          </w:tcPr>
          <w:p w14:paraId="68886A74" w14:textId="77777777" w:rsidR="007331A1" w:rsidRPr="003A0C05" w:rsidRDefault="007331A1" w:rsidP="00C245A7">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r w:rsidRPr="003A0C05">
              <w:rPr>
                <w:rFonts w:eastAsia="Gulim" w:cs="Arial"/>
                <w:b/>
              </w:rPr>
              <w:t xml:space="preserve"> </w:t>
            </w:r>
          </w:p>
        </w:tc>
      </w:tr>
      <w:tr w:rsidR="007331A1" w:rsidRPr="003A0C05" w14:paraId="68886A78" w14:textId="77777777" w:rsidTr="007331A1">
        <w:trPr>
          <w:gridAfter w:val="2"/>
          <w:wAfter w:w="175" w:type="pct"/>
          <w:trHeight w:val="216"/>
        </w:trPr>
        <w:tc>
          <w:tcPr>
            <w:tcW w:w="2505" w:type="pct"/>
            <w:gridSpan w:val="3"/>
            <w:tcBorders>
              <w:top w:val="nil"/>
              <w:bottom w:val="nil"/>
            </w:tcBorders>
          </w:tcPr>
          <w:p w14:paraId="68886A76" w14:textId="77777777" w:rsidR="007331A1" w:rsidRPr="003A0C05" w:rsidRDefault="007331A1" w:rsidP="00984DEA">
            <w:pPr>
              <w:pStyle w:val="PURBody"/>
              <w:rPr>
                <w:rFonts w:ascii="Arial Narrow" w:eastAsia="Gulim" w:hAnsi="Arial Narrow" w:cs="Arial"/>
              </w:rPr>
            </w:pPr>
          </w:p>
        </w:tc>
        <w:tc>
          <w:tcPr>
            <w:tcW w:w="2320" w:type="pct"/>
            <w:tcBorders>
              <w:top w:val="nil"/>
              <w:bottom w:val="nil"/>
            </w:tcBorders>
          </w:tcPr>
          <w:p w14:paraId="68886A77" w14:textId="77777777" w:rsidR="007331A1" w:rsidRPr="003A0C05" w:rsidRDefault="007331A1" w:rsidP="00803002">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2B553F" w:rsidRPr="00E62BCC" w14:paraId="68886A7A" w14:textId="77777777" w:rsidTr="007331A1">
        <w:tblPrEx>
          <w:tblBorders>
            <w:top w:val="none" w:sz="0" w:space="0" w:color="auto"/>
            <w:bottom w:val="none" w:sz="0" w:space="0" w:color="auto"/>
          </w:tblBorders>
        </w:tblPrEx>
        <w:tc>
          <w:tcPr>
            <w:tcW w:w="5000" w:type="pct"/>
            <w:gridSpan w:val="6"/>
            <w:shd w:val="clear" w:color="auto" w:fill="E5EEF7"/>
          </w:tcPr>
          <w:p w14:paraId="68886A79" w14:textId="77777777" w:rsidR="002B553F" w:rsidRPr="00E62BCC"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lastRenderedPageBreak/>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2B553F" w:rsidRPr="00E62BCC" w14:paraId="68886A7D" w14:textId="77777777" w:rsidTr="007331A1">
        <w:tblPrEx>
          <w:tblBorders>
            <w:top w:val="none" w:sz="0" w:space="0" w:color="auto"/>
            <w:bottom w:val="none" w:sz="0" w:space="0" w:color="auto"/>
          </w:tblBorders>
        </w:tblPrEx>
        <w:tc>
          <w:tcPr>
            <w:tcW w:w="5000" w:type="pct"/>
            <w:gridSpan w:val="6"/>
          </w:tcPr>
          <w:p w14:paraId="68886A7B" w14:textId="77777777" w:rsidR="002B553F" w:rsidRPr="00E62BCC" w:rsidRDefault="002B553F" w:rsidP="00984DEA">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A7C" w14:textId="77777777" w:rsidR="002B553F" w:rsidRPr="00E62BCC" w:rsidRDefault="002B553F" w:rsidP="009E3081">
            <w:pPr>
              <w:pStyle w:val="PURBullet-Indented"/>
              <w:rPr>
                <w:rFonts w:eastAsia="Gulim" w:cs="Arial"/>
              </w:rPr>
            </w:pPr>
            <w:r w:rsidRPr="00E62BCC">
              <w:rPr>
                <w:rFonts w:eastAsia="Gulim" w:cs="Arial"/>
              </w:rPr>
              <w:t>Productivity Suite SAL</w:t>
            </w:r>
          </w:p>
        </w:tc>
      </w:tr>
      <w:tr w:rsidR="002B553F" w:rsidRPr="00E62BCC" w14:paraId="68886A80" w14:textId="77777777" w:rsidTr="00B93CE6">
        <w:tblPrEx>
          <w:tblBorders>
            <w:top w:val="none" w:sz="0" w:space="0" w:color="auto"/>
            <w:bottom w:val="none" w:sz="0" w:space="0" w:color="auto"/>
          </w:tblBorders>
        </w:tblPrEx>
        <w:tc>
          <w:tcPr>
            <w:tcW w:w="2505" w:type="pct"/>
            <w:gridSpan w:val="3"/>
            <w:shd w:val="clear" w:color="auto" w:fill="E5EEF7"/>
          </w:tcPr>
          <w:p w14:paraId="68886A7E" w14:textId="77777777" w:rsidR="002B553F" w:rsidRPr="00E62BCC" w:rsidRDefault="002B553F" w:rsidP="00984DEA">
            <w:pPr>
              <w:pStyle w:val="PURBody"/>
              <w:rPr>
                <w:rFonts w:eastAsia="Gulim" w:cs="Arial"/>
                <w:b/>
                <w:i/>
              </w:rPr>
            </w:pPr>
            <w:r w:rsidRPr="00E62BCC">
              <w:rPr>
                <w:rFonts w:eastAsia="Gulim" w:cs="Arial"/>
                <w:b/>
                <w:i/>
              </w:rPr>
              <w:t>SAL for SA</w:t>
            </w:r>
          </w:p>
        </w:tc>
        <w:tc>
          <w:tcPr>
            <w:tcW w:w="2495" w:type="pct"/>
            <w:gridSpan w:val="3"/>
            <w:shd w:val="clear" w:color="auto" w:fill="E5EEF7"/>
          </w:tcPr>
          <w:p w14:paraId="68886A7F" w14:textId="77777777" w:rsidR="002B553F" w:rsidRPr="00E62BCC" w:rsidRDefault="002B553F" w:rsidP="00984DEA">
            <w:pPr>
              <w:pStyle w:val="PURBody"/>
              <w:rPr>
                <w:rFonts w:eastAsia="Gulim" w:cs="Arial"/>
                <w:b/>
                <w:i/>
              </w:rPr>
            </w:pPr>
            <w:r w:rsidRPr="00E62BCC">
              <w:rPr>
                <w:rFonts w:eastAsia="Gulim" w:cs="Arial"/>
                <w:b/>
                <w:i/>
              </w:rPr>
              <w:t>적격</w:t>
            </w:r>
            <w:r w:rsidRPr="00E62BCC">
              <w:rPr>
                <w:rFonts w:eastAsia="Gulim" w:cs="Arial"/>
                <w:b/>
                <w:i/>
              </w:rPr>
              <w:t xml:space="preserve"> CAL</w:t>
            </w:r>
          </w:p>
        </w:tc>
      </w:tr>
      <w:tr w:rsidR="002B553F" w:rsidRPr="00E62BCC" w14:paraId="68886A84" w14:textId="77777777" w:rsidTr="00B93CE6">
        <w:tblPrEx>
          <w:tblBorders>
            <w:top w:val="none" w:sz="0" w:space="0" w:color="auto"/>
            <w:bottom w:val="none" w:sz="0" w:space="0" w:color="auto"/>
          </w:tblBorders>
        </w:tblPrEx>
        <w:tc>
          <w:tcPr>
            <w:tcW w:w="2505" w:type="pct"/>
            <w:gridSpan w:val="3"/>
            <w:tcBorders>
              <w:bottom w:val="single" w:sz="4" w:space="0" w:color="auto"/>
            </w:tcBorders>
          </w:tcPr>
          <w:p w14:paraId="68886A81" w14:textId="77777777" w:rsidR="002B553F" w:rsidRPr="00E62BCC" w:rsidRDefault="002B553F" w:rsidP="009E3081">
            <w:pPr>
              <w:pStyle w:val="PURBullet-Indented"/>
              <w:rPr>
                <w:rFonts w:eastAsia="Gulim" w:cs="Arial"/>
                <w:lang w:val="fr-FR"/>
              </w:rPr>
            </w:pPr>
            <w:r w:rsidRPr="00E62BCC">
              <w:rPr>
                <w:rFonts w:eastAsia="Gulim" w:cs="Arial"/>
              </w:rPr>
              <w:t>Productivity Suite SAL(Core CAL Suite SA</w:t>
            </w:r>
            <w:r w:rsidRPr="00E62BCC">
              <w:rPr>
                <w:rFonts w:eastAsia="Gulim" w:cs="Arial"/>
              </w:rPr>
              <w:t>용</w:t>
            </w:r>
            <w:r w:rsidRPr="00E62BCC">
              <w:rPr>
                <w:rFonts w:eastAsia="Gulim" w:cs="Arial"/>
              </w:rPr>
              <w:t>)</w:t>
            </w:r>
          </w:p>
        </w:tc>
        <w:tc>
          <w:tcPr>
            <w:tcW w:w="2495" w:type="pct"/>
            <w:gridSpan w:val="3"/>
            <w:tcBorders>
              <w:bottom w:val="single" w:sz="4" w:space="0" w:color="auto"/>
            </w:tcBorders>
          </w:tcPr>
          <w:p w14:paraId="68886A82" w14:textId="77777777" w:rsidR="002B553F" w:rsidRPr="00E62BCC" w:rsidRDefault="002B553F" w:rsidP="009E3081">
            <w:pPr>
              <w:pStyle w:val="PURBullet-Indented"/>
              <w:rPr>
                <w:rFonts w:eastAsia="Gulim" w:cs="Arial"/>
              </w:rPr>
            </w:pPr>
            <w:r w:rsidRPr="00E62BCC">
              <w:rPr>
                <w:rFonts w:eastAsia="Gulim" w:cs="Arial"/>
              </w:rPr>
              <w:t xml:space="preserve">Core CAL Suite </w:t>
            </w:r>
            <w:r w:rsidRPr="00E62BCC">
              <w:rPr>
                <w:rFonts w:eastAsia="Gulim" w:cs="Arial"/>
                <w:b/>
              </w:rPr>
              <w:t>또는</w:t>
            </w:r>
          </w:p>
          <w:p w14:paraId="68886A83" w14:textId="77777777" w:rsidR="002B553F" w:rsidRPr="00E62BCC" w:rsidRDefault="002B553F" w:rsidP="00830DCA">
            <w:pPr>
              <w:pStyle w:val="PURBullet-Indented"/>
              <w:rPr>
                <w:rFonts w:eastAsia="Gulim" w:cs="Arial"/>
              </w:rPr>
            </w:pPr>
            <w:r w:rsidRPr="00E62BCC">
              <w:rPr>
                <w:rFonts w:eastAsia="Gulim" w:cs="Arial"/>
              </w:rPr>
              <w:t xml:space="preserve">Enterprise CAL Suite </w:t>
            </w:r>
          </w:p>
        </w:tc>
      </w:tr>
      <w:tr w:rsidR="003A7958" w:rsidRPr="00E62BCC" w14:paraId="68886A87" w14:textId="77777777" w:rsidTr="00B93CE6">
        <w:tblPrEx>
          <w:tblBorders>
            <w:top w:val="none" w:sz="0" w:space="0" w:color="auto"/>
            <w:bottom w:val="none" w:sz="0" w:space="0" w:color="auto"/>
          </w:tblBorders>
        </w:tblPrEx>
        <w:tc>
          <w:tcPr>
            <w:tcW w:w="2505" w:type="pct"/>
            <w:gridSpan w:val="3"/>
            <w:tcBorders>
              <w:top w:val="single" w:sz="4" w:space="0" w:color="auto"/>
            </w:tcBorders>
          </w:tcPr>
          <w:p w14:paraId="68886A85" w14:textId="77777777" w:rsidR="003A7958" w:rsidRPr="00E62BCC" w:rsidRDefault="003A7958" w:rsidP="00830DCA">
            <w:pPr>
              <w:pStyle w:val="PURBullet-Indented"/>
              <w:rPr>
                <w:rFonts w:eastAsia="Gulim" w:cs="Arial"/>
                <w:szCs w:val="18"/>
                <w:lang w:val="fr-FR"/>
              </w:rPr>
            </w:pPr>
            <w:r w:rsidRPr="00E62BCC">
              <w:rPr>
                <w:rFonts w:eastAsia="Gulim" w:cs="Arial"/>
              </w:rPr>
              <w:t>Productivity Suite SAL(Enterprise CAL Suite SA</w:t>
            </w:r>
            <w:r w:rsidRPr="00E62BCC">
              <w:rPr>
                <w:rFonts w:eastAsia="Gulim" w:cs="Arial"/>
              </w:rPr>
              <w:t>용</w:t>
            </w:r>
            <w:r w:rsidRPr="00E62BCC">
              <w:rPr>
                <w:rFonts w:eastAsia="Gulim" w:cs="Arial"/>
              </w:rPr>
              <w:t>)</w:t>
            </w:r>
          </w:p>
        </w:tc>
        <w:tc>
          <w:tcPr>
            <w:tcW w:w="2495" w:type="pct"/>
            <w:gridSpan w:val="3"/>
            <w:tcBorders>
              <w:top w:val="single" w:sz="4" w:space="0" w:color="auto"/>
            </w:tcBorders>
          </w:tcPr>
          <w:p w14:paraId="68886A86" w14:textId="77777777" w:rsidR="003A7958" w:rsidRPr="00E62BCC" w:rsidRDefault="003A7958" w:rsidP="00830DCA">
            <w:pPr>
              <w:pStyle w:val="PURBullet-Indented"/>
              <w:rPr>
                <w:rFonts w:eastAsia="Gulim" w:cs="Arial"/>
              </w:rPr>
            </w:pPr>
            <w:r w:rsidRPr="00E62BCC">
              <w:rPr>
                <w:rFonts w:eastAsia="Gulim" w:cs="Arial"/>
              </w:rPr>
              <w:t>Enterprise CAL Suite</w:t>
            </w:r>
          </w:p>
        </w:tc>
      </w:tr>
    </w:tbl>
    <w:p w14:paraId="68886A88" w14:textId="77777777" w:rsidR="00793B92" w:rsidRPr="00E62BCC" w:rsidRDefault="00793B92" w:rsidP="0085206E">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A89" w14:textId="77777777" w:rsidR="00793B92" w:rsidRPr="00E62BCC" w:rsidRDefault="00793B92" w:rsidP="00833B09">
      <w:pPr>
        <w:pStyle w:val="PURBody-Indented"/>
        <w:rPr>
          <w:rFonts w:eastAsia="Gulim" w:cs="Arial"/>
        </w:rPr>
      </w:pPr>
      <w:r w:rsidRPr="00E62BCC">
        <w:rPr>
          <w:rFonts w:eastAsia="Gulim" w:cs="Arial"/>
        </w:rPr>
        <w:t>Productivity Suite SAL</w:t>
      </w:r>
      <w:r w:rsidRPr="00E62BCC">
        <w:rPr>
          <w:rFonts w:eastAsia="Gulim" w:cs="Arial"/>
        </w:rPr>
        <w:t>은</w:t>
      </w:r>
      <w:r w:rsidRPr="00E62BCC">
        <w:rPr>
          <w:rStyle w:val="PURFootnoteChar"/>
          <w:rFonts w:eastAsia="Gulim" w:cs="Arial"/>
          <w:sz w:val="18"/>
        </w:rPr>
        <w:t xml:space="preserve"> </w:t>
      </w:r>
      <w:r w:rsidRPr="00E62BCC">
        <w:rPr>
          <w:rStyle w:val="PURFootnoteChar"/>
          <w:rFonts w:eastAsia="Gulim" w:cs="Arial"/>
          <w:sz w:val="18"/>
        </w:rPr>
        <w:t>다음</w:t>
      </w:r>
      <w:r w:rsidRPr="00E62BCC">
        <w:rPr>
          <w:rStyle w:val="PURFootnoteChar"/>
          <w:rFonts w:eastAsia="Gulim" w:cs="Arial"/>
          <w:sz w:val="18"/>
        </w:rPr>
        <w:t xml:space="preserve"> SAL</w:t>
      </w:r>
      <w:r w:rsidRPr="00E62BCC">
        <w:rPr>
          <w:rStyle w:val="PURFootnoteChar"/>
          <w:rFonts w:eastAsia="Gulim" w:cs="Arial"/>
          <w:sz w:val="18"/>
        </w:rPr>
        <w:t>과</w:t>
      </w:r>
      <w:r w:rsidRPr="00E62BCC">
        <w:rPr>
          <w:rStyle w:val="PURFootnoteChar"/>
          <w:rFonts w:eastAsia="Gulim" w:cs="Arial"/>
          <w:sz w:val="18"/>
        </w:rPr>
        <w:t xml:space="preserve"> </w:t>
      </w:r>
      <w:r w:rsidRPr="00E62BCC">
        <w:rPr>
          <w:rStyle w:val="PURFootnoteChar"/>
          <w:rFonts w:eastAsia="Gulim" w:cs="Arial"/>
          <w:sz w:val="18"/>
        </w:rPr>
        <w:t>동일한</w:t>
      </w:r>
      <w:r w:rsidRPr="00E62BCC">
        <w:rPr>
          <w:rStyle w:val="PURFootnoteChar"/>
          <w:rFonts w:eastAsia="Gulim" w:cs="Arial"/>
          <w:sz w:val="18"/>
        </w:rPr>
        <w:t xml:space="preserve"> </w:t>
      </w:r>
      <w:r w:rsidRPr="00E62BCC">
        <w:rPr>
          <w:rStyle w:val="PURFootnoteChar"/>
          <w:rFonts w:eastAsia="Gulim" w:cs="Arial"/>
          <w:sz w:val="18"/>
        </w:rPr>
        <w:t>권한을</w:t>
      </w:r>
      <w:r w:rsidRPr="00E62BCC">
        <w:rPr>
          <w:rStyle w:val="PURFootnoteChar"/>
          <w:rFonts w:eastAsia="Gulim" w:cs="Arial"/>
          <w:sz w:val="18"/>
        </w:rPr>
        <w:t xml:space="preserve"> </w:t>
      </w:r>
      <w:r w:rsidRPr="00E62BCC">
        <w:rPr>
          <w:rStyle w:val="PURFootnoteChar"/>
          <w:rFonts w:eastAsia="Gulim" w:cs="Arial"/>
          <w:sz w:val="18"/>
        </w:rPr>
        <w:t>제공합니다</w:t>
      </w:r>
      <w:r w:rsidRPr="00E62BCC">
        <w:rPr>
          <w:rStyle w:val="PURFootnoteChar"/>
          <w:rFonts w:eastAsia="Gulim" w:cs="Arial"/>
          <w:sz w:val="18"/>
        </w:rPr>
        <w:t xml:space="preserve">. Hosted Exchange Standard SAL, Lync Server 2013 Enterprise SAL </w:t>
      </w:r>
      <w:r w:rsidRPr="00E62BCC">
        <w:rPr>
          <w:rStyle w:val="PURFootnoteChar"/>
          <w:rFonts w:eastAsia="Gulim" w:cs="Arial"/>
          <w:sz w:val="18"/>
        </w:rPr>
        <w:t>및</w:t>
      </w:r>
      <w:r w:rsidRPr="00E62BCC">
        <w:rPr>
          <w:rStyle w:val="PURFootnoteChar"/>
          <w:rFonts w:eastAsia="Gulim" w:cs="Arial"/>
          <w:sz w:val="18"/>
        </w:rPr>
        <w:t xml:space="preserve"> SharePoint Server 2013 Standard SAL.</w:t>
      </w:r>
    </w:p>
    <w:p w14:paraId="68886A8A" w14:textId="77777777" w:rsidR="00793B92"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A8B" w14:textId="77777777" w:rsidR="009A4C7C" w:rsidRPr="00E62BCC" w:rsidRDefault="009A4C7C" w:rsidP="009A4C7C">
      <w:pPr>
        <w:pStyle w:val="PURProductName"/>
        <w:rPr>
          <w:rFonts w:eastAsia="Gulim" w:cs="Arial"/>
          <w:lang w:eastAsia="ko-KR"/>
        </w:rPr>
      </w:pPr>
      <w:bookmarkStart w:id="611" w:name="_Toc299519134"/>
      <w:bookmarkStart w:id="612" w:name="_Toc299531566"/>
      <w:bookmarkStart w:id="613" w:name="_Toc299531890"/>
      <w:bookmarkStart w:id="614" w:name="_Toc299957173"/>
      <w:bookmarkStart w:id="615" w:name="_Toc346536875"/>
      <w:bookmarkStart w:id="616" w:name="_Toc346895326"/>
      <w:bookmarkStart w:id="617" w:name="_Toc339280338"/>
      <w:bookmarkStart w:id="618" w:name="_Toc339280481"/>
      <w:bookmarkStart w:id="619" w:name="_Toc363552812"/>
      <w:bookmarkStart w:id="620" w:name="_Toc363552875"/>
      <w:bookmarkStart w:id="621" w:name="_Toc378682174"/>
      <w:bookmarkStart w:id="622" w:name="_Toc378682276"/>
      <w:bookmarkStart w:id="623" w:name="_Toc371268288"/>
      <w:bookmarkStart w:id="624" w:name="_Toc371268354"/>
      <w:bookmarkStart w:id="625" w:name="_Toc381961149"/>
      <w:bookmarkStart w:id="626" w:name="_Toc381961190"/>
      <w:r w:rsidRPr="00E62BCC">
        <w:rPr>
          <w:rFonts w:eastAsia="Gulim" w:cs="Arial"/>
          <w:lang w:eastAsia="ko-KR"/>
        </w:rPr>
        <w:t>Project 2013 Professional</w:t>
      </w:r>
      <w:bookmarkEnd w:id="611"/>
      <w:bookmarkEnd w:id="612"/>
      <w:bookmarkEnd w:id="613"/>
      <w:bookmarkEnd w:id="614"/>
      <w:bookmarkEnd w:id="615"/>
      <w:bookmarkEnd w:id="616"/>
      <w:bookmarkEnd w:id="617"/>
      <w:bookmarkEnd w:id="618"/>
      <w:bookmarkEnd w:id="619"/>
      <w:bookmarkEnd w:id="620"/>
      <w:bookmarkEnd w:id="621"/>
      <w:bookmarkEnd w:id="622"/>
      <w:bookmarkEnd w:id="623"/>
      <w:bookmarkEnd w:id="624"/>
      <w:bookmarkEnd w:id="625"/>
      <w:bookmarkEnd w:id="626"/>
      <w:r w:rsidRPr="00E62BCC">
        <w:rPr>
          <w:rFonts w:eastAsia="Gulim" w:cs="Arial"/>
          <w:lang w:eastAsia="ko-KR"/>
        </w:rPr>
        <w:t xml:space="preserve"> </w:t>
      </w:r>
      <w:r w:rsidRPr="00E62BCC">
        <w:rPr>
          <w:rFonts w:eastAsia="Gulim" w:cs="Arial"/>
        </w:rPr>
        <w:fldChar w:fldCharType="begin"/>
      </w:r>
      <w:r w:rsidRPr="00E62BCC">
        <w:rPr>
          <w:rFonts w:eastAsia="Gulim" w:cs="Arial"/>
          <w:lang w:eastAsia="ko-KR"/>
        </w:rPr>
        <w:instrText>XE "Project 2013 Professional"</w:instrText>
      </w:r>
      <w:r w:rsidRPr="00E62BCC">
        <w:rPr>
          <w:rFonts w:eastAsia="Gulim" w:cs="Arial"/>
        </w:rPr>
        <w:fldChar w:fldCharType="end"/>
      </w:r>
    </w:p>
    <w:p w14:paraId="68886A8C"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3A0C05" w14:paraId="68886A8F" w14:textId="77777777" w:rsidTr="00B123AD">
        <w:trPr>
          <w:gridBefore w:val="1"/>
          <w:wBefore w:w="49" w:type="pct"/>
        </w:trPr>
        <w:tc>
          <w:tcPr>
            <w:tcW w:w="2453" w:type="pct"/>
            <w:tcBorders>
              <w:top w:val="single" w:sz="4" w:space="0" w:color="auto"/>
              <w:bottom w:val="nil"/>
            </w:tcBorders>
          </w:tcPr>
          <w:p w14:paraId="68886A8D" w14:textId="77777777" w:rsidR="00831C1F" w:rsidRPr="003A0C05" w:rsidRDefault="00831C1F"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499" w:type="pct"/>
            <w:tcBorders>
              <w:top w:val="single" w:sz="4" w:space="0" w:color="auto"/>
              <w:bottom w:val="nil"/>
            </w:tcBorders>
          </w:tcPr>
          <w:p w14:paraId="68886A8E" w14:textId="77777777" w:rsidR="00831C1F" w:rsidRPr="003A0C05" w:rsidRDefault="000914BD" w:rsidP="0026184E">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r w:rsidRPr="003A0C05">
              <w:rPr>
                <w:rFonts w:eastAsia="Gulim" w:cs="Arial"/>
                <w:lang w:eastAsia="ko-KR"/>
              </w:rPr>
              <w:t xml:space="preserve"> </w:t>
            </w:r>
          </w:p>
        </w:tc>
      </w:tr>
      <w:tr w:rsidR="009A4C7C" w:rsidRPr="003A0C05" w14:paraId="68886A92" w14:textId="77777777" w:rsidTr="00B123AD">
        <w:trPr>
          <w:gridBefore w:val="1"/>
          <w:wBefore w:w="49" w:type="pct"/>
        </w:trPr>
        <w:tc>
          <w:tcPr>
            <w:tcW w:w="2453" w:type="pct"/>
            <w:tcBorders>
              <w:top w:val="nil"/>
            </w:tcBorders>
          </w:tcPr>
          <w:p w14:paraId="68886A90" w14:textId="77777777" w:rsidR="009A4C7C" w:rsidRPr="003A0C05" w:rsidRDefault="009A4C7C"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499" w:type="pct"/>
            <w:tcBorders>
              <w:top w:val="nil"/>
            </w:tcBorders>
          </w:tcPr>
          <w:p w14:paraId="68886A91" w14:textId="77777777" w:rsidR="009A4C7C" w:rsidRPr="003A0C05" w:rsidRDefault="003B0799"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9A4C7C" w:rsidRPr="00E62BCC" w14:paraId="68886A94" w14:textId="77777777" w:rsidTr="00B123AD">
        <w:tblPrEx>
          <w:tblBorders>
            <w:top w:val="none" w:sz="0" w:space="0" w:color="auto"/>
            <w:bottom w:val="none" w:sz="0" w:space="0" w:color="auto"/>
          </w:tblBorders>
        </w:tblPrEx>
        <w:tc>
          <w:tcPr>
            <w:tcW w:w="5000" w:type="pct"/>
            <w:gridSpan w:val="3"/>
            <w:shd w:val="clear" w:color="auto" w:fill="E5EEF7"/>
          </w:tcPr>
          <w:p w14:paraId="68886A93"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9A4C7C" w:rsidRPr="00E62BCC" w14:paraId="68886A97" w14:textId="77777777" w:rsidTr="00B123AD">
        <w:tblPrEx>
          <w:tblBorders>
            <w:top w:val="none" w:sz="0" w:space="0" w:color="auto"/>
            <w:bottom w:val="none" w:sz="0" w:space="0" w:color="auto"/>
          </w:tblBorders>
        </w:tblPrEx>
        <w:tc>
          <w:tcPr>
            <w:tcW w:w="5000" w:type="pct"/>
            <w:gridSpan w:val="3"/>
          </w:tcPr>
          <w:p w14:paraId="68886A95" w14:textId="77777777" w:rsidR="009A4C7C" w:rsidRPr="00E62BCC" w:rsidRDefault="00BB41EF"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A96" w14:textId="77777777" w:rsidR="009A4C7C" w:rsidRPr="00E62BCC" w:rsidRDefault="00543F5C" w:rsidP="00BD14CB">
            <w:pPr>
              <w:pStyle w:val="PURBullet-Indented"/>
              <w:rPr>
                <w:rFonts w:eastAsia="Gulim" w:cs="Arial"/>
                <w:b/>
                <w:bCs/>
              </w:rPr>
            </w:pPr>
            <w:r w:rsidRPr="00E62BCC">
              <w:rPr>
                <w:rFonts w:eastAsia="Gulim" w:cs="Arial"/>
              </w:rPr>
              <w:t>Project 2013 Professional SAL</w:t>
            </w:r>
          </w:p>
        </w:tc>
      </w:tr>
    </w:tbl>
    <w:p w14:paraId="68886A98" w14:textId="77777777" w:rsidR="00B93CE6" w:rsidRDefault="00B93CE6" w:rsidP="00B93CE6">
      <w:pPr>
        <w:pStyle w:val="PURADDITIONALTERMSHEADERMB"/>
        <w:pBdr>
          <w:top w:val="none" w:sz="0" w:space="0" w:color="auto"/>
          <w:left w:val="none" w:sz="0" w:space="0" w:color="auto"/>
          <w:bottom w:val="none" w:sz="0" w:space="0" w:color="auto"/>
          <w:right w:val="none" w:sz="0" w:space="0" w:color="auto"/>
        </w:pBdr>
        <w:shd w:val="clear" w:color="auto" w:fill="auto"/>
        <w:rPr>
          <w:rFonts w:eastAsia="Gulim" w:cs="Arial"/>
        </w:rPr>
      </w:pPr>
    </w:p>
    <w:p w14:paraId="68886A99" w14:textId="77777777" w:rsidR="009A4C7C" w:rsidRPr="00E62BCC" w:rsidRDefault="009A4C7C" w:rsidP="0085206E">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A9A" w14:textId="77777777" w:rsidR="00D66020" w:rsidRPr="00E62BCC" w:rsidRDefault="00D66020" w:rsidP="00D66020">
      <w:pPr>
        <w:pStyle w:val="PURBlueStrong"/>
        <w:rPr>
          <w:rFonts w:eastAsia="Gulim" w:cs="Arial"/>
        </w:rPr>
      </w:pPr>
      <w:r w:rsidRPr="00E62BCC">
        <w:rPr>
          <w:rFonts w:eastAsia="Gulim" w:cs="Arial"/>
        </w:rPr>
        <w:t>Complimentary Project Server SAL:</w:t>
      </w:r>
    </w:p>
    <w:p w14:paraId="68886A9B" w14:textId="77777777" w:rsidR="00D66020" w:rsidRPr="00E62BCC" w:rsidRDefault="00CF7CA6" w:rsidP="00D66020">
      <w:pPr>
        <w:pStyle w:val="PURBody-Indented"/>
        <w:rPr>
          <w:rFonts w:eastAsia="Gulim" w:cs="Arial"/>
        </w:rPr>
      </w:pPr>
      <w:r w:rsidRPr="00E62BCC">
        <w:rPr>
          <w:rFonts w:eastAsia="Gulim" w:cs="Arial"/>
        </w:rPr>
        <w:t>Project Professional 2013</w:t>
      </w:r>
      <w:r w:rsidRPr="00E62BCC">
        <w:rPr>
          <w:rFonts w:eastAsia="Gulim" w:cs="Arial"/>
        </w:rPr>
        <w:t>용</w:t>
      </w:r>
      <w:r w:rsidRPr="00E62BCC">
        <w:rPr>
          <w:rFonts w:eastAsia="Gulim" w:cs="Arial"/>
        </w:rPr>
        <w:t xml:space="preserve"> </w:t>
      </w:r>
      <w:r w:rsidRPr="00E62BCC">
        <w:rPr>
          <w:rFonts w:eastAsia="Gulim" w:cs="Arial"/>
        </w:rPr>
        <w:t>라이선스를</w:t>
      </w:r>
      <w:r w:rsidRPr="00E62BCC">
        <w:rPr>
          <w:rFonts w:eastAsia="Gulim" w:cs="Arial"/>
        </w:rPr>
        <w:t xml:space="preserve"> </w:t>
      </w:r>
      <w:r w:rsidRPr="00E62BCC">
        <w:rPr>
          <w:rFonts w:eastAsia="Gulim" w:cs="Arial"/>
        </w:rPr>
        <w:t>취득하면</w:t>
      </w:r>
      <w:r w:rsidRPr="00E62BCC">
        <w:rPr>
          <w:rFonts w:eastAsia="Gulim" w:cs="Arial"/>
        </w:rPr>
        <w:t xml:space="preserve"> Project Server 2013 Device SAL </w:t>
      </w:r>
      <w:r w:rsidRPr="00E62BCC">
        <w:rPr>
          <w:rFonts w:eastAsia="Gulim" w:cs="Arial"/>
        </w:rPr>
        <w:t>하나를</w:t>
      </w:r>
      <w:r w:rsidRPr="00E62BCC">
        <w:rPr>
          <w:rFonts w:eastAsia="Gulim" w:cs="Arial"/>
        </w:rPr>
        <w:t xml:space="preserve"> </w:t>
      </w:r>
      <w:r w:rsidRPr="00E62BCC">
        <w:rPr>
          <w:rFonts w:eastAsia="Gulim" w:cs="Arial"/>
        </w:rPr>
        <w:t>보유한</w:t>
      </w:r>
      <w:r w:rsidRPr="00E62BCC">
        <w:rPr>
          <w:rFonts w:eastAsia="Gulim" w:cs="Arial"/>
        </w:rPr>
        <w:t xml:space="preserve"> </w:t>
      </w:r>
      <w:r w:rsidRPr="00E62BCC">
        <w:rPr>
          <w:rFonts w:eastAsia="Gulim" w:cs="Arial"/>
        </w:rPr>
        <w:t>것으로</w:t>
      </w:r>
      <w:r w:rsidRPr="00E62BCC">
        <w:rPr>
          <w:rFonts w:eastAsia="Gulim" w:cs="Arial"/>
        </w:rPr>
        <w:t xml:space="preserve"> </w:t>
      </w:r>
      <w:r w:rsidRPr="00E62BCC">
        <w:rPr>
          <w:rFonts w:eastAsia="Gulim" w:cs="Arial"/>
        </w:rPr>
        <w:t>간주됩니다</w:t>
      </w:r>
      <w:r w:rsidRPr="00E62BCC">
        <w:rPr>
          <w:rFonts w:eastAsia="Gulim" w:cs="Arial"/>
        </w:rPr>
        <w:t>.</w:t>
      </w:r>
    </w:p>
    <w:p w14:paraId="68886A9C" w14:textId="77777777" w:rsidR="009A4C7C" w:rsidRPr="00E62BCC" w:rsidRDefault="00AD3685" w:rsidP="00CD6E9D">
      <w:pPr>
        <w:pStyle w:val="PURBreadcrumb"/>
        <w:keepNext w:val="0"/>
        <w:rPr>
          <w:rFonts w:eastAsia="Gulim" w:cs="Arial"/>
        </w:rPr>
      </w:pPr>
      <w:hyperlink w:anchor="TOC" w:history="1">
        <w:r w:rsidR="00E637CB" w:rsidRPr="00E62BCC">
          <w:rPr>
            <w:rStyle w:val="Hyperlink"/>
            <w:rFonts w:eastAsia="Gulim" w:cs="Arial"/>
            <w:sz w:val="16"/>
          </w:rPr>
          <w:t>목차</w:t>
        </w:r>
      </w:hyperlink>
      <w:r w:rsidR="00E637CB" w:rsidRPr="00E62BCC">
        <w:rPr>
          <w:rFonts w:eastAsia="Gulim" w:cs="Arial"/>
        </w:rPr>
        <w:t xml:space="preserve"> / </w:t>
      </w:r>
      <w:hyperlink w:anchor="UniversalTerms" w:history="1">
        <w:r w:rsidR="00E637CB" w:rsidRPr="00E62BCC">
          <w:rPr>
            <w:rStyle w:val="Hyperlink"/>
            <w:rFonts w:eastAsia="Gulim" w:cs="Arial"/>
            <w:sz w:val="16"/>
          </w:rPr>
          <w:t>공통</w:t>
        </w:r>
        <w:r w:rsidR="00E637CB" w:rsidRPr="00E62BCC">
          <w:rPr>
            <w:rStyle w:val="Hyperlink"/>
            <w:rFonts w:eastAsia="Gulim" w:cs="Arial"/>
            <w:sz w:val="16"/>
          </w:rPr>
          <w:t xml:space="preserve"> </w:t>
        </w:r>
        <w:r w:rsidR="00E637CB" w:rsidRPr="00E62BCC">
          <w:rPr>
            <w:rStyle w:val="Hyperlink"/>
            <w:rFonts w:eastAsia="Gulim" w:cs="Arial"/>
            <w:sz w:val="16"/>
          </w:rPr>
          <w:t>라이선스</w:t>
        </w:r>
        <w:r w:rsidR="00E637CB" w:rsidRPr="00E62BCC">
          <w:rPr>
            <w:rStyle w:val="Hyperlink"/>
            <w:rFonts w:eastAsia="Gulim" w:cs="Arial"/>
            <w:sz w:val="16"/>
          </w:rPr>
          <w:t xml:space="preserve"> </w:t>
        </w:r>
        <w:r w:rsidR="00E637CB" w:rsidRPr="00E62BCC">
          <w:rPr>
            <w:rStyle w:val="Hyperlink"/>
            <w:rFonts w:eastAsia="Gulim" w:cs="Arial"/>
            <w:sz w:val="16"/>
          </w:rPr>
          <w:t>조건</w:t>
        </w:r>
      </w:hyperlink>
    </w:p>
    <w:p w14:paraId="68886A9D" w14:textId="77777777" w:rsidR="004A7326" w:rsidRPr="00E62BCC" w:rsidRDefault="004A7326" w:rsidP="004A7326">
      <w:pPr>
        <w:pStyle w:val="PURProductName"/>
        <w:rPr>
          <w:rFonts w:eastAsia="Gulim" w:cs="Arial"/>
        </w:rPr>
      </w:pPr>
      <w:bookmarkStart w:id="627" w:name="_Toc299519136"/>
      <w:bookmarkStart w:id="628" w:name="_Toc299531568"/>
      <w:bookmarkStart w:id="629" w:name="_Toc299531892"/>
      <w:bookmarkStart w:id="630" w:name="_Toc299957175"/>
      <w:bookmarkStart w:id="631" w:name="_Toc346536876"/>
      <w:bookmarkStart w:id="632" w:name="_Toc346895327"/>
      <w:bookmarkStart w:id="633" w:name="_Toc339280339"/>
      <w:bookmarkStart w:id="634" w:name="_Toc339280482"/>
      <w:bookmarkStart w:id="635" w:name="_Toc363552813"/>
      <w:bookmarkStart w:id="636" w:name="_Toc363552876"/>
      <w:bookmarkStart w:id="637" w:name="_Toc378682175"/>
      <w:bookmarkStart w:id="638" w:name="_Toc378682277"/>
      <w:bookmarkStart w:id="639" w:name="_Toc371268289"/>
      <w:bookmarkStart w:id="640" w:name="_Toc371268355"/>
      <w:bookmarkStart w:id="641" w:name="_Toc381961150"/>
      <w:bookmarkStart w:id="642" w:name="_Toc381961191"/>
      <w:bookmarkStart w:id="643" w:name="_Toc299519135"/>
      <w:bookmarkStart w:id="644" w:name="_Toc299531567"/>
      <w:bookmarkStart w:id="645" w:name="_Toc299531891"/>
      <w:bookmarkStart w:id="646" w:name="_Toc299957174"/>
      <w:r w:rsidRPr="00E62BCC">
        <w:rPr>
          <w:rFonts w:eastAsia="Gulim" w:cs="Arial"/>
        </w:rPr>
        <w:t>Project 2013 Standard</w:t>
      </w:r>
      <w:bookmarkEnd w:id="627"/>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bookmarkEnd w:id="642"/>
      <w:r w:rsidRPr="00E62BCC">
        <w:rPr>
          <w:rFonts w:eastAsia="Gulim" w:cs="Arial"/>
        </w:rPr>
        <w:t xml:space="preserve"> </w:t>
      </w:r>
      <w:r w:rsidRPr="00E62BCC">
        <w:rPr>
          <w:rFonts w:eastAsia="Gulim" w:cs="Arial"/>
        </w:rPr>
        <w:fldChar w:fldCharType="begin"/>
      </w:r>
      <w:r w:rsidRPr="00E62BCC">
        <w:rPr>
          <w:rFonts w:eastAsia="Gulim" w:cs="Arial"/>
        </w:rPr>
        <w:instrText>XE "Project 2013 Standard"</w:instrText>
      </w:r>
      <w:r w:rsidRPr="00E62BCC">
        <w:rPr>
          <w:rFonts w:eastAsia="Gulim" w:cs="Arial"/>
        </w:rPr>
        <w:fldChar w:fldCharType="end"/>
      </w:r>
    </w:p>
    <w:p w14:paraId="68886A9E" w14:textId="77777777" w:rsidR="004A7326" w:rsidRPr="00E62BCC" w:rsidRDefault="004A7326" w:rsidP="004A7326">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3A0C05" w14:paraId="68886AA1" w14:textId="77777777" w:rsidTr="003D33E5">
        <w:tc>
          <w:tcPr>
            <w:tcW w:w="2301" w:type="pct"/>
            <w:tcBorders>
              <w:top w:val="single" w:sz="4" w:space="0" w:color="auto"/>
              <w:bottom w:val="nil"/>
            </w:tcBorders>
          </w:tcPr>
          <w:p w14:paraId="68886A9F" w14:textId="77777777" w:rsidR="004A7326" w:rsidRPr="003A0C05" w:rsidRDefault="004A7326" w:rsidP="005F6596">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699" w:type="pct"/>
            <w:tcBorders>
              <w:top w:val="single" w:sz="4" w:space="0" w:color="auto"/>
              <w:bottom w:val="nil"/>
            </w:tcBorders>
          </w:tcPr>
          <w:p w14:paraId="68886AA0" w14:textId="77777777" w:rsidR="004A7326" w:rsidRPr="003A0C05" w:rsidRDefault="004A7326" w:rsidP="0026184E">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4A7326" w:rsidRPr="003A0C05" w14:paraId="68886AA4" w14:textId="77777777" w:rsidTr="003D33E5">
        <w:tc>
          <w:tcPr>
            <w:tcW w:w="2301" w:type="pct"/>
            <w:tcBorders>
              <w:top w:val="nil"/>
            </w:tcBorders>
          </w:tcPr>
          <w:p w14:paraId="68886AA2" w14:textId="77777777" w:rsidR="004A7326" w:rsidRPr="003A0C05" w:rsidRDefault="004A7326" w:rsidP="005F6596">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699" w:type="pct"/>
            <w:tcBorders>
              <w:top w:val="nil"/>
            </w:tcBorders>
          </w:tcPr>
          <w:p w14:paraId="68886AA3" w14:textId="77777777" w:rsidR="004A7326" w:rsidRPr="003A0C05" w:rsidRDefault="003B0799" w:rsidP="005F6596">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 xml:space="preserve">: </w:t>
            </w:r>
            <w:r w:rsidRPr="003A0C05">
              <w:rPr>
                <w:rFonts w:eastAsia="Gulim" w:cs="Arial"/>
                <w:b/>
                <w:lang w:eastAsia="ko-KR"/>
              </w:rPr>
              <w:t>있음</w:t>
            </w:r>
          </w:p>
        </w:tc>
      </w:tr>
      <w:tr w:rsidR="004A7326" w:rsidRPr="00E62BCC" w14:paraId="68886AA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AA5" w14:textId="77777777" w:rsidR="004A7326" w:rsidRPr="00E62BCC" w:rsidRDefault="004A7326" w:rsidP="005F6596">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4A7326" w:rsidRPr="00E62BCC" w14:paraId="68886AA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8886AA7" w14:textId="77777777" w:rsidR="004A7326" w:rsidRPr="00E62BCC" w:rsidRDefault="004A7326" w:rsidP="005F6596">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AA8" w14:textId="77777777" w:rsidR="004A7326" w:rsidRPr="00E62BCC" w:rsidRDefault="004A7326" w:rsidP="00BD14CB">
            <w:pPr>
              <w:pStyle w:val="PURBullet-Indented"/>
              <w:rPr>
                <w:rFonts w:eastAsia="Gulim" w:cs="Arial"/>
                <w:b/>
                <w:bCs/>
              </w:rPr>
            </w:pPr>
            <w:r w:rsidRPr="00E62BCC">
              <w:rPr>
                <w:rFonts w:eastAsia="Gulim" w:cs="Arial"/>
              </w:rPr>
              <w:t>Project 2013 Standard SAL</w:t>
            </w:r>
          </w:p>
        </w:tc>
      </w:tr>
    </w:tbl>
    <w:bookmarkStart w:id="647" w:name="_Toc346536877"/>
    <w:bookmarkStart w:id="648" w:name="_Toc346895328"/>
    <w:bookmarkStart w:id="649" w:name="_Toc339280340"/>
    <w:bookmarkStart w:id="650" w:name="_Toc339280483"/>
    <w:bookmarkStart w:id="651" w:name="_Toc363552814"/>
    <w:bookmarkStart w:id="652" w:name="_Toc363552877"/>
    <w:bookmarkStart w:id="653" w:name="_Toc378682176"/>
    <w:bookmarkStart w:id="654" w:name="_Toc378682278"/>
    <w:p w14:paraId="68886AAA" w14:textId="77777777" w:rsidR="00204150" w:rsidRPr="00E62BCC" w:rsidRDefault="00E637CB" w:rsidP="00CD6E9D">
      <w:pPr>
        <w:pStyle w:val="PURBody-Indented"/>
        <w:keepLines/>
        <w:ind w:left="274"/>
        <w:jc w:val="right"/>
        <w:rPr>
          <w:rFonts w:eastAsia="Gulim" w:cs="Arial"/>
        </w:rPr>
      </w:pPr>
      <w:r>
        <w:fldChar w:fldCharType="begin"/>
      </w:r>
      <w:r>
        <w:instrText>HYPERLINK  \l "TOC"</w:instrText>
      </w:r>
      <w:r>
        <w:fldChar w:fldCharType="separate"/>
      </w:r>
      <w:r w:rsidRPr="00E62BCC">
        <w:rPr>
          <w:rStyle w:val="Hyperlink"/>
          <w:rFonts w:eastAsia="Gulim" w:cs="Arial"/>
          <w:sz w:val="16"/>
        </w:rPr>
        <w:t>목차</w:t>
      </w:r>
      <w:r>
        <w:rPr>
          <w:rStyle w:val="Hyperlink"/>
          <w:rFonts w:eastAsia="Gulim" w:cs="Arial"/>
          <w:sz w:val="16"/>
        </w:rPr>
        <w:fldChar w:fldCharType="end"/>
      </w:r>
      <w:r w:rsidRPr="00E62BCC">
        <w:rPr>
          <w:rFonts w:eastAsia="Gulim" w:cs="Arial"/>
        </w:rPr>
        <w:t xml:space="preserve"> / </w:t>
      </w:r>
      <w:hyperlink w:anchor="UniversalTerms" w:history="1">
        <w:r w:rsidRPr="00E62BCC">
          <w:rPr>
            <w:rStyle w:val="Hyperlink"/>
            <w:rFonts w:eastAsia="Gulim" w:cs="Arial"/>
            <w:sz w:val="16"/>
          </w:rPr>
          <w:t>공통</w:t>
        </w:r>
        <w:r w:rsidRPr="00E62BCC">
          <w:rPr>
            <w:rStyle w:val="Hyperlink"/>
            <w:rFonts w:eastAsia="Gulim" w:cs="Arial"/>
            <w:sz w:val="16"/>
          </w:rPr>
          <w:t xml:space="preserve"> </w:t>
        </w:r>
        <w:r w:rsidRPr="00E62BCC">
          <w:rPr>
            <w:rStyle w:val="Hyperlink"/>
            <w:rFonts w:eastAsia="Gulim" w:cs="Arial"/>
            <w:sz w:val="16"/>
          </w:rPr>
          <w:t>라이선스</w:t>
        </w:r>
        <w:r w:rsidRPr="00E62BCC">
          <w:rPr>
            <w:rStyle w:val="Hyperlink"/>
            <w:rFonts w:eastAsia="Gulim" w:cs="Arial"/>
            <w:sz w:val="16"/>
          </w:rPr>
          <w:t xml:space="preserve"> </w:t>
        </w:r>
        <w:r w:rsidRPr="00E62BCC">
          <w:rPr>
            <w:rStyle w:val="Hyperlink"/>
            <w:rFonts w:eastAsia="Gulim" w:cs="Arial"/>
            <w:sz w:val="16"/>
          </w:rPr>
          <w:t>조건</w:t>
        </w:r>
      </w:hyperlink>
    </w:p>
    <w:p w14:paraId="68886AAB" w14:textId="77777777" w:rsidR="009A4C7C" w:rsidRPr="00E62BCC" w:rsidRDefault="009A4C7C" w:rsidP="009A4C7C">
      <w:pPr>
        <w:pStyle w:val="PURProductName"/>
        <w:rPr>
          <w:rFonts w:eastAsia="Gulim" w:cs="Arial"/>
        </w:rPr>
      </w:pPr>
      <w:bookmarkStart w:id="655" w:name="_Toc371268290"/>
      <w:bookmarkStart w:id="656" w:name="_Toc371268356"/>
      <w:bookmarkStart w:id="657" w:name="_Toc381961151"/>
      <w:bookmarkStart w:id="658" w:name="_Toc381961192"/>
      <w:r w:rsidRPr="00E62BCC">
        <w:rPr>
          <w:rFonts w:eastAsia="Gulim" w:cs="Arial"/>
        </w:rPr>
        <w:t xml:space="preserve">Project Server </w:t>
      </w:r>
      <w:bookmarkEnd w:id="643"/>
      <w:bookmarkEnd w:id="644"/>
      <w:bookmarkEnd w:id="645"/>
      <w:bookmarkEnd w:id="646"/>
      <w:r w:rsidRPr="00E62BCC">
        <w:rPr>
          <w:rFonts w:eastAsia="Gulim" w:cs="Arial"/>
        </w:rPr>
        <w:t>2013</w:t>
      </w:r>
      <w:bookmarkEnd w:id="647"/>
      <w:bookmarkEnd w:id="648"/>
      <w:bookmarkEnd w:id="649"/>
      <w:bookmarkEnd w:id="650"/>
      <w:bookmarkEnd w:id="651"/>
      <w:bookmarkEnd w:id="652"/>
      <w:bookmarkEnd w:id="653"/>
      <w:bookmarkEnd w:id="654"/>
      <w:bookmarkEnd w:id="655"/>
      <w:bookmarkEnd w:id="656"/>
      <w:bookmarkEnd w:id="657"/>
      <w:bookmarkEnd w:id="658"/>
      <w:r w:rsidRPr="00E62BCC">
        <w:rPr>
          <w:rFonts w:eastAsia="Gulim" w:cs="Arial"/>
        </w:rPr>
        <w:fldChar w:fldCharType="begin"/>
      </w:r>
      <w:r w:rsidRPr="00E62BCC">
        <w:rPr>
          <w:rFonts w:eastAsia="Gulim" w:cs="Arial"/>
        </w:rPr>
        <w:instrText>XE "Project Server 2013"</w:instrText>
      </w:r>
      <w:r w:rsidRPr="00E62BCC">
        <w:rPr>
          <w:rFonts w:eastAsia="Gulim" w:cs="Arial"/>
        </w:rPr>
        <w:fldChar w:fldCharType="end"/>
      </w:r>
    </w:p>
    <w:p w14:paraId="68886AAC"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RPr="003A0C05" w14:paraId="68886AAF" w14:textId="77777777" w:rsidTr="003D33E5">
        <w:tc>
          <w:tcPr>
            <w:tcW w:w="2477" w:type="pct"/>
            <w:tcBorders>
              <w:top w:val="single" w:sz="4" w:space="0" w:color="auto"/>
              <w:bottom w:val="nil"/>
            </w:tcBorders>
          </w:tcPr>
          <w:p w14:paraId="68886AAD" w14:textId="77777777" w:rsidR="00D14C97" w:rsidRPr="003A0C05" w:rsidRDefault="00D14C97" w:rsidP="00893CE7">
            <w:pPr>
              <w:pStyle w:val="PURLMSH"/>
              <w:rPr>
                <w:rFonts w:eastAsia="Gulim" w:cs="Arial"/>
                <w:lang w:eastAsia="ko-KR"/>
              </w:rPr>
            </w:pPr>
            <w:r w:rsidRPr="003A0C05">
              <w:rPr>
                <w:rFonts w:eastAsia="Gulim" w:cs="Arial"/>
                <w:lang w:eastAsia="ko-KR"/>
              </w:rPr>
              <w:lastRenderedPageBreak/>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23" w:type="pct"/>
            <w:tcBorders>
              <w:top w:val="single" w:sz="4" w:space="0" w:color="auto"/>
              <w:bottom w:val="nil"/>
            </w:tcBorders>
          </w:tcPr>
          <w:p w14:paraId="68886AAE" w14:textId="77777777" w:rsidR="00D14C97" w:rsidRPr="003A0C05" w:rsidRDefault="004F154D" w:rsidP="00A141F4">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r w:rsidRPr="003A0C05">
              <w:rPr>
                <w:rFonts w:eastAsia="Gulim" w:cs="Arial"/>
                <w:b/>
              </w:rPr>
              <w:t xml:space="preserve"> </w:t>
            </w:r>
          </w:p>
        </w:tc>
      </w:tr>
      <w:tr w:rsidR="009A4C7C" w:rsidRPr="003A0C05" w14:paraId="68886AB2" w14:textId="77777777" w:rsidTr="003D33E5">
        <w:tc>
          <w:tcPr>
            <w:tcW w:w="2477" w:type="pct"/>
            <w:tcBorders>
              <w:top w:val="nil"/>
            </w:tcBorders>
          </w:tcPr>
          <w:p w14:paraId="68886AB0" w14:textId="77777777" w:rsidR="009A4C7C" w:rsidRPr="003A0C05" w:rsidRDefault="009A4C7C"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Borders>
              <w:top w:val="nil"/>
            </w:tcBorders>
          </w:tcPr>
          <w:p w14:paraId="68886AB1" w14:textId="77777777" w:rsidR="009A4C7C" w:rsidRPr="003A0C05" w:rsidRDefault="003B0799" w:rsidP="0007307B">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07307B">
              <w:rPr>
                <w:rFonts w:eastAsia="Gulim" w:cs="Arial"/>
                <w:lang w:eastAsia="ko-KR"/>
              </w:rPr>
              <w:t> </w:t>
            </w:r>
            <w:r w:rsidRPr="003A0C05">
              <w:rPr>
                <w:rFonts w:eastAsia="Gulim" w:cs="Arial"/>
                <w:b/>
                <w:lang w:eastAsia="ko-KR"/>
              </w:rPr>
              <w:t>있음</w:t>
            </w:r>
          </w:p>
        </w:tc>
      </w:tr>
      <w:tr w:rsidR="009A4C7C" w:rsidRPr="00E62BCC" w14:paraId="68886AB4" w14:textId="77777777" w:rsidTr="00B123AD">
        <w:tblPrEx>
          <w:tblBorders>
            <w:top w:val="none" w:sz="0" w:space="0" w:color="auto"/>
            <w:bottom w:val="none" w:sz="0" w:space="0" w:color="auto"/>
          </w:tblBorders>
        </w:tblPrEx>
        <w:tc>
          <w:tcPr>
            <w:tcW w:w="5000" w:type="pct"/>
            <w:gridSpan w:val="2"/>
            <w:shd w:val="clear" w:color="auto" w:fill="E5EEF7"/>
          </w:tcPr>
          <w:p w14:paraId="68886AB3"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9A4C7C" w:rsidRPr="00E62BCC" w14:paraId="68886AB7" w14:textId="77777777" w:rsidTr="00B123AD">
        <w:tblPrEx>
          <w:tblBorders>
            <w:top w:val="none" w:sz="0" w:space="0" w:color="auto"/>
            <w:bottom w:val="none" w:sz="0" w:space="0" w:color="auto"/>
          </w:tblBorders>
        </w:tblPrEx>
        <w:tc>
          <w:tcPr>
            <w:tcW w:w="5000" w:type="pct"/>
            <w:gridSpan w:val="2"/>
          </w:tcPr>
          <w:p w14:paraId="68886AB5" w14:textId="77777777" w:rsidR="009A4C7C" w:rsidRPr="00E62BCC" w:rsidRDefault="00BB41EF"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AB6" w14:textId="77777777" w:rsidR="009A4C7C" w:rsidRPr="00E62BCC" w:rsidRDefault="009A4C7C" w:rsidP="00F44E81">
            <w:pPr>
              <w:pStyle w:val="PURBullet-Indented"/>
              <w:rPr>
                <w:rFonts w:eastAsia="Gulim" w:cs="Arial"/>
                <w:b/>
                <w:bCs/>
              </w:rPr>
            </w:pPr>
            <w:r w:rsidRPr="00E62BCC">
              <w:rPr>
                <w:rFonts w:eastAsia="Gulim" w:cs="Arial"/>
              </w:rPr>
              <w:t>Project Server 2013 SAL</w:t>
            </w:r>
          </w:p>
        </w:tc>
      </w:tr>
    </w:tbl>
    <w:bookmarkStart w:id="659" w:name="_Toc296854878"/>
    <w:bookmarkStart w:id="660" w:name="_Toc299519137"/>
    <w:bookmarkStart w:id="661" w:name="_Toc299531569"/>
    <w:bookmarkStart w:id="662" w:name="_Toc299531893"/>
    <w:bookmarkStart w:id="663" w:name="_Toc299957176"/>
    <w:p w14:paraId="68886AB8" w14:textId="77777777" w:rsidR="000C3222" w:rsidRPr="00E62BCC" w:rsidRDefault="00E637CB" w:rsidP="00CD6E9D">
      <w:pPr>
        <w:pStyle w:val="PURBody-Indented"/>
        <w:keepLines/>
        <w:ind w:left="274"/>
        <w:jc w:val="right"/>
        <w:rPr>
          <w:rFonts w:eastAsia="Gulim" w:cs="Arial"/>
        </w:rPr>
      </w:pPr>
      <w:r>
        <w:fldChar w:fldCharType="begin"/>
      </w:r>
      <w:r>
        <w:instrText>HYPERLINK  \l "TOC"</w:instrText>
      </w:r>
      <w:r>
        <w:fldChar w:fldCharType="separate"/>
      </w:r>
      <w:r w:rsidRPr="00E62BCC">
        <w:rPr>
          <w:rStyle w:val="Hyperlink"/>
          <w:rFonts w:eastAsia="Gulim" w:cs="Arial"/>
          <w:sz w:val="16"/>
        </w:rPr>
        <w:t>목차</w:t>
      </w:r>
      <w:r>
        <w:rPr>
          <w:rStyle w:val="Hyperlink"/>
          <w:rFonts w:eastAsia="Gulim" w:cs="Arial"/>
          <w:sz w:val="16"/>
        </w:rPr>
        <w:fldChar w:fldCharType="end"/>
      </w:r>
      <w:r w:rsidRPr="00E62BCC">
        <w:rPr>
          <w:rFonts w:eastAsia="Gulim" w:cs="Arial"/>
        </w:rPr>
        <w:t xml:space="preserve"> / </w:t>
      </w:r>
      <w:hyperlink w:anchor="UniversalTerms" w:history="1">
        <w:r w:rsidRPr="00E62BCC">
          <w:rPr>
            <w:rStyle w:val="Hyperlink"/>
            <w:rFonts w:eastAsia="Gulim" w:cs="Arial"/>
            <w:sz w:val="16"/>
          </w:rPr>
          <w:t>공통</w:t>
        </w:r>
        <w:r w:rsidRPr="00E62BCC">
          <w:rPr>
            <w:rStyle w:val="Hyperlink"/>
            <w:rFonts w:eastAsia="Gulim" w:cs="Arial"/>
            <w:sz w:val="16"/>
          </w:rPr>
          <w:t xml:space="preserve"> </w:t>
        </w:r>
        <w:r w:rsidRPr="00E62BCC">
          <w:rPr>
            <w:rStyle w:val="Hyperlink"/>
            <w:rFonts w:eastAsia="Gulim" w:cs="Arial"/>
            <w:sz w:val="16"/>
          </w:rPr>
          <w:t>라이선스</w:t>
        </w:r>
        <w:r w:rsidRPr="00E62BCC">
          <w:rPr>
            <w:rStyle w:val="Hyperlink"/>
            <w:rFonts w:eastAsia="Gulim" w:cs="Arial"/>
            <w:sz w:val="16"/>
          </w:rPr>
          <w:t xml:space="preserve"> </w:t>
        </w:r>
        <w:r w:rsidRPr="00E62BCC">
          <w:rPr>
            <w:rStyle w:val="Hyperlink"/>
            <w:rFonts w:eastAsia="Gulim" w:cs="Arial"/>
            <w:sz w:val="16"/>
          </w:rPr>
          <w:t>조건</w:t>
        </w:r>
      </w:hyperlink>
    </w:p>
    <w:p w14:paraId="68886AB9" w14:textId="77777777" w:rsidR="00531FC6" w:rsidRPr="00E62BCC" w:rsidRDefault="00531FC6" w:rsidP="001D1160">
      <w:pPr>
        <w:pStyle w:val="PURProductName"/>
        <w:rPr>
          <w:rFonts w:eastAsia="Gulim" w:cs="Arial"/>
        </w:rPr>
      </w:pPr>
      <w:bookmarkStart w:id="664" w:name="_Toc346536878"/>
      <w:bookmarkStart w:id="665" w:name="_Toc346895329"/>
      <w:bookmarkStart w:id="666" w:name="_Toc339280341"/>
      <w:bookmarkStart w:id="667" w:name="_Toc339280484"/>
      <w:bookmarkStart w:id="668" w:name="_Toc363552815"/>
      <w:bookmarkStart w:id="669" w:name="_Toc363552878"/>
      <w:bookmarkStart w:id="670" w:name="_Toc378682177"/>
      <w:bookmarkStart w:id="671" w:name="_Toc378682279"/>
      <w:bookmarkStart w:id="672" w:name="_Toc371268291"/>
      <w:bookmarkStart w:id="673" w:name="_Toc371268357"/>
      <w:bookmarkStart w:id="674" w:name="_Toc381961152"/>
      <w:bookmarkStart w:id="675" w:name="_Toc381961193"/>
      <w:r w:rsidRPr="00E62BCC">
        <w:rPr>
          <w:rFonts w:eastAsia="Gulim" w:cs="Arial"/>
        </w:rPr>
        <w:t xml:space="preserve">SharePoint Server </w:t>
      </w:r>
      <w:bookmarkEnd w:id="659"/>
      <w:bookmarkEnd w:id="660"/>
      <w:bookmarkEnd w:id="661"/>
      <w:bookmarkEnd w:id="662"/>
      <w:bookmarkEnd w:id="663"/>
      <w:r w:rsidRPr="00E62BCC">
        <w:rPr>
          <w:rFonts w:eastAsia="Gulim" w:cs="Arial"/>
        </w:rPr>
        <w:t>2013</w:t>
      </w:r>
      <w:bookmarkEnd w:id="664"/>
      <w:bookmarkEnd w:id="665"/>
      <w:bookmarkEnd w:id="666"/>
      <w:bookmarkEnd w:id="667"/>
      <w:bookmarkEnd w:id="668"/>
      <w:bookmarkEnd w:id="669"/>
      <w:bookmarkEnd w:id="670"/>
      <w:bookmarkEnd w:id="671"/>
      <w:bookmarkEnd w:id="672"/>
      <w:bookmarkEnd w:id="673"/>
      <w:bookmarkEnd w:id="674"/>
      <w:bookmarkEnd w:id="675"/>
      <w:r w:rsidRPr="00E62BCC">
        <w:rPr>
          <w:rFonts w:eastAsia="Gulim" w:cs="Arial"/>
        </w:rPr>
        <w:fldChar w:fldCharType="begin"/>
      </w:r>
      <w:r w:rsidRPr="00E62BCC">
        <w:rPr>
          <w:rFonts w:eastAsia="Gulim" w:cs="Arial"/>
        </w:rPr>
        <w:instrText>XE "SharePoint Server 2013"</w:instrText>
      </w:r>
      <w:r w:rsidRPr="00E62BCC">
        <w:rPr>
          <w:rFonts w:eastAsia="Gulim" w:cs="Arial"/>
        </w:rPr>
        <w:fldChar w:fldCharType="end"/>
      </w:r>
    </w:p>
    <w:p w14:paraId="68886ABA" w14:textId="77777777" w:rsidR="00531FC6" w:rsidRPr="00E62BCC" w:rsidRDefault="00531FC6" w:rsidP="00531FC6">
      <w:pPr>
        <w:spacing w:line="240" w:lineRule="exact"/>
        <w:rPr>
          <w:rFonts w:eastAsia="Gulim" w:cs="Arial"/>
          <w:lang w:eastAsia="ko-KR"/>
        </w:rPr>
      </w:pP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제품</w:t>
      </w:r>
      <w:r w:rsidRPr="00E62BCC">
        <w:rPr>
          <w:rFonts w:eastAsia="Gulim" w:cs="Arial"/>
          <w:color w:val="auto"/>
          <w:sz w:val="12"/>
          <w:lang w:eastAsia="ko-KR"/>
        </w:rPr>
        <w:t xml:space="preserve"> </w:t>
      </w:r>
      <w:r w:rsidRPr="00E62BCC">
        <w:rPr>
          <w:rFonts w:eastAsia="Gulim" w:cs="Arial"/>
          <w:color w:val="auto"/>
          <w:sz w:val="12"/>
          <w:lang w:eastAsia="ko-KR"/>
        </w:rPr>
        <w:t>사용</w:t>
      </w:r>
      <w:r w:rsidRPr="00E62BCC">
        <w:rPr>
          <w:rFonts w:eastAsia="Gulim" w:cs="Arial"/>
          <w:color w:val="auto"/>
          <w:sz w:val="12"/>
          <w:lang w:eastAsia="ko-KR"/>
        </w:rPr>
        <w:t xml:space="preserve"> </w:t>
      </w:r>
      <w:r w:rsidRPr="00E62BCC">
        <w:rPr>
          <w:rFonts w:eastAsia="Gulim" w:cs="Arial"/>
          <w:color w:val="auto"/>
          <w:sz w:val="12"/>
          <w:lang w:eastAsia="ko-KR"/>
        </w:rPr>
        <w:t>시</w:t>
      </w:r>
      <w:r w:rsidRPr="00E62BCC">
        <w:rPr>
          <w:rFonts w:eastAsia="Gulim" w:cs="Arial"/>
          <w:color w:val="auto"/>
          <w:sz w:val="12"/>
          <w:lang w:eastAsia="ko-KR"/>
        </w:rPr>
        <w:t xml:space="preserve"> </w:t>
      </w:r>
      <w:r w:rsidRPr="00E62BCC">
        <w:rPr>
          <w:rFonts w:eastAsia="Gulim" w:cs="Arial"/>
          <w:color w:val="auto"/>
          <w:sz w:val="12"/>
          <w:lang w:eastAsia="ko-KR"/>
        </w:rPr>
        <w:t>적용되는</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조건은</w:t>
      </w:r>
      <w:r w:rsidRPr="00E62BCC">
        <w:rPr>
          <w:rFonts w:eastAsia="Gulim" w:cs="Arial"/>
          <w:color w:val="auto"/>
          <w:sz w:val="12"/>
          <w:lang w:eastAsia="ko-KR"/>
        </w:rPr>
        <w:t xml:space="preserve"> </w:t>
      </w:r>
      <w:r w:rsidRPr="00E62BCC">
        <w:rPr>
          <w:rFonts w:eastAsia="Gulim" w:cs="Arial"/>
          <w:color w:val="auto"/>
          <w:sz w:val="12"/>
          <w:lang w:eastAsia="ko-KR"/>
        </w:rPr>
        <w:t>공통</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본</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모델의</w:t>
      </w:r>
      <w:r w:rsidRPr="00E62BCC">
        <w:rPr>
          <w:rFonts w:eastAsia="Gulim" w:cs="Arial"/>
          <w:color w:val="auto"/>
          <w:sz w:val="12"/>
          <w:lang w:eastAsia="ko-KR"/>
        </w:rPr>
        <w:t xml:space="preserve"> </w:t>
      </w:r>
      <w:r w:rsidRPr="00E62BCC">
        <w:rPr>
          <w:rFonts w:eastAsia="Gulim" w:cs="Arial"/>
          <w:color w:val="auto"/>
          <w:sz w:val="12"/>
          <w:lang w:eastAsia="ko-KR"/>
        </w:rPr>
        <w:t>일반</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w:t>
      </w:r>
      <w:r w:rsidRPr="00E62BCC">
        <w:rPr>
          <w:rFonts w:eastAsia="Gulim" w:cs="Arial"/>
          <w:color w:val="auto"/>
          <w:sz w:val="12"/>
          <w:lang w:eastAsia="ko-KR"/>
        </w:rPr>
        <w:t xml:space="preserve"> </w:t>
      </w:r>
      <w:r w:rsidRPr="00E62BCC">
        <w:rPr>
          <w:rFonts w:eastAsia="Gulim" w:cs="Arial"/>
          <w:color w:val="auto"/>
          <w:sz w:val="12"/>
          <w:lang w:eastAsia="ko-KR"/>
        </w:rPr>
        <w:t>및</w:t>
      </w:r>
      <w:r w:rsidRPr="00E62BCC">
        <w:rPr>
          <w:rFonts w:eastAsia="Gulim" w:cs="Arial"/>
          <w:color w:val="auto"/>
          <w:sz w:val="12"/>
          <w:lang w:eastAsia="ko-KR"/>
        </w:rPr>
        <w:t xml:space="preserve"> </w:t>
      </w:r>
      <w:r w:rsidRPr="00E62BCC">
        <w:rPr>
          <w:rFonts w:eastAsia="Gulim" w:cs="Arial"/>
          <w:color w:val="auto"/>
          <w:sz w:val="12"/>
          <w:lang w:eastAsia="ko-KR"/>
        </w:rPr>
        <w:t>다음의</w:t>
      </w:r>
      <w:r w:rsidRPr="00E62BCC">
        <w:rPr>
          <w:rFonts w:eastAsia="Gulim" w:cs="Arial"/>
          <w:color w:val="auto"/>
          <w:sz w:val="12"/>
          <w:lang w:eastAsia="ko-KR"/>
        </w:rPr>
        <w:t xml:space="preserve"> </w:t>
      </w:r>
      <w:r w:rsidRPr="00E62BCC">
        <w:rPr>
          <w:rFonts w:eastAsia="Gulim" w:cs="Arial"/>
          <w:color w:val="auto"/>
          <w:sz w:val="12"/>
          <w:lang w:eastAsia="ko-KR"/>
        </w:rPr>
        <w:t>제품별</w:t>
      </w:r>
      <w:r w:rsidRPr="00E62BCC">
        <w:rPr>
          <w:rFonts w:eastAsia="Gulim" w:cs="Arial"/>
          <w:color w:val="auto"/>
          <w:sz w:val="12"/>
          <w:lang w:eastAsia="ko-KR"/>
        </w:rPr>
        <w:t xml:space="preserve"> </w:t>
      </w:r>
      <w:r w:rsidRPr="00E62BCC">
        <w:rPr>
          <w:rFonts w:eastAsia="Gulim" w:cs="Arial"/>
          <w:color w:val="auto"/>
          <w:sz w:val="12"/>
          <w:lang w:eastAsia="ko-KR"/>
        </w:rPr>
        <w:t>라이선스</w:t>
      </w:r>
      <w:r w:rsidRPr="00E62BCC">
        <w:rPr>
          <w:rFonts w:eastAsia="Gulim" w:cs="Arial"/>
          <w:color w:val="auto"/>
          <w:sz w:val="12"/>
          <w:lang w:eastAsia="ko-KR"/>
        </w:rPr>
        <w:t xml:space="preserve"> </w:t>
      </w:r>
      <w:r w:rsidRPr="00E62BCC">
        <w:rPr>
          <w:rFonts w:eastAsia="Gulim" w:cs="Arial"/>
          <w:color w:val="auto"/>
          <w:sz w:val="12"/>
          <w:lang w:eastAsia="ko-KR"/>
        </w:rPr>
        <w:t>조건입니다</w:t>
      </w:r>
      <w:r w:rsidRPr="00E62BCC">
        <w:rPr>
          <w:rFonts w:eastAsia="Gulim" w:cs="Arial"/>
          <w:color w:val="auto"/>
          <w:sz w:val="12"/>
          <w:lang w:eastAsia="ko-KR"/>
        </w:rPr>
        <w:t>.</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B93CE6" w14:paraId="68886ABD" w14:textId="77777777" w:rsidTr="007331A1">
        <w:trPr>
          <w:gridAfter w:val="1"/>
          <w:wAfter w:w="6" w:type="pct"/>
          <w:cantSplit/>
          <w:trHeight w:val="220"/>
        </w:trPr>
        <w:tc>
          <w:tcPr>
            <w:tcW w:w="2474" w:type="pct"/>
            <w:gridSpan w:val="2"/>
            <w:tcBorders>
              <w:top w:val="single" w:sz="4" w:space="0" w:color="auto"/>
              <w:bottom w:val="nil"/>
            </w:tcBorders>
          </w:tcPr>
          <w:p w14:paraId="68886ABB" w14:textId="77777777" w:rsidR="007331A1" w:rsidRPr="00B93CE6" w:rsidRDefault="00531FC6" w:rsidP="007331A1">
            <w:pPr>
              <w:pStyle w:val="PURLicenseTerm"/>
              <w:rPr>
                <w:rFonts w:ascii="Arial Narrow" w:eastAsia="Gulim" w:hAnsi="Arial Narrow" w:cs="Arial"/>
                <w:color w:val="00467F"/>
                <w:sz w:val="18"/>
                <w:szCs w:val="18"/>
                <w:u w:val="single"/>
                <w:lang w:eastAsia="ko-KR"/>
              </w:rPr>
            </w:pPr>
            <w:r w:rsidRPr="00B93CE6">
              <w:rPr>
                <w:rFonts w:ascii="Arial Narrow" w:eastAsia="Gulim" w:hAnsi="Arial Narrow" w:cs="Arial"/>
                <w:color w:val="404040" w:themeColor="text1" w:themeTint="BF"/>
                <w:sz w:val="18"/>
                <w:szCs w:val="18"/>
                <w:lang w:eastAsia="ko-KR"/>
              </w:rPr>
              <w:t xml:space="preserve">SAL </w:t>
            </w:r>
            <w:r w:rsidRPr="00B93CE6">
              <w:rPr>
                <w:rFonts w:ascii="Arial Narrow" w:eastAsia="Gulim" w:hAnsi="Arial Narrow" w:cs="Arial"/>
                <w:color w:val="404040" w:themeColor="text1" w:themeTint="BF"/>
                <w:sz w:val="18"/>
                <w:szCs w:val="18"/>
                <w:lang w:eastAsia="ko-KR"/>
              </w:rPr>
              <w:t>일반</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조건의</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해당</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섹션</w:t>
            </w:r>
            <w:r w:rsidRPr="00B93CE6">
              <w:rPr>
                <w:rFonts w:ascii="Arial Narrow" w:eastAsia="Gulim" w:hAnsi="Arial Narrow" w:cs="Arial"/>
                <w:color w:val="404040" w:themeColor="text1" w:themeTint="BF"/>
                <w:sz w:val="18"/>
                <w:szCs w:val="18"/>
                <w:lang w:eastAsia="ko-KR"/>
              </w:rPr>
              <w:t xml:space="preserve">: </w:t>
            </w:r>
            <w:hyperlink w:anchor="SALTerms_Server" w:history="1">
              <w:r w:rsidRPr="00B93CE6">
                <w:rPr>
                  <w:rFonts w:ascii="Arial Narrow" w:eastAsia="Gulim" w:hAnsi="Arial Narrow" w:cs="Arial"/>
                  <w:color w:val="00467F"/>
                  <w:sz w:val="18"/>
                  <w:szCs w:val="18"/>
                  <w:u w:val="single"/>
                  <w:lang w:eastAsia="ko-KR"/>
                </w:rPr>
                <w:t>서버</w:t>
              </w:r>
              <w:r w:rsidRPr="00B93CE6">
                <w:rPr>
                  <w:rFonts w:ascii="Arial Narrow" w:eastAsia="Gulim" w:hAnsi="Arial Narrow" w:cs="Arial"/>
                  <w:color w:val="00467F"/>
                  <w:sz w:val="18"/>
                  <w:szCs w:val="18"/>
                  <w:u w:val="single"/>
                  <w:lang w:eastAsia="ko-KR"/>
                </w:rPr>
                <w:t xml:space="preserve"> </w:t>
              </w:r>
              <w:r w:rsidRPr="00B93CE6">
                <w:rPr>
                  <w:rFonts w:ascii="Arial Narrow" w:eastAsia="Gulim" w:hAnsi="Arial Narrow" w:cs="Arial"/>
                  <w:color w:val="00467F"/>
                  <w:sz w:val="18"/>
                  <w:szCs w:val="18"/>
                  <w:u w:val="single"/>
                  <w:lang w:eastAsia="ko-KR"/>
                </w:rPr>
                <w:t>소프트웨어</w:t>
              </w:r>
            </w:hyperlink>
          </w:p>
        </w:tc>
        <w:tc>
          <w:tcPr>
            <w:tcW w:w="2520" w:type="pct"/>
            <w:gridSpan w:val="2"/>
            <w:tcBorders>
              <w:top w:val="single" w:sz="4" w:space="0" w:color="auto"/>
              <w:bottom w:val="nil"/>
            </w:tcBorders>
          </w:tcPr>
          <w:p w14:paraId="68886ABC" w14:textId="77777777" w:rsidR="00531FC6" w:rsidRPr="00B93CE6" w:rsidRDefault="00531FC6" w:rsidP="00531FC6">
            <w:pPr>
              <w:spacing w:after="0"/>
              <w:rPr>
                <w:rFonts w:ascii="Arial Narrow" w:eastAsia="Gulim" w:hAnsi="Arial Narrow" w:cs="Arial"/>
                <w:color w:val="404040" w:themeColor="text1" w:themeTint="BF"/>
                <w:sz w:val="18"/>
                <w:szCs w:val="18"/>
                <w:lang w:eastAsia="ko-KR"/>
              </w:rPr>
            </w:pPr>
            <w:r w:rsidRPr="00B93CE6">
              <w:rPr>
                <w:rFonts w:ascii="Arial Narrow" w:eastAsia="Gulim" w:hAnsi="Arial Narrow" w:cs="Arial"/>
                <w:color w:val="404040" w:themeColor="text1" w:themeTint="BF"/>
                <w:sz w:val="18"/>
                <w:szCs w:val="18"/>
                <w:lang w:eastAsia="ko-KR"/>
              </w:rPr>
              <w:t>인터넷</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기반</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서비스</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통지</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b/>
                <w:color w:val="404040" w:themeColor="text1" w:themeTint="BF"/>
                <w:sz w:val="18"/>
                <w:szCs w:val="18"/>
                <w:lang w:eastAsia="ko-KR"/>
              </w:rPr>
              <w:t>없음</w:t>
            </w:r>
          </w:p>
        </w:tc>
      </w:tr>
      <w:tr w:rsidR="00531FC6" w:rsidRPr="00B93CE6" w14:paraId="68886AC0" w14:textId="77777777" w:rsidTr="007331A1">
        <w:trPr>
          <w:gridAfter w:val="1"/>
          <w:wAfter w:w="6" w:type="pct"/>
          <w:trHeight w:val="144"/>
        </w:trPr>
        <w:tc>
          <w:tcPr>
            <w:tcW w:w="2474" w:type="pct"/>
            <w:gridSpan w:val="2"/>
            <w:tcBorders>
              <w:top w:val="nil"/>
            </w:tcBorders>
          </w:tcPr>
          <w:p w14:paraId="68886ABE" w14:textId="77777777" w:rsidR="00531FC6" w:rsidRPr="00B93CE6" w:rsidRDefault="00531FC6" w:rsidP="00531FC6">
            <w:pPr>
              <w:spacing w:after="0"/>
              <w:rPr>
                <w:rFonts w:ascii="Arial Narrow" w:eastAsia="Gulim" w:hAnsi="Arial Narrow" w:cs="Arial"/>
                <w:color w:val="404040" w:themeColor="text1" w:themeTint="BF"/>
                <w:sz w:val="18"/>
                <w:szCs w:val="18"/>
                <w:lang w:eastAsia="ko-KR"/>
              </w:rPr>
            </w:pPr>
            <w:r w:rsidRPr="00B93CE6">
              <w:rPr>
                <w:rFonts w:ascii="Arial Narrow" w:eastAsia="Gulim" w:hAnsi="Arial Narrow" w:cs="Arial"/>
                <w:color w:val="404040" w:themeColor="text1" w:themeTint="BF"/>
                <w:sz w:val="18"/>
                <w:szCs w:val="18"/>
                <w:lang w:eastAsia="ko-KR"/>
              </w:rPr>
              <w:t>클라이언트</w:t>
            </w:r>
            <w:r w:rsidRPr="00B93CE6">
              <w:rPr>
                <w:rFonts w:ascii="Arial Narrow" w:eastAsia="Gulim" w:hAnsi="Arial Narrow" w:cs="Arial"/>
                <w:color w:val="404040" w:themeColor="text1" w:themeTint="BF"/>
                <w:sz w:val="18"/>
                <w:szCs w:val="18"/>
                <w:lang w:eastAsia="ko-KR"/>
              </w:rPr>
              <w:t>/</w:t>
            </w:r>
            <w:r w:rsidRPr="00B93CE6">
              <w:rPr>
                <w:rFonts w:ascii="Arial Narrow" w:eastAsia="Gulim" w:hAnsi="Arial Narrow" w:cs="Arial"/>
                <w:color w:val="404040" w:themeColor="text1" w:themeTint="BF"/>
                <w:sz w:val="18"/>
                <w:szCs w:val="18"/>
                <w:lang w:eastAsia="ko-KR"/>
              </w:rPr>
              <w:t>추가</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소프트웨어</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b/>
                <w:color w:val="404040" w:themeColor="text1" w:themeTint="BF"/>
                <w:sz w:val="18"/>
                <w:szCs w:val="18"/>
                <w:lang w:eastAsia="ko-KR"/>
              </w:rPr>
              <w:t>있음</w:t>
            </w:r>
            <w:r w:rsidRPr="00B93CE6">
              <w:rPr>
                <w:rFonts w:ascii="Arial Narrow" w:eastAsia="Gulim" w:hAnsi="Arial Narrow" w:cs="Arial"/>
                <w:i/>
                <w:color w:val="404040" w:themeColor="text1" w:themeTint="BF"/>
                <w:sz w:val="18"/>
                <w:szCs w:val="18"/>
                <w:lang w:eastAsia="ko-KR"/>
              </w:rPr>
              <w:t>(</w:t>
            </w:r>
            <w:hyperlink w:anchor="부록1" w:history="1">
              <w:hyperlink w:anchor="부록1" w:history="1">
                <w:hyperlink w:anchor="Appendix1" w:history="1">
                  <w:r w:rsidR="00236093" w:rsidRPr="00B93CE6">
                    <w:rPr>
                      <w:rStyle w:val="Hyperlink"/>
                      <w:rFonts w:ascii="Arial Narrow" w:eastAsia="Gulim" w:hAnsi="Arial Narrow" w:cs="Arial"/>
                      <w:i/>
                      <w:sz w:val="18"/>
                      <w:szCs w:val="18"/>
                      <w:lang w:eastAsia="ko-KR"/>
                    </w:rPr>
                    <w:t>부록</w:t>
                  </w:r>
                  <w:r w:rsidR="00236093" w:rsidRPr="00B93CE6">
                    <w:rPr>
                      <w:rStyle w:val="Hyperlink"/>
                      <w:rFonts w:ascii="Arial Narrow" w:eastAsia="Gulim" w:hAnsi="Arial Narrow" w:cs="Arial"/>
                      <w:i/>
                      <w:sz w:val="18"/>
                      <w:szCs w:val="18"/>
                      <w:lang w:eastAsia="ko-KR"/>
                    </w:rPr>
                    <w:t xml:space="preserve"> 1</w:t>
                  </w:r>
                </w:hyperlink>
              </w:hyperlink>
            </w:hyperlink>
            <w:r w:rsidRPr="00B93CE6">
              <w:rPr>
                <w:rFonts w:ascii="Arial Narrow" w:eastAsia="Gulim" w:hAnsi="Arial Narrow" w:cs="Arial"/>
                <w:i/>
                <w:color w:val="404040" w:themeColor="text1" w:themeTint="BF"/>
                <w:sz w:val="18"/>
                <w:szCs w:val="18"/>
                <w:lang w:eastAsia="ko-KR"/>
              </w:rPr>
              <w:t xml:space="preserve"> </w:t>
            </w:r>
            <w:r w:rsidRPr="00B93CE6">
              <w:rPr>
                <w:rFonts w:ascii="Arial Narrow" w:eastAsia="Gulim" w:hAnsi="Arial Narrow" w:cs="Arial"/>
                <w:i/>
                <w:color w:val="404040" w:themeColor="text1" w:themeTint="BF"/>
                <w:sz w:val="18"/>
                <w:szCs w:val="18"/>
                <w:lang w:eastAsia="ko-KR"/>
              </w:rPr>
              <w:t>참조</w:t>
            </w:r>
            <w:r w:rsidRPr="00B93CE6">
              <w:rPr>
                <w:rFonts w:ascii="Arial Narrow" w:eastAsia="Gulim" w:hAnsi="Arial Narrow" w:cs="Arial"/>
                <w:i/>
                <w:color w:val="404040" w:themeColor="text1" w:themeTint="BF"/>
                <w:sz w:val="18"/>
                <w:szCs w:val="18"/>
                <w:lang w:eastAsia="ko-KR"/>
              </w:rPr>
              <w:t>)</w:t>
            </w:r>
          </w:p>
        </w:tc>
        <w:tc>
          <w:tcPr>
            <w:tcW w:w="2520" w:type="pct"/>
            <w:gridSpan w:val="2"/>
            <w:tcBorders>
              <w:top w:val="nil"/>
            </w:tcBorders>
          </w:tcPr>
          <w:p w14:paraId="68886ABF" w14:textId="77777777" w:rsidR="00531FC6" w:rsidRPr="00B93CE6" w:rsidRDefault="003B0799" w:rsidP="0007307B">
            <w:pPr>
              <w:spacing w:after="0"/>
              <w:rPr>
                <w:rFonts w:ascii="Arial Narrow" w:eastAsia="Gulim" w:hAnsi="Arial Narrow" w:cs="Arial"/>
                <w:color w:val="404040" w:themeColor="text1" w:themeTint="BF"/>
                <w:sz w:val="18"/>
                <w:szCs w:val="18"/>
                <w:lang w:eastAsia="ko-KR"/>
              </w:rPr>
            </w:pPr>
            <w:r w:rsidRPr="00B93CE6">
              <w:rPr>
                <w:rFonts w:ascii="Arial Narrow" w:eastAsia="Gulim" w:hAnsi="Arial Narrow" w:cs="Arial"/>
                <w:color w:val="404040" w:themeColor="text1" w:themeTint="BF"/>
                <w:sz w:val="18"/>
                <w:szCs w:val="18"/>
                <w:lang w:eastAsia="ko-KR"/>
              </w:rPr>
              <w:t>데이터</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센터</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공급자</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서버에서</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소프트웨어</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서비스에</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대한</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자격</w:t>
            </w:r>
            <w:r w:rsidRPr="00B93CE6">
              <w:rPr>
                <w:rFonts w:ascii="Arial Narrow" w:eastAsia="Gulim" w:hAnsi="Arial Narrow" w:cs="Arial"/>
                <w:color w:val="404040" w:themeColor="text1" w:themeTint="BF"/>
                <w:sz w:val="18"/>
                <w:szCs w:val="18"/>
                <w:lang w:eastAsia="ko-KR"/>
              </w:rPr>
              <w:t xml:space="preserve"> </w:t>
            </w:r>
            <w:r w:rsidRPr="00B93CE6">
              <w:rPr>
                <w:rFonts w:ascii="Arial Narrow" w:eastAsia="Gulim" w:hAnsi="Arial Narrow" w:cs="Arial"/>
                <w:color w:val="404040" w:themeColor="text1" w:themeTint="BF"/>
                <w:sz w:val="18"/>
                <w:szCs w:val="18"/>
                <w:lang w:eastAsia="ko-KR"/>
              </w:rPr>
              <w:t>요건</w:t>
            </w:r>
            <w:r w:rsidRPr="00B93CE6">
              <w:rPr>
                <w:rFonts w:ascii="Arial Narrow" w:eastAsia="Gulim" w:hAnsi="Arial Narrow" w:cs="Arial"/>
                <w:color w:val="404040" w:themeColor="text1" w:themeTint="BF"/>
                <w:sz w:val="18"/>
                <w:szCs w:val="18"/>
                <w:lang w:eastAsia="ko-KR"/>
              </w:rPr>
              <w:t>:</w:t>
            </w:r>
            <w:r w:rsidR="0007307B">
              <w:rPr>
                <w:rFonts w:ascii="Arial Narrow" w:eastAsia="Gulim" w:hAnsi="Arial Narrow" w:cs="Arial"/>
                <w:color w:val="404040" w:themeColor="text1" w:themeTint="BF"/>
                <w:sz w:val="18"/>
                <w:szCs w:val="18"/>
                <w:lang w:eastAsia="ko-KR"/>
              </w:rPr>
              <w:t> </w:t>
            </w:r>
            <w:r w:rsidRPr="00B93CE6">
              <w:rPr>
                <w:rFonts w:ascii="Arial Narrow" w:eastAsia="Gulim" w:hAnsi="Arial Narrow" w:cs="Arial"/>
                <w:b/>
                <w:color w:val="404040" w:themeColor="text1" w:themeTint="BF"/>
                <w:sz w:val="18"/>
                <w:szCs w:val="18"/>
                <w:lang w:eastAsia="ko-KR"/>
              </w:rPr>
              <w:t>있음</w:t>
            </w:r>
          </w:p>
        </w:tc>
      </w:tr>
      <w:tr w:rsidR="00531FC6" w:rsidRPr="00E62BCC" w14:paraId="68886AC2" w14:textId="77777777" w:rsidTr="00762C8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68886AC1" w14:textId="77777777" w:rsidR="00531FC6" w:rsidRPr="00E62BCC" w:rsidRDefault="00531FC6" w:rsidP="00531FC6">
            <w:pPr>
              <w:keepNext/>
              <w:keepLines/>
              <w:spacing w:after="0"/>
              <w:rPr>
                <w:rFonts w:eastAsia="Gulim" w:cs="Arial"/>
                <w:b/>
                <w:color w:val="404040" w:themeColor="text1" w:themeTint="BF"/>
                <w:sz w:val="18"/>
                <w:lang w:eastAsia="ko-KR"/>
              </w:rPr>
            </w:pPr>
            <w:r w:rsidRPr="00E62BCC">
              <w:rPr>
                <w:rFonts w:eastAsia="Gulim" w:cs="Arial"/>
                <w:b/>
                <w:color w:val="404040" w:themeColor="text1" w:themeTint="BF"/>
                <w:sz w:val="18"/>
                <w:lang w:eastAsia="ko-KR"/>
              </w:rPr>
              <w:t>구독자</w:t>
            </w:r>
            <w:r w:rsidRPr="00E62BCC">
              <w:rPr>
                <w:rFonts w:eastAsia="Gulim" w:cs="Arial"/>
                <w:b/>
                <w:color w:val="404040" w:themeColor="text1" w:themeTint="BF"/>
                <w:sz w:val="18"/>
                <w:lang w:eastAsia="ko-KR"/>
              </w:rPr>
              <w:t xml:space="preserve"> </w:t>
            </w:r>
            <w:r w:rsidRPr="00E62BCC">
              <w:rPr>
                <w:rFonts w:eastAsia="Gulim" w:cs="Arial"/>
                <w:b/>
                <w:color w:val="404040" w:themeColor="text1" w:themeTint="BF"/>
                <w:sz w:val="18"/>
                <w:lang w:eastAsia="ko-KR"/>
              </w:rPr>
              <w:t>액세스</w:t>
            </w:r>
            <w:r w:rsidRPr="00E62BCC">
              <w:rPr>
                <w:rFonts w:eastAsia="Gulim" w:cs="Arial"/>
                <w:b/>
                <w:color w:val="404040" w:themeColor="text1" w:themeTint="BF"/>
                <w:sz w:val="18"/>
                <w:lang w:eastAsia="ko-KR"/>
              </w:rPr>
              <w:t xml:space="preserve"> </w:t>
            </w:r>
            <w:r w:rsidRPr="00E62BCC">
              <w:rPr>
                <w:rFonts w:eastAsia="Gulim" w:cs="Arial"/>
                <w:b/>
                <w:color w:val="404040" w:themeColor="text1" w:themeTint="BF"/>
                <w:sz w:val="18"/>
                <w:lang w:eastAsia="ko-KR"/>
              </w:rPr>
              <w:t>라이선스</w:t>
            </w:r>
            <w:r w:rsidRPr="00E62BCC">
              <w:rPr>
                <w:rFonts w:eastAsia="Gulim" w:cs="Arial"/>
                <w:b/>
                <w:color w:val="404040" w:themeColor="text1" w:themeTint="BF"/>
                <w:sz w:val="18"/>
                <w:lang w:eastAsia="ko-KR"/>
              </w:rPr>
              <w:t>(SAL)</w:t>
            </w:r>
          </w:p>
        </w:tc>
      </w:tr>
      <w:tr w:rsidR="00531FC6" w:rsidRPr="00E62BCC" w14:paraId="68886AC6" w14:textId="77777777" w:rsidTr="00762C8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auto"/>
          </w:tcPr>
          <w:p w14:paraId="68886AC3" w14:textId="77777777" w:rsidR="00531FC6" w:rsidRPr="00E62BCC" w:rsidRDefault="00BB41EF" w:rsidP="00531FC6">
            <w:pPr>
              <w:rPr>
                <w:rFonts w:eastAsia="Gulim" w:cs="Arial"/>
              </w:rPr>
            </w:pPr>
            <w:r w:rsidRPr="00E62BCC">
              <w:rPr>
                <w:rFonts w:eastAsia="Gulim" w:cs="Arial"/>
                <w:b/>
                <w:color w:val="404040" w:themeColor="text1" w:themeTint="BF"/>
                <w:sz w:val="18"/>
              </w:rPr>
              <w:t>다음이</w:t>
            </w:r>
            <w:r w:rsidRPr="00E62BCC">
              <w:rPr>
                <w:rFonts w:eastAsia="Gulim" w:cs="Arial"/>
                <w:b/>
                <w:color w:val="404040" w:themeColor="text1" w:themeTint="BF"/>
                <w:sz w:val="18"/>
              </w:rPr>
              <w:t xml:space="preserve"> </w:t>
            </w:r>
            <w:r w:rsidRPr="00E62BCC">
              <w:rPr>
                <w:rFonts w:eastAsia="Gulim" w:cs="Arial"/>
                <w:b/>
                <w:color w:val="404040" w:themeColor="text1" w:themeTint="BF"/>
                <w:sz w:val="18"/>
              </w:rPr>
              <w:t>필요합니다</w:t>
            </w:r>
            <w:r w:rsidRPr="00E62BCC">
              <w:rPr>
                <w:rFonts w:eastAsia="Gulim" w:cs="Arial"/>
                <w:b/>
                <w:color w:val="404040" w:themeColor="text1" w:themeTint="BF"/>
                <w:sz w:val="18"/>
              </w:rPr>
              <w:t>.</w:t>
            </w:r>
          </w:p>
          <w:p w14:paraId="68886AC4" w14:textId="77777777" w:rsidR="00531FC6" w:rsidRPr="00E62BCC" w:rsidRDefault="00531FC6" w:rsidP="00400D01">
            <w:pPr>
              <w:pStyle w:val="PURBullet-Indented"/>
              <w:rPr>
                <w:rFonts w:eastAsia="Gulim" w:cs="Arial"/>
              </w:rPr>
            </w:pPr>
            <w:r w:rsidRPr="00E62BCC">
              <w:rPr>
                <w:rFonts w:eastAsia="Gulim" w:cs="Arial"/>
              </w:rPr>
              <w:t xml:space="preserve">SharePoint Server 2013 Standard SAL </w:t>
            </w:r>
            <w:r w:rsidRPr="00E62BCC">
              <w:rPr>
                <w:rFonts w:eastAsia="Gulim" w:cs="Arial"/>
                <w:b/>
              </w:rPr>
              <w:t>또는</w:t>
            </w:r>
          </w:p>
          <w:p w14:paraId="68886AC5" w14:textId="77777777" w:rsidR="00531FC6" w:rsidRPr="00E62BCC" w:rsidRDefault="00531FC6" w:rsidP="00400D01">
            <w:pPr>
              <w:pStyle w:val="PURBullet-Indented"/>
              <w:rPr>
                <w:rFonts w:eastAsia="Gulim" w:cs="Arial"/>
              </w:rPr>
            </w:pPr>
            <w:r w:rsidRPr="00E62BCC">
              <w:rPr>
                <w:rFonts w:eastAsia="Gulim" w:cs="Arial"/>
              </w:rPr>
              <w:t>Productivity Suite SAL</w:t>
            </w:r>
          </w:p>
        </w:tc>
      </w:tr>
      <w:tr w:rsidR="00531FC6" w:rsidRPr="00E62BCC" w14:paraId="68886AD5" w14:textId="77777777" w:rsidTr="00762C8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nil"/>
              <w:right w:val="nil"/>
            </w:tcBorders>
            <w:shd w:val="clear" w:color="auto" w:fill="auto"/>
          </w:tcPr>
          <w:p w14:paraId="68886AC7" w14:textId="77777777" w:rsidR="00531FC6" w:rsidRPr="00E62BCC" w:rsidRDefault="00762C85" w:rsidP="00531FC6">
            <w:pPr>
              <w:rPr>
                <w:rFonts w:eastAsia="Gulim" w:cs="Arial"/>
              </w:rPr>
            </w:pPr>
            <w:r>
              <w:rPr>
                <w:rFonts w:eastAsia="Gulim" w:cs="Arial"/>
                <w:b/>
                <w:i/>
                <w:noProof/>
                <w:color w:val="404040" w:themeColor="text1" w:themeTint="BF"/>
                <w:sz w:val="18"/>
              </w:rPr>
              <mc:AlternateContent>
                <mc:Choice Requires="wps">
                  <w:drawing>
                    <wp:anchor distT="0" distB="0" distL="114300" distR="114300" simplePos="0" relativeHeight="251657216" behindDoc="0" locked="0" layoutInCell="1" allowOverlap="1" wp14:anchorId="68886E3E" wp14:editId="68886E3F">
                      <wp:simplePos x="0" y="0"/>
                      <wp:positionH relativeFrom="column">
                        <wp:posOffset>-73025</wp:posOffset>
                      </wp:positionH>
                      <wp:positionV relativeFrom="paragraph">
                        <wp:posOffset>-32385</wp:posOffset>
                      </wp:positionV>
                      <wp:extent cx="6934200" cy="0"/>
                      <wp:effectExtent l="0" t="0" r="19050" b="19050"/>
                      <wp:wrapNone/>
                      <wp:docPr id="2" name="Straight Connector 2"/>
                      <wp:cNvGraphicFramePr/>
                      <a:graphic xmlns:a="http://schemas.openxmlformats.org/drawingml/2006/main">
                        <a:graphicData uri="http://schemas.microsoft.com/office/word/2010/wordprocessingShape">
                          <wps:wsp>
                            <wps:cNvCnPr/>
                            <wps:spPr>
                              <a:xfrm>
                                <a:off x="0" y="0"/>
                                <a:ext cx="6934200" cy="0"/>
                              </a:xfrm>
                              <a:prstGeom prst="line">
                                <a:avLst/>
                              </a:prstGeom>
                              <a:ln>
                                <a:solidFill>
                                  <a:schemeClr val="tx1"/>
                                </a:solidFill>
                              </a:ln>
                            </wps:spPr>
                            <wps:style>
                              <a:lnRef idx="1">
                                <a:schemeClr val="accent1"/>
                              </a:lnRef>
                              <a:fillRef idx="0">
                                <a:schemeClr val="accent1"/>
                              </a:fillRef>
                              <a:effectRef idx="0">
                                <a:schemeClr val="accent1"/>
                              </a:effectRef>
                              <a:fontRef idx="minor">
                                <a:schemeClr val="tx1"/>
                              </a:fontRef>
                            </wps:style>
                            <wps:bodyPr/>
                          </wps:wsp>
                        </a:graphicData>
                      </a:graphic>
                    </wp:anchor>
                  </w:drawing>
                </mc:Choice>
                <mc:Fallback>
                  <w:pict>
                    <v:line w14:anchorId="7C71ADB3" id="Straight Connector 2" o:spid="_x0000_s1026" style="position:absolute;z-index:251657216;visibility:visible;mso-wrap-style:square;mso-wrap-distance-left:9pt;mso-wrap-distance-top:0;mso-wrap-distance-right:9pt;mso-wrap-distance-bottom:0;mso-position-horizontal:absolute;mso-position-horizontal-relative:text;mso-position-vertical:absolute;mso-position-vertical-relative:text" from="-5.75pt,-2.55pt" to="540.25pt,-2.55pt"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nPISNzgEAAAMEAAAOAAAAZHJzL2Uyb0RvYy54bWysU8FuEzEQvSPxD5bvZJOAKlhl00OqckEQ&#10;UfoBrnectWR7rLFJNn/P2Ek2FSAhql68O/a8N/Oex6vb0TuxB0oWQycXs7kUEDT2Nuw6+fjj/t1H&#10;KVJWoVcOA3TyCEnert++WR1iC0sc0PVAgklCag+xk0POsW2apAfwKs0wQuBDg+RV5pB2TU/qwOze&#10;Ncv5/KY5IPWRUENKvHt3OpTrym8M6PzNmARZuE5yb7muVNensjbrlWp3pOJg9bkN9YIuvLKBi05U&#10;dyor8ZPsH1TeasKEJs80+gaNsRqqBlazmP+m5mFQEaoWNifFyab0erT6635LwvadXEoRlOcresik&#10;7G7IYoMhsIFIYll8OsTUcvombOkcpbilIno05MuX5YixenucvIUxC82bN5/ef+ALk0JfzporMFLK&#10;nwG9KD+ddDYU2apV+y8pczFOvaSUbRfKmtDZ/t46V4MyMLBxJPaKrzqPi9Iy455lcVSQTRFyar3+&#10;5aODE+t3MGwFN7uo1esQXjmV1hDyhdcFzi4wwx1MwPm/gef8AoU6oP8DnhC1MoY8gb0NSH+rfrXC&#10;nPIvDpx0FwuesD/WS63W8KRV586voozy87jCr293/QsAAP//AwBQSwMEFAAGAAgAAAAhAAe1py/d&#10;AAAACgEAAA8AAABkcnMvZG93bnJldi54bWxMjzFPwzAQhXck/oN1SGytE0SrKMSpEIIFsSR0gM2N&#10;r3FEfE5jpwn/nqsYYLt77+ndd8Vucb044xg6TwrSdQICqfGmo1bB/v1llYEIUZPRvSdU8I0BduX1&#10;VaFz42eq8FzHVnAJhVwrsDEOuZShseh0WPsBib2jH52OvI6tNKOeudz18i5JttLpjviC1QM+WWy+&#10;6skpeD29hf39tnquPk5ZPX8eJ9t6VOr2Znl8ABFxiX9huOAzOpTMdPATmSB6Bas03XCUh00K4hJI&#10;soSVw68iy0L+f6H8AQAA//8DAFBLAQItABQABgAIAAAAIQC2gziS/gAAAOEBAAATAAAAAAAAAAAA&#10;AAAAAAAAAABbQ29udGVudF9UeXBlc10ueG1sUEsBAi0AFAAGAAgAAAAhADj9If/WAAAAlAEAAAsA&#10;AAAAAAAAAAAAAAAALwEAAF9yZWxzLy5yZWxzUEsBAi0AFAAGAAgAAAAhAOc8hI3OAQAAAwQAAA4A&#10;AAAAAAAAAAAAAAAALgIAAGRycy9lMm9Eb2MueG1sUEsBAi0AFAAGAAgAAAAhAAe1py/dAAAACgEA&#10;AA8AAAAAAAAAAAAAAAAAKAQAAGRycy9kb3ducmV2LnhtbFBLBQYAAAAABAAEAPMAAAAyBQAAAAA=&#10;" strokecolor="black [3213]"/>
                  </w:pict>
                </mc:Fallback>
              </mc:AlternateContent>
            </w:r>
            <w:r w:rsidR="00531FC6" w:rsidRPr="00E62BCC">
              <w:rPr>
                <w:rFonts w:eastAsia="Gulim" w:cs="Arial"/>
                <w:b/>
                <w:i/>
                <w:color w:val="404040" w:themeColor="text1" w:themeTint="BF"/>
                <w:sz w:val="18"/>
              </w:rPr>
              <w:t>다음</w:t>
            </w:r>
            <w:r w:rsidR="00531FC6" w:rsidRPr="00E62BCC">
              <w:rPr>
                <w:rFonts w:eastAsia="Gulim" w:cs="Arial"/>
                <w:b/>
                <w:i/>
                <w:color w:val="404040" w:themeColor="text1" w:themeTint="BF"/>
                <w:sz w:val="18"/>
              </w:rPr>
              <w:t xml:space="preserve"> </w:t>
            </w:r>
            <w:r w:rsidR="00531FC6" w:rsidRPr="00E62BCC">
              <w:rPr>
                <w:rFonts w:eastAsia="Gulim" w:cs="Arial"/>
                <w:b/>
                <w:i/>
                <w:color w:val="404040" w:themeColor="text1" w:themeTint="BF"/>
                <w:sz w:val="18"/>
              </w:rPr>
              <w:t>기능</w:t>
            </w:r>
            <w:r w:rsidR="00531FC6" w:rsidRPr="00E62BCC">
              <w:rPr>
                <w:rFonts w:eastAsia="Gulim" w:cs="Arial"/>
                <w:b/>
                <w:i/>
                <w:color w:val="404040" w:themeColor="text1" w:themeTint="BF"/>
                <w:sz w:val="18"/>
              </w:rPr>
              <w:t>:</w:t>
            </w:r>
          </w:p>
          <w:p w14:paraId="68886AC8" w14:textId="77777777" w:rsidR="00531FC6" w:rsidRPr="00E62BCC" w:rsidRDefault="00531FC6" w:rsidP="00400D01">
            <w:pPr>
              <w:pStyle w:val="PURBullet-Indented"/>
              <w:rPr>
                <w:rFonts w:eastAsia="Gulim" w:cs="Arial"/>
              </w:rPr>
            </w:pPr>
            <w:r w:rsidRPr="00E62BCC">
              <w:rPr>
                <w:rFonts w:eastAsia="Gulim" w:cs="Arial"/>
              </w:rPr>
              <w:t>Business Connectivity Services Line of Business Webparts</w:t>
            </w:r>
          </w:p>
          <w:p w14:paraId="68886AC9" w14:textId="77777777" w:rsidR="00531FC6" w:rsidRPr="00E62BCC" w:rsidRDefault="00531FC6" w:rsidP="00400D01">
            <w:pPr>
              <w:pStyle w:val="PURBullet-Indented"/>
              <w:rPr>
                <w:rFonts w:eastAsia="Gulim" w:cs="Arial"/>
              </w:rPr>
            </w:pPr>
            <w:r w:rsidRPr="00E62BCC">
              <w:rPr>
                <w:rFonts w:eastAsia="Gulim" w:cs="Arial"/>
              </w:rPr>
              <w:t>Office 2013 Business Connectivity Services Client Integration</w:t>
            </w:r>
          </w:p>
          <w:p w14:paraId="68886ACA" w14:textId="77777777" w:rsidR="00531FC6" w:rsidRPr="00E62BCC" w:rsidRDefault="00531FC6" w:rsidP="00400D01">
            <w:pPr>
              <w:pStyle w:val="PURBullet-Indented"/>
              <w:rPr>
                <w:rFonts w:eastAsia="Gulim" w:cs="Arial"/>
              </w:rPr>
            </w:pPr>
            <w:r w:rsidRPr="00E62BCC">
              <w:rPr>
                <w:rFonts w:eastAsia="Gulim" w:cs="Arial"/>
              </w:rPr>
              <w:t>Access Services</w:t>
            </w:r>
          </w:p>
          <w:p w14:paraId="68886ACB" w14:textId="77777777" w:rsidR="00531FC6" w:rsidRPr="00E62BCC" w:rsidRDefault="00531FC6" w:rsidP="00400D01">
            <w:pPr>
              <w:pStyle w:val="PURBullet-Indented"/>
              <w:rPr>
                <w:rFonts w:eastAsia="Gulim" w:cs="Arial"/>
              </w:rPr>
            </w:pPr>
            <w:r w:rsidRPr="00E62BCC">
              <w:rPr>
                <w:rFonts w:eastAsia="Gulim" w:cs="Arial"/>
              </w:rPr>
              <w:t>InfoPath Forms Services</w:t>
            </w:r>
          </w:p>
          <w:p w14:paraId="68886ACC" w14:textId="77777777" w:rsidR="00F44E81" w:rsidRPr="00E62BCC" w:rsidRDefault="00F44E81" w:rsidP="00400D01">
            <w:pPr>
              <w:pStyle w:val="PURBullet-Indented"/>
              <w:rPr>
                <w:rFonts w:eastAsia="Gulim" w:cs="Arial"/>
              </w:rPr>
            </w:pPr>
            <w:r w:rsidRPr="00E62BCC">
              <w:rPr>
                <w:rFonts w:eastAsia="Gulim" w:cs="Arial"/>
              </w:rPr>
              <w:t>기업</w:t>
            </w:r>
            <w:r w:rsidRPr="00E62BCC">
              <w:rPr>
                <w:rFonts w:eastAsia="Gulim" w:cs="Arial"/>
              </w:rPr>
              <w:t xml:space="preserve"> </w:t>
            </w:r>
            <w:r w:rsidRPr="00E62BCC">
              <w:rPr>
                <w:rFonts w:eastAsia="Gulim" w:cs="Arial"/>
              </w:rPr>
              <w:t>검색</w:t>
            </w:r>
          </w:p>
          <w:p w14:paraId="68886ACD" w14:textId="77777777" w:rsidR="00F44E81" w:rsidRPr="00E62BCC" w:rsidRDefault="00F44E81" w:rsidP="00400D01">
            <w:pPr>
              <w:pStyle w:val="PURBullet-Indented"/>
              <w:rPr>
                <w:rFonts w:eastAsia="Gulim" w:cs="Arial"/>
                <w:lang w:eastAsia="ko-KR"/>
              </w:rPr>
            </w:pPr>
            <w:r w:rsidRPr="00E62BCC">
              <w:rPr>
                <w:rFonts w:eastAsia="Gulim" w:cs="Arial"/>
                <w:lang w:eastAsia="ko-KR"/>
              </w:rPr>
              <w:t>전자</w:t>
            </w:r>
            <w:r w:rsidRPr="00E62BCC">
              <w:rPr>
                <w:rFonts w:eastAsia="Gulim" w:cs="Arial"/>
                <w:lang w:eastAsia="ko-KR"/>
              </w:rPr>
              <w:t xml:space="preserve"> </w:t>
            </w:r>
            <w:r w:rsidRPr="00E62BCC">
              <w:rPr>
                <w:rFonts w:eastAsia="Gulim" w:cs="Arial"/>
                <w:lang w:eastAsia="ko-KR"/>
              </w:rPr>
              <w:t>증거</w:t>
            </w:r>
            <w:r w:rsidRPr="00E62BCC">
              <w:rPr>
                <w:rFonts w:eastAsia="Gulim" w:cs="Arial"/>
                <w:lang w:eastAsia="ko-KR"/>
              </w:rPr>
              <w:t xml:space="preserve"> </w:t>
            </w:r>
            <w:r w:rsidRPr="00E62BCC">
              <w:rPr>
                <w:rFonts w:eastAsia="Gulim" w:cs="Arial"/>
                <w:lang w:eastAsia="ko-KR"/>
              </w:rPr>
              <w:t>개시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Compl</w:t>
            </w:r>
          </w:p>
          <w:p w14:paraId="68886ACE" w14:textId="77777777" w:rsidR="00531FC6" w:rsidRPr="00E62BCC" w:rsidRDefault="00531FC6" w:rsidP="00400D01">
            <w:pPr>
              <w:pStyle w:val="PURBullet-Indented"/>
              <w:rPr>
                <w:rFonts w:eastAsia="Gulim" w:cs="Arial"/>
              </w:rPr>
            </w:pPr>
            <w:r w:rsidRPr="00E62BCC">
              <w:rPr>
                <w:rFonts w:eastAsia="Gulim" w:cs="Arial"/>
              </w:rPr>
              <w:t>Excel Services, PowerPivot, PowerView</w:t>
            </w:r>
          </w:p>
          <w:p w14:paraId="68886ACF" w14:textId="77777777" w:rsidR="00531FC6" w:rsidRPr="00E62BCC" w:rsidRDefault="00531FC6" w:rsidP="00400D01">
            <w:pPr>
              <w:pStyle w:val="PURBullet-Indented"/>
              <w:rPr>
                <w:rFonts w:eastAsia="Gulim" w:cs="Arial"/>
              </w:rPr>
            </w:pPr>
            <w:r w:rsidRPr="00E62BCC">
              <w:rPr>
                <w:rFonts w:eastAsia="Gulim" w:cs="Arial"/>
              </w:rPr>
              <w:t>Visio Services</w:t>
            </w:r>
          </w:p>
          <w:p w14:paraId="68886AD0" w14:textId="77777777" w:rsidR="00531FC6" w:rsidRPr="00E62BCC" w:rsidRDefault="00531FC6" w:rsidP="00400D01">
            <w:pPr>
              <w:pStyle w:val="PURBullet-Indented"/>
              <w:rPr>
                <w:rFonts w:eastAsia="Gulim" w:cs="Arial"/>
              </w:rPr>
            </w:pPr>
            <w:r w:rsidRPr="00E62BCC">
              <w:rPr>
                <w:rFonts w:eastAsia="Gulim" w:cs="Arial"/>
              </w:rPr>
              <w:t>PerformancePoint Services</w:t>
            </w:r>
          </w:p>
          <w:p w14:paraId="68886AD1" w14:textId="77777777" w:rsidR="00531FC6" w:rsidRPr="00E62BCC" w:rsidRDefault="00531FC6" w:rsidP="00400D01">
            <w:pPr>
              <w:pStyle w:val="PURBullet-Indented"/>
              <w:rPr>
                <w:rFonts w:eastAsia="Gulim" w:cs="Arial"/>
              </w:rPr>
            </w:pPr>
            <w:r w:rsidRPr="00E62BCC">
              <w:rPr>
                <w:rFonts w:eastAsia="Gulim" w:cs="Arial"/>
              </w:rPr>
              <w:t>Custom Analytics Reports</w:t>
            </w:r>
          </w:p>
          <w:p w14:paraId="68886AD2" w14:textId="77777777" w:rsidR="00531FC6" w:rsidRPr="00E62BCC" w:rsidRDefault="00531FC6" w:rsidP="00400D01">
            <w:pPr>
              <w:pStyle w:val="PURBullet-Indented"/>
              <w:rPr>
                <w:rFonts w:eastAsia="Gulim" w:cs="Arial"/>
              </w:rPr>
            </w:pPr>
            <w:r w:rsidRPr="00E62BCC">
              <w:rPr>
                <w:rFonts w:eastAsia="Gulim" w:cs="Arial"/>
              </w:rPr>
              <w:t>Advanced Charting</w:t>
            </w:r>
          </w:p>
        </w:tc>
        <w:tc>
          <w:tcPr>
            <w:tcW w:w="2474" w:type="pct"/>
            <w:gridSpan w:val="2"/>
            <w:tcBorders>
              <w:top w:val="nil"/>
              <w:left w:val="nil"/>
              <w:bottom w:val="nil"/>
              <w:right w:val="nil"/>
            </w:tcBorders>
            <w:shd w:val="clear" w:color="auto" w:fill="auto"/>
          </w:tcPr>
          <w:p w14:paraId="68886AD3" w14:textId="77777777" w:rsidR="00531FC6" w:rsidRPr="00E62BCC" w:rsidRDefault="00BB41EF" w:rsidP="00531FC6">
            <w:pPr>
              <w:rPr>
                <w:rFonts w:eastAsia="Gulim" w:cs="Arial"/>
              </w:rPr>
            </w:pPr>
            <w:r w:rsidRPr="00E62BCC">
              <w:rPr>
                <w:rFonts w:eastAsia="Gulim" w:cs="Arial"/>
                <w:b/>
                <w:color w:val="404040" w:themeColor="text1" w:themeTint="BF"/>
                <w:sz w:val="18"/>
              </w:rPr>
              <w:t>다음이</w:t>
            </w:r>
            <w:r w:rsidRPr="00E62BCC">
              <w:rPr>
                <w:rFonts w:eastAsia="Gulim" w:cs="Arial"/>
                <w:b/>
                <w:color w:val="404040" w:themeColor="text1" w:themeTint="BF"/>
                <w:sz w:val="18"/>
              </w:rPr>
              <w:t xml:space="preserve"> </w:t>
            </w:r>
            <w:r w:rsidRPr="00E62BCC">
              <w:rPr>
                <w:rFonts w:eastAsia="Gulim" w:cs="Arial"/>
                <w:b/>
                <w:color w:val="404040" w:themeColor="text1" w:themeTint="BF"/>
                <w:sz w:val="18"/>
              </w:rPr>
              <w:t>필요합니다</w:t>
            </w:r>
            <w:r w:rsidRPr="00E62BCC">
              <w:rPr>
                <w:rFonts w:eastAsia="Gulim" w:cs="Arial"/>
                <w:b/>
                <w:color w:val="404040" w:themeColor="text1" w:themeTint="BF"/>
                <w:sz w:val="18"/>
              </w:rPr>
              <w:t>.</w:t>
            </w:r>
          </w:p>
          <w:p w14:paraId="68886AD4" w14:textId="77777777" w:rsidR="00531FC6" w:rsidRPr="00E62BCC" w:rsidRDefault="00531FC6" w:rsidP="00F44E81">
            <w:pPr>
              <w:pStyle w:val="PURBullet-Indented"/>
              <w:rPr>
                <w:rFonts w:eastAsia="Gulim" w:cs="Arial"/>
              </w:rPr>
            </w:pPr>
            <w:r w:rsidRPr="00E62BCC">
              <w:rPr>
                <w:rFonts w:eastAsia="Gulim" w:cs="Arial"/>
              </w:rPr>
              <w:t xml:space="preserve">SharePoint Server 2013 Standard SAL </w:t>
            </w:r>
            <w:r w:rsidRPr="00E62BCC">
              <w:rPr>
                <w:rFonts w:eastAsia="Gulim" w:cs="Arial"/>
                <w:b/>
              </w:rPr>
              <w:t>및</w:t>
            </w:r>
            <w:r w:rsidRPr="00E62BCC">
              <w:rPr>
                <w:rFonts w:eastAsia="Gulim" w:cs="Arial"/>
              </w:rPr>
              <w:t xml:space="preserve"> SharePoint Server 2013 Enterprise SAL</w:t>
            </w:r>
          </w:p>
        </w:tc>
      </w:tr>
      <w:tr w:rsidR="00070E35" w:rsidRPr="00E62BCC" w14:paraId="68886AD8"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68886AD6" w14:textId="77777777" w:rsidR="00070E35" w:rsidRPr="00E62BCC" w:rsidRDefault="00070E35" w:rsidP="00B123AD">
            <w:pPr>
              <w:spacing w:after="0"/>
              <w:rPr>
                <w:rFonts w:eastAsia="Gulim" w:cs="Arial"/>
                <w:b/>
                <w:i/>
                <w:color w:val="404040" w:themeColor="text1" w:themeTint="BF"/>
                <w:sz w:val="18"/>
              </w:rPr>
            </w:pPr>
            <w:r w:rsidRPr="00E62BCC">
              <w:rPr>
                <w:rFonts w:eastAsia="Gulim" w:cs="Arial"/>
                <w:b/>
                <w:i/>
                <w:color w:val="404040" w:themeColor="text1" w:themeTint="BF"/>
                <w:sz w:val="18"/>
              </w:rPr>
              <w:t>SAL for SA</w:t>
            </w:r>
          </w:p>
        </w:tc>
        <w:tc>
          <w:tcPr>
            <w:tcW w:w="2474" w:type="pct"/>
            <w:gridSpan w:val="2"/>
            <w:tcBorders>
              <w:top w:val="nil"/>
              <w:left w:val="nil"/>
              <w:bottom w:val="dotted" w:sz="4" w:space="0" w:color="B9D3EB" w:themeColor="accent1"/>
              <w:right w:val="nil"/>
            </w:tcBorders>
            <w:shd w:val="clear" w:color="auto" w:fill="E5EEF7"/>
          </w:tcPr>
          <w:p w14:paraId="68886AD7" w14:textId="77777777" w:rsidR="00070E35" w:rsidRPr="00E62BCC" w:rsidRDefault="00070E35" w:rsidP="00B123AD">
            <w:pPr>
              <w:spacing w:after="0"/>
              <w:rPr>
                <w:rFonts w:eastAsia="Gulim" w:cs="Arial"/>
                <w:b/>
                <w:i/>
                <w:color w:val="404040" w:themeColor="text1" w:themeTint="BF"/>
                <w:sz w:val="18"/>
              </w:rPr>
            </w:pPr>
            <w:r w:rsidRPr="00E62BCC">
              <w:rPr>
                <w:rFonts w:eastAsia="Gulim" w:cs="Arial"/>
                <w:b/>
                <w:i/>
                <w:color w:val="404040" w:themeColor="text1" w:themeTint="BF"/>
                <w:sz w:val="18"/>
              </w:rPr>
              <w:t>적격</w:t>
            </w:r>
            <w:r w:rsidRPr="00E62BCC">
              <w:rPr>
                <w:rFonts w:eastAsia="Gulim" w:cs="Arial"/>
                <w:b/>
                <w:i/>
                <w:color w:val="404040" w:themeColor="text1" w:themeTint="BF"/>
                <w:sz w:val="18"/>
              </w:rPr>
              <w:t xml:space="preserve"> CAL</w:t>
            </w:r>
          </w:p>
        </w:tc>
      </w:tr>
      <w:tr w:rsidR="00531FC6" w:rsidRPr="00E62BCC" w14:paraId="68886A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68886AD9" w14:textId="77777777" w:rsidR="00531FC6" w:rsidRPr="00E62BCC" w:rsidRDefault="00531FC6" w:rsidP="00F44E81">
            <w:pPr>
              <w:pStyle w:val="PURBullet-Indented"/>
              <w:rPr>
                <w:rFonts w:eastAsia="Gulim" w:cs="Arial"/>
              </w:rPr>
            </w:pPr>
            <w:r w:rsidRPr="00E62BCC">
              <w:rPr>
                <w:rFonts w:eastAsia="Gulim" w:cs="Arial"/>
              </w:rP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68886ADA" w14:textId="77777777" w:rsidR="00531FC6" w:rsidRPr="00E62BCC" w:rsidRDefault="00531FC6" w:rsidP="00400D01">
            <w:pPr>
              <w:pStyle w:val="PURBullet-Indented"/>
              <w:rPr>
                <w:rFonts w:eastAsia="Gulim" w:cs="Arial"/>
              </w:rPr>
            </w:pPr>
            <w:r w:rsidRPr="00E62BCC">
              <w:rPr>
                <w:rFonts w:eastAsia="Gulim" w:cs="Arial"/>
              </w:rPr>
              <w:t xml:space="preserve">SharePoint Server 2013 Standard CAL </w:t>
            </w:r>
            <w:r w:rsidRPr="00E62BCC">
              <w:rPr>
                <w:rFonts w:eastAsia="Gulim" w:cs="Arial"/>
                <w:b/>
              </w:rPr>
              <w:t>또는</w:t>
            </w:r>
          </w:p>
          <w:p w14:paraId="68886ADB" w14:textId="77777777" w:rsidR="00531FC6" w:rsidRPr="00E62BCC" w:rsidRDefault="00531FC6" w:rsidP="00400D01">
            <w:pPr>
              <w:pStyle w:val="PURBullet-Indented"/>
              <w:rPr>
                <w:rFonts w:eastAsia="Gulim" w:cs="Arial"/>
              </w:rPr>
            </w:pPr>
            <w:r w:rsidRPr="00E62BCC">
              <w:rPr>
                <w:rFonts w:eastAsia="Gulim" w:cs="Arial"/>
              </w:rPr>
              <w:t xml:space="preserve">Core CAL Suite </w:t>
            </w:r>
            <w:r w:rsidRPr="00E62BCC">
              <w:rPr>
                <w:rFonts w:eastAsia="Gulim" w:cs="Arial"/>
                <w:b/>
              </w:rPr>
              <w:t>또는</w:t>
            </w:r>
          </w:p>
          <w:p w14:paraId="68886ADC" w14:textId="77777777" w:rsidR="00531FC6" w:rsidRPr="00E62BCC" w:rsidRDefault="00531FC6" w:rsidP="00400D01">
            <w:pPr>
              <w:pStyle w:val="PURBullet-Indented"/>
              <w:rPr>
                <w:rFonts w:eastAsia="Gulim" w:cs="Arial"/>
              </w:rPr>
            </w:pPr>
            <w:r w:rsidRPr="00E62BCC">
              <w:rPr>
                <w:rFonts w:eastAsia="Gulim" w:cs="Arial"/>
              </w:rPr>
              <w:t>Enterprise CAL Suite</w:t>
            </w:r>
          </w:p>
        </w:tc>
      </w:tr>
      <w:tr w:rsidR="00531FC6" w:rsidRPr="00E62BCC" w14:paraId="68886AE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68886ADE" w14:textId="77777777" w:rsidR="00531FC6" w:rsidRPr="00E62BCC" w:rsidRDefault="00531FC6" w:rsidP="00400D01">
            <w:pPr>
              <w:pStyle w:val="PURBullet-Indented"/>
              <w:rPr>
                <w:rFonts w:eastAsia="Gulim" w:cs="Arial"/>
              </w:rPr>
            </w:pPr>
            <w:r w:rsidRPr="00E62BCC">
              <w:rPr>
                <w:rFonts w:eastAsia="Gulim" w:cs="Arial"/>
              </w:rPr>
              <w:t>SharePoint Server 2013 Enterprise SAL</w:t>
            </w:r>
          </w:p>
          <w:p w14:paraId="68886ADF" w14:textId="77777777" w:rsidR="00531FC6" w:rsidRPr="00E62BCC" w:rsidRDefault="00531FC6" w:rsidP="00F44E81">
            <w:pPr>
              <w:spacing w:line="240" w:lineRule="exact"/>
              <w:ind w:left="216"/>
              <w:contextualSpacing/>
              <w:rPr>
                <w:rFonts w:eastAsia="Gulim" w:cs="Arial"/>
                <w:color w:val="404040" w:themeColor="text1" w:themeTint="BF"/>
                <w:sz w:val="18"/>
              </w:rPr>
            </w:pPr>
            <w:r w:rsidRPr="00E62BCC">
              <w:rPr>
                <w:rFonts w:eastAsia="Gulim" w:cs="Arial"/>
                <w:color w:val="404040" w:themeColor="text1" w:themeTint="BF"/>
                <w:sz w:val="18"/>
              </w:rPr>
              <w:t>(SharePoint Server 2013 Enterprise SAL</w:t>
            </w:r>
            <w:r w:rsidRPr="00E62BCC">
              <w:rPr>
                <w:rFonts w:eastAsia="Gulim" w:cs="Arial"/>
                <w:color w:val="404040" w:themeColor="text1" w:themeTint="BF"/>
                <w:sz w:val="18"/>
              </w:rPr>
              <w:t>의</w:t>
            </w:r>
            <w:r w:rsidRPr="00E62BCC">
              <w:rPr>
                <w:rFonts w:eastAsia="Gulim" w:cs="Arial"/>
                <w:color w:val="404040" w:themeColor="text1" w:themeTint="BF"/>
                <w:sz w:val="18"/>
              </w:rPr>
              <w:t xml:space="preserve"> </w:t>
            </w:r>
            <w:r w:rsidRPr="00E62BCC">
              <w:rPr>
                <w:rFonts w:eastAsia="Gulim" w:cs="Arial"/>
                <w:color w:val="404040" w:themeColor="text1" w:themeTint="BF"/>
                <w:sz w:val="18"/>
              </w:rPr>
              <w:t>경우</w:t>
            </w:r>
            <w:r w:rsidRPr="00E62BCC">
              <w:rPr>
                <w:rFonts w:eastAsia="Gulim" w:cs="Arial"/>
                <w:color w:val="404040" w:themeColor="text1" w:themeTint="BF"/>
                <w:sz w:val="18"/>
              </w:rPr>
              <w:t xml:space="preserve"> </w:t>
            </w:r>
            <w:r w:rsidRPr="00E62BCC">
              <w:rPr>
                <w:rFonts w:eastAsia="Gulim" w:cs="Arial"/>
                <w:color w:val="404040" w:themeColor="text1" w:themeTint="BF"/>
                <w:sz w:val="18"/>
              </w:rPr>
              <w:t>최종</w:t>
            </w:r>
            <w:r w:rsidRPr="00E62BCC">
              <w:rPr>
                <w:rFonts w:eastAsia="Gulim" w:cs="Arial"/>
                <w:color w:val="404040" w:themeColor="text1" w:themeTint="BF"/>
                <w:sz w:val="18"/>
              </w:rPr>
              <w:t xml:space="preserve"> </w:t>
            </w:r>
            <w:r w:rsidRPr="00E62BCC">
              <w:rPr>
                <w:rFonts w:eastAsia="Gulim" w:cs="Arial"/>
                <w:color w:val="404040" w:themeColor="text1" w:themeTint="BF"/>
                <w:sz w:val="18"/>
              </w:rPr>
              <w:t>사용자에게</w:t>
            </w:r>
            <w:r w:rsidRPr="00E62BCC">
              <w:rPr>
                <w:rFonts w:eastAsia="Gulim" w:cs="Arial"/>
                <w:color w:val="404040" w:themeColor="text1" w:themeTint="BF"/>
                <w:sz w:val="18"/>
              </w:rPr>
              <w:t xml:space="preserve"> SharePoint Server 2013 Standard CAL</w:t>
            </w:r>
            <w:r w:rsidRPr="00E62BCC">
              <w:rPr>
                <w:rFonts w:eastAsia="Gulim" w:cs="Arial"/>
                <w:color w:val="404040" w:themeColor="text1" w:themeTint="BF"/>
                <w:sz w:val="18"/>
              </w:rPr>
              <w:t>이</w:t>
            </w:r>
            <w:r w:rsidRPr="00E62BCC">
              <w:rPr>
                <w:rFonts w:eastAsia="Gulim" w:cs="Arial"/>
                <w:color w:val="404040" w:themeColor="text1" w:themeTint="BF"/>
                <w:sz w:val="18"/>
              </w:rPr>
              <w:t xml:space="preserve"> </w:t>
            </w:r>
            <w:r w:rsidRPr="00E62BCC">
              <w:rPr>
                <w:rFonts w:eastAsia="Gulim" w:cs="Arial"/>
                <w:color w:val="404040" w:themeColor="text1" w:themeTint="BF"/>
                <w:sz w:val="18"/>
              </w:rPr>
              <w:t>있어야</w:t>
            </w:r>
            <w:r w:rsidRPr="00E62BCC">
              <w:rPr>
                <w:rFonts w:eastAsia="Gulim" w:cs="Arial"/>
                <w:color w:val="404040" w:themeColor="text1" w:themeTint="BF"/>
                <w:sz w:val="18"/>
              </w:rPr>
              <w:t xml:space="preserve"> </w:t>
            </w:r>
            <w:r w:rsidRPr="00E62BCC">
              <w:rPr>
                <w:rFonts w:eastAsia="Gulim" w:cs="Arial"/>
                <w:color w:val="404040" w:themeColor="text1" w:themeTint="BF"/>
                <w:sz w:val="18"/>
              </w:rPr>
              <w:t>합니다</w:t>
            </w:r>
            <w:r w:rsidRPr="00E62BCC">
              <w:rPr>
                <w:rFonts w:eastAsia="Gulim" w:cs="Arial"/>
                <w:color w:val="404040" w:themeColor="text1" w:themeTint="BF"/>
                <w:sz w:val="18"/>
              </w:rPr>
              <w:t>.)</w:t>
            </w:r>
          </w:p>
        </w:tc>
        <w:tc>
          <w:tcPr>
            <w:tcW w:w="2474" w:type="pct"/>
            <w:gridSpan w:val="2"/>
            <w:tcBorders>
              <w:top w:val="dotted" w:sz="4" w:space="0" w:color="B9D3EB" w:themeColor="accent1"/>
              <w:left w:val="nil"/>
              <w:bottom w:val="nil"/>
              <w:right w:val="nil"/>
            </w:tcBorders>
            <w:shd w:val="clear" w:color="auto" w:fill="auto"/>
          </w:tcPr>
          <w:p w14:paraId="68886AE0" w14:textId="77777777" w:rsidR="00531FC6" w:rsidRPr="00E62BCC" w:rsidRDefault="006B6ACF" w:rsidP="00400D01">
            <w:pPr>
              <w:pStyle w:val="PURBullet-Indented"/>
              <w:rPr>
                <w:rFonts w:eastAsia="Gulim" w:cs="Arial"/>
              </w:rPr>
            </w:pPr>
            <w:r w:rsidRPr="00E62BCC">
              <w:rPr>
                <w:rFonts w:eastAsia="Gulim" w:cs="Arial"/>
              </w:rPr>
              <w:t xml:space="preserve">SharePoint Server 2013 Standard CAL </w:t>
            </w:r>
            <w:r w:rsidRPr="00E62BCC">
              <w:rPr>
                <w:rFonts w:eastAsia="Gulim" w:cs="Arial"/>
                <w:b/>
              </w:rPr>
              <w:t>및</w:t>
            </w:r>
            <w:r w:rsidRPr="00E62BCC">
              <w:rPr>
                <w:rFonts w:eastAsia="Gulim" w:cs="Arial"/>
              </w:rPr>
              <w:t xml:space="preserve"> SharePoint Server 2013 Enterprise </w:t>
            </w:r>
            <w:r w:rsidRPr="00E62BCC">
              <w:rPr>
                <w:rFonts w:eastAsia="Gulim" w:cs="Arial"/>
                <w:szCs w:val="18"/>
              </w:rPr>
              <w:t>CAL</w:t>
            </w:r>
            <w:r w:rsidRPr="00E62BCC">
              <w:rPr>
                <w:rFonts w:eastAsia="Gulim" w:cs="Arial"/>
              </w:rPr>
              <w:t xml:space="preserve"> </w:t>
            </w:r>
            <w:r w:rsidRPr="00E62BCC">
              <w:rPr>
                <w:rFonts w:eastAsia="Gulim" w:cs="Arial"/>
                <w:b/>
              </w:rPr>
              <w:t>또는</w:t>
            </w:r>
          </w:p>
          <w:p w14:paraId="68886AE1" w14:textId="77777777" w:rsidR="00531FC6" w:rsidRPr="00E62BCC" w:rsidRDefault="00531FC6" w:rsidP="00400D01">
            <w:pPr>
              <w:pStyle w:val="PURBullet-Indented"/>
              <w:rPr>
                <w:rFonts w:eastAsia="Gulim" w:cs="Arial"/>
              </w:rPr>
            </w:pPr>
            <w:r w:rsidRPr="00E62BCC">
              <w:rPr>
                <w:rFonts w:eastAsia="Gulim" w:cs="Arial"/>
              </w:rPr>
              <w:t xml:space="preserve">Core CAL Suite </w:t>
            </w:r>
            <w:r w:rsidRPr="00E62BCC">
              <w:rPr>
                <w:rFonts w:eastAsia="Gulim" w:cs="Arial"/>
                <w:b/>
              </w:rPr>
              <w:t>및</w:t>
            </w:r>
            <w:r w:rsidRPr="00E62BCC">
              <w:rPr>
                <w:rFonts w:eastAsia="Gulim" w:cs="Arial"/>
              </w:rPr>
              <w:t xml:space="preserve"> SharePoint Server 2013 Enterprise CAL </w:t>
            </w:r>
            <w:r w:rsidRPr="00E62BCC">
              <w:rPr>
                <w:rFonts w:eastAsia="Gulim" w:cs="Arial"/>
                <w:b/>
              </w:rPr>
              <w:t>또는</w:t>
            </w:r>
          </w:p>
          <w:p w14:paraId="68886AE2" w14:textId="77777777" w:rsidR="00531FC6" w:rsidRPr="00E62BCC" w:rsidRDefault="00531FC6" w:rsidP="00400D01">
            <w:pPr>
              <w:pStyle w:val="PURBullet-Indented"/>
              <w:rPr>
                <w:rFonts w:eastAsia="Gulim" w:cs="Arial"/>
              </w:rPr>
            </w:pPr>
            <w:r w:rsidRPr="00E62BCC">
              <w:rPr>
                <w:rFonts w:eastAsia="Gulim" w:cs="Arial"/>
              </w:rPr>
              <w:t>Enterprise CAL Suite</w:t>
            </w:r>
          </w:p>
        </w:tc>
      </w:tr>
    </w:tbl>
    <w:bookmarkStart w:id="676" w:name="_Toc299519138"/>
    <w:bookmarkStart w:id="677" w:name="_Toc299531570"/>
    <w:bookmarkStart w:id="678" w:name="_Toc299531894"/>
    <w:bookmarkStart w:id="679" w:name="_Toc299957177"/>
    <w:p w14:paraId="68886AE4" w14:textId="77777777" w:rsidR="00830DCA" w:rsidRPr="00E62BCC" w:rsidRDefault="00E637CB" w:rsidP="00CD6E9D">
      <w:pPr>
        <w:pStyle w:val="PURBreadcrumb"/>
        <w:keepNext w:val="0"/>
        <w:rPr>
          <w:rFonts w:eastAsia="Gulim" w:cs="Arial"/>
        </w:rPr>
      </w:pPr>
      <w:r>
        <w:fldChar w:fldCharType="begin"/>
      </w:r>
      <w:r>
        <w:instrText>HYPERLINK  \l "TOC"</w:instrText>
      </w:r>
      <w:r>
        <w:fldChar w:fldCharType="separate"/>
      </w:r>
      <w:r w:rsidRPr="00E62BCC">
        <w:rPr>
          <w:rStyle w:val="Hyperlink"/>
          <w:rFonts w:eastAsia="Gulim" w:cs="Arial"/>
          <w:sz w:val="16"/>
        </w:rPr>
        <w:t>목차</w:t>
      </w:r>
      <w:r>
        <w:rPr>
          <w:rStyle w:val="Hyperlink"/>
          <w:rFonts w:eastAsia="Gulim" w:cs="Arial"/>
          <w:sz w:val="16"/>
        </w:rPr>
        <w:fldChar w:fldCharType="end"/>
      </w:r>
      <w:r w:rsidRPr="00E62BCC">
        <w:rPr>
          <w:rFonts w:eastAsia="Gulim" w:cs="Arial"/>
        </w:rPr>
        <w:t xml:space="preserve"> / </w:t>
      </w:r>
      <w:hyperlink w:anchor="UniversalTerms" w:history="1">
        <w:r w:rsidRPr="00E62BCC">
          <w:rPr>
            <w:rStyle w:val="Hyperlink"/>
            <w:rFonts w:eastAsia="Gulim" w:cs="Arial"/>
            <w:sz w:val="16"/>
          </w:rPr>
          <w:t>공통</w:t>
        </w:r>
        <w:r w:rsidRPr="00E62BCC">
          <w:rPr>
            <w:rStyle w:val="Hyperlink"/>
            <w:rFonts w:eastAsia="Gulim" w:cs="Arial"/>
            <w:sz w:val="16"/>
          </w:rPr>
          <w:t xml:space="preserve"> </w:t>
        </w:r>
        <w:r w:rsidRPr="00E62BCC">
          <w:rPr>
            <w:rStyle w:val="Hyperlink"/>
            <w:rFonts w:eastAsia="Gulim" w:cs="Arial"/>
            <w:sz w:val="16"/>
          </w:rPr>
          <w:t>라이선스</w:t>
        </w:r>
        <w:r w:rsidRPr="00E62BCC">
          <w:rPr>
            <w:rStyle w:val="Hyperlink"/>
            <w:rFonts w:eastAsia="Gulim" w:cs="Arial"/>
            <w:sz w:val="16"/>
          </w:rPr>
          <w:t xml:space="preserve"> </w:t>
        </w:r>
        <w:r w:rsidRPr="00E62BCC">
          <w:rPr>
            <w:rStyle w:val="Hyperlink"/>
            <w:rFonts w:eastAsia="Gulim" w:cs="Arial"/>
            <w:sz w:val="16"/>
          </w:rPr>
          <w:t>조건</w:t>
        </w:r>
      </w:hyperlink>
    </w:p>
    <w:p w14:paraId="68886AE5" w14:textId="77777777" w:rsidR="009A4C7C" w:rsidRPr="00E62BCC" w:rsidRDefault="009A4C7C" w:rsidP="00D6363C">
      <w:pPr>
        <w:pStyle w:val="PURProductName"/>
        <w:rPr>
          <w:rFonts w:eastAsia="Gulim" w:cs="Arial"/>
        </w:rPr>
      </w:pPr>
      <w:bookmarkStart w:id="680" w:name="_Toc299519142"/>
      <w:bookmarkStart w:id="681" w:name="_Toc299531574"/>
      <w:bookmarkStart w:id="682" w:name="_Toc299531898"/>
      <w:bookmarkStart w:id="683" w:name="_Toc299957181"/>
      <w:bookmarkStart w:id="684" w:name="_Toc346536879"/>
      <w:bookmarkStart w:id="685" w:name="_Toc346895330"/>
      <w:bookmarkStart w:id="686" w:name="_Toc339280343"/>
      <w:bookmarkStart w:id="687" w:name="_Toc339280486"/>
      <w:bookmarkStart w:id="688" w:name="_Toc363552816"/>
      <w:bookmarkStart w:id="689" w:name="_Toc363552879"/>
      <w:bookmarkStart w:id="690" w:name="_Toc378682178"/>
      <w:bookmarkStart w:id="691" w:name="_Toc378682280"/>
      <w:bookmarkStart w:id="692" w:name="_Toc371268292"/>
      <w:bookmarkStart w:id="693" w:name="_Toc371268358"/>
      <w:bookmarkStart w:id="694" w:name="_Toc381961153"/>
      <w:bookmarkStart w:id="695" w:name="_Toc381961194"/>
      <w:bookmarkEnd w:id="676"/>
      <w:bookmarkEnd w:id="677"/>
      <w:bookmarkEnd w:id="678"/>
      <w:bookmarkEnd w:id="679"/>
      <w:r w:rsidRPr="00E62BCC">
        <w:rPr>
          <w:rFonts w:eastAsia="Gulim" w:cs="Arial"/>
        </w:rPr>
        <w:lastRenderedPageBreak/>
        <w:t>SQL Server 2014 Standard</w:t>
      </w:r>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r w:rsidRPr="00E62BCC">
        <w:rPr>
          <w:rFonts w:eastAsia="Gulim" w:cs="Arial"/>
        </w:rPr>
        <w:fldChar w:fldCharType="begin"/>
      </w:r>
      <w:r w:rsidRPr="00E62BCC">
        <w:rPr>
          <w:rFonts w:eastAsia="Gulim" w:cs="Arial"/>
        </w:rPr>
        <w:instrText>XE "SQL Server 2014 Standard"</w:instrText>
      </w:r>
      <w:r w:rsidRPr="00E62BCC">
        <w:rPr>
          <w:rFonts w:eastAsia="Gulim" w:cs="Arial"/>
        </w:rPr>
        <w:fldChar w:fldCharType="end"/>
      </w:r>
    </w:p>
    <w:p w14:paraId="68886AE6"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3A0C05" w14:paraId="68886AE9" w14:textId="77777777" w:rsidTr="009F774B">
        <w:tc>
          <w:tcPr>
            <w:tcW w:w="2477" w:type="pct"/>
            <w:tcBorders>
              <w:top w:val="single" w:sz="4" w:space="0" w:color="auto"/>
              <w:bottom w:val="nil"/>
            </w:tcBorders>
          </w:tcPr>
          <w:p w14:paraId="68886AE7" w14:textId="77777777" w:rsidR="00831C1F" w:rsidRPr="003A0C05" w:rsidRDefault="00831C1F" w:rsidP="00831C1F">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23" w:type="pct"/>
            <w:tcBorders>
              <w:top w:val="single" w:sz="4" w:space="0" w:color="auto"/>
              <w:bottom w:val="nil"/>
            </w:tcBorders>
          </w:tcPr>
          <w:p w14:paraId="68886AE8" w14:textId="77777777" w:rsidR="00831C1F" w:rsidRPr="003A0C05" w:rsidRDefault="004F154D" w:rsidP="00831C1F">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자동</w:t>
            </w:r>
            <w:r w:rsidRPr="003A0C05">
              <w:rPr>
                <w:rFonts w:eastAsia="Gulim" w:cs="Arial"/>
                <w:b/>
                <w:lang w:eastAsia="ko-KR"/>
              </w:rPr>
              <w:t xml:space="preserve"> </w:t>
            </w:r>
            <w:r w:rsidRPr="003A0C05">
              <w:rPr>
                <w:rFonts w:eastAsia="Gulim" w:cs="Arial"/>
                <w:b/>
                <w:lang w:eastAsia="ko-KR"/>
              </w:rPr>
              <w:t>업데이트</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9A4C7C" w:rsidRPr="003A0C05" w14:paraId="68886AEC" w14:textId="77777777" w:rsidTr="009F774B">
        <w:tc>
          <w:tcPr>
            <w:tcW w:w="2477" w:type="pct"/>
            <w:tcBorders>
              <w:top w:val="nil"/>
            </w:tcBorders>
          </w:tcPr>
          <w:p w14:paraId="68886AEA" w14:textId="77777777" w:rsidR="009A4C7C" w:rsidRPr="003A0C05" w:rsidRDefault="009A4C7C"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Borders>
              <w:top w:val="nil"/>
            </w:tcBorders>
          </w:tcPr>
          <w:p w14:paraId="68886AEB" w14:textId="77777777" w:rsidR="009A4C7C" w:rsidRPr="003A0C05" w:rsidRDefault="003B0799" w:rsidP="00E637CB">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E637CB">
              <w:rPr>
                <w:rFonts w:eastAsia="Gulim" w:cs="Arial"/>
                <w:lang w:eastAsia="ko-KR"/>
              </w:rPr>
              <w:t> </w:t>
            </w:r>
            <w:r w:rsidRPr="003A0C05">
              <w:rPr>
                <w:rFonts w:eastAsia="Gulim" w:cs="Arial"/>
                <w:b/>
                <w:lang w:eastAsia="ko-KR"/>
              </w:rPr>
              <w:t>있음</w:t>
            </w:r>
          </w:p>
        </w:tc>
      </w:tr>
      <w:tr w:rsidR="009A4C7C" w:rsidRPr="00E62BCC" w14:paraId="68886AEE"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AED"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3025FD" w:rsidRPr="00E62BCC" w14:paraId="68886AF2"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8886AEF" w14:textId="77777777" w:rsidR="003025FD" w:rsidRPr="00E62BCC" w:rsidRDefault="003025FD"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AF0" w14:textId="77777777" w:rsidR="009F3973" w:rsidRPr="00E62BCC" w:rsidRDefault="009F3973" w:rsidP="00D6363C">
            <w:pPr>
              <w:pStyle w:val="PURBullet-Indented"/>
              <w:rPr>
                <w:rFonts w:eastAsia="Gulim" w:cs="Arial"/>
              </w:rPr>
            </w:pPr>
            <w:r w:rsidRPr="00E62BCC">
              <w:rPr>
                <w:rFonts w:eastAsia="Gulim" w:cs="Arial"/>
              </w:rPr>
              <w:t xml:space="preserve">SQL Server 2014 Standard SAL </w:t>
            </w:r>
            <w:r w:rsidRPr="00E62BCC">
              <w:rPr>
                <w:rFonts w:eastAsia="Gulim" w:cs="Arial"/>
                <w:b/>
              </w:rPr>
              <w:t>또는</w:t>
            </w:r>
          </w:p>
          <w:p w14:paraId="68886AF1" w14:textId="77777777" w:rsidR="003025FD" w:rsidRPr="00E62BCC" w:rsidRDefault="009F3973" w:rsidP="00D6363C">
            <w:pPr>
              <w:pStyle w:val="PURBullet-Indented"/>
              <w:rPr>
                <w:rFonts w:eastAsia="Gulim" w:cs="Arial"/>
              </w:rPr>
            </w:pPr>
            <w:r w:rsidRPr="00E62BCC">
              <w:rPr>
                <w:rFonts w:eastAsia="Gulim" w:cs="Arial"/>
              </w:rPr>
              <w:t>SQL Server 2014 Business Intelligence SAL</w:t>
            </w:r>
          </w:p>
        </w:tc>
      </w:tr>
    </w:tbl>
    <w:p w14:paraId="68886AF3" w14:textId="77777777" w:rsidR="009A4C7C" w:rsidRPr="00E62BCC" w:rsidRDefault="009A4C7C" w:rsidP="0085206E">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AF4" w14:textId="77777777" w:rsidR="0061320A" w:rsidRPr="00E62BCC" w:rsidRDefault="0061320A" w:rsidP="0061320A">
      <w:pPr>
        <w:pStyle w:val="PURBlueStrong-Indented"/>
        <w:rPr>
          <w:rFonts w:eastAsia="Gulim" w:cs="Arial"/>
          <w:lang w:eastAsia="ko-KR"/>
        </w:rPr>
      </w:pPr>
      <w:r w:rsidRPr="00E62BCC">
        <w:rPr>
          <w:rFonts w:eastAsia="Gulim" w:cs="Arial"/>
          <w:lang w:eastAsia="ko-KR"/>
        </w:rPr>
        <w:t>하위</w:t>
      </w:r>
      <w:r w:rsidRPr="00E62BCC">
        <w:rPr>
          <w:rFonts w:eastAsia="Gulim" w:cs="Arial"/>
          <w:lang w:eastAsia="ko-KR"/>
        </w:rPr>
        <w:t xml:space="preserve"> </w:t>
      </w:r>
      <w:r w:rsidRPr="00E62BCC">
        <w:rPr>
          <w:rFonts w:eastAsia="Gulim" w:cs="Arial"/>
          <w:lang w:eastAsia="ko-KR"/>
        </w:rPr>
        <w:t>에디션</w:t>
      </w:r>
      <w:r w:rsidRPr="00E62BCC">
        <w:rPr>
          <w:rFonts w:eastAsia="Gulim" w:cs="Arial"/>
          <w:lang w:eastAsia="ko-KR"/>
        </w:rPr>
        <w:t xml:space="preserve"> </w:t>
      </w:r>
      <w:r w:rsidRPr="00E62BCC">
        <w:rPr>
          <w:rFonts w:eastAsia="Gulim" w:cs="Arial"/>
          <w:lang w:eastAsia="ko-KR"/>
        </w:rPr>
        <w:t>권한</w:t>
      </w:r>
    </w:p>
    <w:p w14:paraId="68886AF5" w14:textId="77777777" w:rsidR="0061320A" w:rsidRPr="00E62BCC" w:rsidRDefault="0061320A" w:rsidP="0061320A">
      <w:pPr>
        <w:pStyle w:val="Heading2"/>
        <w:widowControl w:val="0"/>
        <w:pBdr>
          <w:bottom w:val="none" w:sz="0" w:space="0" w:color="auto"/>
        </w:pBdr>
        <w:tabs>
          <w:tab w:val="left" w:pos="720"/>
        </w:tabs>
        <w:ind w:left="270"/>
        <w:rPr>
          <w:rFonts w:eastAsia="Gulim" w:cs="Arial"/>
        </w:rPr>
      </w:pPr>
      <w:r w:rsidRPr="00E62BCC">
        <w:rPr>
          <w:rFonts w:eastAsia="Gulim" w:cs="Arial"/>
          <w:b w:val="0"/>
          <w:caps w:val="0"/>
          <w:color w:val="404040" w:themeColor="text1" w:themeTint="BF"/>
          <w:sz w:val="18"/>
        </w:rPr>
        <w:t>허용되는</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인스턴스</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대신</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소프트웨어의</w:t>
      </w:r>
      <w:r w:rsidRPr="00E62BCC">
        <w:rPr>
          <w:rFonts w:eastAsia="Gulim" w:cs="Arial"/>
          <w:b w:val="0"/>
          <w:caps w:val="0"/>
          <w:color w:val="404040" w:themeColor="text1" w:themeTint="BF"/>
          <w:sz w:val="18"/>
        </w:rPr>
        <w:t xml:space="preserve"> SQL Server Standard, Workgroup </w:t>
      </w:r>
      <w:r w:rsidRPr="00E62BCC">
        <w:rPr>
          <w:rFonts w:eastAsia="Gulim" w:cs="Arial"/>
          <w:b w:val="0"/>
          <w:caps w:val="0"/>
          <w:color w:val="404040" w:themeColor="text1" w:themeTint="BF"/>
          <w:sz w:val="18"/>
        </w:rPr>
        <w:t>또는</w:t>
      </w:r>
      <w:r w:rsidRPr="00E62BCC">
        <w:rPr>
          <w:rFonts w:eastAsia="Gulim" w:cs="Arial"/>
          <w:b w:val="0"/>
          <w:caps w:val="0"/>
          <w:color w:val="404040" w:themeColor="text1" w:themeTint="BF"/>
          <w:sz w:val="18"/>
        </w:rPr>
        <w:t xml:space="preserve"> Small Business Edition</w:t>
      </w:r>
      <w:r w:rsidRPr="00E62BCC">
        <w:rPr>
          <w:rFonts w:eastAsia="Gulim" w:cs="Arial"/>
          <w:b w:val="0"/>
          <w:caps w:val="0"/>
          <w:color w:val="404040" w:themeColor="text1" w:themeTint="BF"/>
          <w:sz w:val="18"/>
        </w:rPr>
        <w:t>에</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대한</w:t>
      </w:r>
      <w:r w:rsidRPr="00E62BCC">
        <w:rPr>
          <w:rFonts w:eastAsia="Gulim" w:cs="Arial"/>
          <w:b w:val="0"/>
          <w:caps w:val="0"/>
          <w:color w:val="404040" w:themeColor="text1" w:themeTint="BF"/>
          <w:sz w:val="18"/>
        </w:rPr>
        <w:t xml:space="preserve"> 2012 </w:t>
      </w:r>
      <w:r w:rsidRPr="00E62BCC">
        <w:rPr>
          <w:rFonts w:eastAsia="Gulim" w:cs="Arial"/>
          <w:b w:val="0"/>
          <w:caps w:val="0"/>
          <w:color w:val="404040" w:themeColor="text1" w:themeTint="BF"/>
          <w:sz w:val="18"/>
        </w:rPr>
        <w:t>버전의</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인스턴스를</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작성</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저장</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및</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사용할</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수</w:t>
      </w:r>
      <w:r w:rsidRPr="00E62BCC">
        <w:rPr>
          <w:rFonts w:eastAsia="Gulim" w:cs="Arial"/>
          <w:b w:val="0"/>
          <w:caps w:val="0"/>
          <w:color w:val="404040" w:themeColor="text1" w:themeTint="BF"/>
          <w:sz w:val="18"/>
        </w:rPr>
        <w:t xml:space="preserve"> </w:t>
      </w:r>
      <w:r w:rsidRPr="00E62BCC">
        <w:rPr>
          <w:rFonts w:eastAsia="Gulim" w:cs="Arial"/>
          <w:b w:val="0"/>
          <w:caps w:val="0"/>
          <w:color w:val="404040" w:themeColor="text1" w:themeTint="BF"/>
          <w:sz w:val="18"/>
        </w:rPr>
        <w:t>있습니다</w:t>
      </w:r>
      <w:r w:rsidRPr="00E62BCC">
        <w:rPr>
          <w:rFonts w:eastAsia="Gulim" w:cs="Arial"/>
          <w:b w:val="0"/>
          <w:caps w:val="0"/>
          <w:color w:val="404040" w:themeColor="text1" w:themeTint="BF"/>
          <w:sz w:val="18"/>
        </w:rPr>
        <w:t>.</w:t>
      </w:r>
    </w:p>
    <w:p w14:paraId="68886AF6" w14:textId="77777777" w:rsidR="00091B14" w:rsidRPr="00E62BCC" w:rsidRDefault="00091B14" w:rsidP="00D62BE8">
      <w:pPr>
        <w:pStyle w:val="PURBlueStrong-Indented"/>
        <w:tabs>
          <w:tab w:val="left" w:pos="9373"/>
        </w:tabs>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AF7" w14:textId="77777777" w:rsidR="00091B14" w:rsidRPr="00E62BCC" w:rsidRDefault="00091B14" w:rsidP="00091B14">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AF8" w14:textId="77777777" w:rsidR="009A4C7C"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AF9" w14:textId="77777777" w:rsidR="00E669F1" w:rsidRPr="00E62BCC" w:rsidRDefault="00E669F1" w:rsidP="00D6363C">
      <w:pPr>
        <w:pStyle w:val="PURProductName"/>
        <w:rPr>
          <w:rFonts w:eastAsia="Gulim" w:cs="Arial"/>
          <w:lang w:eastAsia="ko-KR"/>
        </w:rPr>
      </w:pPr>
      <w:bookmarkStart w:id="696" w:name="_Toc346536880"/>
      <w:bookmarkStart w:id="697" w:name="_Toc346895331"/>
      <w:bookmarkStart w:id="698" w:name="_Toc339280344"/>
      <w:bookmarkStart w:id="699" w:name="_Toc339280487"/>
      <w:bookmarkStart w:id="700" w:name="_Toc363552817"/>
      <w:bookmarkStart w:id="701" w:name="_Toc363552880"/>
      <w:bookmarkStart w:id="702" w:name="_Toc378682179"/>
      <w:bookmarkStart w:id="703" w:name="_Toc378682281"/>
      <w:bookmarkStart w:id="704" w:name="_Toc371268293"/>
      <w:bookmarkStart w:id="705" w:name="_Toc371268359"/>
      <w:bookmarkStart w:id="706" w:name="_Toc381961154"/>
      <w:bookmarkStart w:id="707" w:name="_Toc381961195"/>
      <w:bookmarkStart w:id="708" w:name="_Toc297828757"/>
      <w:bookmarkStart w:id="709" w:name="_Toc297883512"/>
      <w:bookmarkStart w:id="710" w:name="_Toc299519143"/>
      <w:bookmarkStart w:id="711" w:name="_Toc299531575"/>
      <w:bookmarkStart w:id="712" w:name="_Toc299531899"/>
      <w:bookmarkStart w:id="713" w:name="_Toc299957182"/>
      <w:r w:rsidRPr="00E62BCC">
        <w:rPr>
          <w:rFonts w:eastAsia="Gulim" w:cs="Arial"/>
          <w:lang w:eastAsia="ko-KR"/>
        </w:rPr>
        <w:t>SQL Server 2014 Business Intelligence</w:t>
      </w:r>
      <w:bookmarkEnd w:id="696"/>
      <w:bookmarkEnd w:id="697"/>
      <w:bookmarkEnd w:id="698"/>
      <w:bookmarkEnd w:id="699"/>
      <w:bookmarkEnd w:id="700"/>
      <w:bookmarkEnd w:id="701"/>
      <w:bookmarkEnd w:id="702"/>
      <w:bookmarkEnd w:id="703"/>
      <w:bookmarkEnd w:id="704"/>
      <w:bookmarkEnd w:id="705"/>
      <w:bookmarkEnd w:id="706"/>
      <w:bookmarkEnd w:id="707"/>
      <w:r w:rsidRPr="00E62BCC">
        <w:rPr>
          <w:rFonts w:eastAsia="Gulim" w:cs="Arial"/>
        </w:rPr>
        <w:fldChar w:fldCharType="begin"/>
      </w:r>
      <w:r w:rsidRPr="00E62BCC">
        <w:rPr>
          <w:rFonts w:eastAsia="Gulim" w:cs="Arial"/>
          <w:lang w:eastAsia="ko-KR"/>
        </w:rPr>
        <w:instrText>XE "SQL Server 2014 Business Intelligence"</w:instrText>
      </w:r>
      <w:r w:rsidRPr="00E62BCC">
        <w:rPr>
          <w:rFonts w:eastAsia="Gulim" w:cs="Arial"/>
        </w:rPr>
        <w:fldChar w:fldCharType="end"/>
      </w:r>
    </w:p>
    <w:p w14:paraId="68886AFA" w14:textId="77777777" w:rsidR="00E669F1" w:rsidRPr="00E62BCC" w:rsidRDefault="00E669F1" w:rsidP="00E669F1">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3A0C05" w14:paraId="68886AFD" w14:textId="77777777" w:rsidTr="00230F33">
        <w:tc>
          <w:tcPr>
            <w:tcW w:w="2477" w:type="pct"/>
            <w:tcBorders>
              <w:top w:val="single" w:sz="4" w:space="0" w:color="auto"/>
              <w:bottom w:val="nil"/>
            </w:tcBorders>
          </w:tcPr>
          <w:p w14:paraId="68886AFB" w14:textId="77777777" w:rsidR="00E669F1" w:rsidRPr="003A0C05" w:rsidRDefault="00E669F1" w:rsidP="00230F33">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23" w:type="pct"/>
            <w:tcBorders>
              <w:top w:val="single" w:sz="4" w:space="0" w:color="auto"/>
              <w:bottom w:val="nil"/>
            </w:tcBorders>
          </w:tcPr>
          <w:p w14:paraId="68886AFC" w14:textId="77777777" w:rsidR="00E669F1" w:rsidRPr="003A0C05" w:rsidRDefault="00E669F1" w:rsidP="00230F33">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자동</w:t>
            </w:r>
            <w:r w:rsidRPr="003A0C05">
              <w:rPr>
                <w:rFonts w:eastAsia="Gulim" w:cs="Arial"/>
                <w:b/>
                <w:lang w:eastAsia="ko-KR"/>
              </w:rPr>
              <w:t xml:space="preserve"> </w:t>
            </w:r>
            <w:r w:rsidRPr="003A0C05">
              <w:rPr>
                <w:rFonts w:eastAsia="Gulim" w:cs="Arial"/>
                <w:b/>
                <w:lang w:eastAsia="ko-KR"/>
              </w:rPr>
              <w:t>업데이트</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E669F1" w:rsidRPr="003A0C05" w14:paraId="68886B00" w14:textId="77777777" w:rsidTr="00230F33">
        <w:tc>
          <w:tcPr>
            <w:tcW w:w="2477" w:type="pct"/>
            <w:tcBorders>
              <w:top w:val="nil"/>
            </w:tcBorders>
          </w:tcPr>
          <w:p w14:paraId="68886AFE" w14:textId="77777777" w:rsidR="00E669F1" w:rsidRPr="003A0C05" w:rsidRDefault="00E669F1" w:rsidP="00230F33">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Borders>
              <w:top w:val="nil"/>
            </w:tcBorders>
          </w:tcPr>
          <w:p w14:paraId="68886AFF" w14:textId="77777777" w:rsidR="00E669F1" w:rsidRPr="003A0C05" w:rsidRDefault="003B0799" w:rsidP="0007307B">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07307B">
              <w:rPr>
                <w:rFonts w:eastAsia="Gulim" w:cs="Arial"/>
                <w:lang w:eastAsia="ko-KR"/>
              </w:rPr>
              <w:t> </w:t>
            </w:r>
            <w:r w:rsidRPr="003A0C05">
              <w:rPr>
                <w:rFonts w:eastAsia="Gulim" w:cs="Arial"/>
                <w:b/>
                <w:lang w:eastAsia="ko-KR"/>
              </w:rPr>
              <w:t>있음</w:t>
            </w:r>
          </w:p>
        </w:tc>
      </w:tr>
      <w:tr w:rsidR="00E669F1" w:rsidRPr="00E62BCC" w14:paraId="68886B02"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B01" w14:textId="77777777" w:rsidR="00E669F1" w:rsidRPr="00E62BCC" w:rsidRDefault="00E669F1" w:rsidP="00230F33">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E669F1" w:rsidRPr="00E62BCC" w14:paraId="68886B05"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8886B03" w14:textId="77777777" w:rsidR="00E669F1" w:rsidRPr="00E62BCC" w:rsidRDefault="00E669F1" w:rsidP="00230F33">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B04" w14:textId="77777777" w:rsidR="00E669F1" w:rsidRPr="00E62BCC" w:rsidRDefault="00E669F1" w:rsidP="00D6363C">
            <w:pPr>
              <w:pStyle w:val="PURBullet-Indented"/>
              <w:rPr>
                <w:rFonts w:eastAsia="Gulim" w:cs="Arial"/>
              </w:rPr>
            </w:pPr>
            <w:r w:rsidRPr="00E62BCC">
              <w:rPr>
                <w:rFonts w:eastAsia="Gulim" w:cs="Arial"/>
              </w:rPr>
              <w:t>SQL Server 2014 Business Intelligence SAL</w:t>
            </w:r>
          </w:p>
        </w:tc>
      </w:tr>
    </w:tbl>
    <w:p w14:paraId="68886B06" w14:textId="77777777" w:rsidR="00E669F1" w:rsidRPr="00E62BCC" w:rsidRDefault="00E669F1" w:rsidP="00E669F1">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B07" w14:textId="77777777" w:rsidR="00D6363C" w:rsidRPr="00E62BCC" w:rsidRDefault="00D6363C" w:rsidP="0061320A">
      <w:pPr>
        <w:pStyle w:val="PURBlueStrong-Indented"/>
        <w:rPr>
          <w:rFonts w:eastAsia="Gulim" w:cs="Arial"/>
          <w:lang w:eastAsia="ko-KR"/>
        </w:rPr>
      </w:pPr>
      <w:r w:rsidRPr="00E62BCC">
        <w:rPr>
          <w:rFonts w:eastAsia="Gulim" w:cs="Arial"/>
          <w:lang w:eastAsia="ko-KR"/>
        </w:rPr>
        <w:t>일괄</w:t>
      </w:r>
      <w:r w:rsidRPr="00E62BCC">
        <w:rPr>
          <w:rFonts w:eastAsia="Gulim" w:cs="Arial"/>
          <w:lang w:eastAsia="ko-KR"/>
        </w:rPr>
        <w:t xml:space="preserve"> </w:t>
      </w:r>
      <w:r w:rsidRPr="00E62BCC">
        <w:rPr>
          <w:rFonts w:eastAsia="Gulim" w:cs="Arial"/>
          <w:lang w:eastAsia="ko-KR"/>
        </w:rPr>
        <w:t>작업용</w:t>
      </w:r>
      <w:r w:rsidRPr="00E62BCC">
        <w:rPr>
          <w:rFonts w:eastAsia="Gulim" w:cs="Arial"/>
          <w:lang w:eastAsia="ko-KR"/>
        </w:rPr>
        <w:t xml:space="preserve"> SAL </w:t>
      </w:r>
      <w:r w:rsidRPr="00E62BCC">
        <w:rPr>
          <w:rFonts w:eastAsia="Gulim" w:cs="Arial"/>
          <w:lang w:eastAsia="ko-KR"/>
        </w:rPr>
        <w:t>면제</w:t>
      </w:r>
    </w:p>
    <w:p w14:paraId="68886B08" w14:textId="77777777" w:rsidR="00D6363C" w:rsidRPr="00E62BCC" w:rsidRDefault="00D6363C" w:rsidP="00D6363C">
      <w:pPr>
        <w:pStyle w:val="PURBody-Indented"/>
        <w:rPr>
          <w:rFonts w:eastAsia="Gulim" w:cs="Arial"/>
          <w:lang w:eastAsia="ko-KR"/>
        </w:rPr>
      </w:pPr>
      <w:r w:rsidRPr="00E62BCC">
        <w:rPr>
          <w:rFonts w:eastAsia="Gulim" w:cs="Arial"/>
          <w:szCs w:val="18"/>
          <w:lang w:eastAsia="ko-KR"/>
        </w:rPr>
        <w:t>일괄</w:t>
      </w:r>
      <w:r w:rsidRPr="00E62BCC">
        <w:rPr>
          <w:rFonts w:eastAsia="Gulim" w:cs="Arial"/>
          <w:szCs w:val="18"/>
          <w:lang w:eastAsia="ko-KR"/>
        </w:rPr>
        <w:t xml:space="preserve"> </w:t>
      </w:r>
      <w:r w:rsidRPr="00E62BCC">
        <w:rPr>
          <w:rFonts w:eastAsia="Gulim" w:cs="Arial"/>
          <w:szCs w:val="18"/>
          <w:lang w:eastAsia="ko-KR"/>
        </w:rPr>
        <w:t>처리</w:t>
      </w:r>
      <w:r w:rsidRPr="00E62BCC">
        <w:rPr>
          <w:rFonts w:eastAsia="Gulim" w:cs="Arial"/>
          <w:szCs w:val="18"/>
          <w:lang w:eastAsia="ko-KR"/>
        </w:rPr>
        <w:t xml:space="preserve"> </w:t>
      </w:r>
      <w:r w:rsidRPr="00E62BCC">
        <w:rPr>
          <w:rFonts w:eastAsia="Gulim" w:cs="Arial"/>
          <w:szCs w:val="18"/>
          <w:lang w:eastAsia="ko-KR"/>
        </w:rPr>
        <w:t>프로세스를</w:t>
      </w:r>
      <w:r w:rsidRPr="00E62BCC">
        <w:rPr>
          <w:rFonts w:eastAsia="Gulim" w:cs="Arial"/>
          <w:szCs w:val="18"/>
          <w:lang w:eastAsia="ko-KR"/>
        </w:rPr>
        <w:t xml:space="preserve"> </w:t>
      </w:r>
      <w:r w:rsidRPr="00E62BCC">
        <w:rPr>
          <w:rFonts w:eastAsia="Gulim" w:cs="Arial"/>
          <w:szCs w:val="18"/>
          <w:lang w:eastAsia="ko-KR"/>
        </w:rPr>
        <w:t>통해서만</w:t>
      </w:r>
      <w:r w:rsidRPr="00E62BCC">
        <w:rPr>
          <w:rFonts w:eastAsia="Gulim" w:cs="Arial"/>
          <w:szCs w:val="18"/>
          <w:lang w:eastAsia="ko-KR"/>
        </w:rPr>
        <w:t xml:space="preserve"> </w:t>
      </w:r>
      <w:r w:rsidRPr="00E62BCC">
        <w:rPr>
          <w:rFonts w:eastAsia="Gulim" w:cs="Arial"/>
          <w:szCs w:val="18"/>
          <w:lang w:eastAsia="ko-KR"/>
        </w:rPr>
        <w:t>서버</w:t>
      </w:r>
      <w:r w:rsidRPr="00E62BCC">
        <w:rPr>
          <w:rFonts w:eastAsia="Gulim" w:cs="Arial"/>
          <w:szCs w:val="18"/>
          <w:lang w:eastAsia="ko-KR"/>
        </w:rPr>
        <w:t xml:space="preserve"> </w:t>
      </w:r>
      <w:r w:rsidRPr="00E62BCC">
        <w:rPr>
          <w:rFonts w:eastAsia="Gulim" w:cs="Arial"/>
          <w:szCs w:val="18"/>
          <w:lang w:eastAsia="ko-KR"/>
        </w:rPr>
        <w:t>소프트웨어의</w:t>
      </w:r>
      <w:r w:rsidRPr="00E62BCC">
        <w:rPr>
          <w:rFonts w:eastAsia="Gulim" w:cs="Arial"/>
          <w:szCs w:val="18"/>
          <w:lang w:eastAsia="ko-KR"/>
        </w:rPr>
        <w:t xml:space="preserve"> </w:t>
      </w:r>
      <w:r w:rsidRPr="00E62BCC">
        <w:rPr>
          <w:rFonts w:eastAsia="Gulim" w:cs="Arial"/>
          <w:szCs w:val="18"/>
          <w:lang w:eastAsia="ko-KR"/>
        </w:rPr>
        <w:t>인스턴스에</w:t>
      </w:r>
      <w:r w:rsidRPr="00E62BCC">
        <w:rPr>
          <w:rFonts w:eastAsia="Gulim" w:cs="Arial"/>
          <w:szCs w:val="18"/>
          <w:lang w:eastAsia="ko-KR"/>
        </w:rPr>
        <w:t xml:space="preserve"> </w:t>
      </w:r>
      <w:r w:rsidRPr="00E62BCC">
        <w:rPr>
          <w:rFonts w:eastAsia="Gulim" w:cs="Arial"/>
          <w:szCs w:val="18"/>
          <w:lang w:eastAsia="ko-KR"/>
        </w:rPr>
        <w:t>액세스하는</w:t>
      </w:r>
      <w:r w:rsidRPr="00E62BCC">
        <w:rPr>
          <w:rFonts w:eastAsia="Gulim" w:cs="Arial"/>
          <w:szCs w:val="18"/>
          <w:lang w:eastAsia="ko-KR"/>
        </w:rPr>
        <w:t xml:space="preserve"> </w:t>
      </w:r>
      <w:r w:rsidRPr="00E62BCC">
        <w:rPr>
          <w:rFonts w:eastAsia="Gulim" w:cs="Arial"/>
          <w:szCs w:val="18"/>
          <w:lang w:eastAsia="ko-KR"/>
        </w:rPr>
        <w:t>모든</w:t>
      </w:r>
      <w:r w:rsidRPr="00E62BCC">
        <w:rPr>
          <w:rFonts w:eastAsia="Gulim" w:cs="Arial"/>
          <w:szCs w:val="18"/>
          <w:lang w:eastAsia="ko-KR"/>
        </w:rPr>
        <w:t xml:space="preserve"> </w:t>
      </w:r>
      <w:r w:rsidRPr="00E62BCC">
        <w:rPr>
          <w:rFonts w:eastAsia="Gulim" w:cs="Arial"/>
          <w:szCs w:val="18"/>
          <w:lang w:eastAsia="ko-KR"/>
        </w:rPr>
        <w:t>사용자</w:t>
      </w:r>
      <w:r w:rsidRPr="00E62BCC">
        <w:rPr>
          <w:rFonts w:eastAsia="Gulim" w:cs="Arial"/>
          <w:szCs w:val="18"/>
          <w:lang w:eastAsia="ko-KR"/>
        </w:rPr>
        <w:t xml:space="preserve"> </w:t>
      </w:r>
      <w:r w:rsidRPr="00E62BCC">
        <w:rPr>
          <w:rFonts w:eastAsia="Gulim" w:cs="Arial"/>
          <w:szCs w:val="18"/>
          <w:lang w:eastAsia="ko-KR"/>
        </w:rPr>
        <w:t>또는</w:t>
      </w:r>
      <w:r w:rsidRPr="00E62BCC">
        <w:rPr>
          <w:rFonts w:eastAsia="Gulim" w:cs="Arial"/>
          <w:szCs w:val="18"/>
          <w:lang w:eastAsia="ko-KR"/>
        </w:rPr>
        <w:t xml:space="preserve"> </w:t>
      </w:r>
      <w:r w:rsidRPr="00E62BCC">
        <w:rPr>
          <w:rFonts w:eastAsia="Gulim" w:cs="Arial"/>
          <w:szCs w:val="18"/>
          <w:lang w:eastAsia="ko-KR"/>
        </w:rPr>
        <w:t>장치에는</w:t>
      </w:r>
      <w:r w:rsidRPr="00E62BCC">
        <w:rPr>
          <w:rFonts w:eastAsia="Gulim" w:cs="Arial"/>
          <w:szCs w:val="18"/>
          <w:lang w:eastAsia="ko-KR"/>
        </w:rPr>
        <w:t xml:space="preserve"> SAL</w:t>
      </w:r>
      <w:r w:rsidRPr="00E62BCC">
        <w:rPr>
          <w:rFonts w:eastAsia="Gulim" w:cs="Arial"/>
          <w:szCs w:val="18"/>
          <w:lang w:eastAsia="ko-KR"/>
        </w:rPr>
        <w:t>이</w:t>
      </w:r>
      <w:r w:rsidRPr="00E62BCC">
        <w:rPr>
          <w:rFonts w:eastAsia="Gulim" w:cs="Arial"/>
          <w:szCs w:val="18"/>
          <w:lang w:eastAsia="ko-KR"/>
        </w:rPr>
        <w:t xml:space="preserve"> </w:t>
      </w:r>
      <w:r w:rsidRPr="00E62BCC">
        <w:rPr>
          <w:rFonts w:eastAsia="Gulim" w:cs="Arial"/>
          <w:szCs w:val="18"/>
          <w:lang w:eastAsia="ko-KR"/>
        </w:rPr>
        <w:t>필요하지</w:t>
      </w:r>
      <w:r w:rsidRPr="00E62BCC">
        <w:rPr>
          <w:rFonts w:eastAsia="Gulim" w:cs="Arial"/>
          <w:szCs w:val="18"/>
          <w:lang w:eastAsia="ko-KR"/>
        </w:rPr>
        <w:t xml:space="preserve"> </w:t>
      </w:r>
      <w:r w:rsidRPr="00E62BCC">
        <w:rPr>
          <w:rFonts w:eastAsia="Gulim" w:cs="Arial"/>
          <w:szCs w:val="18"/>
          <w:lang w:eastAsia="ko-KR"/>
        </w:rPr>
        <w:t>않습니다</w:t>
      </w:r>
      <w:r w:rsidRPr="00E62BCC">
        <w:rPr>
          <w:rFonts w:eastAsia="Gulim" w:cs="Arial"/>
          <w:szCs w:val="18"/>
          <w:lang w:eastAsia="ko-KR"/>
        </w:rPr>
        <w:t xml:space="preserve">. </w:t>
      </w:r>
      <w:r w:rsidRPr="000F398E">
        <w:rPr>
          <w:rFonts w:ascii="Gulim" w:eastAsia="Gulim" w:hAnsi="Gulim" w:cs="Arial"/>
          <w:szCs w:val="18"/>
          <w:lang w:eastAsia="ko-KR"/>
        </w:rPr>
        <w:t>"</w:t>
      </w:r>
      <w:r w:rsidRPr="00E62BCC">
        <w:rPr>
          <w:rFonts w:eastAsia="Gulim" w:cs="Arial"/>
          <w:szCs w:val="18"/>
          <w:lang w:eastAsia="ko-KR"/>
        </w:rPr>
        <w:t>일괄</w:t>
      </w:r>
      <w:r w:rsidRPr="00E62BCC">
        <w:rPr>
          <w:rFonts w:eastAsia="Gulim" w:cs="Arial"/>
          <w:szCs w:val="18"/>
          <w:lang w:eastAsia="ko-KR"/>
        </w:rPr>
        <w:t xml:space="preserve"> </w:t>
      </w:r>
      <w:r w:rsidRPr="00E62BCC">
        <w:rPr>
          <w:rFonts w:eastAsia="Gulim" w:cs="Arial"/>
          <w:szCs w:val="18"/>
          <w:lang w:eastAsia="ko-KR"/>
        </w:rPr>
        <w:t>처리</w:t>
      </w:r>
      <w:r w:rsidRPr="000F398E">
        <w:rPr>
          <w:rFonts w:ascii="Gulim" w:eastAsia="Gulim" w:hAnsi="Gulim" w:cs="Arial"/>
          <w:szCs w:val="18"/>
          <w:lang w:eastAsia="ko-KR"/>
        </w:rPr>
        <w:t>"</w:t>
      </w:r>
      <w:r w:rsidRPr="00E62BCC">
        <w:rPr>
          <w:rFonts w:eastAsia="Gulim" w:cs="Arial"/>
          <w:szCs w:val="18"/>
          <w:lang w:eastAsia="ko-KR"/>
        </w:rPr>
        <w:t>란</w:t>
      </w:r>
      <w:r w:rsidRPr="00E62BCC">
        <w:rPr>
          <w:rFonts w:eastAsia="Gulim" w:cs="Arial"/>
          <w:szCs w:val="18"/>
          <w:lang w:eastAsia="ko-KR"/>
        </w:rPr>
        <w:t xml:space="preserve"> </w:t>
      </w:r>
      <w:r w:rsidRPr="00E62BCC">
        <w:rPr>
          <w:rFonts w:eastAsia="Gulim" w:cs="Arial"/>
          <w:szCs w:val="18"/>
          <w:lang w:eastAsia="ko-KR"/>
        </w:rPr>
        <w:t>동시에</w:t>
      </w:r>
      <w:r w:rsidRPr="00E62BCC">
        <w:rPr>
          <w:rFonts w:eastAsia="Gulim" w:cs="Arial"/>
          <w:szCs w:val="18"/>
          <w:lang w:eastAsia="ko-KR"/>
        </w:rPr>
        <w:t xml:space="preserve"> </w:t>
      </w:r>
      <w:r w:rsidRPr="00E62BCC">
        <w:rPr>
          <w:rFonts w:eastAsia="Gulim" w:cs="Arial"/>
          <w:szCs w:val="18"/>
          <w:lang w:eastAsia="ko-KR"/>
        </w:rPr>
        <w:t>모두</w:t>
      </w:r>
      <w:r w:rsidRPr="00E62BCC">
        <w:rPr>
          <w:rFonts w:eastAsia="Gulim" w:cs="Arial"/>
          <w:szCs w:val="18"/>
          <w:lang w:eastAsia="ko-KR"/>
        </w:rPr>
        <w:t xml:space="preserve"> </w:t>
      </w:r>
      <w:r w:rsidRPr="00E62BCC">
        <w:rPr>
          <w:rFonts w:eastAsia="Gulim" w:cs="Arial"/>
          <w:szCs w:val="18"/>
          <w:lang w:eastAsia="ko-KR"/>
        </w:rPr>
        <w:t>처리하기</w:t>
      </w:r>
      <w:r w:rsidRPr="00E62BCC">
        <w:rPr>
          <w:rFonts w:eastAsia="Gulim" w:cs="Arial"/>
          <w:szCs w:val="18"/>
          <w:lang w:eastAsia="ko-KR"/>
        </w:rPr>
        <w:t xml:space="preserve"> </w:t>
      </w:r>
      <w:r w:rsidRPr="00E62BCC">
        <w:rPr>
          <w:rFonts w:eastAsia="Gulim" w:cs="Arial"/>
          <w:szCs w:val="18"/>
          <w:lang w:eastAsia="ko-KR"/>
        </w:rPr>
        <w:t>위해</w:t>
      </w:r>
      <w:r w:rsidRPr="00E62BCC">
        <w:rPr>
          <w:rFonts w:eastAsia="Gulim" w:cs="Arial"/>
          <w:szCs w:val="18"/>
          <w:lang w:eastAsia="ko-KR"/>
        </w:rPr>
        <w:t xml:space="preserve"> </w:t>
      </w:r>
      <w:r w:rsidRPr="00E62BCC">
        <w:rPr>
          <w:rFonts w:eastAsia="Gulim" w:cs="Arial"/>
          <w:szCs w:val="18"/>
          <w:lang w:eastAsia="ko-KR"/>
        </w:rPr>
        <w:t>다른</w:t>
      </w:r>
      <w:r w:rsidRPr="00E62BCC">
        <w:rPr>
          <w:rFonts w:eastAsia="Gulim" w:cs="Arial"/>
          <w:szCs w:val="18"/>
          <w:lang w:eastAsia="ko-KR"/>
        </w:rPr>
        <w:t xml:space="preserve"> </w:t>
      </w:r>
      <w:r w:rsidRPr="00E62BCC">
        <w:rPr>
          <w:rFonts w:eastAsia="Gulim" w:cs="Arial"/>
          <w:szCs w:val="18"/>
          <w:lang w:eastAsia="ko-KR"/>
        </w:rPr>
        <w:t>시간에</w:t>
      </w:r>
      <w:r w:rsidRPr="00E62BCC">
        <w:rPr>
          <w:rFonts w:eastAsia="Gulim" w:cs="Arial"/>
          <w:szCs w:val="18"/>
          <w:lang w:eastAsia="ko-KR"/>
        </w:rPr>
        <w:t xml:space="preserve"> </w:t>
      </w:r>
      <w:r w:rsidRPr="00E62BCC">
        <w:rPr>
          <w:rFonts w:eastAsia="Gulim" w:cs="Arial"/>
          <w:szCs w:val="18"/>
          <w:lang w:eastAsia="ko-KR"/>
        </w:rPr>
        <w:t>발생하는</w:t>
      </w:r>
      <w:r w:rsidRPr="00E62BCC">
        <w:rPr>
          <w:rFonts w:eastAsia="Gulim" w:cs="Arial"/>
          <w:szCs w:val="18"/>
          <w:lang w:eastAsia="ko-KR"/>
        </w:rPr>
        <w:t xml:space="preserve"> </w:t>
      </w:r>
      <w:r w:rsidRPr="00E62BCC">
        <w:rPr>
          <w:rFonts w:eastAsia="Gulim" w:cs="Arial"/>
          <w:szCs w:val="18"/>
          <w:lang w:eastAsia="ko-KR"/>
        </w:rPr>
        <w:t>작업</w:t>
      </w:r>
      <w:r w:rsidRPr="00E62BCC">
        <w:rPr>
          <w:rFonts w:eastAsia="Gulim" w:cs="Arial"/>
          <w:szCs w:val="18"/>
          <w:lang w:eastAsia="ko-KR"/>
        </w:rPr>
        <w:t xml:space="preserve"> </w:t>
      </w:r>
      <w:r w:rsidRPr="00E62BCC">
        <w:rPr>
          <w:rFonts w:eastAsia="Gulim" w:cs="Arial"/>
          <w:szCs w:val="18"/>
          <w:lang w:eastAsia="ko-KR"/>
        </w:rPr>
        <w:t>그룹을</w:t>
      </w:r>
      <w:r w:rsidRPr="00E62BCC">
        <w:rPr>
          <w:rFonts w:eastAsia="Gulim" w:cs="Arial"/>
          <w:szCs w:val="18"/>
          <w:lang w:eastAsia="ko-KR"/>
        </w:rPr>
        <w:t xml:space="preserve"> </w:t>
      </w:r>
      <w:r w:rsidRPr="00E62BCC">
        <w:rPr>
          <w:rFonts w:eastAsia="Gulim" w:cs="Arial"/>
          <w:szCs w:val="18"/>
          <w:lang w:eastAsia="ko-KR"/>
        </w:rPr>
        <w:t>허용하는</w:t>
      </w:r>
      <w:r w:rsidRPr="00E62BCC">
        <w:rPr>
          <w:rFonts w:eastAsia="Gulim" w:cs="Arial"/>
          <w:szCs w:val="18"/>
          <w:lang w:eastAsia="ko-KR"/>
        </w:rPr>
        <w:t xml:space="preserve"> </w:t>
      </w:r>
      <w:r w:rsidRPr="00E62BCC">
        <w:rPr>
          <w:rFonts w:eastAsia="Gulim" w:cs="Arial"/>
          <w:szCs w:val="18"/>
          <w:lang w:eastAsia="ko-KR"/>
        </w:rPr>
        <w:t>활동입니다</w:t>
      </w:r>
      <w:r w:rsidRPr="00E62BCC">
        <w:rPr>
          <w:rFonts w:eastAsia="Gulim" w:cs="Arial"/>
          <w:szCs w:val="18"/>
          <w:lang w:eastAsia="ko-KR"/>
        </w:rPr>
        <w:t>.</w:t>
      </w:r>
    </w:p>
    <w:p w14:paraId="68886B09" w14:textId="77777777" w:rsidR="0061320A" w:rsidRPr="00E62BCC" w:rsidRDefault="0061320A" w:rsidP="0061320A">
      <w:pPr>
        <w:pStyle w:val="PURBlueStrong-Indented"/>
        <w:rPr>
          <w:rFonts w:eastAsia="Gulim" w:cs="Arial"/>
          <w:lang w:eastAsia="ko-KR"/>
        </w:rPr>
      </w:pPr>
      <w:r w:rsidRPr="00E62BCC">
        <w:rPr>
          <w:rFonts w:eastAsia="Gulim" w:cs="Arial"/>
          <w:lang w:eastAsia="ko-KR"/>
        </w:rPr>
        <w:t>하위</w:t>
      </w:r>
      <w:r w:rsidRPr="00E62BCC">
        <w:rPr>
          <w:rFonts w:eastAsia="Gulim" w:cs="Arial"/>
          <w:lang w:eastAsia="ko-KR"/>
        </w:rPr>
        <w:t xml:space="preserve"> </w:t>
      </w:r>
      <w:r w:rsidRPr="00E62BCC">
        <w:rPr>
          <w:rFonts w:eastAsia="Gulim" w:cs="Arial"/>
          <w:lang w:eastAsia="ko-KR"/>
        </w:rPr>
        <w:t>에디션</w:t>
      </w:r>
      <w:r w:rsidRPr="00E62BCC">
        <w:rPr>
          <w:rFonts w:eastAsia="Gulim" w:cs="Arial"/>
          <w:lang w:eastAsia="ko-KR"/>
        </w:rPr>
        <w:t xml:space="preserve"> </w:t>
      </w:r>
      <w:r w:rsidRPr="00E62BCC">
        <w:rPr>
          <w:rFonts w:eastAsia="Gulim" w:cs="Arial"/>
          <w:lang w:eastAsia="ko-KR"/>
        </w:rPr>
        <w:t>권한</w:t>
      </w:r>
    </w:p>
    <w:p w14:paraId="68886B0A" w14:textId="77777777" w:rsidR="00D25BAC" w:rsidRPr="00E62BCC" w:rsidRDefault="0061320A" w:rsidP="00D6363C">
      <w:pPr>
        <w:pStyle w:val="PURBody-Indented"/>
        <w:rPr>
          <w:rFonts w:eastAsia="Gulim" w:cs="Arial"/>
          <w:lang w:eastAsia="ko-KR"/>
        </w:rPr>
      </w:pPr>
      <w:r w:rsidRPr="00E62BCC">
        <w:rPr>
          <w:rFonts w:eastAsia="Gulim" w:cs="Arial"/>
          <w:szCs w:val="18"/>
          <w:lang w:eastAsia="ko-KR"/>
        </w:rPr>
        <w:t>허용되는</w:t>
      </w:r>
      <w:r w:rsidRPr="00E62BCC">
        <w:rPr>
          <w:rFonts w:eastAsia="Gulim" w:cs="Arial"/>
          <w:szCs w:val="18"/>
          <w:lang w:eastAsia="ko-KR"/>
        </w:rPr>
        <w:t xml:space="preserve"> </w:t>
      </w:r>
      <w:r w:rsidRPr="00E62BCC">
        <w:rPr>
          <w:rFonts w:eastAsia="Gulim" w:cs="Arial"/>
          <w:szCs w:val="18"/>
          <w:lang w:eastAsia="ko-KR"/>
        </w:rPr>
        <w:t>인스턴스</w:t>
      </w:r>
      <w:r w:rsidRPr="00E62BCC">
        <w:rPr>
          <w:rFonts w:eastAsia="Gulim" w:cs="Arial"/>
          <w:szCs w:val="18"/>
          <w:lang w:eastAsia="ko-KR"/>
        </w:rPr>
        <w:t xml:space="preserve"> </w:t>
      </w:r>
      <w:r w:rsidRPr="00E62BCC">
        <w:rPr>
          <w:rFonts w:eastAsia="Gulim" w:cs="Arial"/>
          <w:szCs w:val="18"/>
          <w:lang w:eastAsia="ko-KR"/>
        </w:rPr>
        <w:t>대신</w:t>
      </w:r>
      <w:r w:rsidRPr="00E62BCC">
        <w:rPr>
          <w:rFonts w:eastAsia="Gulim" w:cs="Arial"/>
          <w:szCs w:val="18"/>
          <w:lang w:eastAsia="ko-KR"/>
        </w:rPr>
        <w:t xml:space="preserve"> Standard</w:t>
      </w:r>
      <w:r w:rsidRPr="00E62BCC">
        <w:rPr>
          <w:rFonts w:eastAsia="Gulim" w:cs="Arial"/>
          <w:szCs w:val="18"/>
          <w:lang w:eastAsia="ko-KR"/>
        </w:rPr>
        <w:t>의</w:t>
      </w:r>
      <w:r w:rsidRPr="00E62BCC">
        <w:rPr>
          <w:rFonts w:eastAsia="Gulim" w:cs="Arial"/>
          <w:szCs w:val="18"/>
          <w:lang w:eastAsia="ko-KR"/>
        </w:rPr>
        <w:t xml:space="preserve"> 2014 </w:t>
      </w:r>
      <w:r w:rsidRPr="00E62BCC">
        <w:rPr>
          <w:rFonts w:eastAsia="Gulim" w:cs="Arial"/>
          <w:szCs w:val="18"/>
          <w:lang w:eastAsia="ko-KR"/>
        </w:rPr>
        <w:t>또는</w:t>
      </w:r>
      <w:r w:rsidRPr="00E62BCC">
        <w:rPr>
          <w:rFonts w:eastAsia="Gulim" w:cs="Arial"/>
          <w:szCs w:val="18"/>
          <w:lang w:eastAsia="ko-KR"/>
        </w:rPr>
        <w:t xml:space="preserve"> </w:t>
      </w:r>
      <w:r w:rsidRPr="00E62BCC">
        <w:rPr>
          <w:rFonts w:eastAsia="Gulim" w:cs="Arial"/>
          <w:szCs w:val="18"/>
          <w:lang w:eastAsia="ko-KR"/>
        </w:rPr>
        <w:t>이전</w:t>
      </w:r>
      <w:r w:rsidRPr="00E62BCC">
        <w:rPr>
          <w:rFonts w:eastAsia="Gulim" w:cs="Arial"/>
          <w:szCs w:val="18"/>
          <w:lang w:eastAsia="ko-KR"/>
        </w:rPr>
        <w:t xml:space="preserve"> </w:t>
      </w:r>
      <w:r w:rsidRPr="00E62BCC">
        <w:rPr>
          <w:rFonts w:eastAsia="Gulim" w:cs="Arial"/>
          <w:szCs w:val="18"/>
          <w:lang w:eastAsia="ko-KR"/>
        </w:rPr>
        <w:t>버전이나</w:t>
      </w:r>
      <w:r w:rsidRPr="00E62BCC">
        <w:rPr>
          <w:rFonts w:eastAsia="Gulim" w:cs="Arial"/>
          <w:szCs w:val="18"/>
          <w:lang w:eastAsia="ko-KR"/>
        </w:rPr>
        <w:t xml:space="preserve"> Workgroup </w:t>
      </w:r>
      <w:r w:rsidRPr="00E62BCC">
        <w:rPr>
          <w:rFonts w:eastAsia="Gulim" w:cs="Arial"/>
          <w:szCs w:val="18"/>
          <w:lang w:eastAsia="ko-KR"/>
        </w:rPr>
        <w:t>또는</w:t>
      </w:r>
      <w:r w:rsidRPr="00E62BCC">
        <w:rPr>
          <w:rFonts w:eastAsia="Gulim" w:cs="Arial"/>
          <w:szCs w:val="18"/>
          <w:lang w:eastAsia="ko-KR"/>
        </w:rPr>
        <w:t xml:space="preserve"> Small Business</w:t>
      </w:r>
      <w:r w:rsidRPr="00E62BCC">
        <w:rPr>
          <w:rFonts w:eastAsia="Gulim" w:cs="Arial"/>
          <w:szCs w:val="18"/>
          <w:lang w:eastAsia="ko-KR"/>
        </w:rPr>
        <w:t>에</w:t>
      </w:r>
      <w:r w:rsidRPr="00E62BCC">
        <w:rPr>
          <w:rFonts w:eastAsia="Gulim" w:cs="Arial"/>
          <w:szCs w:val="18"/>
          <w:lang w:eastAsia="ko-KR"/>
        </w:rPr>
        <w:t xml:space="preserve"> </w:t>
      </w:r>
      <w:r w:rsidRPr="00E62BCC">
        <w:rPr>
          <w:rFonts w:eastAsia="Gulim" w:cs="Arial"/>
          <w:szCs w:val="18"/>
          <w:lang w:eastAsia="ko-KR"/>
        </w:rPr>
        <w:t>대한</w:t>
      </w:r>
      <w:r w:rsidRPr="00E62BCC">
        <w:rPr>
          <w:rFonts w:eastAsia="Gulim" w:cs="Arial"/>
          <w:szCs w:val="18"/>
          <w:lang w:eastAsia="ko-KR"/>
        </w:rPr>
        <w:t xml:space="preserve"> </w:t>
      </w:r>
      <w:r w:rsidRPr="00E62BCC">
        <w:rPr>
          <w:rFonts w:eastAsia="Gulim" w:cs="Arial"/>
          <w:szCs w:val="18"/>
          <w:lang w:eastAsia="ko-KR"/>
        </w:rPr>
        <w:t>모든</w:t>
      </w:r>
      <w:r w:rsidRPr="00E62BCC">
        <w:rPr>
          <w:rFonts w:eastAsia="Gulim" w:cs="Arial"/>
          <w:szCs w:val="18"/>
          <w:lang w:eastAsia="ko-KR"/>
        </w:rPr>
        <w:t xml:space="preserve"> </w:t>
      </w:r>
      <w:r w:rsidRPr="00E62BCC">
        <w:rPr>
          <w:rFonts w:eastAsia="Gulim" w:cs="Arial"/>
          <w:szCs w:val="18"/>
          <w:lang w:eastAsia="ko-KR"/>
        </w:rPr>
        <w:t>버전의</w:t>
      </w:r>
      <w:r w:rsidRPr="00E62BCC">
        <w:rPr>
          <w:rFonts w:eastAsia="Gulim" w:cs="Arial"/>
          <w:szCs w:val="18"/>
          <w:lang w:eastAsia="ko-KR"/>
        </w:rPr>
        <w:t xml:space="preserve"> </w:t>
      </w:r>
      <w:r w:rsidRPr="00E62BCC">
        <w:rPr>
          <w:rFonts w:eastAsia="Gulim" w:cs="Arial"/>
          <w:szCs w:val="18"/>
          <w:lang w:eastAsia="ko-KR"/>
        </w:rPr>
        <w:t>인스턴스를</w:t>
      </w:r>
      <w:r w:rsidRPr="00E62BCC">
        <w:rPr>
          <w:rFonts w:eastAsia="Gulim" w:cs="Arial"/>
          <w:szCs w:val="18"/>
          <w:lang w:eastAsia="ko-KR"/>
        </w:rPr>
        <w:t xml:space="preserve"> </w:t>
      </w:r>
      <w:r w:rsidRPr="00E62BCC">
        <w:rPr>
          <w:rFonts w:eastAsia="Gulim" w:cs="Arial"/>
          <w:szCs w:val="18"/>
          <w:lang w:eastAsia="ko-KR"/>
        </w:rPr>
        <w:t>작성</w:t>
      </w:r>
      <w:r w:rsidRPr="00E62BCC">
        <w:rPr>
          <w:rFonts w:eastAsia="Gulim" w:cs="Arial"/>
          <w:szCs w:val="18"/>
          <w:lang w:eastAsia="ko-KR"/>
        </w:rPr>
        <w:t xml:space="preserve">, </w:t>
      </w:r>
      <w:r w:rsidRPr="00E62BCC">
        <w:rPr>
          <w:rFonts w:eastAsia="Gulim" w:cs="Arial"/>
          <w:szCs w:val="18"/>
          <w:lang w:eastAsia="ko-KR"/>
        </w:rPr>
        <w:t>저장</w:t>
      </w:r>
      <w:r w:rsidRPr="00E62BCC">
        <w:rPr>
          <w:rFonts w:eastAsia="Gulim" w:cs="Arial"/>
          <w:szCs w:val="18"/>
          <w:lang w:eastAsia="ko-KR"/>
        </w:rPr>
        <w:t xml:space="preserve"> </w:t>
      </w:r>
      <w:r w:rsidRPr="00E62BCC">
        <w:rPr>
          <w:rFonts w:eastAsia="Gulim" w:cs="Arial"/>
          <w:szCs w:val="18"/>
          <w:lang w:eastAsia="ko-KR"/>
        </w:rPr>
        <w:t>및</w:t>
      </w:r>
      <w:r w:rsidRPr="00E62BCC">
        <w:rPr>
          <w:rFonts w:eastAsia="Gulim" w:cs="Arial"/>
          <w:szCs w:val="18"/>
          <w:lang w:eastAsia="ko-KR"/>
        </w:rPr>
        <w:t xml:space="preserve"> </w:t>
      </w:r>
      <w:r w:rsidRPr="00E62BCC">
        <w:rPr>
          <w:rFonts w:eastAsia="Gulim" w:cs="Arial"/>
          <w:szCs w:val="18"/>
          <w:lang w:eastAsia="ko-KR"/>
        </w:rPr>
        <w:t>사용할</w:t>
      </w:r>
      <w:r w:rsidRPr="00E62BCC">
        <w:rPr>
          <w:rFonts w:eastAsia="Gulim" w:cs="Arial"/>
          <w:szCs w:val="18"/>
          <w:lang w:eastAsia="ko-KR"/>
        </w:rPr>
        <w:t xml:space="preserve"> </w:t>
      </w:r>
      <w:r w:rsidRPr="00E62BCC">
        <w:rPr>
          <w:rFonts w:eastAsia="Gulim" w:cs="Arial"/>
          <w:szCs w:val="18"/>
          <w:lang w:eastAsia="ko-KR"/>
        </w:rPr>
        <w:t>수</w:t>
      </w:r>
      <w:r w:rsidRPr="00E62BCC">
        <w:rPr>
          <w:rFonts w:eastAsia="Gulim" w:cs="Arial"/>
          <w:szCs w:val="18"/>
          <w:lang w:eastAsia="ko-KR"/>
        </w:rPr>
        <w:t xml:space="preserve"> </w:t>
      </w:r>
      <w:r w:rsidRPr="00E62BCC">
        <w:rPr>
          <w:rFonts w:eastAsia="Gulim" w:cs="Arial"/>
          <w:szCs w:val="18"/>
          <w:lang w:eastAsia="ko-KR"/>
        </w:rPr>
        <w:t>있습니다</w:t>
      </w:r>
      <w:r w:rsidRPr="00E62BCC">
        <w:rPr>
          <w:rFonts w:eastAsia="Gulim" w:cs="Arial"/>
          <w:szCs w:val="18"/>
          <w:lang w:eastAsia="ko-KR"/>
        </w:rPr>
        <w:t>.</w:t>
      </w:r>
    </w:p>
    <w:p w14:paraId="68886B0B" w14:textId="77777777" w:rsidR="00E669F1" w:rsidRPr="00E62BCC" w:rsidRDefault="00E669F1" w:rsidP="00E669F1">
      <w:pPr>
        <w:pStyle w:val="PURBlueStrong-Indented"/>
        <w:tabs>
          <w:tab w:val="left" w:pos="9373"/>
        </w:tabs>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B0C" w14:textId="77777777" w:rsidR="00230F33" w:rsidRPr="00E62BCC" w:rsidRDefault="00230F33" w:rsidP="00230F33">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B0D" w14:textId="77777777" w:rsidR="00230F33" w:rsidRPr="00E62BCC" w:rsidRDefault="00AD3685" w:rsidP="00CD6E9D">
      <w:pPr>
        <w:pStyle w:val="PURBreadcrumb"/>
        <w:keepNext w:val="0"/>
        <w:rPr>
          <w:rFonts w:eastAsia="Gulim" w:cs="Arial"/>
          <w:lang w:eastAsia="ko-KR"/>
        </w:rPr>
      </w:pPr>
      <w:hyperlink w:anchor="TOC" w:history="1">
        <w:r w:rsidR="00E637CB" w:rsidRPr="00E62BCC">
          <w:rPr>
            <w:rStyle w:val="Hyperlink"/>
            <w:rFonts w:eastAsia="Gulim" w:cs="Arial"/>
            <w:sz w:val="16"/>
            <w:lang w:eastAsia="ko-KR"/>
          </w:rPr>
          <w:t>목차</w:t>
        </w:r>
      </w:hyperlink>
      <w:r w:rsidR="00E637CB" w:rsidRPr="00E62BCC">
        <w:rPr>
          <w:rFonts w:eastAsia="Gulim" w:cs="Arial"/>
          <w:lang w:eastAsia="ko-KR"/>
        </w:rPr>
        <w:t xml:space="preserve"> / </w:t>
      </w:r>
      <w:hyperlink w:anchor="UniversalTerms" w:history="1">
        <w:r w:rsidR="00E637CB" w:rsidRPr="00E62BCC">
          <w:rPr>
            <w:rStyle w:val="Hyperlink"/>
            <w:rFonts w:eastAsia="Gulim" w:cs="Arial"/>
            <w:sz w:val="16"/>
            <w:lang w:eastAsia="ko-KR"/>
          </w:rPr>
          <w:t>공통</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라이선스</w:t>
        </w:r>
        <w:r w:rsidR="00E637CB" w:rsidRPr="00E62BCC">
          <w:rPr>
            <w:rStyle w:val="Hyperlink"/>
            <w:rFonts w:eastAsia="Gulim" w:cs="Arial"/>
            <w:sz w:val="16"/>
            <w:lang w:eastAsia="ko-KR"/>
          </w:rPr>
          <w:t xml:space="preserve"> </w:t>
        </w:r>
        <w:r w:rsidR="00E637CB" w:rsidRPr="00E62BCC">
          <w:rPr>
            <w:rStyle w:val="Hyperlink"/>
            <w:rFonts w:eastAsia="Gulim" w:cs="Arial"/>
            <w:sz w:val="16"/>
            <w:lang w:eastAsia="ko-KR"/>
          </w:rPr>
          <w:t>조건</w:t>
        </w:r>
      </w:hyperlink>
    </w:p>
    <w:p w14:paraId="68886B0E" w14:textId="77777777" w:rsidR="008922B3" w:rsidRPr="00E62BCC" w:rsidRDefault="008922B3" w:rsidP="008922B3">
      <w:pPr>
        <w:pStyle w:val="PURProductName"/>
        <w:rPr>
          <w:rFonts w:eastAsia="Gulim" w:cs="Arial"/>
          <w:lang w:eastAsia="ko-KR"/>
        </w:rPr>
      </w:pPr>
      <w:bookmarkStart w:id="714" w:name="_Toc346536881"/>
      <w:bookmarkStart w:id="715" w:name="_Toc346895332"/>
      <w:bookmarkStart w:id="716" w:name="_Toc339280345"/>
      <w:bookmarkStart w:id="717" w:name="_Toc339280488"/>
      <w:bookmarkStart w:id="718" w:name="_Toc363552818"/>
      <w:bookmarkStart w:id="719" w:name="_Toc363552881"/>
      <w:bookmarkStart w:id="720" w:name="_Toc378682180"/>
      <w:bookmarkStart w:id="721" w:name="_Toc378682282"/>
      <w:bookmarkStart w:id="722" w:name="_Toc371268294"/>
      <w:bookmarkStart w:id="723" w:name="_Toc371268360"/>
      <w:bookmarkStart w:id="724" w:name="_Toc381961155"/>
      <w:bookmarkStart w:id="725" w:name="_Toc381961196"/>
      <w:bookmarkStart w:id="726" w:name="_Toc299519144"/>
      <w:bookmarkStart w:id="727" w:name="_Toc299531576"/>
      <w:bookmarkStart w:id="728" w:name="_Toc299531900"/>
      <w:bookmarkStart w:id="729" w:name="_Toc299957183"/>
      <w:bookmarkEnd w:id="708"/>
      <w:bookmarkEnd w:id="709"/>
      <w:bookmarkEnd w:id="710"/>
      <w:bookmarkEnd w:id="711"/>
      <w:bookmarkEnd w:id="712"/>
      <w:bookmarkEnd w:id="713"/>
      <w:r w:rsidRPr="00E62BCC">
        <w:rPr>
          <w:rFonts w:eastAsia="Gulim" w:cs="Arial"/>
          <w:lang w:eastAsia="ko-KR"/>
        </w:rPr>
        <w:lastRenderedPageBreak/>
        <w:t>System Center 2012 R2 Client Management Suite</w:t>
      </w:r>
      <w:bookmarkEnd w:id="714"/>
      <w:bookmarkEnd w:id="715"/>
      <w:bookmarkEnd w:id="716"/>
      <w:bookmarkEnd w:id="717"/>
      <w:bookmarkEnd w:id="718"/>
      <w:bookmarkEnd w:id="719"/>
      <w:bookmarkEnd w:id="720"/>
      <w:bookmarkEnd w:id="721"/>
      <w:bookmarkEnd w:id="722"/>
      <w:bookmarkEnd w:id="723"/>
      <w:bookmarkEnd w:id="724"/>
      <w:bookmarkEnd w:id="725"/>
      <w:r w:rsidRPr="00E62BCC">
        <w:rPr>
          <w:rFonts w:eastAsia="Gulim" w:cs="Arial"/>
        </w:rPr>
        <w:fldChar w:fldCharType="begin"/>
      </w:r>
      <w:r w:rsidRPr="00E62BCC">
        <w:rPr>
          <w:rFonts w:eastAsia="Gulim" w:cs="Arial"/>
          <w:lang w:eastAsia="ko-KR"/>
        </w:rPr>
        <w:instrText>XE "System Center 2012 R2 Client Management Suite"</w:instrText>
      </w:r>
      <w:r w:rsidRPr="00E62BCC">
        <w:rPr>
          <w:rFonts w:eastAsia="Gulim" w:cs="Arial"/>
        </w:rPr>
        <w:fldChar w:fldCharType="end"/>
      </w:r>
    </w:p>
    <w:p w14:paraId="68886B0F" w14:textId="77777777" w:rsidR="008922B3" w:rsidRPr="00E62BCC" w:rsidRDefault="008922B3" w:rsidP="008922B3">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rsidRPr="003A0C05" w14:paraId="68886B12" w14:textId="77777777" w:rsidTr="00865C97">
        <w:tc>
          <w:tcPr>
            <w:tcW w:w="2477" w:type="pct"/>
            <w:tcBorders>
              <w:top w:val="single" w:sz="4" w:space="0" w:color="auto"/>
              <w:bottom w:val="nil"/>
            </w:tcBorders>
          </w:tcPr>
          <w:p w14:paraId="68886B10" w14:textId="77777777" w:rsidR="008922B3" w:rsidRPr="003A0C05" w:rsidRDefault="008922B3" w:rsidP="00865C97">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MGMT" w:history="1">
              <w:r w:rsidRPr="003A0C05">
                <w:rPr>
                  <w:rStyle w:val="Hyperlink"/>
                  <w:rFonts w:eastAsia="Gulim" w:cs="Arial"/>
                  <w:lang w:eastAsia="ko-KR"/>
                </w:rPr>
                <w:t>관리</w:t>
              </w:r>
              <w:r w:rsidRPr="003A0C05">
                <w:rPr>
                  <w:rStyle w:val="Hyperlink"/>
                  <w:rFonts w:eastAsia="Gulim" w:cs="Arial"/>
                  <w:lang w:eastAsia="ko-KR"/>
                </w:rPr>
                <w:t xml:space="preserve"> </w:t>
              </w:r>
              <w:r w:rsidRPr="003A0C05">
                <w:rPr>
                  <w:rStyle w:val="Hyperlink"/>
                  <w:rFonts w:eastAsia="Gulim" w:cs="Arial"/>
                  <w:lang w:eastAsia="ko-KR"/>
                </w:rPr>
                <w:t>서버</w:t>
              </w:r>
            </w:hyperlink>
          </w:p>
        </w:tc>
        <w:tc>
          <w:tcPr>
            <w:tcW w:w="2523" w:type="pct"/>
            <w:tcBorders>
              <w:top w:val="single" w:sz="4" w:space="0" w:color="auto"/>
              <w:bottom w:val="nil"/>
            </w:tcBorders>
          </w:tcPr>
          <w:p w14:paraId="68886B11" w14:textId="77777777" w:rsidR="008922B3" w:rsidRPr="003A0C05" w:rsidRDefault="008922B3" w:rsidP="00865C97">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8922B3" w:rsidRPr="003A0C05" w14:paraId="68886B15" w14:textId="77777777" w:rsidTr="00865C97">
        <w:tc>
          <w:tcPr>
            <w:tcW w:w="2477" w:type="pct"/>
            <w:tcBorders>
              <w:top w:val="nil"/>
            </w:tcBorders>
          </w:tcPr>
          <w:p w14:paraId="68886B13" w14:textId="77777777" w:rsidR="003B0799" w:rsidRPr="003A0C05" w:rsidRDefault="007331A1" w:rsidP="007331A1">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Borders>
              <w:top w:val="nil"/>
            </w:tcBorders>
          </w:tcPr>
          <w:p w14:paraId="68886B14" w14:textId="77777777" w:rsidR="008922B3" w:rsidRPr="003A0C05" w:rsidRDefault="004F6F1D" w:rsidP="00865C97">
            <w:pPr>
              <w:pStyle w:val="PURLMSH"/>
              <w:rPr>
                <w:rFonts w:eastAsia="Gulim" w:cs="Arial"/>
              </w:rPr>
            </w:pPr>
            <w:r w:rsidRPr="003A0C05">
              <w:rPr>
                <w:rFonts w:eastAsia="Gulim" w:cs="Arial"/>
              </w:rPr>
              <w:t>포함된</w:t>
            </w:r>
            <w:r w:rsidRPr="003A0C05">
              <w:rPr>
                <w:rFonts w:eastAsia="Gulim" w:cs="Arial"/>
              </w:rPr>
              <w:t xml:space="preserve"> </w:t>
            </w:r>
            <w:r w:rsidRPr="003A0C05">
              <w:rPr>
                <w:rFonts w:eastAsia="Gulim" w:cs="Arial"/>
              </w:rPr>
              <w:t>기술</w:t>
            </w:r>
            <w:r w:rsidRPr="003A0C05">
              <w:rPr>
                <w:rFonts w:eastAsia="Gulim" w:cs="Arial"/>
              </w:rPr>
              <w:t xml:space="preserve">: </w:t>
            </w:r>
            <w:r w:rsidRPr="003A0C05">
              <w:rPr>
                <w:rFonts w:eastAsia="Gulim" w:cs="Arial"/>
                <w:b/>
              </w:rPr>
              <w:t>있음</w:t>
            </w:r>
            <w:r w:rsidRPr="005E5315">
              <w:rPr>
                <w:rFonts w:eastAsia="Gulim" w:cs="Arial"/>
                <w:iCs/>
                <w:sz w:val="20"/>
                <w:szCs w:val="21"/>
              </w:rPr>
              <w:t>(</w:t>
            </w:r>
            <w:r w:rsidR="00C26540" w:rsidRPr="003A0C05">
              <w:rPr>
                <w:rFonts w:eastAsia="Gulim" w:cs="Arial"/>
              </w:rPr>
              <w:fldChar w:fldCharType="begin"/>
            </w:r>
            <w:r w:rsidR="00C26540" w:rsidRPr="003A0C05">
              <w:rPr>
                <w:rFonts w:eastAsia="Gulim" w:cs="Arial"/>
              </w:rPr>
              <w:instrText xml:space="preserve"> REF  SQLServerTechnology \h  \* MERGEFORMAT </w:instrText>
            </w:r>
            <w:r w:rsidR="00C26540" w:rsidRPr="003A0C05">
              <w:rPr>
                <w:rFonts w:eastAsia="Gulim" w:cs="Arial"/>
              </w:rPr>
            </w:r>
            <w:r w:rsidR="00C26540" w:rsidRPr="003A0C05">
              <w:rPr>
                <w:rFonts w:eastAsia="Gulim" w:cs="Arial"/>
              </w:rPr>
              <w:fldChar w:fldCharType="separate"/>
            </w:r>
            <w:r w:rsidR="00762C85" w:rsidRPr="00762C85">
              <w:rPr>
                <w:rFonts w:eastAsia="Gulim" w:cs="Arial"/>
                <w:i/>
                <w:color w:val="00467F"/>
                <w:u w:val="single"/>
              </w:rPr>
              <w:t>SQL</w:t>
            </w:r>
            <w:r w:rsidR="00762C85" w:rsidRPr="00762C85">
              <w:rPr>
                <w:i/>
                <w:color w:val="00467F"/>
                <w:u w:val="single"/>
              </w:rPr>
              <w:t xml:space="preserve"> Server Technology</w:t>
            </w:r>
            <w:r w:rsidR="00C26540" w:rsidRPr="003A0C05">
              <w:rPr>
                <w:rFonts w:eastAsia="Gulim" w:cs="Arial"/>
              </w:rPr>
              <w:fldChar w:fldCharType="end"/>
            </w:r>
            <w:r w:rsidRPr="003A0C05">
              <w:rPr>
                <w:rFonts w:eastAsia="Gulim" w:cs="Arial"/>
              </w:rPr>
              <w:t xml:space="preserve"> </w:t>
            </w:r>
            <w:r w:rsidRPr="003A0C05">
              <w:rPr>
                <w:rFonts w:eastAsia="Gulim" w:cs="Arial"/>
              </w:rPr>
              <w:t>참조</w:t>
            </w:r>
            <w:r w:rsidRPr="003A0C05">
              <w:rPr>
                <w:rFonts w:eastAsia="Gulim" w:cs="Arial"/>
              </w:rPr>
              <w:t>)</w:t>
            </w:r>
          </w:p>
        </w:tc>
      </w:tr>
      <w:tr w:rsidR="007331A1" w:rsidRPr="003A0C05" w14:paraId="68886B18" w14:textId="77777777" w:rsidTr="00865C97">
        <w:tc>
          <w:tcPr>
            <w:tcW w:w="2477" w:type="pct"/>
            <w:tcBorders>
              <w:top w:val="nil"/>
            </w:tcBorders>
          </w:tcPr>
          <w:p w14:paraId="68886B16" w14:textId="77777777" w:rsidR="007331A1" w:rsidRPr="003A0C05" w:rsidRDefault="007331A1" w:rsidP="000F540A">
            <w:pPr>
              <w:pStyle w:val="PURLMSH"/>
              <w:rPr>
                <w:rFonts w:eastAsia="Gulim" w:cs="Arial"/>
              </w:rPr>
            </w:pPr>
          </w:p>
        </w:tc>
        <w:tc>
          <w:tcPr>
            <w:tcW w:w="2523" w:type="pct"/>
            <w:tcBorders>
              <w:top w:val="nil"/>
            </w:tcBorders>
          </w:tcPr>
          <w:p w14:paraId="68886B17" w14:textId="77777777" w:rsidR="007331A1" w:rsidRPr="003A0C05" w:rsidRDefault="007331A1" w:rsidP="00AE5001">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AE5001">
              <w:rPr>
                <w:rFonts w:eastAsia="Gulim" w:cs="Arial"/>
                <w:lang w:eastAsia="ko-KR"/>
              </w:rPr>
              <w:t> </w:t>
            </w:r>
            <w:r w:rsidRPr="003A0C05">
              <w:rPr>
                <w:rFonts w:eastAsia="Gulim" w:cs="Arial"/>
                <w:b/>
                <w:lang w:eastAsia="ko-KR"/>
              </w:rPr>
              <w:t>있음</w:t>
            </w:r>
          </w:p>
        </w:tc>
      </w:tr>
      <w:tr w:rsidR="008922B3" w:rsidRPr="00E62BCC" w14:paraId="68886B1A" w14:textId="77777777" w:rsidTr="00865C97">
        <w:tblPrEx>
          <w:tblBorders>
            <w:top w:val="none" w:sz="0" w:space="0" w:color="auto"/>
            <w:bottom w:val="none" w:sz="0" w:space="0" w:color="auto"/>
          </w:tblBorders>
        </w:tblPrEx>
        <w:tc>
          <w:tcPr>
            <w:tcW w:w="5000" w:type="pct"/>
            <w:gridSpan w:val="2"/>
            <w:shd w:val="clear" w:color="auto" w:fill="E5EEF7"/>
          </w:tcPr>
          <w:p w14:paraId="68886B19" w14:textId="77777777" w:rsidR="008922B3" w:rsidRPr="00E62BCC" w:rsidRDefault="008922B3" w:rsidP="00865C97">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클라이언트</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8922B3" w:rsidRPr="00E62BCC" w14:paraId="68886B1D" w14:textId="77777777" w:rsidTr="00865C97">
        <w:tblPrEx>
          <w:tblBorders>
            <w:top w:val="none" w:sz="0" w:space="0" w:color="auto"/>
            <w:bottom w:val="none" w:sz="0" w:space="0" w:color="auto"/>
          </w:tblBorders>
        </w:tblPrEx>
        <w:tc>
          <w:tcPr>
            <w:tcW w:w="5000" w:type="pct"/>
            <w:gridSpan w:val="2"/>
          </w:tcPr>
          <w:p w14:paraId="68886B1B" w14:textId="77777777" w:rsidR="008922B3" w:rsidRPr="00E62BCC" w:rsidRDefault="008922B3" w:rsidP="00865C97">
            <w:pPr>
              <w:pStyle w:val="PURTableHeaderWhite"/>
              <w:spacing w:after="0"/>
              <w:rPr>
                <w:rFonts w:eastAsia="Gulim" w:cs="Arial"/>
              </w:rPr>
            </w:pPr>
            <w:r w:rsidRPr="00E62BCC">
              <w:rPr>
                <w:rFonts w:eastAsia="Gulim" w:cs="Arial"/>
                <w:i w:val="0"/>
                <w:color w:val="404040" w:themeColor="text1" w:themeTint="BF"/>
              </w:rPr>
              <w:t>다음이</w:t>
            </w:r>
            <w:r w:rsidRPr="00E62BCC">
              <w:rPr>
                <w:rFonts w:eastAsia="Gulim" w:cs="Arial"/>
                <w:i w:val="0"/>
                <w:color w:val="404040" w:themeColor="text1" w:themeTint="BF"/>
              </w:rPr>
              <w:t xml:space="preserve"> </w:t>
            </w:r>
            <w:r w:rsidRPr="00E62BCC">
              <w:rPr>
                <w:rFonts w:eastAsia="Gulim" w:cs="Arial"/>
                <w:i w:val="0"/>
                <w:color w:val="404040" w:themeColor="text1" w:themeTint="BF"/>
              </w:rPr>
              <w:t>필요합니다</w:t>
            </w:r>
            <w:r w:rsidRPr="00E62BCC">
              <w:rPr>
                <w:rFonts w:eastAsia="Gulim" w:cs="Arial"/>
                <w:i w:val="0"/>
                <w:color w:val="404040" w:themeColor="text1" w:themeTint="BF"/>
              </w:rPr>
              <w:t>.</w:t>
            </w:r>
          </w:p>
          <w:p w14:paraId="68886B1C" w14:textId="77777777" w:rsidR="008922B3" w:rsidRPr="00E62BCC" w:rsidRDefault="008922B3" w:rsidP="00DE591B">
            <w:pPr>
              <w:pStyle w:val="PURBullet-Indented"/>
              <w:rPr>
                <w:rFonts w:eastAsia="Gulim" w:cs="Arial"/>
                <w:lang w:val="fr-FR"/>
              </w:rPr>
            </w:pPr>
            <w:r w:rsidRPr="00E62BCC">
              <w:rPr>
                <w:rFonts w:eastAsia="Gulim" w:cs="Arial"/>
              </w:rPr>
              <w:t xml:space="preserve">System Center 2012 Client Management Suite </w:t>
            </w:r>
            <w:r w:rsidRPr="00E62BCC">
              <w:rPr>
                <w:rFonts w:eastAsia="Gulim" w:cs="Arial"/>
              </w:rPr>
              <w:t>클라이언트</w:t>
            </w:r>
            <w:r w:rsidRPr="00E62BCC">
              <w:rPr>
                <w:rFonts w:eastAsia="Gulim" w:cs="Arial"/>
              </w:rPr>
              <w:t xml:space="preserve"> SAL</w:t>
            </w:r>
          </w:p>
        </w:tc>
      </w:tr>
    </w:tbl>
    <w:bookmarkStart w:id="730" w:name="_Toc346536882"/>
    <w:bookmarkStart w:id="731" w:name="_Toc346895333"/>
    <w:bookmarkStart w:id="732" w:name="_Toc339280346"/>
    <w:bookmarkStart w:id="733" w:name="_Toc339280489"/>
    <w:bookmarkStart w:id="734" w:name="_Toc363552819"/>
    <w:bookmarkStart w:id="735" w:name="_Toc363552882"/>
    <w:bookmarkStart w:id="736" w:name="_Toc378682181"/>
    <w:bookmarkStart w:id="737" w:name="_Toc378682283"/>
    <w:p w14:paraId="68886B1E" w14:textId="77777777" w:rsidR="00204150" w:rsidRPr="00E62BCC" w:rsidRDefault="00BE6B24" w:rsidP="00CD6E9D">
      <w:pPr>
        <w:pStyle w:val="PURBreadcrumb"/>
        <w:keepNext w:val="0"/>
        <w:rPr>
          <w:rFonts w:eastAsia="Gulim" w:cs="Arial"/>
        </w:rPr>
      </w:pPr>
      <w:r w:rsidRPr="00E62BCC">
        <w:rPr>
          <w:rFonts w:eastAsia="Gulim" w:cs="Arial"/>
        </w:rPr>
        <w:fldChar w:fldCharType="begin"/>
      </w:r>
      <w:r w:rsidRPr="00E62BCC">
        <w:rPr>
          <w:rFonts w:eastAsia="Gulim" w:cs="Arial"/>
        </w:rPr>
        <w:instrText>HYPERLINK \l "TOC"</w:instrText>
      </w:r>
      <w:r w:rsidRPr="00E62BCC">
        <w:rPr>
          <w:rFonts w:eastAsia="Gulim" w:cs="Arial"/>
        </w:rPr>
        <w:fldChar w:fldCharType="separate"/>
      </w:r>
      <w:r w:rsidRPr="00E62BCC">
        <w:rPr>
          <w:rStyle w:val="Hyperlink"/>
          <w:rFonts w:eastAsia="Gulim" w:cs="Arial"/>
          <w:sz w:val="16"/>
        </w:rPr>
        <w:t>목차</w:t>
      </w:r>
      <w:r w:rsidRPr="00E62BCC">
        <w:rPr>
          <w:rFonts w:eastAsia="Gulim" w:cs="Arial"/>
        </w:rPr>
        <w:fldChar w:fldCharType="end"/>
      </w:r>
      <w:r w:rsidRPr="00E62BCC">
        <w:rPr>
          <w:rFonts w:eastAsia="Gulim" w:cs="Arial"/>
        </w:rPr>
        <w:t xml:space="preserve"> / </w:t>
      </w:r>
      <w:hyperlink w:anchor="공통 조건" w:history="1">
        <w:r w:rsidRPr="00E62BCC">
          <w:rPr>
            <w:rStyle w:val="Hyperlink"/>
            <w:rFonts w:eastAsia="Gulim" w:cs="Arial"/>
            <w:sz w:val="16"/>
          </w:rPr>
          <w:t>공통</w:t>
        </w:r>
        <w:r w:rsidRPr="00E62BCC">
          <w:rPr>
            <w:rStyle w:val="Hyperlink"/>
            <w:rFonts w:eastAsia="Gulim" w:cs="Arial"/>
            <w:sz w:val="16"/>
          </w:rPr>
          <w:t xml:space="preserve"> </w:t>
        </w:r>
        <w:r w:rsidRPr="00E62BCC">
          <w:rPr>
            <w:rStyle w:val="Hyperlink"/>
            <w:rFonts w:eastAsia="Gulim" w:cs="Arial"/>
            <w:sz w:val="16"/>
          </w:rPr>
          <w:t>라이선스</w:t>
        </w:r>
        <w:r w:rsidRPr="00E62BCC">
          <w:rPr>
            <w:rStyle w:val="Hyperlink"/>
            <w:rFonts w:eastAsia="Gulim" w:cs="Arial"/>
            <w:sz w:val="16"/>
          </w:rPr>
          <w:t xml:space="preserve"> </w:t>
        </w:r>
        <w:r w:rsidRPr="00E62BCC">
          <w:rPr>
            <w:rStyle w:val="Hyperlink"/>
            <w:rFonts w:eastAsia="Gulim" w:cs="Arial"/>
            <w:sz w:val="16"/>
          </w:rPr>
          <w:t>조건</w:t>
        </w:r>
      </w:hyperlink>
    </w:p>
    <w:p w14:paraId="68886B1F" w14:textId="77777777" w:rsidR="009A4C7C" w:rsidRPr="00E62BCC" w:rsidRDefault="009A4C7C" w:rsidP="009A4C7C">
      <w:pPr>
        <w:pStyle w:val="PURProductName"/>
        <w:rPr>
          <w:rFonts w:eastAsia="Gulim" w:cs="Arial"/>
        </w:rPr>
      </w:pPr>
      <w:bookmarkStart w:id="738" w:name="_Toc371268295"/>
      <w:bookmarkStart w:id="739" w:name="_Toc371268361"/>
      <w:bookmarkStart w:id="740" w:name="_Toc381961156"/>
      <w:bookmarkStart w:id="741" w:name="_Toc381961197"/>
      <w:r w:rsidRPr="00E62BCC">
        <w:rPr>
          <w:rFonts w:eastAsia="Gulim" w:cs="Arial"/>
        </w:rPr>
        <w:t>System Center 2012 R2 Configuration Manager</w:t>
      </w:r>
      <w:bookmarkEnd w:id="726"/>
      <w:bookmarkEnd w:id="727"/>
      <w:bookmarkEnd w:id="728"/>
      <w:bookmarkEnd w:id="729"/>
      <w:bookmarkEnd w:id="730"/>
      <w:bookmarkEnd w:id="731"/>
      <w:bookmarkEnd w:id="732"/>
      <w:bookmarkEnd w:id="733"/>
      <w:bookmarkEnd w:id="734"/>
      <w:bookmarkEnd w:id="735"/>
      <w:bookmarkEnd w:id="736"/>
      <w:bookmarkEnd w:id="737"/>
      <w:bookmarkEnd w:id="738"/>
      <w:bookmarkEnd w:id="739"/>
      <w:bookmarkEnd w:id="740"/>
      <w:bookmarkEnd w:id="741"/>
      <w:r w:rsidRPr="00E62BCC">
        <w:rPr>
          <w:rFonts w:eastAsia="Gulim" w:cs="Arial"/>
        </w:rPr>
        <w:fldChar w:fldCharType="begin"/>
      </w:r>
      <w:r w:rsidRPr="00E62BCC">
        <w:rPr>
          <w:rFonts w:eastAsia="Gulim" w:cs="Arial"/>
        </w:rPr>
        <w:instrText>XE "System Center 2012 R2 Configuration Manager"</w:instrText>
      </w:r>
      <w:r w:rsidRPr="00E62BCC">
        <w:rPr>
          <w:rFonts w:eastAsia="Gulim" w:cs="Arial"/>
        </w:rPr>
        <w:fldChar w:fldCharType="end"/>
      </w:r>
    </w:p>
    <w:p w14:paraId="68886B20"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3A0C05" w14:paraId="68886B23" w14:textId="77777777" w:rsidTr="00AB3D69">
        <w:tc>
          <w:tcPr>
            <w:tcW w:w="2477" w:type="pct"/>
            <w:tcBorders>
              <w:top w:val="single" w:sz="4" w:space="0" w:color="auto"/>
              <w:bottom w:val="nil"/>
            </w:tcBorders>
          </w:tcPr>
          <w:p w14:paraId="68886B21" w14:textId="77777777" w:rsidR="00D14C97" w:rsidRPr="003A0C05" w:rsidRDefault="00D14C97" w:rsidP="00893CE7">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MGMT" w:history="1">
              <w:r w:rsidRPr="003A0C05">
                <w:rPr>
                  <w:rStyle w:val="Hyperlink"/>
                  <w:rFonts w:eastAsia="Gulim" w:cs="Arial"/>
                  <w:lang w:eastAsia="ko-KR"/>
                </w:rPr>
                <w:t>관리</w:t>
              </w:r>
              <w:r w:rsidRPr="003A0C05">
                <w:rPr>
                  <w:rStyle w:val="Hyperlink"/>
                  <w:rFonts w:eastAsia="Gulim" w:cs="Arial"/>
                  <w:lang w:eastAsia="ko-KR"/>
                </w:rPr>
                <w:t xml:space="preserve"> </w:t>
              </w:r>
              <w:r w:rsidRPr="003A0C05">
                <w:rPr>
                  <w:rStyle w:val="Hyperlink"/>
                  <w:rFonts w:eastAsia="Gulim" w:cs="Arial"/>
                  <w:lang w:eastAsia="ko-KR"/>
                </w:rPr>
                <w:t>서버</w:t>
              </w:r>
            </w:hyperlink>
          </w:p>
        </w:tc>
        <w:tc>
          <w:tcPr>
            <w:tcW w:w="2523" w:type="pct"/>
            <w:tcBorders>
              <w:top w:val="single" w:sz="4" w:space="0" w:color="auto"/>
              <w:bottom w:val="nil"/>
            </w:tcBorders>
          </w:tcPr>
          <w:p w14:paraId="68886B22" w14:textId="77777777" w:rsidR="00D14C97" w:rsidRPr="003A0C05" w:rsidRDefault="004F154D" w:rsidP="00893CE7">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4F6F1D" w:rsidRPr="003A0C05" w14:paraId="68886B26" w14:textId="77777777" w:rsidTr="00AB3D69">
        <w:tc>
          <w:tcPr>
            <w:tcW w:w="2477" w:type="pct"/>
            <w:tcBorders>
              <w:top w:val="nil"/>
            </w:tcBorders>
          </w:tcPr>
          <w:p w14:paraId="68886B24" w14:textId="77777777" w:rsidR="003B0799" w:rsidRPr="003A0C05" w:rsidRDefault="007331A1" w:rsidP="007331A1">
            <w:pPr>
              <w:pStyle w:val="PURLMSH"/>
              <w:rPr>
                <w:rFonts w:eastAsia="Gulim" w:cs="Arial"/>
                <w:b/>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Borders>
              <w:top w:val="nil"/>
            </w:tcBorders>
          </w:tcPr>
          <w:p w14:paraId="68886B25" w14:textId="77777777" w:rsidR="004F6F1D" w:rsidRPr="003A0C05" w:rsidRDefault="004F6F1D" w:rsidP="009A4C7C">
            <w:pPr>
              <w:pStyle w:val="PURLMSH"/>
              <w:rPr>
                <w:rFonts w:eastAsia="Gulim" w:cs="Arial"/>
              </w:rPr>
            </w:pPr>
            <w:r w:rsidRPr="003A0C05">
              <w:rPr>
                <w:rFonts w:eastAsia="Gulim" w:cs="Arial"/>
              </w:rPr>
              <w:t>포함된</w:t>
            </w:r>
            <w:r w:rsidRPr="003A0C05">
              <w:rPr>
                <w:rFonts w:eastAsia="Gulim" w:cs="Arial"/>
              </w:rPr>
              <w:t xml:space="preserve"> </w:t>
            </w:r>
            <w:r w:rsidRPr="003A0C05">
              <w:rPr>
                <w:rFonts w:eastAsia="Gulim" w:cs="Arial"/>
              </w:rPr>
              <w:t>기술</w:t>
            </w:r>
            <w:r w:rsidRPr="003A0C05">
              <w:rPr>
                <w:rFonts w:eastAsia="Gulim" w:cs="Arial"/>
              </w:rPr>
              <w:t xml:space="preserve">: </w:t>
            </w:r>
            <w:r w:rsidRPr="003A0C05">
              <w:rPr>
                <w:rFonts w:eastAsia="Gulim" w:cs="Arial"/>
                <w:b/>
              </w:rPr>
              <w:t>있음</w:t>
            </w:r>
            <w:r w:rsidRPr="005E5315">
              <w:rPr>
                <w:rFonts w:eastAsia="Gulim" w:cs="Arial"/>
                <w:iCs/>
                <w:sz w:val="20"/>
                <w:szCs w:val="21"/>
              </w:rPr>
              <w:t>(</w:t>
            </w:r>
            <w:r w:rsidR="00C26540" w:rsidRPr="003A0C05">
              <w:rPr>
                <w:rFonts w:eastAsia="Gulim" w:cs="Arial"/>
              </w:rPr>
              <w:fldChar w:fldCharType="begin"/>
            </w:r>
            <w:r w:rsidR="00C26540" w:rsidRPr="003A0C05">
              <w:rPr>
                <w:rFonts w:eastAsia="Gulim" w:cs="Arial"/>
              </w:rPr>
              <w:instrText xml:space="preserve"> REF  SQLServerTechnology \h  \* MERGEFORMAT </w:instrText>
            </w:r>
            <w:r w:rsidR="00C26540" w:rsidRPr="003A0C05">
              <w:rPr>
                <w:rFonts w:eastAsia="Gulim" w:cs="Arial"/>
              </w:rPr>
            </w:r>
            <w:r w:rsidR="00C26540" w:rsidRPr="003A0C05">
              <w:rPr>
                <w:rFonts w:eastAsia="Gulim" w:cs="Arial"/>
              </w:rPr>
              <w:fldChar w:fldCharType="separate"/>
            </w:r>
            <w:r w:rsidR="00762C85" w:rsidRPr="00762C85">
              <w:rPr>
                <w:rFonts w:eastAsia="Gulim" w:cs="Arial"/>
                <w:i/>
                <w:color w:val="00467F"/>
                <w:u w:val="single"/>
              </w:rPr>
              <w:t>SQL</w:t>
            </w:r>
            <w:r w:rsidR="00762C85" w:rsidRPr="00762C85">
              <w:rPr>
                <w:i/>
                <w:color w:val="00467F"/>
                <w:u w:val="single"/>
              </w:rPr>
              <w:t xml:space="preserve"> Server Technology</w:t>
            </w:r>
            <w:r w:rsidR="00C26540" w:rsidRPr="003A0C05">
              <w:rPr>
                <w:rFonts w:eastAsia="Gulim" w:cs="Arial"/>
              </w:rPr>
              <w:fldChar w:fldCharType="end"/>
            </w:r>
            <w:r w:rsidRPr="003A0C05">
              <w:rPr>
                <w:rFonts w:eastAsia="Gulim" w:cs="Arial"/>
              </w:rPr>
              <w:t xml:space="preserve"> </w:t>
            </w:r>
            <w:r w:rsidRPr="003A0C05">
              <w:rPr>
                <w:rFonts w:eastAsia="Gulim" w:cs="Arial"/>
              </w:rPr>
              <w:t>참조</w:t>
            </w:r>
            <w:r w:rsidRPr="003A0C05">
              <w:rPr>
                <w:rFonts w:eastAsia="Gulim" w:cs="Arial"/>
              </w:rPr>
              <w:t>)</w:t>
            </w:r>
          </w:p>
        </w:tc>
      </w:tr>
      <w:tr w:rsidR="007331A1" w:rsidRPr="003A0C05" w14:paraId="68886B29" w14:textId="77777777" w:rsidTr="00AB3D69">
        <w:tc>
          <w:tcPr>
            <w:tcW w:w="2477" w:type="pct"/>
            <w:tcBorders>
              <w:top w:val="nil"/>
            </w:tcBorders>
          </w:tcPr>
          <w:p w14:paraId="68886B27" w14:textId="77777777" w:rsidR="007331A1" w:rsidRPr="003A0C05" w:rsidRDefault="007331A1" w:rsidP="000F540A">
            <w:pPr>
              <w:pStyle w:val="PURLMSH"/>
              <w:rPr>
                <w:rFonts w:eastAsia="Gulim" w:cs="Arial"/>
              </w:rPr>
            </w:pPr>
          </w:p>
        </w:tc>
        <w:tc>
          <w:tcPr>
            <w:tcW w:w="2523" w:type="pct"/>
            <w:tcBorders>
              <w:top w:val="nil"/>
            </w:tcBorders>
          </w:tcPr>
          <w:p w14:paraId="68886B28" w14:textId="77777777" w:rsidR="007331A1" w:rsidRPr="003A0C05" w:rsidRDefault="007331A1" w:rsidP="00581CAB">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581CAB">
              <w:rPr>
                <w:rFonts w:eastAsia="Gulim" w:cs="Arial"/>
                <w:lang w:eastAsia="ko-KR"/>
              </w:rPr>
              <w:t> </w:t>
            </w:r>
            <w:r w:rsidRPr="003A0C05">
              <w:rPr>
                <w:rFonts w:eastAsia="Gulim" w:cs="Arial"/>
                <w:b/>
                <w:lang w:eastAsia="ko-KR"/>
              </w:rPr>
              <w:t>있음</w:t>
            </w:r>
          </w:p>
        </w:tc>
      </w:tr>
      <w:tr w:rsidR="009A4C7C" w:rsidRPr="00E62BCC" w14:paraId="68886B2B" w14:textId="77777777" w:rsidTr="00AB3D69">
        <w:tblPrEx>
          <w:tblBorders>
            <w:top w:val="none" w:sz="0" w:space="0" w:color="auto"/>
            <w:bottom w:val="none" w:sz="0" w:space="0" w:color="auto"/>
          </w:tblBorders>
        </w:tblPrEx>
        <w:tc>
          <w:tcPr>
            <w:tcW w:w="5000" w:type="pct"/>
            <w:gridSpan w:val="2"/>
            <w:shd w:val="clear" w:color="auto" w:fill="E5EEF7"/>
          </w:tcPr>
          <w:p w14:paraId="68886B2A" w14:textId="77777777" w:rsidR="009A4C7C" w:rsidRPr="00E62BCC" w:rsidRDefault="00AB3D69"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클라이언트</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9A4C7C" w:rsidRPr="00E62BCC" w14:paraId="68886B2E" w14:textId="77777777" w:rsidTr="00AB3D69">
        <w:tblPrEx>
          <w:tblBorders>
            <w:top w:val="none" w:sz="0" w:space="0" w:color="auto"/>
            <w:bottom w:val="none" w:sz="0" w:space="0" w:color="auto"/>
          </w:tblBorders>
        </w:tblPrEx>
        <w:tc>
          <w:tcPr>
            <w:tcW w:w="5000" w:type="pct"/>
            <w:gridSpan w:val="2"/>
          </w:tcPr>
          <w:p w14:paraId="68886B2C" w14:textId="77777777" w:rsidR="009A4C7C" w:rsidRPr="00E62BCC" w:rsidRDefault="00BB41EF" w:rsidP="009A4C7C">
            <w:pPr>
              <w:pStyle w:val="PURTableHeaderWhite"/>
              <w:spacing w:after="0"/>
              <w:rPr>
                <w:rFonts w:eastAsia="Gulim" w:cs="Arial"/>
              </w:rPr>
            </w:pPr>
            <w:r w:rsidRPr="00E62BCC">
              <w:rPr>
                <w:rFonts w:eastAsia="Gulim" w:cs="Arial"/>
                <w:i w:val="0"/>
                <w:color w:val="404040" w:themeColor="text1" w:themeTint="BF"/>
              </w:rPr>
              <w:t>다음이</w:t>
            </w:r>
            <w:r w:rsidRPr="00E62BCC">
              <w:rPr>
                <w:rFonts w:eastAsia="Gulim" w:cs="Arial"/>
                <w:i w:val="0"/>
                <w:color w:val="404040" w:themeColor="text1" w:themeTint="BF"/>
              </w:rPr>
              <w:t xml:space="preserve"> </w:t>
            </w:r>
            <w:r w:rsidRPr="00E62BCC">
              <w:rPr>
                <w:rFonts w:eastAsia="Gulim" w:cs="Arial"/>
                <w:i w:val="0"/>
                <w:color w:val="404040" w:themeColor="text1" w:themeTint="BF"/>
              </w:rPr>
              <w:t>필요합니다</w:t>
            </w:r>
            <w:r w:rsidRPr="00E62BCC">
              <w:rPr>
                <w:rFonts w:eastAsia="Gulim" w:cs="Arial"/>
                <w:i w:val="0"/>
                <w:color w:val="404040" w:themeColor="text1" w:themeTint="BF"/>
              </w:rPr>
              <w:t>.</w:t>
            </w:r>
          </w:p>
          <w:p w14:paraId="68886B2D" w14:textId="77777777" w:rsidR="009A4C7C" w:rsidRPr="00E62BCC" w:rsidRDefault="009A4C7C" w:rsidP="00DE591B">
            <w:pPr>
              <w:pStyle w:val="PURBullet-Indented"/>
              <w:rPr>
                <w:rFonts w:eastAsia="Gulim" w:cs="Arial"/>
              </w:rPr>
            </w:pPr>
            <w:r w:rsidRPr="00E62BCC">
              <w:rPr>
                <w:rFonts w:eastAsia="Gulim" w:cs="Arial"/>
              </w:rPr>
              <w:t>System Center 2012 Configuration Manager Client SAL</w:t>
            </w:r>
          </w:p>
        </w:tc>
      </w:tr>
    </w:tbl>
    <w:bookmarkStart w:id="742" w:name="_Toc299519153"/>
    <w:bookmarkStart w:id="743" w:name="_Toc299531585"/>
    <w:bookmarkStart w:id="744" w:name="_Toc299531909"/>
    <w:bookmarkStart w:id="745" w:name="_Toc299957192"/>
    <w:bookmarkStart w:id="746" w:name="_Toc346536883"/>
    <w:bookmarkStart w:id="747" w:name="_Toc346895334"/>
    <w:bookmarkStart w:id="748" w:name="_Toc339280347"/>
    <w:bookmarkStart w:id="749" w:name="_Toc339280490"/>
    <w:bookmarkStart w:id="750" w:name="_Toc363552820"/>
    <w:bookmarkStart w:id="751" w:name="_Toc363552883"/>
    <w:bookmarkStart w:id="752" w:name="_Toc378682182"/>
    <w:bookmarkStart w:id="753" w:name="_Toc378682284"/>
    <w:p w14:paraId="68886B2F" w14:textId="77777777" w:rsidR="00204150" w:rsidRDefault="002B5195" w:rsidP="00CD6E9D">
      <w:pPr>
        <w:pStyle w:val="PURBreadcrumb"/>
        <w:keepNext w:val="0"/>
        <w:rPr>
          <w:rStyle w:val="Hyperlink"/>
          <w:rFonts w:eastAsia="Gulim" w:cs="Arial"/>
          <w:sz w:val="16"/>
          <w:lang w:eastAsia="ko-KR"/>
        </w:rPr>
      </w:pPr>
      <w:r>
        <w:fldChar w:fldCharType="begin"/>
      </w:r>
      <w:r>
        <w:rPr>
          <w:lang w:eastAsia="ko-KR"/>
        </w:rPr>
        <w:instrText>HYPERLINK  \l "TOC"</w:instrText>
      </w:r>
      <w:r>
        <w:fldChar w:fldCharType="separate"/>
      </w:r>
      <w:r w:rsidRPr="00E62BCC">
        <w:rPr>
          <w:rStyle w:val="Hyperlink"/>
          <w:rFonts w:eastAsia="Gulim" w:cs="Arial"/>
          <w:sz w:val="16"/>
          <w:lang w:eastAsia="ko-KR"/>
        </w:rPr>
        <w:t>목차</w:t>
      </w:r>
      <w:r>
        <w:rPr>
          <w:rStyle w:val="Hyperlink"/>
          <w:rFonts w:eastAsia="Gulim" w:cs="Arial"/>
          <w:sz w:val="16"/>
        </w:rPr>
        <w:fldChar w:fldCharType="end"/>
      </w:r>
      <w:r w:rsidRPr="00E62BCC">
        <w:rPr>
          <w:rFonts w:eastAsia="Gulim" w:cs="Arial"/>
          <w:lang w:eastAsia="ko-KR"/>
        </w:rPr>
        <w:t xml:space="preserve"> / </w:t>
      </w:r>
      <w:hyperlink w:anchor="UniversalTerms" w:history="1">
        <w:r w:rsidRPr="00E62BCC">
          <w:rPr>
            <w:rStyle w:val="Hyperlink"/>
            <w:rFonts w:eastAsia="Gulim" w:cs="Arial"/>
            <w:sz w:val="16"/>
            <w:lang w:eastAsia="ko-KR"/>
          </w:rPr>
          <w:t>공통</w:t>
        </w:r>
        <w:r w:rsidRPr="00E62BCC">
          <w:rPr>
            <w:rStyle w:val="Hyperlink"/>
            <w:rFonts w:eastAsia="Gulim" w:cs="Arial"/>
            <w:sz w:val="16"/>
            <w:lang w:eastAsia="ko-KR"/>
          </w:rPr>
          <w:t xml:space="preserve"> </w:t>
        </w:r>
        <w:r w:rsidRPr="00E62BCC">
          <w:rPr>
            <w:rStyle w:val="Hyperlink"/>
            <w:rFonts w:eastAsia="Gulim" w:cs="Arial"/>
            <w:sz w:val="16"/>
            <w:lang w:eastAsia="ko-KR"/>
          </w:rPr>
          <w:t>라이선스</w:t>
        </w:r>
        <w:r w:rsidRPr="00E62BCC">
          <w:rPr>
            <w:rStyle w:val="Hyperlink"/>
            <w:rFonts w:eastAsia="Gulim" w:cs="Arial"/>
            <w:sz w:val="16"/>
            <w:lang w:eastAsia="ko-KR"/>
          </w:rPr>
          <w:t xml:space="preserve"> </w:t>
        </w:r>
        <w:r w:rsidRPr="00E62BCC">
          <w:rPr>
            <w:rStyle w:val="Hyperlink"/>
            <w:rFonts w:eastAsia="Gulim" w:cs="Arial"/>
            <w:sz w:val="16"/>
            <w:lang w:eastAsia="ko-KR"/>
          </w:rPr>
          <w:t>조건</w:t>
        </w:r>
      </w:hyperlink>
    </w:p>
    <w:p w14:paraId="68886B30" w14:textId="77777777" w:rsidR="00581CAB" w:rsidRPr="00E62BCC" w:rsidRDefault="00581CAB" w:rsidP="00CD6E9D">
      <w:pPr>
        <w:pStyle w:val="PURBreadcrumb"/>
        <w:keepNext w:val="0"/>
        <w:rPr>
          <w:rFonts w:eastAsia="Gulim" w:cs="Arial"/>
          <w:lang w:eastAsia="ko-KR"/>
        </w:rPr>
      </w:pPr>
    </w:p>
    <w:p w14:paraId="68886B31" w14:textId="77777777" w:rsidR="009A4C7C" w:rsidRPr="00E62BCC" w:rsidRDefault="009A4C7C" w:rsidP="009A4C7C">
      <w:pPr>
        <w:pStyle w:val="PURProductName"/>
        <w:rPr>
          <w:rFonts w:eastAsia="Gulim" w:cs="Arial"/>
          <w:lang w:eastAsia="ko-KR"/>
        </w:rPr>
      </w:pPr>
      <w:bookmarkStart w:id="754" w:name="_Toc371268296"/>
      <w:bookmarkStart w:id="755" w:name="_Toc371268362"/>
      <w:bookmarkStart w:id="756" w:name="_Toc381961157"/>
      <w:bookmarkStart w:id="757" w:name="_Toc381961198"/>
      <w:r w:rsidRPr="00E62BCC">
        <w:rPr>
          <w:rFonts w:eastAsia="Gulim" w:cs="Arial"/>
          <w:lang w:eastAsia="ko-KR"/>
        </w:rPr>
        <w:t>Visio 2013 Professional</w:t>
      </w:r>
      <w:bookmarkEnd w:id="742"/>
      <w:bookmarkEnd w:id="743"/>
      <w:bookmarkEnd w:id="744"/>
      <w:bookmarkEnd w:id="745"/>
      <w:bookmarkEnd w:id="746"/>
      <w:bookmarkEnd w:id="747"/>
      <w:bookmarkEnd w:id="748"/>
      <w:bookmarkEnd w:id="749"/>
      <w:bookmarkEnd w:id="750"/>
      <w:bookmarkEnd w:id="751"/>
      <w:bookmarkEnd w:id="752"/>
      <w:bookmarkEnd w:id="753"/>
      <w:bookmarkEnd w:id="754"/>
      <w:bookmarkEnd w:id="755"/>
      <w:bookmarkEnd w:id="756"/>
      <w:bookmarkEnd w:id="757"/>
      <w:r w:rsidRPr="00E62BCC">
        <w:rPr>
          <w:rFonts w:eastAsia="Gulim" w:cs="Arial"/>
        </w:rPr>
        <w:fldChar w:fldCharType="begin"/>
      </w:r>
      <w:r w:rsidRPr="00E62BCC">
        <w:rPr>
          <w:rFonts w:eastAsia="Gulim" w:cs="Arial"/>
          <w:lang w:eastAsia="ko-KR"/>
        </w:rPr>
        <w:instrText>XE "Visio 2013 Professional"</w:instrText>
      </w:r>
      <w:r w:rsidRPr="00E62BCC">
        <w:rPr>
          <w:rFonts w:eastAsia="Gulim" w:cs="Arial"/>
        </w:rPr>
        <w:fldChar w:fldCharType="end"/>
      </w:r>
    </w:p>
    <w:p w14:paraId="68886B32"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3A0C05" w14:paraId="68886B35" w14:textId="77777777" w:rsidTr="008B2955">
        <w:tc>
          <w:tcPr>
            <w:tcW w:w="2477" w:type="pct"/>
            <w:tcBorders>
              <w:top w:val="single" w:sz="4" w:space="0" w:color="auto"/>
              <w:bottom w:val="nil"/>
            </w:tcBorders>
          </w:tcPr>
          <w:p w14:paraId="68886B33" w14:textId="77777777" w:rsidR="00D14C97" w:rsidRPr="003A0C05" w:rsidRDefault="00D14C97" w:rsidP="00893CE7">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523" w:type="pct"/>
            <w:tcBorders>
              <w:top w:val="single" w:sz="4" w:space="0" w:color="auto"/>
              <w:bottom w:val="nil"/>
            </w:tcBorders>
          </w:tcPr>
          <w:p w14:paraId="68886B34" w14:textId="77777777" w:rsidR="00D14C97" w:rsidRPr="003A0C05" w:rsidRDefault="000914BD" w:rsidP="00F330CD">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9A4C7C" w:rsidRPr="003A0C05" w14:paraId="68886B38" w14:textId="77777777" w:rsidTr="008B2955">
        <w:tc>
          <w:tcPr>
            <w:tcW w:w="2477" w:type="pct"/>
            <w:tcBorders>
              <w:top w:val="nil"/>
            </w:tcBorders>
          </w:tcPr>
          <w:p w14:paraId="68886B36" w14:textId="77777777" w:rsidR="009A4C7C" w:rsidRPr="003A0C05" w:rsidRDefault="009A4C7C"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523" w:type="pct"/>
            <w:tcBorders>
              <w:top w:val="nil"/>
            </w:tcBorders>
          </w:tcPr>
          <w:p w14:paraId="68886B37" w14:textId="77777777" w:rsidR="009A4C7C" w:rsidRPr="003A0C05" w:rsidRDefault="00785537" w:rsidP="00581CAB">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581CAB">
              <w:rPr>
                <w:rFonts w:eastAsia="Gulim" w:cs="Arial"/>
                <w:lang w:eastAsia="ko-KR"/>
              </w:rPr>
              <w:t> </w:t>
            </w:r>
            <w:r w:rsidRPr="003A0C05">
              <w:rPr>
                <w:rFonts w:eastAsia="Gulim" w:cs="Arial"/>
                <w:b/>
                <w:lang w:eastAsia="ko-KR"/>
              </w:rPr>
              <w:t>있음</w:t>
            </w:r>
          </w:p>
        </w:tc>
      </w:tr>
      <w:tr w:rsidR="009A4C7C" w:rsidRPr="00E62BCC" w14:paraId="68886B3A"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B39"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9A4C7C" w:rsidRPr="00E62BCC" w14:paraId="68886B3D"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8886B3B" w14:textId="77777777" w:rsidR="009A4C7C" w:rsidRPr="00E62BCC" w:rsidRDefault="00BB41EF"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B3C" w14:textId="77777777" w:rsidR="009A4C7C" w:rsidRPr="00E62BCC" w:rsidRDefault="00397469" w:rsidP="00BD14CB">
            <w:pPr>
              <w:pStyle w:val="PURBullet-Indented"/>
              <w:rPr>
                <w:rFonts w:eastAsia="Gulim" w:cs="Arial"/>
                <w:b/>
                <w:bCs/>
              </w:rPr>
            </w:pPr>
            <w:r w:rsidRPr="00E62BCC">
              <w:rPr>
                <w:rFonts w:eastAsia="Gulim" w:cs="Arial"/>
              </w:rPr>
              <w:t>Visio 2013 Professional SAL</w:t>
            </w:r>
          </w:p>
        </w:tc>
      </w:tr>
    </w:tbl>
    <w:bookmarkStart w:id="758" w:name="_Toc299519154"/>
    <w:bookmarkStart w:id="759" w:name="_Toc299531586"/>
    <w:bookmarkStart w:id="760" w:name="_Toc299531910"/>
    <w:bookmarkStart w:id="761" w:name="_Toc299957193"/>
    <w:bookmarkStart w:id="762" w:name="_Toc346536884"/>
    <w:bookmarkStart w:id="763" w:name="_Toc346895335"/>
    <w:bookmarkStart w:id="764" w:name="_Toc339280348"/>
    <w:bookmarkStart w:id="765" w:name="_Toc339280491"/>
    <w:bookmarkStart w:id="766" w:name="_Toc363552821"/>
    <w:bookmarkStart w:id="767" w:name="_Toc363552884"/>
    <w:bookmarkStart w:id="768" w:name="_Toc378682183"/>
    <w:bookmarkStart w:id="769" w:name="_Toc378682285"/>
    <w:p w14:paraId="68886B3E" w14:textId="77777777" w:rsidR="00204150" w:rsidRPr="00E62BCC" w:rsidRDefault="002B5195" w:rsidP="00CD6E9D">
      <w:pPr>
        <w:pStyle w:val="PURBreadcrumb"/>
        <w:keepNext w:val="0"/>
        <w:rPr>
          <w:rFonts w:eastAsia="Gulim" w:cs="Arial"/>
        </w:rPr>
      </w:pPr>
      <w:r>
        <w:fldChar w:fldCharType="begin"/>
      </w:r>
      <w:r>
        <w:instrText>HYPERLINK  \l "TOC"</w:instrText>
      </w:r>
      <w:r>
        <w:fldChar w:fldCharType="separate"/>
      </w:r>
      <w:r w:rsidRPr="00E62BCC">
        <w:rPr>
          <w:rStyle w:val="Hyperlink"/>
          <w:rFonts w:eastAsia="Gulim" w:cs="Arial"/>
          <w:sz w:val="16"/>
        </w:rPr>
        <w:t>목차</w:t>
      </w:r>
      <w:r>
        <w:rPr>
          <w:rStyle w:val="Hyperlink"/>
          <w:rFonts w:eastAsia="Gulim" w:cs="Arial"/>
          <w:sz w:val="16"/>
        </w:rPr>
        <w:fldChar w:fldCharType="end"/>
      </w:r>
      <w:r w:rsidRPr="00E62BCC">
        <w:rPr>
          <w:rFonts w:eastAsia="Gulim" w:cs="Arial"/>
        </w:rPr>
        <w:t xml:space="preserve"> / </w:t>
      </w:r>
      <w:hyperlink w:anchor="UniversalTerms" w:history="1">
        <w:r w:rsidRPr="00E62BCC">
          <w:rPr>
            <w:rStyle w:val="Hyperlink"/>
            <w:rFonts w:eastAsia="Gulim" w:cs="Arial"/>
            <w:sz w:val="16"/>
          </w:rPr>
          <w:t>공통</w:t>
        </w:r>
        <w:r w:rsidRPr="00E62BCC">
          <w:rPr>
            <w:rStyle w:val="Hyperlink"/>
            <w:rFonts w:eastAsia="Gulim" w:cs="Arial"/>
            <w:sz w:val="16"/>
          </w:rPr>
          <w:t xml:space="preserve"> </w:t>
        </w:r>
        <w:r w:rsidRPr="00E62BCC">
          <w:rPr>
            <w:rStyle w:val="Hyperlink"/>
            <w:rFonts w:eastAsia="Gulim" w:cs="Arial"/>
            <w:sz w:val="16"/>
          </w:rPr>
          <w:t>라이선스</w:t>
        </w:r>
        <w:r w:rsidRPr="00E62BCC">
          <w:rPr>
            <w:rStyle w:val="Hyperlink"/>
            <w:rFonts w:eastAsia="Gulim" w:cs="Arial"/>
            <w:sz w:val="16"/>
          </w:rPr>
          <w:t xml:space="preserve"> </w:t>
        </w:r>
        <w:r w:rsidRPr="00E62BCC">
          <w:rPr>
            <w:rStyle w:val="Hyperlink"/>
            <w:rFonts w:eastAsia="Gulim" w:cs="Arial"/>
            <w:sz w:val="16"/>
          </w:rPr>
          <w:t>조건</w:t>
        </w:r>
      </w:hyperlink>
    </w:p>
    <w:p w14:paraId="68886B3F" w14:textId="77777777" w:rsidR="009A4C7C" w:rsidRPr="00E62BCC" w:rsidRDefault="009A4C7C" w:rsidP="00CD6E9D">
      <w:pPr>
        <w:pStyle w:val="PURProductName"/>
        <w:keepNext w:val="0"/>
        <w:rPr>
          <w:rFonts w:eastAsia="Gulim" w:cs="Arial"/>
        </w:rPr>
      </w:pPr>
      <w:bookmarkStart w:id="770" w:name="_Toc371268297"/>
      <w:bookmarkStart w:id="771" w:name="_Toc371268363"/>
      <w:bookmarkStart w:id="772" w:name="_Toc381961158"/>
      <w:bookmarkStart w:id="773" w:name="_Toc381961199"/>
      <w:r w:rsidRPr="00E62BCC">
        <w:rPr>
          <w:rFonts w:eastAsia="Gulim" w:cs="Arial"/>
        </w:rPr>
        <w:t>Visio 2013 Standard</w:t>
      </w:r>
      <w:bookmarkEnd w:id="758"/>
      <w:bookmarkEnd w:id="759"/>
      <w:bookmarkEnd w:id="760"/>
      <w:bookmarkEnd w:id="761"/>
      <w:bookmarkEnd w:id="762"/>
      <w:bookmarkEnd w:id="763"/>
      <w:bookmarkEnd w:id="764"/>
      <w:bookmarkEnd w:id="765"/>
      <w:bookmarkEnd w:id="766"/>
      <w:bookmarkEnd w:id="767"/>
      <w:bookmarkEnd w:id="768"/>
      <w:bookmarkEnd w:id="769"/>
      <w:bookmarkEnd w:id="770"/>
      <w:bookmarkEnd w:id="771"/>
      <w:bookmarkEnd w:id="772"/>
      <w:bookmarkEnd w:id="773"/>
      <w:r w:rsidRPr="00E62BCC">
        <w:rPr>
          <w:rFonts w:eastAsia="Gulim" w:cs="Arial"/>
        </w:rPr>
        <w:fldChar w:fldCharType="begin"/>
      </w:r>
      <w:r w:rsidRPr="00E62BCC">
        <w:rPr>
          <w:rFonts w:eastAsia="Gulim" w:cs="Arial"/>
        </w:rPr>
        <w:instrText>XE "Visio 2013 Standard"</w:instrText>
      </w:r>
      <w:r w:rsidRPr="00E62BCC">
        <w:rPr>
          <w:rFonts w:eastAsia="Gulim" w:cs="Arial"/>
        </w:rPr>
        <w:fldChar w:fldCharType="end"/>
      </w:r>
    </w:p>
    <w:p w14:paraId="68886B40" w14:textId="77777777" w:rsidR="009A4C7C" w:rsidRPr="00E62BCC" w:rsidRDefault="009A4C7C" w:rsidP="009A4C7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3A0C05" w14:paraId="68886B43" w14:textId="77777777" w:rsidTr="008B2955">
        <w:tc>
          <w:tcPr>
            <w:tcW w:w="2477" w:type="pct"/>
            <w:tcBorders>
              <w:top w:val="single" w:sz="4" w:space="0" w:color="auto"/>
              <w:bottom w:val="nil"/>
            </w:tcBorders>
          </w:tcPr>
          <w:p w14:paraId="68886B41" w14:textId="77777777" w:rsidR="00D14C97" w:rsidRPr="003A0C05" w:rsidRDefault="00D14C97" w:rsidP="00893CE7">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523" w:type="pct"/>
            <w:tcBorders>
              <w:top w:val="single" w:sz="4" w:space="0" w:color="auto"/>
              <w:bottom w:val="nil"/>
            </w:tcBorders>
          </w:tcPr>
          <w:p w14:paraId="68886B42" w14:textId="77777777" w:rsidR="00D14C97" w:rsidRPr="003A0C05" w:rsidRDefault="000914BD" w:rsidP="00F330CD">
            <w:pPr>
              <w:pStyle w:val="PURLMSH"/>
              <w:rPr>
                <w:rFonts w:eastAsia="Gulim" w:cs="Arial"/>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9A4C7C" w:rsidRPr="003A0C05" w14:paraId="68886B46" w14:textId="77777777" w:rsidTr="008B2955">
        <w:tc>
          <w:tcPr>
            <w:tcW w:w="2477" w:type="pct"/>
            <w:tcBorders>
              <w:top w:val="nil"/>
            </w:tcBorders>
          </w:tcPr>
          <w:p w14:paraId="68886B44" w14:textId="77777777" w:rsidR="009A4C7C" w:rsidRPr="003A0C05" w:rsidRDefault="009A4C7C" w:rsidP="009A4C7C">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523" w:type="pct"/>
            <w:tcBorders>
              <w:top w:val="nil"/>
            </w:tcBorders>
          </w:tcPr>
          <w:p w14:paraId="68886B45" w14:textId="77777777" w:rsidR="009A4C7C" w:rsidRPr="003A0C05" w:rsidRDefault="00785537" w:rsidP="009A4C7C">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581CAB">
              <w:rPr>
                <w:rFonts w:eastAsia="Gulim" w:cs="Arial"/>
                <w:lang w:eastAsia="ko-KR"/>
              </w:rPr>
              <w:t> </w:t>
            </w:r>
            <w:r w:rsidRPr="003A0C05">
              <w:rPr>
                <w:rFonts w:eastAsia="Gulim" w:cs="Arial"/>
                <w:b/>
                <w:lang w:eastAsia="ko-KR"/>
              </w:rPr>
              <w:t>있음</w:t>
            </w:r>
          </w:p>
        </w:tc>
      </w:tr>
      <w:tr w:rsidR="009A4C7C" w:rsidRPr="00E62BCC" w14:paraId="68886B4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B47" w14:textId="77777777" w:rsidR="009A4C7C" w:rsidRPr="00E62BCC" w:rsidRDefault="009A4C7C" w:rsidP="009A4C7C">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lastRenderedPageBreak/>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9A4C7C" w:rsidRPr="00E62BCC" w14:paraId="68886B4B"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8886B49" w14:textId="77777777" w:rsidR="009A4C7C" w:rsidRPr="00E62BCC" w:rsidRDefault="00BB41EF" w:rsidP="009A4C7C">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B4A" w14:textId="77777777" w:rsidR="009A4C7C" w:rsidRPr="00E62BCC" w:rsidRDefault="00397469" w:rsidP="00BD14CB">
            <w:pPr>
              <w:pStyle w:val="PURBullet-Indented"/>
              <w:rPr>
                <w:rFonts w:eastAsia="Gulim" w:cs="Arial"/>
                <w:b/>
                <w:bCs/>
              </w:rPr>
            </w:pPr>
            <w:r w:rsidRPr="00E62BCC">
              <w:rPr>
                <w:rFonts w:eastAsia="Gulim" w:cs="Arial"/>
              </w:rPr>
              <w:t>Visio 2013 Standard SAL</w:t>
            </w:r>
          </w:p>
        </w:tc>
      </w:tr>
    </w:tbl>
    <w:p w14:paraId="68886B4C" w14:textId="77777777" w:rsidR="009A4C7C" w:rsidRPr="00E62BCC" w:rsidRDefault="00AD3685" w:rsidP="00CD6E9D">
      <w:pPr>
        <w:pStyle w:val="PURBreadcrumb"/>
        <w:keepNext w:val="0"/>
        <w:rPr>
          <w:rFonts w:eastAsia="Gulim" w:cs="Arial"/>
        </w:rPr>
      </w:pPr>
      <w:hyperlink w:anchor="TOC" w:history="1">
        <w:r w:rsidR="002B5195" w:rsidRPr="00E62BCC">
          <w:rPr>
            <w:rStyle w:val="Hyperlink"/>
            <w:rFonts w:eastAsia="Gulim" w:cs="Arial"/>
            <w:sz w:val="16"/>
          </w:rPr>
          <w:t>목차</w:t>
        </w:r>
      </w:hyperlink>
      <w:r w:rsidR="002B5195" w:rsidRPr="00E62BCC">
        <w:rPr>
          <w:rFonts w:eastAsia="Gulim" w:cs="Arial"/>
        </w:rPr>
        <w:t xml:space="preserve"> / </w:t>
      </w:r>
      <w:hyperlink w:anchor="UniversalTerms" w:history="1">
        <w:r w:rsidR="002B5195" w:rsidRPr="00E62BCC">
          <w:rPr>
            <w:rStyle w:val="Hyperlink"/>
            <w:rFonts w:eastAsia="Gulim" w:cs="Arial"/>
            <w:sz w:val="16"/>
          </w:rPr>
          <w:t>공통</w:t>
        </w:r>
        <w:r w:rsidR="002B5195" w:rsidRPr="00E62BCC">
          <w:rPr>
            <w:rStyle w:val="Hyperlink"/>
            <w:rFonts w:eastAsia="Gulim" w:cs="Arial"/>
            <w:sz w:val="16"/>
          </w:rPr>
          <w:t xml:space="preserve"> </w:t>
        </w:r>
        <w:r w:rsidR="002B5195" w:rsidRPr="00E62BCC">
          <w:rPr>
            <w:rStyle w:val="Hyperlink"/>
            <w:rFonts w:eastAsia="Gulim" w:cs="Arial"/>
            <w:sz w:val="16"/>
          </w:rPr>
          <w:t>라이선스</w:t>
        </w:r>
        <w:r w:rsidR="002B5195" w:rsidRPr="00E62BCC">
          <w:rPr>
            <w:rStyle w:val="Hyperlink"/>
            <w:rFonts w:eastAsia="Gulim" w:cs="Arial"/>
            <w:sz w:val="16"/>
          </w:rPr>
          <w:t xml:space="preserve"> </w:t>
        </w:r>
        <w:r w:rsidR="002B5195" w:rsidRPr="00E62BCC">
          <w:rPr>
            <w:rStyle w:val="Hyperlink"/>
            <w:rFonts w:eastAsia="Gulim" w:cs="Arial"/>
            <w:sz w:val="16"/>
          </w:rPr>
          <w:t>조건</w:t>
        </w:r>
      </w:hyperlink>
    </w:p>
    <w:p w14:paraId="68886B4D" w14:textId="77777777" w:rsidR="00DD1638" w:rsidRPr="00E62BCC" w:rsidRDefault="00DD1638" w:rsidP="00DD1638">
      <w:pPr>
        <w:pStyle w:val="PURProductName"/>
        <w:rPr>
          <w:rFonts w:eastAsia="Gulim" w:cs="Arial"/>
        </w:rPr>
      </w:pPr>
      <w:bookmarkStart w:id="774" w:name="_Toc347044732"/>
      <w:bookmarkStart w:id="775" w:name="_Toc347045412"/>
      <w:bookmarkStart w:id="776" w:name="_Toc355093388"/>
      <w:bookmarkStart w:id="777" w:name="_Toc355093533"/>
      <w:bookmarkStart w:id="778" w:name="_Toc363552822"/>
      <w:bookmarkStart w:id="779" w:name="_Toc363552885"/>
      <w:bookmarkStart w:id="780" w:name="_Toc378682184"/>
      <w:bookmarkStart w:id="781" w:name="_Toc378682286"/>
      <w:bookmarkStart w:id="782" w:name="_Toc371268298"/>
      <w:bookmarkStart w:id="783" w:name="_Toc371268364"/>
      <w:bookmarkStart w:id="784" w:name="_Toc381961159"/>
      <w:bookmarkStart w:id="785" w:name="_Toc381961200"/>
      <w:bookmarkStart w:id="786" w:name="_Toc346536885"/>
      <w:bookmarkStart w:id="787" w:name="_Toc346895336"/>
      <w:bookmarkStart w:id="788" w:name="_Toc339280349"/>
      <w:bookmarkStart w:id="789" w:name="_Toc339280492"/>
      <w:bookmarkStart w:id="790" w:name="_Toc299519155"/>
      <w:bookmarkStart w:id="791" w:name="_Toc299531587"/>
      <w:bookmarkStart w:id="792" w:name="_Toc299531911"/>
      <w:bookmarkStart w:id="793" w:name="_Toc299957194"/>
      <w:r w:rsidRPr="00E62BCC">
        <w:rPr>
          <w:rFonts w:eastAsia="Gulim" w:cs="Arial"/>
        </w:rPr>
        <w:t>Visual Studio Premium 2013</w:t>
      </w:r>
      <w:bookmarkEnd w:id="774"/>
      <w:bookmarkEnd w:id="775"/>
      <w:bookmarkEnd w:id="776"/>
      <w:bookmarkEnd w:id="777"/>
      <w:bookmarkEnd w:id="778"/>
      <w:bookmarkEnd w:id="779"/>
      <w:bookmarkEnd w:id="780"/>
      <w:bookmarkEnd w:id="781"/>
      <w:bookmarkEnd w:id="782"/>
      <w:bookmarkEnd w:id="783"/>
      <w:bookmarkEnd w:id="784"/>
      <w:bookmarkEnd w:id="785"/>
      <w:r w:rsidRPr="00E62BCC">
        <w:rPr>
          <w:rFonts w:eastAsia="Gulim" w:cs="Arial"/>
        </w:rPr>
        <w:fldChar w:fldCharType="begin"/>
      </w:r>
      <w:r w:rsidRPr="00E62BCC">
        <w:rPr>
          <w:rFonts w:eastAsia="Gulim" w:cs="Arial"/>
        </w:rPr>
        <w:instrText>XE "Visual Studio Premium 2013"</w:instrText>
      </w:r>
      <w:r w:rsidRPr="00E62BCC">
        <w:rPr>
          <w:rFonts w:eastAsia="Gulim" w:cs="Arial"/>
        </w:rPr>
        <w:fldChar w:fldCharType="end"/>
      </w:r>
    </w:p>
    <w:p w14:paraId="68886B4E" w14:textId="77777777" w:rsidR="00DD1638" w:rsidRPr="00E62BCC" w:rsidRDefault="00DD1638" w:rsidP="00DD1638">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3A0C05" w14:paraId="68886B51" w14:textId="77777777" w:rsidTr="00224512">
        <w:tc>
          <w:tcPr>
            <w:tcW w:w="2477" w:type="pct"/>
            <w:tcBorders>
              <w:top w:val="single" w:sz="4" w:space="0" w:color="auto"/>
              <w:bottom w:val="nil"/>
            </w:tcBorders>
          </w:tcPr>
          <w:p w14:paraId="68886B4F" w14:textId="77777777" w:rsidR="00DD1638" w:rsidRPr="003A0C05" w:rsidRDefault="00DD1638" w:rsidP="00224512">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523" w:type="pct"/>
            <w:tcBorders>
              <w:top w:val="single" w:sz="4" w:space="0" w:color="auto"/>
              <w:bottom w:val="nil"/>
            </w:tcBorders>
          </w:tcPr>
          <w:p w14:paraId="68886B50" w14:textId="77777777" w:rsidR="00DD1638" w:rsidRPr="003A0C05" w:rsidRDefault="00DD1638" w:rsidP="00224512">
            <w:pPr>
              <w:pStyle w:val="PURLMSH"/>
              <w:rPr>
                <w:rFonts w:eastAsia="Gulim" w:cs="Arial"/>
                <w:i/>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b/>
                <w:lang w:eastAsia="ko-KR"/>
              </w:rPr>
              <w:t xml:space="preserve">, Bing </w:t>
            </w:r>
            <w:r w:rsidRPr="003A0C05">
              <w:rPr>
                <w:rFonts w:eastAsia="Gulim" w:cs="Arial"/>
                <w:b/>
                <w:lang w:eastAsia="ko-KR"/>
              </w:rPr>
              <w:t>지도</w:t>
            </w:r>
            <w:r w:rsidRPr="003A0C05">
              <w:rPr>
                <w:rFonts w:eastAsia="Gulim" w:cs="Arial"/>
                <w:b/>
                <w:lang w:eastAsia="ko-KR"/>
              </w:rPr>
              <w:t xml:space="preserve">, </w:t>
            </w:r>
            <w:r w:rsidRPr="003A0C05">
              <w:rPr>
                <w:rFonts w:eastAsia="Gulim" w:cs="Arial"/>
                <w:b/>
                <w:lang w:eastAsia="ko-KR"/>
              </w:rPr>
              <w:t>위치</w:t>
            </w:r>
            <w:r w:rsidRPr="003A0C05">
              <w:rPr>
                <w:rFonts w:eastAsia="Gulim" w:cs="Arial"/>
                <w:b/>
                <w:lang w:eastAsia="ko-KR"/>
              </w:rPr>
              <w:t xml:space="preserve"> </w:t>
            </w:r>
            <w:r w:rsidRPr="003A0C05">
              <w:rPr>
                <w:rFonts w:eastAsia="Gulim" w:cs="Arial"/>
                <w:b/>
                <w:lang w:eastAsia="ko-KR"/>
              </w:rPr>
              <w:t>프레임워크</w:t>
            </w:r>
            <w:r w:rsidRPr="003A0C05">
              <w:rPr>
                <w:rFonts w:eastAsia="Gulim" w:cs="Arial"/>
                <w:b/>
                <w:lang w:eastAsia="ko-KR"/>
              </w:rPr>
              <w:t xml:space="preserve">, </w:t>
            </w:r>
            <w:r w:rsidRPr="003A0C05">
              <w:rPr>
                <w:rFonts w:eastAsia="Gulim" w:cs="Arial"/>
                <w:b/>
                <w:lang w:eastAsia="ko-KR"/>
              </w:rPr>
              <w:t>매핑</w:t>
            </w:r>
            <w:r w:rsidRPr="003A0C05">
              <w:rPr>
                <w:rFonts w:eastAsia="Gulim" w:cs="Arial"/>
                <w:b/>
                <w:lang w:eastAsia="ko-KR"/>
              </w:rPr>
              <w:t xml:space="preserve"> API, Visual Studio</w:t>
            </w:r>
            <w:r w:rsidRPr="003A0C05">
              <w:rPr>
                <w:rFonts w:eastAsia="Gulim" w:cs="Arial"/>
                <w:b/>
                <w:lang w:eastAsia="ko-KR"/>
              </w:rPr>
              <w:t>의</w:t>
            </w:r>
            <w:r w:rsidRPr="003A0C05">
              <w:rPr>
                <w:rFonts w:eastAsia="Gulim" w:cs="Arial"/>
                <w:b/>
                <w:lang w:eastAsia="ko-KR"/>
              </w:rPr>
              <w:t xml:space="preserve"> Microsoft </w:t>
            </w:r>
            <w:r w:rsidRPr="003A0C05">
              <w:rPr>
                <w:rFonts w:eastAsia="Gulim" w:cs="Arial"/>
                <w:b/>
                <w:lang w:eastAsia="ko-KR"/>
              </w:rPr>
              <w:t>계정</w:t>
            </w:r>
            <w:r w:rsidRPr="003A0C05">
              <w:rPr>
                <w:rFonts w:eastAsia="Gulim" w:cs="Arial"/>
                <w:b/>
                <w:lang w:eastAsia="ko-KR"/>
              </w:rPr>
              <w:t xml:space="preserve">, H.264/MPEG-4 AVC </w:t>
            </w:r>
            <w:r w:rsidRPr="003A0C05">
              <w:rPr>
                <w:rFonts w:eastAsia="Gulim" w:cs="Arial"/>
                <w:b/>
                <w:lang w:eastAsia="ko-KR"/>
              </w:rPr>
              <w:t>및</w:t>
            </w:r>
            <w:r w:rsidRPr="003A0C05">
              <w:rPr>
                <w:rFonts w:eastAsia="Gulim" w:cs="Arial"/>
                <w:b/>
                <w:lang w:eastAsia="ko-KR"/>
              </w:rPr>
              <w:t>/</w:t>
            </w:r>
            <w:r w:rsidRPr="003A0C05">
              <w:rPr>
                <w:rFonts w:eastAsia="Gulim" w:cs="Arial"/>
                <w:b/>
                <w:lang w:eastAsia="ko-KR"/>
              </w:rPr>
              <w:t>또는</w:t>
            </w:r>
            <w:r w:rsidRPr="003A0C05">
              <w:rPr>
                <w:rFonts w:eastAsia="Gulim" w:cs="Arial"/>
                <w:b/>
                <w:lang w:eastAsia="ko-KR"/>
              </w:rPr>
              <w:t xml:space="preserve"> VC-1</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DD1638" w:rsidRPr="003A0C05" w14:paraId="68886B54" w14:textId="77777777" w:rsidTr="00224512">
        <w:tc>
          <w:tcPr>
            <w:tcW w:w="2477" w:type="pct"/>
            <w:tcBorders>
              <w:top w:val="nil"/>
              <w:bottom w:val="nil"/>
            </w:tcBorders>
          </w:tcPr>
          <w:p w14:paraId="68886B52" w14:textId="77777777" w:rsidR="00785537" w:rsidRPr="003A0C05" w:rsidRDefault="00DD1638" w:rsidP="007331A1">
            <w:pPr>
              <w:pStyle w:val="PURLMSH"/>
              <w:rPr>
                <w:rFonts w:eastAsia="Gulim" w:cs="Arial"/>
                <w:b/>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523" w:type="pct"/>
            <w:tcBorders>
              <w:top w:val="nil"/>
              <w:bottom w:val="nil"/>
            </w:tcBorders>
          </w:tcPr>
          <w:p w14:paraId="68886B53" w14:textId="77777777" w:rsidR="00DD1638" w:rsidRPr="003A0C05" w:rsidRDefault="00DD1638" w:rsidP="00224512">
            <w:pPr>
              <w:pStyle w:val="PURLMSH"/>
              <w:rPr>
                <w:rFonts w:eastAsia="Gulim" w:cs="Arial"/>
              </w:rPr>
            </w:pPr>
            <w:r w:rsidRPr="003A0C05">
              <w:rPr>
                <w:rFonts w:eastAsia="Gulim" w:cs="Arial"/>
              </w:rPr>
              <w:t>포함된</w:t>
            </w:r>
            <w:r w:rsidRPr="003A0C05">
              <w:rPr>
                <w:rFonts w:eastAsia="Gulim" w:cs="Arial"/>
              </w:rPr>
              <w:t xml:space="preserve"> </w:t>
            </w:r>
            <w:r w:rsidRPr="003A0C05">
              <w:rPr>
                <w:rFonts w:eastAsia="Gulim" w:cs="Arial"/>
              </w:rPr>
              <w:t>기술</w:t>
            </w:r>
            <w:r w:rsidRPr="003A0C05">
              <w:rPr>
                <w:rFonts w:eastAsia="Gulim" w:cs="Arial"/>
              </w:rPr>
              <w:t xml:space="preserve">: </w:t>
            </w:r>
            <w:r w:rsidRPr="003A0C05">
              <w:rPr>
                <w:rFonts w:eastAsia="Gulim" w:cs="Arial"/>
                <w:b/>
              </w:rPr>
              <w:t>있음</w:t>
            </w:r>
            <w:r w:rsidRPr="005E5315">
              <w:rPr>
                <w:rFonts w:eastAsia="Gulim" w:cs="Arial"/>
                <w:iCs/>
                <w:sz w:val="20"/>
                <w:szCs w:val="21"/>
              </w:rPr>
              <w:t>(</w:t>
            </w:r>
            <w:r w:rsidR="00C26540" w:rsidRPr="003A0C05">
              <w:rPr>
                <w:rFonts w:eastAsia="Gulim" w:cs="Arial"/>
              </w:rPr>
              <w:fldChar w:fldCharType="begin"/>
            </w:r>
            <w:r w:rsidR="00C26540" w:rsidRPr="003A0C05">
              <w:rPr>
                <w:rFonts w:eastAsia="Gulim" w:cs="Arial"/>
              </w:rPr>
              <w:instrText xml:space="preserve"> REF  SQLServerTechnology \h  \* MERGEFORMAT </w:instrText>
            </w:r>
            <w:r w:rsidR="00C26540" w:rsidRPr="003A0C05">
              <w:rPr>
                <w:rFonts w:eastAsia="Gulim" w:cs="Arial"/>
              </w:rPr>
            </w:r>
            <w:r w:rsidR="00C26540" w:rsidRPr="003A0C05">
              <w:rPr>
                <w:rFonts w:eastAsia="Gulim" w:cs="Arial"/>
              </w:rPr>
              <w:fldChar w:fldCharType="separate"/>
            </w:r>
            <w:r w:rsidR="00762C85" w:rsidRPr="00762C85">
              <w:rPr>
                <w:rFonts w:eastAsia="Gulim" w:cs="Arial"/>
                <w:i/>
                <w:color w:val="00467F"/>
                <w:u w:val="single"/>
              </w:rPr>
              <w:t>SQL</w:t>
            </w:r>
            <w:r w:rsidR="00762C85" w:rsidRPr="00762C85">
              <w:rPr>
                <w:i/>
                <w:color w:val="00467F"/>
                <w:u w:val="single"/>
              </w:rPr>
              <w:t xml:space="preserve"> Server Technology</w:t>
            </w:r>
            <w:r w:rsidR="00C26540" w:rsidRPr="003A0C05">
              <w:rPr>
                <w:rFonts w:eastAsia="Gulim" w:cs="Arial"/>
              </w:rPr>
              <w:fldChar w:fldCharType="end"/>
            </w:r>
            <w:r w:rsidRPr="003A0C05">
              <w:rPr>
                <w:rFonts w:eastAsia="Gulim" w:cs="Arial"/>
              </w:rPr>
              <w:t xml:space="preserve"> </w:t>
            </w:r>
            <w:r w:rsidRPr="003A0C05">
              <w:rPr>
                <w:rFonts w:eastAsia="Gulim" w:cs="Arial"/>
              </w:rPr>
              <w:t>참조</w:t>
            </w:r>
            <w:r w:rsidRPr="003A0C05">
              <w:rPr>
                <w:rFonts w:eastAsia="Gulim" w:cs="Arial"/>
              </w:rPr>
              <w:t>)</w:t>
            </w:r>
          </w:p>
        </w:tc>
      </w:tr>
      <w:tr w:rsidR="007331A1" w:rsidRPr="003A0C05" w14:paraId="68886B57" w14:textId="77777777" w:rsidTr="00224512">
        <w:tc>
          <w:tcPr>
            <w:tcW w:w="2477" w:type="pct"/>
            <w:tcBorders>
              <w:top w:val="nil"/>
              <w:bottom w:val="nil"/>
            </w:tcBorders>
          </w:tcPr>
          <w:p w14:paraId="68886B55" w14:textId="77777777" w:rsidR="007331A1" w:rsidRPr="003A0C05" w:rsidRDefault="007331A1" w:rsidP="00224512">
            <w:pPr>
              <w:pStyle w:val="PURLMSH"/>
              <w:rPr>
                <w:rFonts w:eastAsia="Gulim" w:cs="Arial"/>
              </w:rPr>
            </w:pPr>
          </w:p>
        </w:tc>
        <w:tc>
          <w:tcPr>
            <w:tcW w:w="2523" w:type="pct"/>
            <w:tcBorders>
              <w:top w:val="nil"/>
              <w:bottom w:val="nil"/>
            </w:tcBorders>
          </w:tcPr>
          <w:p w14:paraId="68886B56" w14:textId="77777777" w:rsidR="007331A1" w:rsidRPr="003A0C05" w:rsidRDefault="007331A1" w:rsidP="00224512">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581CAB">
              <w:rPr>
                <w:rFonts w:eastAsia="Gulim" w:cs="Arial"/>
                <w:lang w:eastAsia="ko-KR"/>
              </w:rPr>
              <w:t> </w:t>
            </w:r>
            <w:r w:rsidRPr="003A0C05">
              <w:rPr>
                <w:rFonts w:eastAsia="Gulim" w:cs="Arial"/>
                <w:b/>
                <w:lang w:eastAsia="ko-KR"/>
              </w:rPr>
              <w:t>있음</w:t>
            </w:r>
          </w:p>
        </w:tc>
      </w:tr>
      <w:tr w:rsidR="00DD1638" w:rsidRPr="00E62BCC" w14:paraId="68886B59"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B58" w14:textId="77777777" w:rsidR="00DD1638" w:rsidRPr="00E62BCC" w:rsidRDefault="00DD1638" w:rsidP="00224512">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DD1638" w:rsidRPr="00E62BCC" w14:paraId="68886B5C"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8886B5A" w14:textId="77777777" w:rsidR="00DD1638" w:rsidRPr="00E62BCC" w:rsidRDefault="00DD1638" w:rsidP="00224512">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B5B" w14:textId="77777777" w:rsidR="00DD1638" w:rsidRPr="00E62BCC" w:rsidRDefault="00DD1638" w:rsidP="003E01FF">
            <w:pPr>
              <w:pStyle w:val="PURBullet-Indented"/>
              <w:rPr>
                <w:rFonts w:eastAsia="Gulim" w:cs="Arial"/>
                <w:b/>
                <w:bCs/>
              </w:rPr>
            </w:pPr>
            <w:r w:rsidRPr="00E62BCC">
              <w:rPr>
                <w:rFonts w:eastAsia="Gulim" w:cs="Arial"/>
              </w:rPr>
              <w:t>Visual Studio Premium 2013 SAL</w:t>
            </w:r>
          </w:p>
        </w:tc>
      </w:tr>
    </w:tbl>
    <w:p w14:paraId="68886B5D" w14:textId="77777777" w:rsidR="00DD1638" w:rsidRPr="00E62BCC" w:rsidRDefault="00DD1638" w:rsidP="00DD1638">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B5E" w14:textId="77777777" w:rsidR="00DD1638" w:rsidRPr="00E62BCC" w:rsidRDefault="00DD1638" w:rsidP="00DD1638">
      <w:pPr>
        <w:pStyle w:val="PURBlueStrong"/>
        <w:rPr>
          <w:rFonts w:eastAsia="Gulim" w:cs="Arial"/>
        </w:rPr>
      </w:pPr>
      <w:r w:rsidRPr="00E62BCC">
        <w:rPr>
          <w:rFonts w:eastAsia="Gulim" w:cs="Arial"/>
        </w:rPr>
        <w:t xml:space="preserve">BUILDSERVER.TXT </w:t>
      </w:r>
      <w:r w:rsidRPr="00E62BCC">
        <w:rPr>
          <w:rFonts w:eastAsia="Gulim" w:cs="Arial"/>
        </w:rPr>
        <w:t>파일</w:t>
      </w:r>
    </w:p>
    <w:p w14:paraId="68886B5F" w14:textId="77777777" w:rsidR="00DD1638" w:rsidRPr="00E62BCC" w:rsidRDefault="00DD1638" w:rsidP="00DD1638">
      <w:pPr>
        <w:pStyle w:val="PURBody-Indented"/>
        <w:rPr>
          <w:rFonts w:eastAsia="Gulim" w:cs="Arial"/>
          <w:lang w:eastAsia="ko-KR"/>
        </w:rPr>
      </w:pPr>
      <w:r w:rsidRPr="00E62BCC">
        <w:rPr>
          <w:rFonts w:eastAsia="Gulim" w:cs="Arial"/>
          <w:lang w:eastAsia="ko-KR"/>
        </w:rPr>
        <w:t xml:space="preserve">BuildServer </w:t>
      </w:r>
      <w:r w:rsidRPr="00E62BCC">
        <w:rPr>
          <w:rFonts w:eastAsia="Gulim" w:cs="Arial"/>
          <w:lang w:eastAsia="ko-KR"/>
        </w:rPr>
        <w:t>목록은</w:t>
      </w:r>
      <w:r w:rsidRPr="00E62BCC">
        <w:rPr>
          <w:rFonts w:eastAsia="Gulim" w:cs="Arial"/>
          <w:lang w:eastAsia="ko-KR"/>
        </w:rPr>
        <w:t xml:space="preserve"> </w:t>
      </w:r>
      <w:hyperlink r:id="rId152" w:history="1">
        <w:r w:rsidRPr="00E62BCC">
          <w:rPr>
            <w:rStyle w:val="Hyperlink"/>
            <w:rFonts w:eastAsia="Gulim" w:cs="Arial"/>
            <w:lang w:eastAsia="ko-KR"/>
          </w:rPr>
          <w:t>http://go.microsoft.com/fwlink/?LinkId=286955</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목록의</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시스템에</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컴파일</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확인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아카이브하기</w:t>
      </w:r>
      <w:r w:rsidRPr="00E62BCC">
        <w:rPr>
          <w:rFonts w:eastAsia="Gulim" w:cs="Arial"/>
          <w:lang w:eastAsia="ko-KR"/>
        </w:rPr>
        <w:t xml:space="preserve"> </w:t>
      </w:r>
      <w:r w:rsidRPr="00E62BCC">
        <w:rPr>
          <w:rFonts w:eastAsia="Gulim" w:cs="Arial"/>
          <w:lang w:eastAsia="ko-KR"/>
        </w:rPr>
        <w:t>위해서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시스템에서</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프로세스</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w:t>
      </w:r>
      <w:r w:rsidRPr="00E62BCC">
        <w:rPr>
          <w:rFonts w:eastAsia="Gulim" w:cs="Arial"/>
          <w:lang w:eastAsia="ko-KR"/>
        </w:rPr>
        <w:t>품질</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테스트를</w:t>
      </w:r>
      <w:r w:rsidRPr="00E62BCC">
        <w:rPr>
          <w:rFonts w:eastAsia="Gulim" w:cs="Arial"/>
          <w:lang w:eastAsia="ko-KR"/>
        </w:rPr>
        <w:t xml:space="preserve"> </w:t>
      </w:r>
      <w:r w:rsidRPr="00E62BCC">
        <w:rPr>
          <w:rFonts w:eastAsia="Gulim" w:cs="Arial"/>
          <w:lang w:eastAsia="ko-KR"/>
        </w:rPr>
        <w:t>실행하기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사용하도록</w:t>
      </w:r>
      <w:r w:rsidRPr="00E62BCC">
        <w:rPr>
          <w:rFonts w:eastAsia="Gulim" w:cs="Arial"/>
          <w:lang w:eastAsia="ko-KR"/>
        </w:rPr>
        <w:t xml:space="preserve"> </w:t>
      </w:r>
      <w:hyperlink r:id="rId153" w:history="1">
        <w:r w:rsidRPr="00E62BCC">
          <w:rPr>
            <w:rStyle w:val="Hyperlink"/>
            <w:rFonts w:eastAsia="Gulim" w:cs="Arial"/>
            <w:lang w:eastAsia="ko-KR"/>
          </w:rPr>
          <w:t>http://go.microsoft.com/fwlink/?LinkId=286955</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게시할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B60" w14:textId="77777777" w:rsidR="00DD1638" w:rsidRPr="00E62BCC" w:rsidRDefault="00DD1638" w:rsidP="00DD1638">
      <w:pPr>
        <w:pStyle w:val="PURBlueStrong"/>
        <w:rPr>
          <w:rFonts w:eastAsia="Gulim" w:cs="Arial"/>
          <w:lang w:eastAsia="ko-KR"/>
        </w:rPr>
      </w:pPr>
      <w:r w:rsidRPr="00E62BCC">
        <w:rPr>
          <w:rFonts w:eastAsia="Gulim" w:cs="Arial"/>
          <w:lang w:eastAsia="ko-KR"/>
        </w:rPr>
        <w:t>유틸리티</w:t>
      </w:r>
    </w:p>
    <w:p w14:paraId="68886B61" w14:textId="77777777" w:rsidR="00DD1638" w:rsidRPr="00E62BCC" w:rsidRDefault="00DD1638" w:rsidP="00DD1638">
      <w:pPr>
        <w:pStyle w:val="PURBody-Indented"/>
        <w:rPr>
          <w:rFonts w:eastAsia="Gulim" w:cs="Arial"/>
          <w:lang w:eastAsia="ko-KR"/>
        </w:rPr>
      </w:pPr>
      <w:r w:rsidRPr="00E62BCC">
        <w:rPr>
          <w:rFonts w:eastAsia="Gulim" w:cs="Arial"/>
          <w:lang w:eastAsia="ko-KR"/>
        </w:rPr>
        <w:t>유틸리티</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보려면</w:t>
      </w:r>
      <w:r w:rsidRPr="00E62BCC">
        <w:rPr>
          <w:rFonts w:eastAsia="Gulim" w:cs="Arial"/>
          <w:lang w:eastAsia="ko-KR"/>
        </w:rPr>
        <w:t xml:space="preserve"> </w:t>
      </w:r>
      <w:hyperlink r:id="rId154" w:history="1">
        <w:r w:rsidRPr="00E62BCC">
          <w:rPr>
            <w:rFonts w:eastAsia="Gulim" w:cs="Arial"/>
            <w:lang w:eastAsia="ko-KR"/>
          </w:rPr>
          <w:t>http://go.microsoft.com/fwlink/?LinkId=247624</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목록에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요소가</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Edition</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다릅니다</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컴퓨터에</w:t>
      </w:r>
      <w:r w:rsidRPr="00E62BCC">
        <w:rPr>
          <w:rFonts w:eastAsia="Gulim" w:cs="Arial"/>
          <w:lang w:eastAsia="ko-KR"/>
        </w:rPr>
        <w:t xml:space="preserve"> </w:t>
      </w:r>
      <w:r w:rsidRPr="00E62BCC">
        <w:rPr>
          <w:rFonts w:eastAsia="Gulim" w:cs="Arial"/>
          <w:lang w:eastAsia="ko-KR"/>
        </w:rPr>
        <w:t>복사하고</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유틸리티는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개발한</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디버그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배포하기</w:t>
      </w:r>
      <w:r w:rsidRPr="00E62BCC">
        <w:rPr>
          <w:rFonts w:eastAsia="Gulim" w:cs="Arial"/>
          <w:lang w:eastAsia="ko-KR"/>
        </w:rPr>
        <w:t xml:space="preserve"> </w:t>
      </w:r>
      <w:r w:rsidRPr="00E62BCC">
        <w:rPr>
          <w:rFonts w:eastAsia="Gulim" w:cs="Arial"/>
          <w:lang w:eastAsia="ko-KR"/>
        </w:rPr>
        <w:t>위해서만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디버깅을</w:t>
      </w:r>
      <w:r w:rsidRPr="00E62BCC">
        <w:rPr>
          <w:rFonts w:eastAsia="Gulim" w:cs="Arial"/>
          <w:lang w:eastAsia="ko-KR"/>
        </w:rPr>
        <w:t xml:space="preserve"> </w:t>
      </w:r>
      <w:r w:rsidRPr="00E62BCC">
        <w:rPr>
          <w:rFonts w:eastAsia="Gulim" w:cs="Arial"/>
          <w:lang w:eastAsia="ko-KR"/>
        </w:rPr>
        <w:t>완료한</w:t>
      </w:r>
      <w:r w:rsidRPr="00E62BCC">
        <w:rPr>
          <w:rFonts w:eastAsia="Gulim" w:cs="Arial"/>
          <w:lang w:eastAsia="ko-KR"/>
        </w:rPr>
        <w:t xml:space="preserve"> </w:t>
      </w:r>
      <w:r w:rsidRPr="00E62BCC">
        <w:rPr>
          <w:rFonts w:eastAsia="Gulim" w:cs="Arial"/>
          <w:lang w:eastAsia="ko-KR"/>
        </w:rPr>
        <w:t>후에는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설치한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30</w:t>
      </w:r>
      <w:r w:rsidRPr="00E62BCC">
        <w:rPr>
          <w:rFonts w:eastAsia="Gulim" w:cs="Arial"/>
          <w:lang w:eastAsia="ko-KR"/>
        </w:rPr>
        <w:t>일이</w:t>
      </w:r>
      <w:r w:rsidRPr="00E62BCC">
        <w:rPr>
          <w:rFonts w:eastAsia="Gulim" w:cs="Arial"/>
          <w:lang w:eastAsia="ko-KR"/>
        </w:rPr>
        <w:t xml:space="preserve"> </w:t>
      </w:r>
      <w:r w:rsidRPr="00E62BCC">
        <w:rPr>
          <w:rFonts w:eastAsia="Gulim" w:cs="Arial"/>
          <w:lang w:eastAsia="ko-KR"/>
        </w:rPr>
        <w:t>경과하기</w:t>
      </w:r>
      <w:r w:rsidRPr="00E62BCC">
        <w:rPr>
          <w:rFonts w:eastAsia="Gulim" w:cs="Arial"/>
          <w:lang w:eastAsia="ko-KR"/>
        </w:rPr>
        <w:t xml:space="preserve"> </w:t>
      </w:r>
      <w:r w:rsidRPr="00E62BCC">
        <w:rPr>
          <w:rFonts w:eastAsia="Gulim" w:cs="Arial"/>
          <w:lang w:eastAsia="ko-KR"/>
        </w:rPr>
        <w:t>전에</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설치된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삭제해야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B62" w14:textId="77777777" w:rsidR="00DD1638" w:rsidRPr="00E62BCC" w:rsidRDefault="00DD1638" w:rsidP="00DD1638">
      <w:pPr>
        <w:pStyle w:val="PURBlueStrong-Indented"/>
        <w:rPr>
          <w:rFonts w:eastAsia="Gulim" w:cs="Arial"/>
          <w:lang w:eastAsia="ko-KR"/>
        </w:rPr>
      </w:pP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통지</w:t>
      </w:r>
    </w:p>
    <w:p w14:paraId="68886B63" w14:textId="77777777" w:rsidR="00DD1638" w:rsidRPr="00E62BCC" w:rsidRDefault="00DD1638" w:rsidP="00DD1638">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특정한</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아니라</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ThirdPartyNotices.txt </w:t>
      </w:r>
      <w:r w:rsidRPr="00E62BCC">
        <w:rPr>
          <w:rFonts w:eastAsia="Gulim" w:cs="Arial"/>
          <w:lang w:eastAsia="ko-KR"/>
        </w:rPr>
        <w:t>파일이나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문서에서</w:t>
      </w:r>
      <w:r w:rsidRPr="00E62BCC">
        <w:rPr>
          <w:rFonts w:eastAsia="Gulim" w:cs="Arial"/>
          <w:lang w:eastAsia="ko-KR"/>
        </w:rPr>
        <w:t xml:space="preserve"> </w:t>
      </w:r>
      <w:r w:rsidRPr="00E62BCC">
        <w:rPr>
          <w:rFonts w:eastAsia="Gulim" w:cs="Arial"/>
          <w:lang w:eastAsia="ko-KR"/>
        </w:rPr>
        <w:t>확인할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B64" w14:textId="77777777" w:rsidR="00DD1638" w:rsidRPr="00E62BCC" w:rsidRDefault="00DD1638" w:rsidP="00DD1638">
      <w:pPr>
        <w:pStyle w:val="PURBlueStrong-Indented"/>
        <w:rPr>
          <w:rFonts w:eastAsia="Gulim" w:cs="Arial"/>
          <w:lang w:eastAsia="ko-KR"/>
        </w:rPr>
      </w:pPr>
      <w:r w:rsidRPr="00E62BCC">
        <w:rPr>
          <w:rFonts w:eastAsia="Gulim" w:cs="Arial"/>
          <w:lang w:eastAsia="ko-KR"/>
        </w:rPr>
        <w:t>확장</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w:t>
      </w:r>
    </w:p>
    <w:p w14:paraId="68886B65" w14:textId="77777777" w:rsidR="00DD1638" w:rsidRPr="00E62BCC" w:rsidRDefault="00DD1638" w:rsidP="00DD1638">
      <w:pPr>
        <w:pStyle w:val="PURBody-Indented"/>
        <w:rPr>
          <w:rFonts w:eastAsia="Gulim" w:cs="Arial"/>
          <w:lang w:eastAsia="ko-KR"/>
        </w:rPr>
      </w:pP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인터넷을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소스에서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얻을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있게</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기능</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기능</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rPr>
        <w:t xml:space="preserve">Extension Manager, New Project Dialog, Web Platform Installer, Microsoft NuGet-Based Package Manager </w:t>
      </w:r>
      <w:r w:rsidRPr="00E62BCC">
        <w:rPr>
          <w:rFonts w:eastAsia="Gulim" w:cs="Arial"/>
        </w:rPr>
        <w:t>및</w:t>
      </w:r>
      <w:r w:rsidRPr="00E62BCC">
        <w:rPr>
          <w:rFonts w:eastAsia="Gulim" w:cs="Arial"/>
        </w:rPr>
        <w:t xml:space="preserve"> Microsoft ASP.NET </w:t>
      </w:r>
      <w:r w:rsidRPr="00E62BCC">
        <w:rPr>
          <w:rFonts w:eastAsia="Gulim" w:cs="Arial"/>
        </w:rPr>
        <w:t>웹</w:t>
      </w:r>
      <w:r w:rsidRPr="00E62BCC">
        <w:rPr>
          <w:rFonts w:eastAsia="Gulim" w:cs="Arial"/>
        </w:rPr>
        <w:t xml:space="preserve"> </w:t>
      </w:r>
      <w:r w:rsidRPr="00E62BCC">
        <w:rPr>
          <w:rFonts w:eastAsia="Gulim" w:cs="Arial"/>
        </w:rPr>
        <w:t>페이지의</w:t>
      </w:r>
      <w:r w:rsidRPr="00E62BCC">
        <w:rPr>
          <w:rFonts w:eastAsia="Gulim" w:cs="Arial"/>
        </w:rPr>
        <w:t xml:space="preserve"> </w:t>
      </w:r>
      <w:r w:rsidRPr="00E62BCC">
        <w:rPr>
          <w:rFonts w:eastAsia="Gulim" w:cs="Arial"/>
        </w:rPr>
        <w:t>패키지</w:t>
      </w:r>
      <w:r w:rsidRPr="00E62BCC">
        <w:rPr>
          <w:rFonts w:eastAsia="Gulim" w:cs="Arial"/>
        </w:rPr>
        <w:t xml:space="preserve"> </w:t>
      </w:r>
      <w:r w:rsidRPr="00E62BCC">
        <w:rPr>
          <w:rFonts w:eastAsia="Gulim" w:cs="Arial"/>
        </w:rPr>
        <w:t>관리자</w:t>
      </w:r>
      <w:r w:rsidRPr="00E62BCC">
        <w:rPr>
          <w:rFonts w:eastAsia="Gulim" w:cs="Arial"/>
        </w:rPr>
        <w:t xml:space="preserve"> </w:t>
      </w:r>
      <w:r w:rsidRPr="00E62BCC">
        <w:rPr>
          <w:rFonts w:eastAsia="Gulim" w:cs="Arial"/>
        </w:rPr>
        <w:t>기능</w:t>
      </w:r>
      <w:r w:rsidRPr="00E62BCC">
        <w:rPr>
          <w:rFonts w:eastAsia="Gulim" w:cs="Arial"/>
        </w:rPr>
        <w:t xml:space="preserve">. </w:t>
      </w:r>
      <w:r w:rsidRPr="00E62BCC">
        <w:rPr>
          <w:rFonts w:eastAsia="Gulim" w:cs="Arial"/>
        </w:rPr>
        <w:t>해당</w:t>
      </w:r>
      <w:r w:rsidRPr="00E62BCC">
        <w:rPr>
          <w:rFonts w:eastAsia="Gulim" w:cs="Arial"/>
        </w:rPr>
        <w:t xml:space="preserve"> </w:t>
      </w:r>
      <w:r w:rsidRPr="00E62BCC">
        <w:rPr>
          <w:rFonts w:eastAsia="Gulim" w:cs="Arial"/>
        </w:rPr>
        <w:t>소프트웨어</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패키지는</w:t>
      </w:r>
      <w:r w:rsidRPr="00E62BCC">
        <w:rPr>
          <w:rFonts w:eastAsia="Gulim" w:cs="Arial"/>
        </w:rPr>
        <w:t xml:space="preserve"> </w:t>
      </w:r>
      <w:r w:rsidRPr="00E62BCC">
        <w:rPr>
          <w:rFonts w:eastAsia="Gulim" w:cs="Arial"/>
        </w:rPr>
        <w:t>제</w:t>
      </w:r>
      <w:r w:rsidRPr="00E62BCC">
        <w:rPr>
          <w:rFonts w:eastAsia="Gulim" w:cs="Arial"/>
        </w:rPr>
        <w:t>3</w:t>
      </w:r>
      <w:r w:rsidRPr="00E62BCC">
        <w:rPr>
          <w:rFonts w:eastAsia="Gulim" w:cs="Arial"/>
        </w:rPr>
        <w:t>자가</w:t>
      </w:r>
      <w:r w:rsidRPr="00E62BCC">
        <w:rPr>
          <w:rFonts w:eastAsia="Gulim" w:cs="Arial"/>
        </w:rPr>
        <w:t xml:space="preserve"> </w:t>
      </w:r>
      <w:r w:rsidRPr="00E62BCC">
        <w:rPr>
          <w:rFonts w:eastAsia="Gulim" w:cs="Arial"/>
        </w:rPr>
        <w:t>제공</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배포하거나</w:t>
      </w:r>
      <w:r w:rsidRPr="00E62BCC">
        <w:rPr>
          <w:rFonts w:eastAsia="Gulim" w:cs="Arial"/>
        </w:rPr>
        <w:t>, Microsoft</w:t>
      </w:r>
      <w:r w:rsidRPr="00E62BCC">
        <w:rPr>
          <w:rFonts w:eastAsia="Gulim" w:cs="Arial"/>
        </w:rPr>
        <w:t>가</w:t>
      </w:r>
      <w:r w:rsidRPr="00E62BCC">
        <w:rPr>
          <w:rFonts w:eastAsia="Gulim" w:cs="Arial"/>
        </w:rPr>
        <w:t xml:space="preserve"> </w:t>
      </w:r>
      <w:r w:rsidRPr="00E62BCC">
        <w:rPr>
          <w:rFonts w:eastAsia="Gulim" w:cs="Arial"/>
        </w:rPr>
        <w:t>제공</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배포하는</w:t>
      </w:r>
      <w:r w:rsidRPr="00E62BCC">
        <w:rPr>
          <w:rFonts w:eastAsia="Gulim" w:cs="Arial"/>
        </w:rPr>
        <w:t xml:space="preserve"> </w:t>
      </w:r>
      <w:r w:rsidRPr="00E62BCC">
        <w:rPr>
          <w:rFonts w:eastAsia="Gulim" w:cs="Arial"/>
        </w:rPr>
        <w:t>경우가</w:t>
      </w:r>
      <w:r w:rsidRPr="00E62BCC">
        <w:rPr>
          <w:rFonts w:eastAsia="Gulim" w:cs="Arial"/>
        </w:rPr>
        <w:t xml:space="preserve"> </w:t>
      </w:r>
      <w:r w:rsidRPr="00E62BCC">
        <w:rPr>
          <w:rFonts w:eastAsia="Gulim" w:cs="Arial"/>
        </w:rPr>
        <w:t>있지만</w:t>
      </w:r>
      <w:r w:rsidRPr="00E62BCC">
        <w:rPr>
          <w:rFonts w:eastAsia="Gulim" w:cs="Arial"/>
        </w:rPr>
        <w:t xml:space="preserve">, </w:t>
      </w:r>
      <w:r w:rsidRPr="00E62BCC">
        <w:rPr>
          <w:rFonts w:eastAsia="Gulim" w:cs="Arial"/>
        </w:rPr>
        <w:t>해당</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프로그램이나</w:t>
      </w:r>
      <w:r w:rsidRPr="00E62BCC">
        <w:rPr>
          <w:rFonts w:eastAsia="Gulim" w:cs="Arial"/>
        </w:rPr>
        <w:t xml:space="preserve"> </w:t>
      </w:r>
      <w:r w:rsidRPr="00E62BCC">
        <w:rPr>
          <w:rFonts w:eastAsia="Gulim" w:cs="Arial"/>
        </w:rPr>
        <w:t>패키지에는</w:t>
      </w:r>
      <w:r w:rsidRPr="00E62BCC">
        <w:rPr>
          <w:rFonts w:eastAsia="Gulim" w:cs="Arial"/>
        </w:rPr>
        <w:t xml:space="preserve"> </w:t>
      </w:r>
      <w:r w:rsidRPr="00E62BCC">
        <w:rPr>
          <w:rFonts w:eastAsia="Gulim" w:cs="Arial"/>
        </w:rPr>
        <w:t>자체</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 xml:space="preserve">. </w:t>
      </w: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배포하거나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대신</w:t>
      </w:r>
      <w:r w:rsidRPr="00E62BCC">
        <w:rPr>
          <w:rFonts w:eastAsia="Gulim" w:cs="Arial"/>
          <w:lang w:eastAsia="ko-KR"/>
        </w:rPr>
        <w:t xml:space="preserve"> </w:t>
      </w:r>
      <w:r w:rsidRPr="00E62BCC">
        <w:rPr>
          <w:rFonts w:eastAsia="Gulim" w:cs="Arial"/>
          <w:lang w:eastAsia="ko-KR"/>
        </w:rPr>
        <w:t>편의상</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제공업체로부터</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얻을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종속성에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자로부터</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확보하며</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패키지의</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찾아서</w:t>
      </w:r>
      <w:r w:rsidRPr="00E62BCC">
        <w:rPr>
          <w:rFonts w:eastAsia="Gulim" w:cs="Arial"/>
          <w:lang w:eastAsia="ko-KR"/>
        </w:rPr>
        <w:t xml:space="preserve"> </w:t>
      </w:r>
      <w:r w:rsidRPr="00E62BCC">
        <w:rPr>
          <w:rFonts w:eastAsia="Gulim" w:cs="Arial"/>
          <w:lang w:eastAsia="ko-KR"/>
        </w:rPr>
        <w:t>파악하고</w:t>
      </w:r>
      <w:r w:rsidRPr="00E62BCC">
        <w:rPr>
          <w:rFonts w:eastAsia="Gulim" w:cs="Arial"/>
          <w:lang w:eastAsia="ko-KR"/>
        </w:rPr>
        <w:t xml:space="preserve"> </w:t>
      </w:r>
      <w:r w:rsidRPr="00E62BCC">
        <w:rPr>
          <w:rFonts w:eastAsia="Gulim" w:cs="Arial"/>
          <w:lang w:eastAsia="ko-KR"/>
        </w:rPr>
        <w:t>준수해야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책임임을</w:t>
      </w:r>
      <w:r w:rsidRPr="00E62BCC">
        <w:rPr>
          <w:rFonts w:eastAsia="Gulim" w:cs="Arial"/>
          <w:lang w:eastAsia="ko-KR"/>
        </w:rPr>
        <w:t xml:space="preserve"> </w:t>
      </w:r>
      <w:r w:rsidRPr="00E62BCC">
        <w:rPr>
          <w:rFonts w:eastAsia="Gulim" w:cs="Arial"/>
          <w:lang w:eastAsia="ko-KR"/>
        </w:rPr>
        <w:t>인정하고</w:t>
      </w:r>
      <w:r w:rsidRPr="00E62BCC">
        <w:rPr>
          <w:rFonts w:eastAsia="Gulim" w:cs="Arial"/>
          <w:lang w:eastAsia="ko-KR"/>
        </w:rPr>
        <w:t xml:space="preserve"> </w:t>
      </w:r>
      <w:r w:rsidRPr="00E62BCC">
        <w:rPr>
          <w:rFonts w:eastAsia="Gulim" w:cs="Arial"/>
          <w:lang w:eastAsia="ko-KR"/>
        </w:rPr>
        <w:t>동의하게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w:t>
      </w:r>
      <w:r w:rsidRPr="00E62BCC">
        <w:rPr>
          <w:rFonts w:eastAsia="Gulim" w:cs="Arial"/>
          <w:lang w:eastAsia="ko-KR"/>
        </w:rPr>
        <w:t>피드</w:t>
      </w:r>
      <w:r w:rsidRPr="00E62BCC">
        <w:rPr>
          <w:rFonts w:eastAsia="Gulim" w:cs="Arial"/>
          <w:lang w:eastAsia="ko-KR"/>
        </w:rPr>
        <w:t>) URL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따라야</w:t>
      </w:r>
      <w:r w:rsidRPr="00E62BCC">
        <w:rPr>
          <w:rFonts w:eastAsia="Gulim" w:cs="Arial"/>
          <w:lang w:eastAsia="ko-KR"/>
        </w:rPr>
        <w:t xml:space="preserve"> </w:t>
      </w:r>
      <w:r w:rsidRPr="00E62BCC">
        <w:rPr>
          <w:rFonts w:eastAsia="Gulim" w:cs="Arial"/>
          <w:lang w:eastAsia="ko-KR"/>
        </w:rPr>
        <w:t>하거나</w:t>
      </w:r>
      <w:r w:rsidRPr="00E62BCC">
        <w:rPr>
          <w:rFonts w:eastAsia="Gulim" w:cs="Arial"/>
          <w:lang w:eastAsia="ko-KR"/>
        </w:rPr>
        <w:t xml:space="preserve"> </w:t>
      </w:r>
      <w:r w:rsidRPr="00E62BCC">
        <w:rPr>
          <w:rFonts w:eastAsia="Gulim" w:cs="Arial"/>
          <w:lang w:eastAsia="ko-KR"/>
        </w:rPr>
        <w:t>패키지에서</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검토하는</w:t>
      </w:r>
      <w:r w:rsidRPr="00E62BCC">
        <w:rPr>
          <w:rFonts w:eastAsia="Gulim" w:cs="Arial"/>
          <w:lang w:eastAsia="ko-KR"/>
        </w:rPr>
        <w:t xml:space="preserve"> </w:t>
      </w:r>
      <w:r w:rsidRPr="00E62BCC">
        <w:rPr>
          <w:rFonts w:eastAsia="Gulim" w:cs="Arial"/>
          <w:lang w:eastAsia="ko-KR"/>
        </w:rPr>
        <w:t>것도</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책임에</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피드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갤러리</w:t>
      </w:r>
      <w:r w:rsidRPr="00E62BCC">
        <w:rPr>
          <w:rFonts w:eastAsia="Gulim" w:cs="Arial"/>
          <w:lang w:eastAsia="ko-KR"/>
        </w:rPr>
        <w:t xml:space="preserve"> URL, </w:t>
      </w:r>
      <w:r w:rsidRPr="00E62BCC">
        <w:rPr>
          <w:rFonts w:eastAsia="Gulim" w:cs="Arial"/>
          <w:lang w:eastAsia="ko-KR"/>
        </w:rPr>
        <w:t>해당</w:t>
      </w:r>
      <w:r w:rsidRPr="00E62BCC">
        <w:rPr>
          <w:rFonts w:eastAsia="Gulim" w:cs="Arial"/>
          <w:lang w:eastAsia="ko-KR"/>
        </w:rPr>
        <w:t xml:space="preserve"> URL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피드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갤러리</w:t>
      </w:r>
      <w:r w:rsidRPr="00E62BCC">
        <w:rPr>
          <w:rFonts w:eastAsia="Gulim" w:cs="Arial"/>
          <w:lang w:eastAsia="ko-KR"/>
        </w:rPr>
        <w:t xml:space="preserve">, </w:t>
      </w:r>
      <w:r w:rsidRPr="00E62BCC">
        <w:rPr>
          <w:rFonts w:eastAsia="Gulim" w:cs="Arial"/>
          <w:lang w:eastAsia="ko-KR"/>
        </w:rPr>
        <w:t>여기에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피드나</w:t>
      </w:r>
      <w:r w:rsidRPr="00E62BCC">
        <w:rPr>
          <w:rFonts w:eastAsia="Gulim" w:cs="Arial"/>
          <w:lang w:eastAsia="ko-KR"/>
        </w:rPr>
        <w:t xml:space="preserve"> </w:t>
      </w:r>
      <w:r w:rsidRPr="00E62BCC">
        <w:rPr>
          <w:rFonts w:eastAsia="Gulim" w:cs="Arial"/>
          <w:lang w:eastAsia="ko-KR"/>
        </w:rPr>
        <w:t>갤러리를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참조한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패키지와</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아무런</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보증을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lastRenderedPageBreak/>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얻은</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허여하지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B66" w14:textId="77777777" w:rsidR="003E01FF" w:rsidRPr="00E62BCC" w:rsidRDefault="003E01FF" w:rsidP="003E01FF">
      <w:pPr>
        <w:pStyle w:val="PURBlueStrong-Indented"/>
        <w:rPr>
          <w:rFonts w:eastAsia="Gulim" w:cs="Arial"/>
          <w:lang w:eastAsia="ko-KR"/>
        </w:rPr>
      </w:pP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소프트웨어</w:t>
      </w:r>
    </w:p>
    <w:p w14:paraId="68886B67" w14:textId="77777777" w:rsidR="003E01FF" w:rsidRPr="00E62BCC" w:rsidRDefault="003E01FF" w:rsidP="003E01FF">
      <w:pPr>
        <w:pStyle w:val="PURBody-Indented"/>
        <w:rPr>
          <w:rFonts w:eastAsia="Gulim" w:cs="Arial"/>
          <w:lang w:eastAsia="ko-KR"/>
        </w:rPr>
      </w:pP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다양한</w:t>
      </w:r>
      <w:r w:rsidRPr="00E62BCC">
        <w:rPr>
          <w:rFonts w:eastAsia="Gulim" w:cs="Arial"/>
          <w:lang w:eastAsia="ko-KR"/>
        </w:rPr>
        <w:t xml:space="preserve"> </w:t>
      </w:r>
      <w:r w:rsidRPr="00E62BCC">
        <w:rPr>
          <w:rFonts w:eastAsia="Gulim" w:cs="Arial"/>
          <w:lang w:eastAsia="ko-KR"/>
        </w:rPr>
        <w:t>부분에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법적</w:t>
      </w:r>
      <w:r w:rsidRPr="00E62BCC">
        <w:rPr>
          <w:rFonts w:eastAsia="Gulim" w:cs="Arial"/>
          <w:lang w:eastAsia="ko-KR"/>
        </w:rPr>
        <w:t xml:space="preserve">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외에</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보증의</w:t>
      </w:r>
      <w:r w:rsidRPr="00E62BCC">
        <w:rPr>
          <w:rFonts w:eastAsia="Gulim" w:cs="Arial"/>
          <w:lang w:eastAsia="ko-KR"/>
        </w:rPr>
        <w:t xml:space="preserve"> </w:t>
      </w:r>
      <w:r w:rsidRPr="00E62BCC">
        <w:rPr>
          <w:rFonts w:eastAsia="Gulim" w:cs="Arial"/>
          <w:lang w:eastAsia="ko-KR"/>
        </w:rPr>
        <w:t>부인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손해의</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배제</w:t>
      </w:r>
      <w:r w:rsidRPr="00E62BCC">
        <w:rPr>
          <w:rFonts w:eastAsia="Gulim" w:cs="Arial"/>
          <w:lang w:eastAsia="ko-KR"/>
        </w:rPr>
        <w:t xml:space="preserve"> </w:t>
      </w:r>
      <w:r w:rsidRPr="00E62BCC">
        <w:rPr>
          <w:rFonts w:eastAsia="Gulim" w:cs="Arial"/>
          <w:lang w:eastAsia="ko-KR"/>
        </w:rPr>
        <w:t>조항도</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B68" w14:textId="77777777" w:rsidR="003E01FF" w:rsidRPr="00E62BCC" w:rsidRDefault="003E01FF" w:rsidP="003E01FF">
      <w:pPr>
        <w:pStyle w:val="PURBlueStrong-Indented"/>
        <w:rPr>
          <w:rFonts w:eastAsia="Gulim" w:cs="Arial"/>
          <w:lang w:eastAsia="ko-KR"/>
        </w:rPr>
      </w:pPr>
      <w:r w:rsidRPr="00E62BCC">
        <w:rPr>
          <w:rFonts w:eastAsia="Gulim" w:cs="Arial"/>
          <w:lang w:eastAsia="ko-KR"/>
        </w:rPr>
        <w:t>기술적</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w:t>
      </w:r>
    </w:p>
    <w:p w14:paraId="68886B69" w14:textId="77777777" w:rsidR="003E01FF" w:rsidRPr="00E62BCC" w:rsidRDefault="003E01FF" w:rsidP="003E01FF">
      <w:pPr>
        <w:pStyle w:val="PURBody-Indented"/>
        <w:rPr>
          <w:rFonts w:eastAsia="Gulim" w:cs="Arial"/>
          <w:lang w:eastAsia="ko-KR"/>
        </w:rPr>
      </w:pP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리버스</w:t>
      </w:r>
      <w:r w:rsidRPr="00E62BCC">
        <w:rPr>
          <w:rFonts w:eastAsia="Gulim" w:cs="Arial"/>
          <w:lang w:eastAsia="ko-KR"/>
        </w:rPr>
        <w:t xml:space="preserve"> </w:t>
      </w:r>
      <w:r w:rsidRPr="00E62BCC">
        <w:rPr>
          <w:rFonts w:eastAsia="Gulim" w:cs="Arial"/>
          <w:lang w:eastAsia="ko-KR"/>
        </w:rPr>
        <w:t>엔지니어링</w:t>
      </w:r>
      <w:r w:rsidRPr="00E62BCC">
        <w:rPr>
          <w:rFonts w:eastAsia="Gulim" w:cs="Arial"/>
          <w:lang w:eastAsia="ko-KR"/>
        </w:rPr>
        <w:t xml:space="preserve">, </w:t>
      </w:r>
      <w:r w:rsidRPr="00E62BCC">
        <w:rPr>
          <w:rFonts w:eastAsia="Gulim" w:cs="Arial"/>
          <w:lang w:eastAsia="ko-KR"/>
        </w:rPr>
        <w:t>디컴파일</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디스어셈블하거나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방법으로</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추출하려고</w:t>
      </w:r>
      <w:r w:rsidRPr="00E62BCC">
        <w:rPr>
          <w:rFonts w:eastAsia="Gulim" w:cs="Arial"/>
          <w:lang w:eastAsia="ko-KR"/>
        </w:rPr>
        <w:t xml:space="preserve"> </w:t>
      </w:r>
      <w:r w:rsidRPr="00E62BCC">
        <w:rPr>
          <w:rFonts w:eastAsia="Gulim" w:cs="Arial"/>
          <w:lang w:eastAsia="ko-KR"/>
        </w:rPr>
        <w:t>해서는</w:t>
      </w:r>
      <w:r w:rsidRPr="00E62BCC">
        <w:rPr>
          <w:rFonts w:eastAsia="Gulim" w:cs="Arial"/>
          <w:lang w:eastAsia="ko-KR"/>
        </w:rPr>
        <w:t xml:space="preserve"> </w:t>
      </w:r>
      <w:r w:rsidRPr="00E62BCC">
        <w:rPr>
          <w:rFonts w:eastAsia="Gulim" w:cs="Arial"/>
          <w:lang w:eastAsia="ko-KR"/>
        </w:rPr>
        <w:t>안</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(i)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사항에도</w:t>
      </w:r>
      <w:r w:rsidRPr="00E62BCC">
        <w:rPr>
          <w:rFonts w:eastAsia="Gulim" w:cs="Arial"/>
          <w:lang w:eastAsia="ko-KR"/>
        </w:rPr>
        <w:t xml:space="preserve"> </w:t>
      </w:r>
      <w:r w:rsidRPr="00E62BCC">
        <w:rPr>
          <w:rFonts w:eastAsia="Gulim" w:cs="Arial"/>
          <w:lang w:eastAsia="ko-KR"/>
        </w:rPr>
        <w:t>불구하고</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법률로</w:t>
      </w:r>
      <w:r w:rsidRPr="00E62BCC">
        <w:rPr>
          <w:rFonts w:eastAsia="Gulim" w:cs="Arial"/>
          <w:lang w:eastAsia="ko-KR"/>
        </w:rPr>
        <w:t xml:space="preserve"> </w:t>
      </w:r>
      <w:r w:rsidRPr="00E62BCC">
        <w:rPr>
          <w:rFonts w:eastAsia="Gulim" w:cs="Arial"/>
          <w:lang w:eastAsia="ko-KR"/>
        </w:rPr>
        <w:t>허용되거나</w:t>
      </w:r>
      <w:r w:rsidRPr="00E62BCC">
        <w:rPr>
          <w:rFonts w:eastAsia="Gulim" w:cs="Arial"/>
          <w:lang w:eastAsia="ko-KR"/>
        </w:rPr>
        <w:t xml:space="preserve"> (ii)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연결되어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GNU Lesser General Public License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라이브러리에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변경</w:t>
      </w:r>
      <w:r w:rsidRPr="00E62BCC">
        <w:rPr>
          <w:rFonts w:eastAsia="Gulim" w:cs="Arial"/>
          <w:lang w:eastAsia="ko-KR"/>
        </w:rPr>
        <w:t xml:space="preserve"> </w:t>
      </w:r>
      <w:r w:rsidRPr="00E62BCC">
        <w:rPr>
          <w:rFonts w:eastAsia="Gulim" w:cs="Arial"/>
          <w:lang w:eastAsia="ko-KR"/>
        </w:rPr>
        <w:t>내용을</w:t>
      </w:r>
      <w:r w:rsidRPr="00E62BCC">
        <w:rPr>
          <w:rFonts w:eastAsia="Gulim" w:cs="Arial"/>
          <w:lang w:eastAsia="ko-KR"/>
        </w:rPr>
        <w:t xml:space="preserve"> </w:t>
      </w:r>
      <w:r w:rsidRPr="00E62BCC">
        <w:rPr>
          <w:rFonts w:eastAsia="Gulim" w:cs="Arial"/>
          <w:lang w:eastAsia="ko-KR"/>
        </w:rPr>
        <w:t>디버그해야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경우는</w:t>
      </w:r>
      <w:r w:rsidRPr="00E62BCC">
        <w:rPr>
          <w:rFonts w:eastAsia="Gulim" w:cs="Arial"/>
          <w:lang w:eastAsia="ko-KR"/>
        </w:rPr>
        <w:t xml:space="preserve"> </w:t>
      </w:r>
      <w:r w:rsidRPr="00E62BCC">
        <w:rPr>
          <w:rFonts w:eastAsia="Gulim" w:cs="Arial"/>
          <w:lang w:eastAsia="ko-KR"/>
        </w:rPr>
        <w:t>예외입니다</w:t>
      </w:r>
      <w:r w:rsidRPr="00E62BCC">
        <w:rPr>
          <w:rFonts w:eastAsia="Gulim" w:cs="Arial"/>
          <w:lang w:eastAsia="ko-KR"/>
        </w:rPr>
        <w:t>.</w:t>
      </w:r>
    </w:p>
    <w:p w14:paraId="68886B6A" w14:textId="77777777" w:rsidR="003E01FF" w:rsidRPr="00E62BCC" w:rsidRDefault="003E01FF" w:rsidP="003E01FF">
      <w:pPr>
        <w:pStyle w:val="PURBody-Indented"/>
        <w:rPr>
          <w:rFonts w:eastAsia="Gulim" w:cs="Arial"/>
          <w:lang w:eastAsia="ko-KR"/>
        </w:rPr>
      </w:pPr>
      <w:r w:rsidRPr="00E62BCC">
        <w:rPr>
          <w:rFonts w:eastAsia="Gulim" w:cs="Arial"/>
          <w:smallCaps/>
          <w:color w:val="00467F" w:themeColor="text2"/>
          <w:lang w:eastAsia="ko-KR"/>
        </w:rPr>
        <w:t>Microsoft SharePoint, Windows SDK(</w:t>
      </w:r>
      <w:r w:rsidRPr="00E62BCC">
        <w:rPr>
          <w:rFonts w:eastAsia="Gulim" w:cs="Arial"/>
          <w:smallCaps/>
          <w:color w:val="00467F" w:themeColor="text2"/>
          <w:lang w:eastAsia="ko-KR"/>
        </w:rPr>
        <w:t>소프트웨어</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개발</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키트</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및</w:t>
      </w:r>
      <w:r w:rsidRPr="00E62BCC">
        <w:rPr>
          <w:rFonts w:eastAsia="Gulim" w:cs="Arial"/>
          <w:smallCaps/>
          <w:color w:val="00467F" w:themeColor="text2"/>
          <w:lang w:eastAsia="ko-KR"/>
        </w:rPr>
        <w:t xml:space="preserve"> Microsoft Office </w:t>
      </w:r>
      <w:r w:rsidRPr="00E62BCC">
        <w:rPr>
          <w:rFonts w:eastAsia="Gulim" w:cs="Arial"/>
          <w:smallCaps/>
          <w:color w:val="00467F" w:themeColor="text2"/>
          <w:lang w:eastAsia="ko-KR"/>
        </w:rPr>
        <w:t>구성</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요소</w:t>
      </w:r>
      <w:r w:rsidRPr="00E62BCC">
        <w:rPr>
          <w:rFonts w:eastAsia="Gulim" w:cs="Arial"/>
          <w:lang w:eastAsia="ko-KR"/>
        </w:rPr>
        <w:t xml:space="preserve"> </w:t>
      </w:r>
    </w:p>
    <w:p w14:paraId="68886B6B" w14:textId="77777777" w:rsidR="003E01FF" w:rsidRPr="00E62BCC" w:rsidRDefault="003E01FF" w:rsidP="003E01FF">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SharePoint </w:t>
      </w:r>
      <w:r w:rsidRPr="00E62BCC">
        <w:rPr>
          <w:rFonts w:eastAsia="Gulim" w:cs="Arial"/>
          <w:lang w:eastAsia="ko-KR"/>
        </w:rPr>
        <w:t>소프트웨어</w:t>
      </w:r>
      <w:r w:rsidRPr="00E62BCC">
        <w:rPr>
          <w:rFonts w:eastAsia="Gulim" w:cs="Arial"/>
          <w:lang w:eastAsia="ko-KR"/>
        </w:rPr>
        <w:t xml:space="preserve">(SharePoint Windows Identity Foundation Extensions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Microsoft Office </w:t>
      </w:r>
      <w:r w:rsidRPr="00E62BCC">
        <w:rPr>
          <w:rFonts w:eastAsia="Gulim" w:cs="Arial"/>
          <w:lang w:eastAsia="ko-KR"/>
        </w:rPr>
        <w:t>소프트웨어</w:t>
      </w:r>
      <w:r w:rsidRPr="00E62BCC">
        <w:rPr>
          <w:rFonts w:eastAsia="Gulim" w:cs="Arial"/>
          <w:lang w:eastAsia="ko-KR"/>
        </w:rPr>
        <w:t xml:space="preserve">(Office </w:t>
      </w:r>
      <w:r w:rsidRPr="00E62BCC">
        <w:rPr>
          <w:rFonts w:eastAsia="Gulim" w:cs="Arial"/>
          <w:lang w:eastAsia="ko-KR"/>
        </w:rPr>
        <w:t>주</w:t>
      </w:r>
      <w:r w:rsidRPr="00E62BCC">
        <w:rPr>
          <w:rFonts w:eastAsia="Gulim" w:cs="Arial"/>
          <w:lang w:eastAsia="ko-KR"/>
        </w:rPr>
        <w:t xml:space="preserve"> interop </w:t>
      </w:r>
      <w:r w:rsidRPr="00E62BCC">
        <w:rPr>
          <w:rFonts w:eastAsia="Gulim" w:cs="Arial"/>
          <w:lang w:eastAsia="ko-KR"/>
        </w:rPr>
        <w:t>어셈블리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 </w:t>
      </w:r>
      <w:r w:rsidRPr="00E62BCC">
        <w:rPr>
          <w:rFonts w:eastAsia="Gulim" w:cs="Arial"/>
          <w:lang w:eastAsia="ko-KR"/>
        </w:rPr>
        <w:t>포함</w:t>
      </w:r>
      <w:r w:rsidRPr="00E62BCC">
        <w:rPr>
          <w:rFonts w:eastAsia="Gulim" w:cs="Arial"/>
          <w:lang w:eastAsia="ko-KR"/>
        </w:rPr>
        <w:t>)</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제공되며</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디렉터리의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동의하지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B6C" w14:textId="77777777" w:rsidR="003E01FF" w:rsidRPr="00E62BCC" w:rsidRDefault="003E01FF" w:rsidP="003E01FF">
      <w:pPr>
        <w:pStyle w:val="PURBlueStrong-Indented"/>
        <w:rPr>
          <w:rFonts w:eastAsia="Gulim" w:cs="Arial"/>
          <w:lang w:eastAsia="ko-KR"/>
        </w:rPr>
      </w:pPr>
      <w:r w:rsidRPr="00E62BCC">
        <w:rPr>
          <w:rFonts w:eastAsia="Gulim" w:cs="Arial"/>
          <w:lang w:eastAsia="ko-KR"/>
        </w:rPr>
        <w:t>Microsoft Advertising SDK</w:t>
      </w:r>
    </w:p>
    <w:p w14:paraId="68886B6D" w14:textId="77777777" w:rsidR="003E01FF" w:rsidRPr="00E62BCC" w:rsidRDefault="003E01FF" w:rsidP="00377F92">
      <w:pPr>
        <w:pStyle w:val="PURBullet-Indented"/>
        <w:numPr>
          <w:ilvl w:val="0"/>
          <w:numId w:val="0"/>
        </w:numPr>
        <w:spacing w:line="240" w:lineRule="auto"/>
        <w:ind w:left="288"/>
        <w:rPr>
          <w:rFonts w:eastAsia="Gulim" w:cs="Arial"/>
          <w:lang w:eastAsia="ko-KR"/>
        </w:rPr>
      </w:pPr>
      <w:r w:rsidRPr="00E62BCC">
        <w:rPr>
          <w:rFonts w:eastAsia="Gulim" w:cs="Arial"/>
          <w:lang w:eastAsia="ko-KR"/>
        </w:rPr>
        <w:t>Microsoft Advertising SDK for Windows Phone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정확한</w:t>
      </w:r>
      <w:r w:rsidRPr="00E62BCC">
        <w:rPr>
          <w:rFonts w:eastAsia="Gulim" w:cs="Arial"/>
          <w:lang w:eastAsia="ko-KR"/>
        </w:rPr>
        <w:t xml:space="preserve"> </w:t>
      </w:r>
      <w:r w:rsidRPr="00E62BCC">
        <w:rPr>
          <w:rFonts w:eastAsia="Gulim" w:cs="Arial"/>
          <w:lang w:eastAsia="ko-KR"/>
        </w:rPr>
        <w:t>위치</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식별자</w:t>
      </w:r>
      <w:r w:rsidRPr="00E62BCC">
        <w:rPr>
          <w:rFonts w:eastAsia="Gulim" w:cs="Arial"/>
          <w:lang w:eastAsia="ko-KR"/>
        </w:rPr>
        <w:t xml:space="preserve">, </w:t>
      </w:r>
      <w:r w:rsidRPr="00E62BCC">
        <w:rPr>
          <w:rFonts w:eastAsia="Gulim" w:cs="Arial"/>
          <w:lang w:eastAsia="ko-KR"/>
        </w:rPr>
        <w:t>프로필</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동작에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추적되는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등</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전달하는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귀사의</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(a)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정보가</w:t>
      </w:r>
      <w:r w:rsidRPr="00E62BCC">
        <w:rPr>
          <w:rFonts w:eastAsia="Gulim" w:cs="Arial"/>
          <w:lang w:eastAsia="ko-KR"/>
        </w:rPr>
        <w:t xml:space="preserve"> </w:t>
      </w:r>
      <w:r w:rsidRPr="00E62BCC">
        <w:rPr>
          <w:rFonts w:eastAsia="Gulim" w:cs="Arial"/>
          <w:lang w:eastAsia="ko-KR"/>
        </w:rPr>
        <w:t>수집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사용되고</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광고</w:t>
      </w:r>
      <w:r w:rsidRPr="00E62BCC">
        <w:rPr>
          <w:rFonts w:eastAsia="Gulim" w:cs="Arial"/>
          <w:lang w:eastAsia="ko-KR"/>
        </w:rPr>
        <w:t xml:space="preserve"> </w:t>
      </w:r>
      <w:r w:rsidRPr="00E62BCC">
        <w:rPr>
          <w:rFonts w:eastAsia="Gulim" w:cs="Arial"/>
          <w:lang w:eastAsia="ko-KR"/>
        </w:rPr>
        <w:t>활동을</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정보가</w:t>
      </w:r>
      <w:r w:rsidRPr="00E62BCC">
        <w:rPr>
          <w:rFonts w:eastAsia="Gulim" w:cs="Arial"/>
          <w:lang w:eastAsia="ko-KR"/>
        </w:rPr>
        <w:t xml:space="preserve"> </w:t>
      </w:r>
      <w:r w:rsidRPr="00E62BCC">
        <w:rPr>
          <w:rFonts w:eastAsia="Gulim" w:cs="Arial"/>
          <w:lang w:eastAsia="ko-KR"/>
        </w:rPr>
        <w:t>제공된다는</w:t>
      </w:r>
      <w:r w:rsidRPr="00E62BCC">
        <w:rPr>
          <w:rFonts w:eastAsia="Gulim" w:cs="Arial"/>
          <w:lang w:eastAsia="ko-KR"/>
        </w:rPr>
        <w:t xml:space="preserve"> </w:t>
      </w:r>
      <w:r w:rsidRPr="00E62BCC">
        <w:rPr>
          <w:rFonts w:eastAsia="Gulim" w:cs="Arial"/>
          <w:lang w:eastAsia="ko-KR"/>
        </w:rPr>
        <w:t>사실을</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사용자에게</w:t>
      </w:r>
      <w:r w:rsidRPr="00E62BCC">
        <w:rPr>
          <w:rFonts w:eastAsia="Gulim" w:cs="Arial"/>
          <w:lang w:eastAsia="ko-KR"/>
        </w:rPr>
        <w:t xml:space="preserve"> </w:t>
      </w:r>
      <w:r w:rsidRPr="00E62BCC">
        <w:rPr>
          <w:rFonts w:eastAsia="Gulim" w:cs="Arial"/>
          <w:lang w:eastAsia="ko-KR"/>
        </w:rPr>
        <w:t>통지하고</w:t>
      </w:r>
      <w:r w:rsidRPr="00E62BCC">
        <w:rPr>
          <w:rFonts w:eastAsia="Gulim" w:cs="Arial"/>
          <w:lang w:eastAsia="ko-KR"/>
        </w:rPr>
        <w:t xml:space="preserve"> (b)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다운로드할</w:t>
      </w:r>
      <w:r w:rsidRPr="00E62BCC">
        <w:rPr>
          <w:rFonts w:eastAsia="Gulim" w:cs="Arial"/>
          <w:lang w:eastAsia="ko-KR"/>
        </w:rPr>
        <w:t xml:space="preserve"> </w:t>
      </w:r>
      <w:r w:rsidRPr="00E62BCC">
        <w:rPr>
          <w:rFonts w:eastAsia="Gulim" w:cs="Arial"/>
          <w:lang w:eastAsia="ko-KR"/>
        </w:rPr>
        <w:t>때</w:t>
      </w:r>
      <w:r w:rsidRPr="00E62BCC">
        <w:rPr>
          <w:rFonts w:eastAsia="Gulim" w:cs="Arial"/>
          <w:lang w:eastAsia="ko-KR"/>
        </w:rPr>
        <w:t xml:space="preserve"> </w:t>
      </w:r>
      <w:r w:rsidRPr="00E62BCC">
        <w:rPr>
          <w:rFonts w:eastAsia="Gulim" w:cs="Arial"/>
          <w:lang w:eastAsia="ko-KR"/>
        </w:rPr>
        <w:t>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긍정적인</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동의를</w:t>
      </w:r>
      <w:r w:rsidRPr="00E62BCC">
        <w:rPr>
          <w:rFonts w:eastAsia="Gulim" w:cs="Arial"/>
          <w:lang w:eastAsia="ko-KR"/>
        </w:rPr>
        <w:t xml:space="preserve"> </w:t>
      </w:r>
      <w:r w:rsidRPr="00E62BCC">
        <w:rPr>
          <w:rFonts w:eastAsia="Gulim" w:cs="Arial"/>
          <w:lang w:eastAsia="ko-KR"/>
        </w:rPr>
        <w:t>명시적으로</w:t>
      </w:r>
      <w:r w:rsidRPr="00E62BCC">
        <w:rPr>
          <w:rFonts w:eastAsia="Gulim" w:cs="Arial"/>
          <w:lang w:eastAsia="ko-KR"/>
        </w:rPr>
        <w:t xml:space="preserve"> </w:t>
      </w:r>
      <w:r w:rsidRPr="00E62BCC">
        <w:rPr>
          <w:rFonts w:eastAsia="Gulim" w:cs="Arial"/>
          <w:lang w:eastAsia="ko-KR"/>
        </w:rPr>
        <w:t>얻어야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동의함</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단추를</w:t>
      </w:r>
      <w:r w:rsidRPr="00E62BCC">
        <w:rPr>
          <w:rFonts w:eastAsia="Gulim" w:cs="Arial"/>
          <w:lang w:eastAsia="ko-KR"/>
        </w:rPr>
        <w:t xml:space="preserve"> </w:t>
      </w:r>
      <w:r w:rsidRPr="00E62BCC">
        <w:rPr>
          <w:rFonts w:eastAsia="Gulim" w:cs="Arial"/>
          <w:lang w:eastAsia="ko-KR"/>
        </w:rPr>
        <w:t>클릭하거나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설치</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단추를</w:t>
      </w:r>
      <w:r w:rsidRPr="00E62BCC">
        <w:rPr>
          <w:rFonts w:eastAsia="Gulim" w:cs="Arial"/>
          <w:lang w:eastAsia="ko-KR"/>
        </w:rPr>
        <w:t xml:space="preserve"> </w:t>
      </w:r>
      <w:r w:rsidRPr="00E62BCC">
        <w:rPr>
          <w:rFonts w:eastAsia="Gulim" w:cs="Arial"/>
          <w:lang w:eastAsia="ko-KR"/>
        </w:rPr>
        <w:t>클릭하여</w:t>
      </w:r>
      <w:r w:rsidRPr="00E62BCC">
        <w:rPr>
          <w:rFonts w:eastAsia="Gulim" w:cs="Arial"/>
          <w:lang w:eastAsia="ko-KR"/>
        </w:rPr>
        <w:t xml:space="preserve"> </w:t>
      </w:r>
      <w:r w:rsidRPr="00E62BCC">
        <w:rPr>
          <w:rFonts w:eastAsia="Gulim" w:cs="Arial"/>
          <w:lang w:eastAsia="ko-KR"/>
        </w:rPr>
        <w:t>설치를</w:t>
      </w:r>
      <w:r w:rsidRPr="00E62BCC">
        <w:rPr>
          <w:rFonts w:eastAsia="Gulim" w:cs="Arial"/>
          <w:lang w:eastAsia="ko-KR"/>
        </w:rPr>
        <w:t xml:space="preserve"> </w:t>
      </w:r>
      <w:r w:rsidRPr="00E62BCC">
        <w:rPr>
          <w:rFonts w:eastAsia="Gulim" w:cs="Arial"/>
          <w:lang w:eastAsia="ko-KR"/>
        </w:rPr>
        <w:t>계속해야</w:t>
      </w:r>
      <w:r w:rsidRPr="00E62BCC">
        <w:rPr>
          <w:rFonts w:eastAsia="Gulim" w:cs="Arial"/>
          <w:lang w:eastAsia="ko-KR"/>
        </w:rPr>
        <w:t xml:space="preserve"> </w:t>
      </w:r>
      <w:r w:rsidRPr="00E62BCC">
        <w:rPr>
          <w:rFonts w:eastAsia="Gulim" w:cs="Arial"/>
          <w:lang w:eastAsia="ko-KR"/>
        </w:rPr>
        <w:t>함</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w:t>
      </w:r>
      <w:r w:rsidRPr="00E62BCC">
        <w:rPr>
          <w:rFonts w:eastAsia="Gulim" w:cs="Arial"/>
          <w:lang w:eastAsia="ko-KR"/>
        </w:rPr>
        <w:t>귀사는</w:t>
      </w:r>
      <w:r w:rsidRPr="00E62BCC">
        <w:rPr>
          <w:rFonts w:eastAsia="Gulim" w:cs="Arial"/>
          <w:lang w:eastAsia="ko-KR"/>
        </w:rPr>
        <w:t xml:space="preserve"> (a) Windows Phone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인증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따르고</w:t>
      </w:r>
      <w:r w:rsidRPr="00E62BCC">
        <w:rPr>
          <w:rFonts w:eastAsia="Gulim" w:cs="Arial"/>
          <w:lang w:eastAsia="ko-KR"/>
        </w:rPr>
        <w:t>, (b)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개인정보취급방침과</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수집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관한</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정책을</w:t>
      </w:r>
      <w:r w:rsidRPr="00E62BCC">
        <w:rPr>
          <w:rFonts w:eastAsia="Gulim" w:cs="Arial"/>
          <w:lang w:eastAsia="ko-KR"/>
        </w:rPr>
        <w:t xml:space="preserve"> </w:t>
      </w:r>
      <w:r w:rsidRPr="00E62BCC">
        <w:rPr>
          <w:rFonts w:eastAsia="Gulim" w:cs="Arial"/>
          <w:lang w:eastAsia="ko-KR"/>
        </w:rPr>
        <w:t>따르고</w:t>
      </w:r>
      <w:r w:rsidRPr="00E62BCC">
        <w:rPr>
          <w:rFonts w:eastAsia="Gulim" w:cs="Arial"/>
          <w:lang w:eastAsia="ko-KR"/>
        </w:rPr>
        <w:t>, (c)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생성되거나</w:t>
      </w:r>
      <w:r w:rsidRPr="00E62BCC">
        <w:rPr>
          <w:rFonts w:eastAsia="Gulim" w:cs="Arial"/>
          <w:lang w:eastAsia="ko-KR"/>
        </w:rPr>
        <w:t xml:space="preserve"> </w:t>
      </w:r>
      <w:r w:rsidRPr="00E62BCC">
        <w:rPr>
          <w:rFonts w:eastAsia="Gulim" w:cs="Arial"/>
          <w:lang w:eastAsia="ko-KR"/>
        </w:rPr>
        <w:t>귀사에</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식별자를</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사용의</w:t>
      </w:r>
      <w:r w:rsidRPr="00E62BCC">
        <w:rPr>
          <w:rFonts w:eastAsia="Gulim" w:cs="Arial"/>
          <w:lang w:eastAsia="ko-KR"/>
        </w:rPr>
        <w:t xml:space="preserve"> </w:t>
      </w:r>
      <w:r w:rsidRPr="00E62BCC">
        <w:rPr>
          <w:rFonts w:eastAsia="Gulim" w:cs="Arial"/>
          <w:lang w:eastAsia="ko-KR"/>
        </w:rPr>
        <w:t>일환으로</w:t>
      </w:r>
      <w:r w:rsidRPr="00E62BCC">
        <w:rPr>
          <w:rFonts w:eastAsia="Gulim" w:cs="Arial"/>
          <w:lang w:eastAsia="ko-KR"/>
        </w:rPr>
        <w:t xml:space="preserve"> Microsoft </w:t>
      </w:r>
      <w:r w:rsidRPr="00E62BCC">
        <w:rPr>
          <w:rFonts w:eastAsia="Gulim" w:cs="Arial"/>
          <w:lang w:eastAsia="ko-KR"/>
        </w:rPr>
        <w:t>광고</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전달하기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이외의</w:t>
      </w:r>
      <w:r w:rsidRPr="00E62BCC">
        <w:rPr>
          <w:rFonts w:eastAsia="Gulim" w:cs="Arial"/>
          <w:lang w:eastAsia="ko-KR"/>
        </w:rPr>
        <w:t xml:space="preserve"> </w:t>
      </w:r>
      <w:r w:rsidRPr="00E62BCC">
        <w:rPr>
          <w:rFonts w:eastAsia="Gulim" w:cs="Arial"/>
          <w:lang w:eastAsia="ko-KR"/>
        </w:rPr>
        <w:t>용도로</w:t>
      </w:r>
      <w:r w:rsidRPr="00E62BCC">
        <w:rPr>
          <w:rFonts w:eastAsia="Gulim" w:cs="Arial"/>
          <w:lang w:eastAsia="ko-KR"/>
        </w:rPr>
        <w:t xml:space="preserve"> </w:t>
      </w:r>
      <w:r w:rsidRPr="00E62BCC">
        <w:rPr>
          <w:rFonts w:eastAsia="Gulim" w:cs="Arial"/>
          <w:lang w:eastAsia="ko-KR"/>
        </w:rPr>
        <w:t>수집하거나</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않고</w:t>
      </w:r>
      <w:r w:rsidRPr="00E62BCC">
        <w:rPr>
          <w:rFonts w:eastAsia="Gulim" w:cs="Arial"/>
          <w:lang w:eastAsia="ko-KR"/>
        </w:rPr>
        <w:t xml:space="preserve">, (d) </w:t>
      </w:r>
      <w:r w:rsidRPr="00E62BCC">
        <w:rPr>
          <w:rFonts w:eastAsia="Gulim" w:cs="Arial"/>
          <w:lang w:eastAsia="ko-KR"/>
        </w:rPr>
        <w:t>귀사의</w:t>
      </w:r>
      <w:r w:rsidRPr="00E62BCC">
        <w:rPr>
          <w:rFonts w:eastAsia="Gulim" w:cs="Arial"/>
          <w:lang w:eastAsia="ko-KR"/>
        </w:rPr>
        <w:t xml:space="preserve"> </w:t>
      </w:r>
      <w:r w:rsidRPr="00E62BCC">
        <w:rPr>
          <w:rFonts w:eastAsia="Gulim" w:cs="Arial"/>
          <w:lang w:eastAsia="ko-KR"/>
        </w:rPr>
        <w:t>개인정보취급방침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이익을</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광고를</w:t>
      </w:r>
      <w:r w:rsidRPr="00E62BCC">
        <w:rPr>
          <w:rFonts w:eastAsia="Gulim" w:cs="Arial"/>
          <w:lang w:eastAsia="ko-KR"/>
        </w:rPr>
        <w:t xml:space="preserve"> </w:t>
      </w:r>
      <w:r w:rsidRPr="00E62BCC">
        <w:rPr>
          <w:rFonts w:eastAsia="Gulim" w:cs="Arial"/>
          <w:lang w:eastAsia="ko-KR"/>
        </w:rPr>
        <w:t>옵트아웃할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링크</w:t>
      </w:r>
      <w:r w:rsidRPr="00E62BCC">
        <w:rPr>
          <w:rFonts w:eastAsia="Gulim" w:cs="Arial"/>
          <w:lang w:eastAsia="ko-KR"/>
        </w:rPr>
        <w:t>(</w:t>
      </w:r>
      <w:hyperlink r:id="rId155" w:history="1">
        <w:r w:rsidRPr="00E62BCC">
          <w:rPr>
            <w:rStyle w:val="Hyperlink"/>
            <w:rFonts w:eastAsia="Gulim" w:cs="Arial"/>
            <w:lang w:eastAsia="ko-KR"/>
          </w:rPr>
          <w:t>https://choice.live.com/AdvertisementChoice/</w:t>
        </w:r>
      </w:hyperlink>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것에</w:t>
      </w:r>
      <w:r w:rsidRPr="00E62BCC">
        <w:rPr>
          <w:rFonts w:eastAsia="Gulim" w:cs="Arial"/>
          <w:lang w:eastAsia="ko-KR"/>
        </w:rPr>
        <w:t xml:space="preserve"> </w:t>
      </w:r>
      <w:r w:rsidRPr="00E62BCC">
        <w:rPr>
          <w:rFonts w:eastAsia="Gulim" w:cs="Arial"/>
          <w:lang w:eastAsia="ko-KR"/>
        </w:rPr>
        <w:t>동의합니다</w:t>
      </w:r>
      <w:r w:rsidRPr="00E62BCC">
        <w:rPr>
          <w:rFonts w:eastAsia="Gulim" w:cs="Arial"/>
          <w:lang w:eastAsia="ko-KR"/>
        </w:rPr>
        <w:t>.</w:t>
      </w:r>
    </w:p>
    <w:p w14:paraId="68886B6E"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Microsoft SQL Server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w:t>
      </w:r>
    </w:p>
    <w:p w14:paraId="68886B6F" w14:textId="77777777" w:rsidR="00DD1638" w:rsidRPr="00E62BCC" w:rsidRDefault="00DD1638" w:rsidP="00DD1638">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SQL Server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경우에만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동의하지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p>
    <w:p w14:paraId="68886B70"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Windows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B71" w14:textId="77777777" w:rsidR="00DD1638" w:rsidRPr="00E62BCC" w:rsidRDefault="00DD1638" w:rsidP="00DD1638">
      <w:pPr>
        <w:pStyle w:val="PURBody-Indented"/>
        <w:rPr>
          <w:rFonts w:eastAsia="Gulim" w:cs="Arial"/>
        </w:rPr>
      </w:pPr>
      <w:r w:rsidRPr="00E62BCC">
        <w:rPr>
          <w:rFonts w:eastAsia="Gulim" w:cs="Arial"/>
        </w:rPr>
        <w:t>소프트웨어에는</w:t>
      </w:r>
      <w:r w:rsidRPr="00E62BCC">
        <w:rPr>
          <w:rFonts w:eastAsia="Gulim" w:cs="Arial"/>
        </w:rPr>
        <w:t xml:space="preserve"> Microsoft .NET Framework, Microsoft Data Access Components</w:t>
      </w:r>
      <w:r w:rsidRPr="00E62BCC">
        <w:rPr>
          <w:rFonts w:eastAsia="Gulim" w:cs="Arial"/>
        </w:rPr>
        <w:t>와</w:t>
      </w:r>
      <w:r w:rsidRPr="00E62BCC">
        <w:rPr>
          <w:rFonts w:eastAsia="Gulim" w:cs="Arial"/>
        </w:rPr>
        <w:t xml:space="preserve">, Microsoft Build </w:t>
      </w:r>
      <w:r w:rsidRPr="00E62BCC">
        <w:rPr>
          <w:rFonts w:eastAsia="Gulim" w:cs="Arial"/>
        </w:rPr>
        <w:t>기술과</w:t>
      </w:r>
      <w:r w:rsidRPr="00E62BCC">
        <w:rPr>
          <w:rFonts w:eastAsia="Gulim" w:cs="Arial"/>
        </w:rPr>
        <w:t xml:space="preserve"> </w:t>
      </w:r>
      <w:r w:rsidRPr="00E62BCC">
        <w:rPr>
          <w:rFonts w:eastAsia="Gulim" w:cs="Arial"/>
        </w:rPr>
        <w:t>관련된</w:t>
      </w:r>
      <w:r w:rsidRPr="00E62BCC">
        <w:rPr>
          <w:rFonts w:eastAsia="Gulim" w:cs="Arial"/>
        </w:rPr>
        <w:t xml:space="preserve"> </w:t>
      </w:r>
      <w:r w:rsidRPr="00E62BCC">
        <w:rPr>
          <w:rFonts w:eastAsia="Gulim" w:cs="Arial"/>
        </w:rPr>
        <w:t>특정</w:t>
      </w:r>
      <w:r w:rsidRPr="00E62BCC">
        <w:rPr>
          <w:rFonts w:eastAsia="Gulim" w:cs="Arial"/>
        </w:rPr>
        <w:t xml:space="preserve"> .dll</w:t>
      </w:r>
      <w:r w:rsidRPr="00E62BCC">
        <w:rPr>
          <w:rFonts w:eastAsia="Gulim" w:cs="Arial"/>
        </w:rPr>
        <w:t>이</w:t>
      </w:r>
      <w:r w:rsidRPr="00E62BCC">
        <w:rPr>
          <w:rFonts w:eastAsia="Gulim" w:cs="Arial"/>
        </w:rPr>
        <w:t xml:space="preserve"> </w:t>
      </w:r>
      <w:r w:rsidRPr="00E62BCC">
        <w:rPr>
          <w:rFonts w:eastAsia="Gulim" w:cs="Arial"/>
        </w:rPr>
        <w:t>포함될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 xml:space="preserve">. Microsoft Internet Information Services(IIS) Express </w:t>
      </w:r>
      <w:r w:rsidRPr="00E62BCC">
        <w:rPr>
          <w:rFonts w:eastAsia="Gulim" w:cs="Arial"/>
        </w:rPr>
        <w:t>및</w:t>
      </w:r>
      <w:r w:rsidRPr="00E62BCC">
        <w:rPr>
          <w:rFonts w:eastAsia="Gulim" w:cs="Arial"/>
        </w:rPr>
        <w:t xml:space="preserve"> JavaScript</w:t>
      </w:r>
      <w:r w:rsidRPr="00E62BCC">
        <w:rPr>
          <w:rFonts w:eastAsia="Gulim" w:cs="Arial"/>
        </w:rPr>
        <w:t>용</w:t>
      </w:r>
      <w:r w:rsidRPr="00E62BCC">
        <w:rPr>
          <w:rFonts w:eastAsia="Gulim" w:cs="Arial"/>
        </w:rPr>
        <w:t xml:space="preserve"> Windows </w:t>
      </w:r>
      <w:r w:rsidRPr="00E62BCC">
        <w:rPr>
          <w:rFonts w:eastAsia="Gulim" w:cs="Arial"/>
        </w:rPr>
        <w:t>라이브러리</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r w:rsidRPr="00E62BCC">
        <w:rPr>
          <w:rFonts w:eastAsia="Gulim" w:cs="Arial"/>
        </w:rPr>
        <w:t xml:space="preserve">. </w:t>
      </w:r>
      <w:r w:rsidRPr="00E62BCC">
        <w:rPr>
          <w:rFonts w:eastAsia="Gulim" w:cs="Arial"/>
        </w:rPr>
        <w:t>이러한</w:t>
      </w:r>
      <w:r w:rsidRPr="00E62BCC">
        <w:rPr>
          <w:rFonts w:eastAsia="Gulim" w:cs="Arial"/>
        </w:rPr>
        <w:t xml:space="preserve"> </w:t>
      </w:r>
      <w:r w:rsidRPr="00E62BCC">
        <w:rPr>
          <w:rFonts w:eastAsia="Gulim" w:cs="Arial"/>
        </w:rPr>
        <w:t>항목은</w:t>
      </w:r>
      <w:r w:rsidRPr="00E62BCC">
        <w:rPr>
          <w:rFonts w:eastAsia="Gulim" w:cs="Arial"/>
        </w:rPr>
        <w:t xml:space="preserve"> Windows </w:t>
      </w:r>
      <w:r w:rsidRPr="00E62BCC">
        <w:rPr>
          <w:rFonts w:eastAsia="Gulim" w:cs="Arial"/>
        </w:rPr>
        <w:t>소프트웨어의</w:t>
      </w:r>
      <w:r w:rsidRPr="00E62BCC">
        <w:rPr>
          <w:rFonts w:eastAsia="Gulim" w:cs="Arial"/>
        </w:rPr>
        <w:t xml:space="preserve"> </w:t>
      </w:r>
      <w:r w:rsidRPr="00E62BCC">
        <w:rPr>
          <w:rFonts w:eastAsia="Gulim" w:cs="Arial"/>
        </w:rPr>
        <w:t>일부이며</w:t>
      </w:r>
      <w:r w:rsidRPr="00E62BCC">
        <w:rPr>
          <w:rFonts w:eastAsia="Gulim" w:cs="Arial"/>
        </w:rPr>
        <w:t xml:space="preserve"> </w:t>
      </w:r>
      <w:r w:rsidRPr="00E62BCC">
        <w:rPr>
          <w:rFonts w:eastAsia="Gulim" w:cs="Arial"/>
        </w:rPr>
        <w:t>사용</w:t>
      </w:r>
      <w:r w:rsidRPr="00E62BCC">
        <w:rPr>
          <w:rFonts w:eastAsia="Gulim" w:cs="Arial"/>
        </w:rPr>
        <w:t xml:space="preserve"> </w:t>
      </w:r>
      <w:r w:rsidRPr="00E62BCC">
        <w:rPr>
          <w:rFonts w:eastAsia="Gulim" w:cs="Arial"/>
        </w:rPr>
        <w:t>시</w:t>
      </w:r>
      <w:r w:rsidRPr="00E62BCC">
        <w:rPr>
          <w:rFonts w:eastAsia="Gulim" w:cs="Arial"/>
        </w:rPr>
        <w:t xml:space="preserve"> Windows</w:t>
      </w:r>
      <w:r w:rsidRPr="00E62BCC">
        <w:rPr>
          <w:rFonts w:eastAsia="Gulim" w:cs="Arial"/>
        </w:rPr>
        <w:t>에</w:t>
      </w:r>
      <w:r w:rsidRPr="00E62BCC">
        <w:rPr>
          <w:rFonts w:eastAsia="Gulim" w:cs="Arial"/>
        </w:rPr>
        <w:t xml:space="preserve"> </w:t>
      </w:r>
      <w:r w:rsidRPr="00E62BCC">
        <w:rPr>
          <w:rFonts w:eastAsia="Gulim" w:cs="Arial"/>
        </w:rPr>
        <w:t>대한</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w:t>
      </w:r>
    </w:p>
    <w:p w14:paraId="68886B72"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B73" w14:textId="77777777" w:rsidR="00DD1638" w:rsidRPr="00E62BCC" w:rsidRDefault="00DD1638" w:rsidP="00DD1638">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bookmarkStart w:id="794" w:name="_Toc355093389"/>
      <w:bookmarkStart w:id="795" w:name="_Toc355093534"/>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B74" w14:textId="77777777" w:rsidR="00DD1638" w:rsidRPr="00E62BCC" w:rsidRDefault="00AD3685" w:rsidP="00CD6E9D">
      <w:pPr>
        <w:pStyle w:val="PURBreadcrumb"/>
        <w:keepNext w:val="0"/>
        <w:rPr>
          <w:rFonts w:eastAsia="Gulim" w:cs="Arial"/>
          <w:lang w:eastAsia="ko-KR"/>
        </w:rPr>
      </w:pPr>
      <w:hyperlink w:anchor="TOC" w:history="1">
        <w:r w:rsidR="002B5195" w:rsidRPr="00E62BCC">
          <w:rPr>
            <w:rStyle w:val="Hyperlink"/>
            <w:rFonts w:eastAsia="Gulim" w:cs="Arial"/>
            <w:sz w:val="16"/>
            <w:lang w:eastAsia="ko-KR"/>
          </w:rPr>
          <w:t>목차</w:t>
        </w:r>
      </w:hyperlink>
      <w:r w:rsidR="002B5195" w:rsidRPr="00E62BCC">
        <w:rPr>
          <w:rFonts w:eastAsia="Gulim" w:cs="Arial"/>
          <w:lang w:eastAsia="ko-KR"/>
        </w:rPr>
        <w:t xml:space="preserve"> / </w:t>
      </w:r>
      <w:hyperlink w:anchor="UniversalTerms" w:history="1">
        <w:r w:rsidR="002B5195" w:rsidRPr="00E62BCC">
          <w:rPr>
            <w:rStyle w:val="Hyperlink"/>
            <w:rFonts w:eastAsia="Gulim" w:cs="Arial"/>
            <w:sz w:val="16"/>
            <w:lang w:eastAsia="ko-KR"/>
          </w:rPr>
          <w:t>공통</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라이선스</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조건</w:t>
        </w:r>
      </w:hyperlink>
    </w:p>
    <w:p w14:paraId="68886B75" w14:textId="77777777" w:rsidR="00DD1638" w:rsidRPr="00E62BCC" w:rsidRDefault="00DD1638" w:rsidP="00DD1638">
      <w:pPr>
        <w:pStyle w:val="PURProductName"/>
        <w:rPr>
          <w:rFonts w:eastAsia="Gulim" w:cs="Arial"/>
          <w:lang w:eastAsia="ko-KR"/>
        </w:rPr>
      </w:pPr>
      <w:bookmarkStart w:id="796" w:name="_Toc347044733"/>
      <w:bookmarkStart w:id="797" w:name="_Toc347045413"/>
      <w:bookmarkStart w:id="798" w:name="_Toc363552823"/>
      <w:bookmarkStart w:id="799" w:name="_Toc363552886"/>
      <w:bookmarkStart w:id="800" w:name="_Toc378682185"/>
      <w:bookmarkStart w:id="801" w:name="_Toc378682287"/>
      <w:bookmarkStart w:id="802" w:name="_Toc371268299"/>
      <w:bookmarkStart w:id="803" w:name="_Toc371268365"/>
      <w:bookmarkStart w:id="804" w:name="_Toc381961160"/>
      <w:bookmarkStart w:id="805" w:name="_Toc381961201"/>
      <w:r w:rsidRPr="00E62BCC">
        <w:rPr>
          <w:rFonts w:eastAsia="Gulim" w:cs="Arial"/>
          <w:lang w:eastAsia="ko-KR"/>
        </w:rPr>
        <w:t>Visual Studio Professional 2013</w:t>
      </w:r>
      <w:bookmarkEnd w:id="794"/>
      <w:bookmarkEnd w:id="795"/>
      <w:bookmarkEnd w:id="796"/>
      <w:bookmarkEnd w:id="797"/>
      <w:bookmarkEnd w:id="798"/>
      <w:bookmarkEnd w:id="799"/>
      <w:bookmarkEnd w:id="800"/>
      <w:bookmarkEnd w:id="801"/>
      <w:bookmarkEnd w:id="802"/>
      <w:bookmarkEnd w:id="803"/>
      <w:bookmarkEnd w:id="804"/>
      <w:bookmarkEnd w:id="805"/>
      <w:r w:rsidRPr="00E62BCC">
        <w:rPr>
          <w:rFonts w:eastAsia="Gulim" w:cs="Arial"/>
        </w:rPr>
        <w:fldChar w:fldCharType="begin"/>
      </w:r>
      <w:r w:rsidRPr="00E62BCC">
        <w:rPr>
          <w:rFonts w:eastAsia="Gulim" w:cs="Arial"/>
          <w:lang w:eastAsia="ko-KR"/>
        </w:rPr>
        <w:instrText>XE "Visual Studio Professional 2013"</w:instrText>
      </w:r>
      <w:r w:rsidRPr="00E62BCC">
        <w:rPr>
          <w:rFonts w:eastAsia="Gulim" w:cs="Arial"/>
        </w:rPr>
        <w:fldChar w:fldCharType="end"/>
      </w:r>
    </w:p>
    <w:p w14:paraId="68886B76" w14:textId="77777777" w:rsidR="00DD1638" w:rsidRPr="00E62BCC" w:rsidRDefault="00DD1638" w:rsidP="00DD1638">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3A0C05" w14:paraId="68886B79" w14:textId="77777777" w:rsidTr="00224512">
        <w:tc>
          <w:tcPr>
            <w:tcW w:w="2477" w:type="pct"/>
            <w:tcBorders>
              <w:top w:val="single" w:sz="4" w:space="0" w:color="auto"/>
              <w:bottom w:val="nil"/>
            </w:tcBorders>
          </w:tcPr>
          <w:p w14:paraId="68886B77" w14:textId="77777777" w:rsidR="00DD1638" w:rsidRPr="003A0C05" w:rsidRDefault="00DD1638" w:rsidP="00224512">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523" w:type="pct"/>
            <w:tcBorders>
              <w:top w:val="single" w:sz="4" w:space="0" w:color="auto"/>
              <w:bottom w:val="nil"/>
            </w:tcBorders>
          </w:tcPr>
          <w:p w14:paraId="68886B78" w14:textId="77777777" w:rsidR="00DD1638" w:rsidRPr="003A0C05" w:rsidRDefault="00DD1638" w:rsidP="00224512">
            <w:pPr>
              <w:pStyle w:val="PURLMSH"/>
              <w:rPr>
                <w:rFonts w:eastAsia="Gulim" w:cs="Arial"/>
                <w:i/>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b/>
                <w:lang w:eastAsia="ko-KR"/>
              </w:rPr>
              <w:t xml:space="preserve">, Bing </w:t>
            </w:r>
            <w:r w:rsidRPr="003A0C05">
              <w:rPr>
                <w:rFonts w:eastAsia="Gulim" w:cs="Arial"/>
                <w:b/>
                <w:lang w:eastAsia="ko-KR"/>
              </w:rPr>
              <w:t>지도</w:t>
            </w:r>
            <w:r w:rsidRPr="003A0C05">
              <w:rPr>
                <w:rFonts w:eastAsia="Gulim" w:cs="Arial"/>
                <w:b/>
                <w:lang w:eastAsia="ko-KR"/>
              </w:rPr>
              <w:t xml:space="preserve">, </w:t>
            </w:r>
            <w:r w:rsidRPr="003A0C05">
              <w:rPr>
                <w:rFonts w:eastAsia="Gulim" w:cs="Arial"/>
                <w:b/>
                <w:lang w:eastAsia="ko-KR"/>
              </w:rPr>
              <w:t>위치</w:t>
            </w:r>
            <w:r w:rsidRPr="003A0C05">
              <w:rPr>
                <w:rFonts w:eastAsia="Gulim" w:cs="Arial"/>
                <w:b/>
                <w:lang w:eastAsia="ko-KR"/>
              </w:rPr>
              <w:t xml:space="preserve"> </w:t>
            </w:r>
            <w:r w:rsidRPr="003A0C05">
              <w:rPr>
                <w:rFonts w:eastAsia="Gulim" w:cs="Arial"/>
                <w:b/>
                <w:lang w:eastAsia="ko-KR"/>
              </w:rPr>
              <w:t>프레임워크</w:t>
            </w:r>
            <w:r w:rsidRPr="003A0C05">
              <w:rPr>
                <w:rFonts w:eastAsia="Gulim" w:cs="Arial"/>
                <w:b/>
                <w:lang w:eastAsia="ko-KR"/>
              </w:rPr>
              <w:t xml:space="preserve">, </w:t>
            </w:r>
            <w:r w:rsidRPr="003A0C05">
              <w:rPr>
                <w:rFonts w:eastAsia="Gulim" w:cs="Arial"/>
                <w:b/>
                <w:lang w:eastAsia="ko-KR"/>
              </w:rPr>
              <w:t>매핑</w:t>
            </w:r>
            <w:r w:rsidRPr="003A0C05">
              <w:rPr>
                <w:rFonts w:eastAsia="Gulim" w:cs="Arial"/>
                <w:b/>
                <w:lang w:eastAsia="ko-KR"/>
              </w:rPr>
              <w:t xml:space="preserve"> API, Visual Studio</w:t>
            </w:r>
            <w:r w:rsidRPr="003A0C05">
              <w:rPr>
                <w:rFonts w:eastAsia="Gulim" w:cs="Arial"/>
                <w:b/>
                <w:lang w:eastAsia="ko-KR"/>
              </w:rPr>
              <w:t>의</w:t>
            </w:r>
            <w:r w:rsidRPr="003A0C05">
              <w:rPr>
                <w:rFonts w:eastAsia="Gulim" w:cs="Arial"/>
                <w:b/>
                <w:lang w:eastAsia="ko-KR"/>
              </w:rPr>
              <w:t xml:space="preserve"> Microsoft </w:t>
            </w:r>
            <w:r w:rsidRPr="003A0C05">
              <w:rPr>
                <w:rFonts w:eastAsia="Gulim" w:cs="Arial"/>
                <w:b/>
                <w:lang w:eastAsia="ko-KR"/>
              </w:rPr>
              <w:t>계정</w:t>
            </w:r>
            <w:r w:rsidRPr="003A0C05">
              <w:rPr>
                <w:rFonts w:eastAsia="Gulim" w:cs="Arial"/>
                <w:b/>
                <w:lang w:eastAsia="ko-KR"/>
              </w:rPr>
              <w:t xml:space="preserve">, H.264/MPEG-4 AVC </w:t>
            </w:r>
            <w:r w:rsidRPr="003A0C05">
              <w:rPr>
                <w:rFonts w:eastAsia="Gulim" w:cs="Arial"/>
                <w:b/>
                <w:lang w:eastAsia="ko-KR"/>
              </w:rPr>
              <w:t>및</w:t>
            </w:r>
            <w:r w:rsidRPr="003A0C05">
              <w:rPr>
                <w:rFonts w:eastAsia="Gulim" w:cs="Arial"/>
                <w:b/>
                <w:lang w:eastAsia="ko-KR"/>
              </w:rPr>
              <w:t>/</w:t>
            </w:r>
            <w:r w:rsidRPr="003A0C05">
              <w:rPr>
                <w:rFonts w:eastAsia="Gulim" w:cs="Arial"/>
                <w:b/>
                <w:lang w:eastAsia="ko-KR"/>
              </w:rPr>
              <w:t>또는</w:t>
            </w:r>
            <w:r w:rsidRPr="003A0C05">
              <w:rPr>
                <w:rFonts w:eastAsia="Gulim" w:cs="Arial"/>
                <w:b/>
                <w:lang w:eastAsia="ko-KR"/>
              </w:rPr>
              <w:t xml:space="preserve"> VC-1</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DD1638" w:rsidRPr="003A0C05" w14:paraId="68886B7C" w14:textId="77777777" w:rsidTr="00224512">
        <w:tc>
          <w:tcPr>
            <w:tcW w:w="2477" w:type="pct"/>
            <w:tcBorders>
              <w:top w:val="nil"/>
              <w:bottom w:val="nil"/>
            </w:tcBorders>
          </w:tcPr>
          <w:p w14:paraId="68886B7A" w14:textId="77777777" w:rsidR="00785537" w:rsidRPr="003A0C05" w:rsidRDefault="00DD1638" w:rsidP="007331A1">
            <w:pPr>
              <w:pStyle w:val="PURLMSH"/>
              <w:rPr>
                <w:rFonts w:eastAsia="Gulim" w:cs="Arial"/>
                <w:b/>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523" w:type="pct"/>
            <w:tcBorders>
              <w:top w:val="nil"/>
              <w:bottom w:val="nil"/>
            </w:tcBorders>
          </w:tcPr>
          <w:p w14:paraId="68886B7B" w14:textId="77777777" w:rsidR="00DD1638" w:rsidRPr="003A0C05" w:rsidRDefault="00DD1638" w:rsidP="00224512">
            <w:pPr>
              <w:pStyle w:val="PURLMSH"/>
              <w:rPr>
                <w:rFonts w:eastAsia="Gulim" w:cs="Arial"/>
              </w:rPr>
            </w:pPr>
            <w:r w:rsidRPr="003A0C05">
              <w:rPr>
                <w:rFonts w:eastAsia="Gulim" w:cs="Arial"/>
              </w:rPr>
              <w:t>포함된</w:t>
            </w:r>
            <w:r w:rsidRPr="003A0C05">
              <w:rPr>
                <w:rFonts w:eastAsia="Gulim" w:cs="Arial"/>
              </w:rPr>
              <w:t xml:space="preserve"> </w:t>
            </w:r>
            <w:r w:rsidRPr="003A0C05">
              <w:rPr>
                <w:rFonts w:eastAsia="Gulim" w:cs="Arial"/>
              </w:rPr>
              <w:t>기술</w:t>
            </w:r>
            <w:r w:rsidRPr="003A0C05">
              <w:rPr>
                <w:rFonts w:eastAsia="Gulim" w:cs="Arial"/>
              </w:rPr>
              <w:t xml:space="preserve">: </w:t>
            </w:r>
            <w:r w:rsidRPr="003A0C05">
              <w:rPr>
                <w:rFonts w:eastAsia="Gulim" w:cs="Arial"/>
                <w:b/>
              </w:rPr>
              <w:t>있음</w:t>
            </w:r>
            <w:r w:rsidRPr="005E5315">
              <w:rPr>
                <w:rFonts w:eastAsia="Gulim" w:cs="Arial"/>
                <w:iCs/>
                <w:sz w:val="20"/>
                <w:szCs w:val="21"/>
              </w:rPr>
              <w:t>(</w:t>
            </w:r>
            <w:r w:rsidR="00C26540" w:rsidRPr="003A0C05">
              <w:rPr>
                <w:rFonts w:eastAsia="Gulim" w:cs="Arial"/>
              </w:rPr>
              <w:fldChar w:fldCharType="begin"/>
            </w:r>
            <w:r w:rsidR="00C26540" w:rsidRPr="003A0C05">
              <w:rPr>
                <w:rFonts w:eastAsia="Gulim" w:cs="Arial"/>
              </w:rPr>
              <w:instrText xml:space="preserve"> REF  SQLServerTechnology \h  \* MERGEFORMAT </w:instrText>
            </w:r>
            <w:r w:rsidR="00C26540" w:rsidRPr="003A0C05">
              <w:rPr>
                <w:rFonts w:eastAsia="Gulim" w:cs="Arial"/>
              </w:rPr>
            </w:r>
            <w:r w:rsidR="00C26540" w:rsidRPr="003A0C05">
              <w:rPr>
                <w:rFonts w:eastAsia="Gulim" w:cs="Arial"/>
              </w:rPr>
              <w:fldChar w:fldCharType="separate"/>
            </w:r>
            <w:r w:rsidR="00762C85" w:rsidRPr="00762C85">
              <w:rPr>
                <w:rFonts w:eastAsia="Gulim" w:cs="Arial"/>
                <w:i/>
                <w:color w:val="00467F"/>
                <w:u w:val="single"/>
              </w:rPr>
              <w:t>SQL</w:t>
            </w:r>
            <w:r w:rsidR="00762C85" w:rsidRPr="00762C85">
              <w:rPr>
                <w:i/>
                <w:color w:val="00467F"/>
                <w:u w:val="single"/>
              </w:rPr>
              <w:t xml:space="preserve"> Server Technology</w:t>
            </w:r>
            <w:r w:rsidR="00C26540" w:rsidRPr="003A0C05">
              <w:rPr>
                <w:rFonts w:eastAsia="Gulim" w:cs="Arial"/>
              </w:rPr>
              <w:fldChar w:fldCharType="end"/>
            </w:r>
            <w:r w:rsidRPr="003A0C05">
              <w:rPr>
                <w:rFonts w:eastAsia="Gulim" w:cs="Arial"/>
              </w:rPr>
              <w:t xml:space="preserve"> </w:t>
            </w:r>
            <w:r w:rsidRPr="003A0C05">
              <w:rPr>
                <w:rFonts w:eastAsia="Gulim" w:cs="Arial"/>
              </w:rPr>
              <w:t>참조</w:t>
            </w:r>
            <w:r w:rsidRPr="003A0C05">
              <w:rPr>
                <w:rFonts w:eastAsia="Gulim" w:cs="Arial"/>
              </w:rPr>
              <w:t>)</w:t>
            </w:r>
          </w:p>
        </w:tc>
      </w:tr>
      <w:tr w:rsidR="007331A1" w:rsidRPr="003A0C05" w14:paraId="68886B7F" w14:textId="77777777" w:rsidTr="00224512">
        <w:tc>
          <w:tcPr>
            <w:tcW w:w="2477" w:type="pct"/>
            <w:tcBorders>
              <w:top w:val="nil"/>
              <w:bottom w:val="nil"/>
            </w:tcBorders>
          </w:tcPr>
          <w:p w14:paraId="68886B7D" w14:textId="77777777" w:rsidR="007331A1" w:rsidRPr="003A0C05" w:rsidRDefault="007331A1" w:rsidP="00224512">
            <w:pPr>
              <w:pStyle w:val="PURLMSH"/>
              <w:rPr>
                <w:rFonts w:eastAsia="Gulim" w:cs="Arial"/>
              </w:rPr>
            </w:pPr>
          </w:p>
        </w:tc>
        <w:tc>
          <w:tcPr>
            <w:tcW w:w="2523" w:type="pct"/>
            <w:tcBorders>
              <w:top w:val="nil"/>
              <w:bottom w:val="nil"/>
            </w:tcBorders>
          </w:tcPr>
          <w:p w14:paraId="68886B7E" w14:textId="77777777" w:rsidR="007331A1" w:rsidRPr="003A0C05" w:rsidRDefault="007331A1" w:rsidP="00581CAB">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581CAB">
              <w:rPr>
                <w:rFonts w:eastAsia="Gulim" w:cs="Arial"/>
                <w:lang w:eastAsia="ko-KR"/>
              </w:rPr>
              <w:t> </w:t>
            </w:r>
            <w:r w:rsidRPr="003A0C05">
              <w:rPr>
                <w:rFonts w:eastAsia="Gulim" w:cs="Arial"/>
                <w:b/>
                <w:lang w:eastAsia="ko-KR"/>
              </w:rPr>
              <w:t>있음</w:t>
            </w:r>
          </w:p>
        </w:tc>
      </w:tr>
      <w:tr w:rsidR="00DD1638" w:rsidRPr="00E62BCC" w14:paraId="68886B8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B80" w14:textId="77777777" w:rsidR="00DD1638" w:rsidRPr="00E62BCC" w:rsidRDefault="00DD1638" w:rsidP="00224512">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lastRenderedPageBreak/>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DD1638" w:rsidRPr="00E62BCC" w14:paraId="68886B84"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8886B82" w14:textId="77777777" w:rsidR="00DD1638" w:rsidRPr="00E62BCC" w:rsidRDefault="00DD1638" w:rsidP="00224512">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B83" w14:textId="77777777" w:rsidR="00DD1638" w:rsidRPr="00E62BCC" w:rsidRDefault="00DD1638" w:rsidP="003E01FF">
            <w:pPr>
              <w:pStyle w:val="PURBullet-Indented"/>
              <w:rPr>
                <w:rFonts w:eastAsia="Gulim" w:cs="Arial"/>
                <w:b/>
                <w:bCs/>
              </w:rPr>
            </w:pPr>
            <w:r w:rsidRPr="00E62BCC">
              <w:rPr>
                <w:rFonts w:eastAsia="Gulim" w:cs="Arial"/>
              </w:rPr>
              <w:t>Visual Studio Professional 2013 SAL</w:t>
            </w:r>
          </w:p>
        </w:tc>
      </w:tr>
    </w:tbl>
    <w:p w14:paraId="68886B85" w14:textId="77777777" w:rsidR="00DD1638" w:rsidRPr="00E62BCC" w:rsidRDefault="00DD1638" w:rsidP="00DD1638">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B86" w14:textId="77777777" w:rsidR="00DD1638" w:rsidRPr="00E62BCC" w:rsidRDefault="00DD1638" w:rsidP="00DD1638">
      <w:pPr>
        <w:pStyle w:val="PURBlueStrong"/>
        <w:rPr>
          <w:rFonts w:eastAsia="Gulim" w:cs="Arial"/>
        </w:rPr>
      </w:pPr>
      <w:r w:rsidRPr="00E62BCC">
        <w:rPr>
          <w:rFonts w:eastAsia="Gulim" w:cs="Arial"/>
        </w:rPr>
        <w:t xml:space="preserve">BUILDSERVER.TXT </w:t>
      </w:r>
      <w:r w:rsidRPr="00E62BCC">
        <w:rPr>
          <w:rFonts w:eastAsia="Gulim" w:cs="Arial"/>
        </w:rPr>
        <w:t>파일</w:t>
      </w:r>
    </w:p>
    <w:p w14:paraId="68886B87" w14:textId="77777777" w:rsidR="00DD1638" w:rsidRPr="00E62BCC" w:rsidRDefault="00DD1638" w:rsidP="00DD1638">
      <w:pPr>
        <w:pStyle w:val="PURBody-Indented"/>
        <w:rPr>
          <w:rFonts w:eastAsia="Gulim" w:cs="Arial"/>
          <w:lang w:eastAsia="ko-KR"/>
        </w:rPr>
      </w:pPr>
      <w:r w:rsidRPr="00E62BCC">
        <w:rPr>
          <w:rFonts w:eastAsia="Gulim" w:cs="Arial"/>
          <w:lang w:eastAsia="ko-KR"/>
        </w:rPr>
        <w:t xml:space="preserve">BuildServer </w:t>
      </w:r>
      <w:r w:rsidRPr="00E62BCC">
        <w:rPr>
          <w:rFonts w:eastAsia="Gulim" w:cs="Arial"/>
          <w:lang w:eastAsia="ko-KR"/>
        </w:rPr>
        <w:t>목록은</w:t>
      </w:r>
      <w:r w:rsidRPr="00E62BCC">
        <w:rPr>
          <w:rFonts w:eastAsia="Gulim" w:cs="Arial"/>
          <w:lang w:eastAsia="ko-KR"/>
        </w:rPr>
        <w:t xml:space="preserve"> </w:t>
      </w:r>
      <w:hyperlink r:id="rId156" w:history="1">
        <w:r w:rsidRPr="00E62BCC">
          <w:rPr>
            <w:rStyle w:val="Hyperlink"/>
            <w:rFonts w:eastAsia="Gulim" w:cs="Arial"/>
            <w:lang w:eastAsia="ko-KR"/>
          </w:rPr>
          <w:t>http://go.microsoft.com/fwlink/?LinkId=286955</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목록의</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시스템에</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컴파일</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확인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아카이브하기</w:t>
      </w:r>
      <w:r w:rsidRPr="00E62BCC">
        <w:rPr>
          <w:rFonts w:eastAsia="Gulim" w:cs="Arial"/>
          <w:lang w:eastAsia="ko-KR"/>
        </w:rPr>
        <w:t xml:space="preserve"> </w:t>
      </w:r>
      <w:r w:rsidRPr="00E62BCC">
        <w:rPr>
          <w:rFonts w:eastAsia="Gulim" w:cs="Arial"/>
          <w:lang w:eastAsia="ko-KR"/>
        </w:rPr>
        <w:t>위해서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시스템에서</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프로세스</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w:t>
      </w:r>
      <w:r w:rsidRPr="00E62BCC">
        <w:rPr>
          <w:rFonts w:eastAsia="Gulim" w:cs="Arial"/>
          <w:lang w:eastAsia="ko-KR"/>
        </w:rPr>
        <w:t>품질</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테스트를</w:t>
      </w:r>
      <w:r w:rsidRPr="00E62BCC">
        <w:rPr>
          <w:rFonts w:eastAsia="Gulim" w:cs="Arial"/>
          <w:lang w:eastAsia="ko-KR"/>
        </w:rPr>
        <w:t xml:space="preserve"> </w:t>
      </w:r>
      <w:r w:rsidRPr="00E62BCC">
        <w:rPr>
          <w:rFonts w:eastAsia="Gulim" w:cs="Arial"/>
          <w:lang w:eastAsia="ko-KR"/>
        </w:rPr>
        <w:t>실행하기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사용하도록</w:t>
      </w:r>
      <w:r w:rsidRPr="00E62BCC">
        <w:rPr>
          <w:rFonts w:eastAsia="Gulim" w:cs="Arial"/>
          <w:lang w:eastAsia="ko-KR"/>
        </w:rPr>
        <w:t xml:space="preserve"> </w:t>
      </w:r>
      <w:hyperlink r:id="rId157" w:history="1">
        <w:r w:rsidRPr="00E62BCC">
          <w:rPr>
            <w:rStyle w:val="Hyperlink"/>
            <w:rFonts w:eastAsia="Gulim" w:cs="Arial"/>
            <w:lang w:eastAsia="ko-KR"/>
          </w:rPr>
          <w:t>http://go.microsoft.com/fwlink/?LinkId=286955</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게시할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B88" w14:textId="77777777" w:rsidR="00DD1638" w:rsidRPr="00E62BCC" w:rsidRDefault="00DD1638" w:rsidP="00DD1638">
      <w:pPr>
        <w:pStyle w:val="PURBlueStrong"/>
        <w:rPr>
          <w:rFonts w:eastAsia="Gulim" w:cs="Arial"/>
          <w:lang w:eastAsia="ko-KR"/>
        </w:rPr>
      </w:pPr>
      <w:r w:rsidRPr="00E62BCC">
        <w:rPr>
          <w:rFonts w:eastAsia="Gulim" w:cs="Arial"/>
          <w:lang w:eastAsia="ko-KR"/>
        </w:rPr>
        <w:t>유틸리티</w:t>
      </w:r>
    </w:p>
    <w:p w14:paraId="68886B89" w14:textId="77777777" w:rsidR="00DD1638" w:rsidRPr="00E62BCC" w:rsidRDefault="00DD1638" w:rsidP="00DD1638">
      <w:pPr>
        <w:pStyle w:val="PURBody-Indented"/>
        <w:rPr>
          <w:rFonts w:eastAsia="Gulim" w:cs="Arial"/>
          <w:lang w:eastAsia="ko-KR"/>
        </w:rPr>
      </w:pPr>
      <w:r w:rsidRPr="00E62BCC">
        <w:rPr>
          <w:rFonts w:eastAsia="Gulim" w:cs="Arial"/>
          <w:lang w:eastAsia="ko-KR"/>
        </w:rPr>
        <w:t>유틸리티</w:t>
      </w:r>
      <w:r w:rsidRPr="00E62BCC">
        <w:rPr>
          <w:rFonts w:eastAsia="Gulim" w:cs="Arial"/>
          <w:lang w:eastAsia="ko-KR"/>
        </w:rPr>
        <w:t xml:space="preserve"> </w:t>
      </w:r>
      <w:r w:rsidRPr="00E62BCC">
        <w:rPr>
          <w:rFonts w:eastAsia="Gulim" w:cs="Arial"/>
          <w:lang w:eastAsia="ko-KR"/>
        </w:rPr>
        <w:t>목록은</w:t>
      </w:r>
      <w:r w:rsidRPr="00E62BCC">
        <w:rPr>
          <w:rFonts w:eastAsia="Gulim" w:cs="Arial"/>
          <w:lang w:eastAsia="ko-KR"/>
        </w:rPr>
        <w:t xml:space="preserve"> </w:t>
      </w:r>
      <w:hyperlink r:id="rId158" w:history="1">
        <w:r w:rsidRPr="00E62BCC">
          <w:rPr>
            <w:rStyle w:val="Hyperlink"/>
            <w:rFonts w:eastAsia="Gulim" w:cs="Arial"/>
            <w:lang w:eastAsia="ko-KR"/>
          </w:rPr>
          <w:t>http://go.microsoft.com/fwlink/?LinkId=286955</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목록에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요소가</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Edition</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다릅니다</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컴퓨터에</w:t>
      </w:r>
      <w:r w:rsidRPr="00E62BCC">
        <w:rPr>
          <w:rFonts w:eastAsia="Gulim" w:cs="Arial"/>
          <w:lang w:eastAsia="ko-KR"/>
        </w:rPr>
        <w:t xml:space="preserve"> </w:t>
      </w:r>
      <w:r w:rsidRPr="00E62BCC">
        <w:rPr>
          <w:rFonts w:eastAsia="Gulim" w:cs="Arial"/>
          <w:lang w:eastAsia="ko-KR"/>
        </w:rPr>
        <w:t>복사하고</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유틸리티는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개발한</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디버그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배포하기</w:t>
      </w:r>
      <w:r w:rsidRPr="00E62BCC">
        <w:rPr>
          <w:rFonts w:eastAsia="Gulim" w:cs="Arial"/>
          <w:lang w:eastAsia="ko-KR"/>
        </w:rPr>
        <w:t xml:space="preserve"> </w:t>
      </w:r>
      <w:r w:rsidRPr="00E62BCC">
        <w:rPr>
          <w:rFonts w:eastAsia="Gulim" w:cs="Arial"/>
          <w:lang w:eastAsia="ko-KR"/>
        </w:rPr>
        <w:t>위해서만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디버깅을</w:t>
      </w:r>
      <w:r w:rsidRPr="00E62BCC">
        <w:rPr>
          <w:rFonts w:eastAsia="Gulim" w:cs="Arial"/>
          <w:lang w:eastAsia="ko-KR"/>
        </w:rPr>
        <w:t xml:space="preserve"> </w:t>
      </w:r>
      <w:r w:rsidRPr="00E62BCC">
        <w:rPr>
          <w:rFonts w:eastAsia="Gulim" w:cs="Arial"/>
          <w:lang w:eastAsia="ko-KR"/>
        </w:rPr>
        <w:t>완료한</w:t>
      </w:r>
      <w:r w:rsidRPr="00E62BCC">
        <w:rPr>
          <w:rFonts w:eastAsia="Gulim" w:cs="Arial"/>
          <w:lang w:eastAsia="ko-KR"/>
        </w:rPr>
        <w:t xml:space="preserve"> </w:t>
      </w:r>
      <w:r w:rsidRPr="00E62BCC">
        <w:rPr>
          <w:rFonts w:eastAsia="Gulim" w:cs="Arial"/>
          <w:lang w:eastAsia="ko-KR"/>
        </w:rPr>
        <w:t>후에는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설치한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30</w:t>
      </w:r>
      <w:r w:rsidRPr="00E62BCC">
        <w:rPr>
          <w:rFonts w:eastAsia="Gulim" w:cs="Arial"/>
          <w:lang w:eastAsia="ko-KR"/>
        </w:rPr>
        <w:t>일이</w:t>
      </w:r>
      <w:r w:rsidRPr="00E62BCC">
        <w:rPr>
          <w:rFonts w:eastAsia="Gulim" w:cs="Arial"/>
          <w:lang w:eastAsia="ko-KR"/>
        </w:rPr>
        <w:t xml:space="preserve"> </w:t>
      </w:r>
      <w:r w:rsidRPr="00E62BCC">
        <w:rPr>
          <w:rFonts w:eastAsia="Gulim" w:cs="Arial"/>
          <w:lang w:eastAsia="ko-KR"/>
        </w:rPr>
        <w:t>경과하기</w:t>
      </w:r>
      <w:r w:rsidRPr="00E62BCC">
        <w:rPr>
          <w:rFonts w:eastAsia="Gulim" w:cs="Arial"/>
          <w:lang w:eastAsia="ko-KR"/>
        </w:rPr>
        <w:t xml:space="preserve"> </w:t>
      </w:r>
      <w:r w:rsidRPr="00E62BCC">
        <w:rPr>
          <w:rFonts w:eastAsia="Gulim" w:cs="Arial"/>
          <w:lang w:eastAsia="ko-KR"/>
        </w:rPr>
        <w:t>전에</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설치된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삭제해야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B8A" w14:textId="77777777" w:rsidR="00DD1638" w:rsidRPr="00E62BCC" w:rsidRDefault="00DD1638" w:rsidP="00DD1638">
      <w:pPr>
        <w:pStyle w:val="PURBlueStrong-Indented"/>
        <w:rPr>
          <w:rFonts w:eastAsia="Gulim" w:cs="Arial"/>
          <w:lang w:eastAsia="ko-KR"/>
        </w:rPr>
      </w:pP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w:t>
      </w:r>
    </w:p>
    <w:p w14:paraId="68886B8B" w14:textId="77777777" w:rsidR="00DD1638" w:rsidRPr="00E62BCC" w:rsidRDefault="00DD1638" w:rsidP="00DD1638">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특정한</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아니라</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ThirdPartyNotices.txt </w:t>
      </w:r>
      <w:r w:rsidRPr="00E62BCC">
        <w:rPr>
          <w:rFonts w:eastAsia="Gulim" w:cs="Arial"/>
          <w:lang w:eastAsia="ko-KR"/>
        </w:rPr>
        <w:t>파일이나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문서에서</w:t>
      </w:r>
      <w:r w:rsidRPr="00E62BCC">
        <w:rPr>
          <w:rFonts w:eastAsia="Gulim" w:cs="Arial"/>
          <w:lang w:eastAsia="ko-KR"/>
        </w:rPr>
        <w:t xml:space="preserve"> </w:t>
      </w:r>
      <w:r w:rsidRPr="00E62BCC">
        <w:rPr>
          <w:rFonts w:eastAsia="Gulim" w:cs="Arial"/>
          <w:lang w:eastAsia="ko-KR"/>
        </w:rPr>
        <w:t>확인할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B8C" w14:textId="77777777" w:rsidR="00DD1638" w:rsidRPr="00E62BCC" w:rsidRDefault="00DD1638" w:rsidP="00DD1638">
      <w:pPr>
        <w:pStyle w:val="PURBlueStrong-Indented"/>
        <w:rPr>
          <w:rFonts w:eastAsia="Gulim" w:cs="Arial"/>
          <w:lang w:eastAsia="ko-KR"/>
        </w:rPr>
      </w:pPr>
      <w:r w:rsidRPr="00E62BCC">
        <w:rPr>
          <w:rFonts w:eastAsia="Gulim" w:cs="Arial"/>
          <w:lang w:eastAsia="ko-KR"/>
        </w:rPr>
        <w:t>확장</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w:t>
      </w:r>
    </w:p>
    <w:p w14:paraId="68886B8D" w14:textId="77777777" w:rsidR="00DD1638" w:rsidRPr="00E62BCC" w:rsidRDefault="00DD1638" w:rsidP="00DD1638">
      <w:pPr>
        <w:pStyle w:val="PURBody-Indented"/>
        <w:rPr>
          <w:rFonts w:eastAsia="Gulim" w:cs="Arial"/>
          <w:lang w:eastAsia="ko-KR"/>
        </w:rPr>
      </w:pP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인터넷을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소스에서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얻을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있게</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기능</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기능</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rPr>
        <w:t xml:space="preserve">Extension Manager, New Project Dialog, Web Platform Installer, Microsoft NuGet-Based Package Manager </w:t>
      </w:r>
      <w:r w:rsidRPr="00E62BCC">
        <w:rPr>
          <w:rFonts w:eastAsia="Gulim" w:cs="Arial"/>
        </w:rPr>
        <w:t>및</w:t>
      </w:r>
      <w:r w:rsidRPr="00E62BCC">
        <w:rPr>
          <w:rFonts w:eastAsia="Gulim" w:cs="Arial"/>
        </w:rPr>
        <w:t xml:space="preserve"> Microsoft ASP.NET </w:t>
      </w:r>
      <w:r w:rsidRPr="00E62BCC">
        <w:rPr>
          <w:rFonts w:eastAsia="Gulim" w:cs="Arial"/>
        </w:rPr>
        <w:t>웹</w:t>
      </w:r>
      <w:r w:rsidRPr="00E62BCC">
        <w:rPr>
          <w:rFonts w:eastAsia="Gulim" w:cs="Arial"/>
        </w:rPr>
        <w:t xml:space="preserve"> </w:t>
      </w:r>
      <w:r w:rsidRPr="00E62BCC">
        <w:rPr>
          <w:rFonts w:eastAsia="Gulim" w:cs="Arial"/>
        </w:rPr>
        <w:t>페이지의</w:t>
      </w:r>
      <w:r w:rsidRPr="00E62BCC">
        <w:rPr>
          <w:rFonts w:eastAsia="Gulim" w:cs="Arial"/>
        </w:rPr>
        <w:t xml:space="preserve"> </w:t>
      </w:r>
      <w:r w:rsidRPr="00E62BCC">
        <w:rPr>
          <w:rFonts w:eastAsia="Gulim" w:cs="Arial"/>
        </w:rPr>
        <w:t>패키지</w:t>
      </w:r>
      <w:r w:rsidRPr="00E62BCC">
        <w:rPr>
          <w:rFonts w:eastAsia="Gulim" w:cs="Arial"/>
        </w:rPr>
        <w:t xml:space="preserve"> </w:t>
      </w:r>
      <w:r w:rsidRPr="00E62BCC">
        <w:rPr>
          <w:rFonts w:eastAsia="Gulim" w:cs="Arial"/>
        </w:rPr>
        <w:t>관리자</w:t>
      </w:r>
      <w:r w:rsidRPr="00E62BCC">
        <w:rPr>
          <w:rFonts w:eastAsia="Gulim" w:cs="Arial"/>
        </w:rPr>
        <w:t xml:space="preserve"> </w:t>
      </w:r>
      <w:r w:rsidRPr="00E62BCC">
        <w:rPr>
          <w:rFonts w:eastAsia="Gulim" w:cs="Arial"/>
        </w:rPr>
        <w:t>기능</w:t>
      </w:r>
      <w:r w:rsidRPr="00E62BCC">
        <w:rPr>
          <w:rFonts w:eastAsia="Gulim" w:cs="Arial"/>
        </w:rPr>
        <w:t xml:space="preserve">. </w:t>
      </w:r>
      <w:r w:rsidRPr="00E62BCC">
        <w:rPr>
          <w:rFonts w:eastAsia="Gulim" w:cs="Arial"/>
        </w:rPr>
        <w:t>해당</w:t>
      </w:r>
      <w:r w:rsidRPr="00E62BCC">
        <w:rPr>
          <w:rFonts w:eastAsia="Gulim" w:cs="Arial"/>
        </w:rPr>
        <w:t xml:space="preserve"> </w:t>
      </w:r>
      <w:r w:rsidRPr="00E62BCC">
        <w:rPr>
          <w:rFonts w:eastAsia="Gulim" w:cs="Arial"/>
        </w:rPr>
        <w:t>소프트웨어</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패키지는</w:t>
      </w:r>
      <w:r w:rsidRPr="00E62BCC">
        <w:rPr>
          <w:rFonts w:eastAsia="Gulim" w:cs="Arial"/>
        </w:rPr>
        <w:t xml:space="preserve"> </w:t>
      </w:r>
      <w:r w:rsidRPr="00E62BCC">
        <w:rPr>
          <w:rFonts w:eastAsia="Gulim" w:cs="Arial"/>
        </w:rPr>
        <w:t>제</w:t>
      </w:r>
      <w:r w:rsidRPr="00E62BCC">
        <w:rPr>
          <w:rFonts w:eastAsia="Gulim" w:cs="Arial"/>
        </w:rPr>
        <w:t>3</w:t>
      </w:r>
      <w:r w:rsidRPr="00E62BCC">
        <w:rPr>
          <w:rFonts w:eastAsia="Gulim" w:cs="Arial"/>
        </w:rPr>
        <w:t>자가</w:t>
      </w:r>
      <w:r w:rsidRPr="00E62BCC">
        <w:rPr>
          <w:rFonts w:eastAsia="Gulim" w:cs="Arial"/>
        </w:rPr>
        <w:t xml:space="preserve"> </w:t>
      </w:r>
      <w:r w:rsidRPr="00E62BCC">
        <w:rPr>
          <w:rFonts w:eastAsia="Gulim" w:cs="Arial"/>
        </w:rPr>
        <w:t>제공</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배포하거나</w:t>
      </w:r>
      <w:r w:rsidRPr="00E62BCC">
        <w:rPr>
          <w:rFonts w:eastAsia="Gulim" w:cs="Arial"/>
        </w:rPr>
        <w:t>, Microsoft</w:t>
      </w:r>
      <w:r w:rsidRPr="00E62BCC">
        <w:rPr>
          <w:rFonts w:eastAsia="Gulim" w:cs="Arial"/>
        </w:rPr>
        <w:t>가</w:t>
      </w:r>
      <w:r w:rsidRPr="00E62BCC">
        <w:rPr>
          <w:rFonts w:eastAsia="Gulim" w:cs="Arial"/>
        </w:rPr>
        <w:t xml:space="preserve"> </w:t>
      </w:r>
      <w:r w:rsidRPr="00E62BCC">
        <w:rPr>
          <w:rFonts w:eastAsia="Gulim" w:cs="Arial"/>
        </w:rPr>
        <w:t>제공</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배포하는</w:t>
      </w:r>
      <w:r w:rsidRPr="00E62BCC">
        <w:rPr>
          <w:rFonts w:eastAsia="Gulim" w:cs="Arial"/>
        </w:rPr>
        <w:t xml:space="preserve"> </w:t>
      </w:r>
      <w:r w:rsidRPr="00E62BCC">
        <w:rPr>
          <w:rFonts w:eastAsia="Gulim" w:cs="Arial"/>
        </w:rPr>
        <w:t>경우가</w:t>
      </w:r>
      <w:r w:rsidRPr="00E62BCC">
        <w:rPr>
          <w:rFonts w:eastAsia="Gulim" w:cs="Arial"/>
        </w:rPr>
        <w:t xml:space="preserve"> </w:t>
      </w:r>
      <w:r w:rsidRPr="00E62BCC">
        <w:rPr>
          <w:rFonts w:eastAsia="Gulim" w:cs="Arial"/>
        </w:rPr>
        <w:t>있지만</w:t>
      </w:r>
      <w:r w:rsidRPr="00E62BCC">
        <w:rPr>
          <w:rFonts w:eastAsia="Gulim" w:cs="Arial"/>
        </w:rPr>
        <w:t xml:space="preserve">, </w:t>
      </w:r>
      <w:r w:rsidRPr="00E62BCC">
        <w:rPr>
          <w:rFonts w:eastAsia="Gulim" w:cs="Arial"/>
        </w:rPr>
        <w:t>해당</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프로그램이나</w:t>
      </w:r>
      <w:r w:rsidRPr="00E62BCC">
        <w:rPr>
          <w:rFonts w:eastAsia="Gulim" w:cs="Arial"/>
        </w:rPr>
        <w:t xml:space="preserve"> </w:t>
      </w:r>
      <w:r w:rsidRPr="00E62BCC">
        <w:rPr>
          <w:rFonts w:eastAsia="Gulim" w:cs="Arial"/>
        </w:rPr>
        <w:t>패키지에는</w:t>
      </w:r>
      <w:r w:rsidRPr="00E62BCC">
        <w:rPr>
          <w:rFonts w:eastAsia="Gulim" w:cs="Arial"/>
        </w:rPr>
        <w:t xml:space="preserve"> </w:t>
      </w:r>
      <w:r w:rsidRPr="00E62BCC">
        <w:rPr>
          <w:rFonts w:eastAsia="Gulim" w:cs="Arial"/>
        </w:rPr>
        <w:t>자체</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 xml:space="preserve">. </w:t>
      </w: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배포하거나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대신</w:t>
      </w:r>
      <w:r w:rsidRPr="00E62BCC">
        <w:rPr>
          <w:rFonts w:eastAsia="Gulim" w:cs="Arial"/>
          <w:lang w:eastAsia="ko-KR"/>
        </w:rPr>
        <w:t xml:space="preserve"> </w:t>
      </w:r>
      <w:r w:rsidRPr="00E62BCC">
        <w:rPr>
          <w:rFonts w:eastAsia="Gulim" w:cs="Arial"/>
          <w:lang w:eastAsia="ko-KR"/>
        </w:rPr>
        <w:t>편의상</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제공업체로부터</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얻을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종속성에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자로부터</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확보하며</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패키지의</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찾아서</w:t>
      </w:r>
      <w:r w:rsidRPr="00E62BCC">
        <w:rPr>
          <w:rFonts w:eastAsia="Gulim" w:cs="Arial"/>
          <w:lang w:eastAsia="ko-KR"/>
        </w:rPr>
        <w:t xml:space="preserve"> </w:t>
      </w:r>
      <w:r w:rsidRPr="00E62BCC">
        <w:rPr>
          <w:rFonts w:eastAsia="Gulim" w:cs="Arial"/>
          <w:lang w:eastAsia="ko-KR"/>
        </w:rPr>
        <w:t>파악하고</w:t>
      </w:r>
      <w:r w:rsidRPr="00E62BCC">
        <w:rPr>
          <w:rFonts w:eastAsia="Gulim" w:cs="Arial"/>
          <w:lang w:eastAsia="ko-KR"/>
        </w:rPr>
        <w:t xml:space="preserve"> </w:t>
      </w:r>
      <w:r w:rsidRPr="00E62BCC">
        <w:rPr>
          <w:rFonts w:eastAsia="Gulim" w:cs="Arial"/>
          <w:lang w:eastAsia="ko-KR"/>
        </w:rPr>
        <w:t>준수해야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책임임을</w:t>
      </w:r>
      <w:r w:rsidRPr="00E62BCC">
        <w:rPr>
          <w:rFonts w:eastAsia="Gulim" w:cs="Arial"/>
          <w:lang w:eastAsia="ko-KR"/>
        </w:rPr>
        <w:t xml:space="preserve"> </w:t>
      </w:r>
      <w:r w:rsidRPr="00E62BCC">
        <w:rPr>
          <w:rFonts w:eastAsia="Gulim" w:cs="Arial"/>
          <w:lang w:eastAsia="ko-KR"/>
        </w:rPr>
        <w:t>인정하고</w:t>
      </w:r>
      <w:r w:rsidRPr="00E62BCC">
        <w:rPr>
          <w:rFonts w:eastAsia="Gulim" w:cs="Arial"/>
          <w:lang w:eastAsia="ko-KR"/>
        </w:rPr>
        <w:t xml:space="preserve"> </w:t>
      </w:r>
      <w:r w:rsidRPr="00E62BCC">
        <w:rPr>
          <w:rFonts w:eastAsia="Gulim" w:cs="Arial"/>
          <w:lang w:eastAsia="ko-KR"/>
        </w:rPr>
        <w:t>동의하게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w:t>
      </w:r>
      <w:r w:rsidRPr="00E62BCC">
        <w:rPr>
          <w:rFonts w:eastAsia="Gulim" w:cs="Arial"/>
          <w:lang w:eastAsia="ko-KR"/>
        </w:rPr>
        <w:t>피드</w:t>
      </w:r>
      <w:r w:rsidRPr="00E62BCC">
        <w:rPr>
          <w:rFonts w:eastAsia="Gulim" w:cs="Arial"/>
          <w:lang w:eastAsia="ko-KR"/>
        </w:rPr>
        <w:t>) URL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따라야</w:t>
      </w:r>
      <w:r w:rsidRPr="00E62BCC">
        <w:rPr>
          <w:rFonts w:eastAsia="Gulim" w:cs="Arial"/>
          <w:lang w:eastAsia="ko-KR"/>
        </w:rPr>
        <w:t xml:space="preserve"> </w:t>
      </w:r>
      <w:r w:rsidRPr="00E62BCC">
        <w:rPr>
          <w:rFonts w:eastAsia="Gulim" w:cs="Arial"/>
          <w:lang w:eastAsia="ko-KR"/>
        </w:rPr>
        <w:t>하거나</w:t>
      </w:r>
      <w:r w:rsidRPr="00E62BCC">
        <w:rPr>
          <w:rFonts w:eastAsia="Gulim" w:cs="Arial"/>
          <w:lang w:eastAsia="ko-KR"/>
        </w:rPr>
        <w:t xml:space="preserve"> </w:t>
      </w:r>
      <w:r w:rsidRPr="00E62BCC">
        <w:rPr>
          <w:rFonts w:eastAsia="Gulim" w:cs="Arial"/>
          <w:lang w:eastAsia="ko-KR"/>
        </w:rPr>
        <w:t>패키지에서</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검토하는</w:t>
      </w:r>
      <w:r w:rsidRPr="00E62BCC">
        <w:rPr>
          <w:rFonts w:eastAsia="Gulim" w:cs="Arial"/>
          <w:lang w:eastAsia="ko-KR"/>
        </w:rPr>
        <w:t xml:space="preserve"> </w:t>
      </w:r>
      <w:r w:rsidRPr="00E62BCC">
        <w:rPr>
          <w:rFonts w:eastAsia="Gulim" w:cs="Arial"/>
          <w:lang w:eastAsia="ko-KR"/>
        </w:rPr>
        <w:t>것도</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책임에</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피드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갤러리</w:t>
      </w:r>
      <w:r w:rsidRPr="00E62BCC">
        <w:rPr>
          <w:rFonts w:eastAsia="Gulim" w:cs="Arial"/>
          <w:lang w:eastAsia="ko-KR"/>
        </w:rPr>
        <w:t xml:space="preserve"> URL, </w:t>
      </w:r>
      <w:r w:rsidRPr="00E62BCC">
        <w:rPr>
          <w:rFonts w:eastAsia="Gulim" w:cs="Arial"/>
          <w:lang w:eastAsia="ko-KR"/>
        </w:rPr>
        <w:t>해당</w:t>
      </w:r>
      <w:r w:rsidRPr="00E62BCC">
        <w:rPr>
          <w:rFonts w:eastAsia="Gulim" w:cs="Arial"/>
          <w:lang w:eastAsia="ko-KR"/>
        </w:rPr>
        <w:t xml:space="preserve"> URL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피드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갤러리</w:t>
      </w:r>
      <w:r w:rsidRPr="00E62BCC">
        <w:rPr>
          <w:rFonts w:eastAsia="Gulim" w:cs="Arial"/>
          <w:lang w:eastAsia="ko-KR"/>
        </w:rPr>
        <w:t xml:space="preserve">, </w:t>
      </w:r>
      <w:r w:rsidRPr="00E62BCC">
        <w:rPr>
          <w:rFonts w:eastAsia="Gulim" w:cs="Arial"/>
          <w:lang w:eastAsia="ko-KR"/>
        </w:rPr>
        <w:t>여기에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피드나</w:t>
      </w:r>
      <w:r w:rsidRPr="00E62BCC">
        <w:rPr>
          <w:rFonts w:eastAsia="Gulim" w:cs="Arial"/>
          <w:lang w:eastAsia="ko-KR"/>
        </w:rPr>
        <w:t xml:space="preserve"> </w:t>
      </w:r>
      <w:r w:rsidRPr="00E62BCC">
        <w:rPr>
          <w:rFonts w:eastAsia="Gulim" w:cs="Arial"/>
          <w:lang w:eastAsia="ko-KR"/>
        </w:rPr>
        <w:t>갤러리를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참조한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패키지와</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아무런</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보증을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얻은</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허여하지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B8E" w14:textId="77777777" w:rsidR="003E01FF" w:rsidRPr="00E62BCC" w:rsidRDefault="003E01FF" w:rsidP="003E01FF">
      <w:pPr>
        <w:pStyle w:val="PURBlueStrong-Indented"/>
        <w:rPr>
          <w:rFonts w:eastAsia="Gulim" w:cs="Arial"/>
          <w:lang w:eastAsia="ko-KR"/>
        </w:rPr>
      </w:pP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소프트웨어</w:t>
      </w:r>
    </w:p>
    <w:p w14:paraId="68886B8F" w14:textId="77777777" w:rsidR="003E01FF" w:rsidRPr="00E62BCC" w:rsidRDefault="003E01FF" w:rsidP="003E01FF">
      <w:pPr>
        <w:pStyle w:val="PURBody-Indented"/>
        <w:rPr>
          <w:rFonts w:eastAsia="Gulim" w:cs="Arial"/>
          <w:lang w:eastAsia="ko-KR"/>
        </w:rPr>
      </w:pP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다양한</w:t>
      </w:r>
      <w:r w:rsidRPr="00E62BCC">
        <w:rPr>
          <w:rFonts w:eastAsia="Gulim" w:cs="Arial"/>
          <w:lang w:eastAsia="ko-KR"/>
        </w:rPr>
        <w:t xml:space="preserve"> </w:t>
      </w:r>
      <w:r w:rsidRPr="00E62BCC">
        <w:rPr>
          <w:rFonts w:eastAsia="Gulim" w:cs="Arial"/>
          <w:lang w:eastAsia="ko-KR"/>
        </w:rPr>
        <w:t>부분에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법적</w:t>
      </w:r>
      <w:r w:rsidRPr="00E62BCC">
        <w:rPr>
          <w:rFonts w:eastAsia="Gulim" w:cs="Arial"/>
          <w:lang w:eastAsia="ko-KR"/>
        </w:rPr>
        <w:t xml:space="preserve">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외에</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보증의</w:t>
      </w:r>
      <w:r w:rsidRPr="00E62BCC">
        <w:rPr>
          <w:rFonts w:eastAsia="Gulim" w:cs="Arial"/>
          <w:lang w:eastAsia="ko-KR"/>
        </w:rPr>
        <w:t xml:space="preserve"> </w:t>
      </w:r>
      <w:r w:rsidRPr="00E62BCC">
        <w:rPr>
          <w:rFonts w:eastAsia="Gulim" w:cs="Arial"/>
          <w:lang w:eastAsia="ko-KR"/>
        </w:rPr>
        <w:t>부인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손해의</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배제</w:t>
      </w:r>
      <w:r w:rsidRPr="00E62BCC">
        <w:rPr>
          <w:rFonts w:eastAsia="Gulim" w:cs="Arial"/>
          <w:lang w:eastAsia="ko-KR"/>
        </w:rPr>
        <w:t xml:space="preserve"> </w:t>
      </w:r>
      <w:r w:rsidRPr="00E62BCC">
        <w:rPr>
          <w:rFonts w:eastAsia="Gulim" w:cs="Arial"/>
          <w:lang w:eastAsia="ko-KR"/>
        </w:rPr>
        <w:t>조항도</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B90" w14:textId="77777777" w:rsidR="003E01FF" w:rsidRPr="00E62BCC" w:rsidRDefault="003E01FF" w:rsidP="003E01FF">
      <w:pPr>
        <w:pStyle w:val="PURBlueStrong-Indented"/>
        <w:rPr>
          <w:rFonts w:eastAsia="Gulim" w:cs="Arial"/>
          <w:lang w:eastAsia="ko-KR"/>
        </w:rPr>
      </w:pPr>
      <w:r w:rsidRPr="00E62BCC">
        <w:rPr>
          <w:rFonts w:eastAsia="Gulim" w:cs="Arial"/>
          <w:lang w:eastAsia="ko-KR"/>
        </w:rPr>
        <w:t>기술적</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w:t>
      </w:r>
    </w:p>
    <w:p w14:paraId="68886B91" w14:textId="77777777" w:rsidR="003E01FF" w:rsidRPr="00E62BCC" w:rsidRDefault="003E01FF" w:rsidP="003E01FF">
      <w:pPr>
        <w:pStyle w:val="PURBody-Indented"/>
        <w:rPr>
          <w:rFonts w:eastAsia="Gulim" w:cs="Arial"/>
          <w:lang w:eastAsia="ko-KR"/>
        </w:rPr>
      </w:pP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리버스</w:t>
      </w:r>
      <w:r w:rsidRPr="00E62BCC">
        <w:rPr>
          <w:rFonts w:eastAsia="Gulim" w:cs="Arial"/>
          <w:lang w:eastAsia="ko-KR"/>
        </w:rPr>
        <w:t xml:space="preserve"> </w:t>
      </w:r>
      <w:r w:rsidRPr="00E62BCC">
        <w:rPr>
          <w:rFonts w:eastAsia="Gulim" w:cs="Arial"/>
          <w:lang w:eastAsia="ko-KR"/>
        </w:rPr>
        <w:t>엔지니어링</w:t>
      </w:r>
      <w:r w:rsidRPr="00E62BCC">
        <w:rPr>
          <w:rFonts w:eastAsia="Gulim" w:cs="Arial"/>
          <w:lang w:eastAsia="ko-KR"/>
        </w:rPr>
        <w:t xml:space="preserve">, </w:t>
      </w:r>
      <w:r w:rsidRPr="00E62BCC">
        <w:rPr>
          <w:rFonts w:eastAsia="Gulim" w:cs="Arial"/>
          <w:lang w:eastAsia="ko-KR"/>
        </w:rPr>
        <w:t>디컴파일</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디스어셈블하거나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방법으로</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추출하려고</w:t>
      </w:r>
      <w:r w:rsidRPr="00E62BCC">
        <w:rPr>
          <w:rFonts w:eastAsia="Gulim" w:cs="Arial"/>
          <w:lang w:eastAsia="ko-KR"/>
        </w:rPr>
        <w:t xml:space="preserve"> </w:t>
      </w:r>
      <w:r w:rsidRPr="00E62BCC">
        <w:rPr>
          <w:rFonts w:eastAsia="Gulim" w:cs="Arial"/>
          <w:lang w:eastAsia="ko-KR"/>
        </w:rPr>
        <w:t>해서는</w:t>
      </w:r>
      <w:r w:rsidRPr="00E62BCC">
        <w:rPr>
          <w:rFonts w:eastAsia="Gulim" w:cs="Arial"/>
          <w:lang w:eastAsia="ko-KR"/>
        </w:rPr>
        <w:t xml:space="preserve"> </w:t>
      </w:r>
      <w:r w:rsidRPr="00E62BCC">
        <w:rPr>
          <w:rFonts w:eastAsia="Gulim" w:cs="Arial"/>
          <w:lang w:eastAsia="ko-KR"/>
        </w:rPr>
        <w:t>안</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(i)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사항에도</w:t>
      </w:r>
      <w:r w:rsidRPr="00E62BCC">
        <w:rPr>
          <w:rFonts w:eastAsia="Gulim" w:cs="Arial"/>
          <w:lang w:eastAsia="ko-KR"/>
        </w:rPr>
        <w:t xml:space="preserve"> </w:t>
      </w:r>
      <w:r w:rsidRPr="00E62BCC">
        <w:rPr>
          <w:rFonts w:eastAsia="Gulim" w:cs="Arial"/>
          <w:lang w:eastAsia="ko-KR"/>
        </w:rPr>
        <w:t>불구하고</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법률로</w:t>
      </w:r>
      <w:r w:rsidRPr="00E62BCC">
        <w:rPr>
          <w:rFonts w:eastAsia="Gulim" w:cs="Arial"/>
          <w:lang w:eastAsia="ko-KR"/>
        </w:rPr>
        <w:t xml:space="preserve"> </w:t>
      </w:r>
      <w:r w:rsidRPr="00E62BCC">
        <w:rPr>
          <w:rFonts w:eastAsia="Gulim" w:cs="Arial"/>
          <w:lang w:eastAsia="ko-KR"/>
        </w:rPr>
        <w:t>허용되거나</w:t>
      </w:r>
      <w:r w:rsidRPr="00E62BCC">
        <w:rPr>
          <w:rFonts w:eastAsia="Gulim" w:cs="Arial"/>
          <w:lang w:eastAsia="ko-KR"/>
        </w:rPr>
        <w:t xml:space="preserve"> (ii)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연결되어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GNU Lesser General Public License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라이브러리에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변경</w:t>
      </w:r>
      <w:r w:rsidRPr="00E62BCC">
        <w:rPr>
          <w:rFonts w:eastAsia="Gulim" w:cs="Arial"/>
          <w:lang w:eastAsia="ko-KR"/>
        </w:rPr>
        <w:t xml:space="preserve"> </w:t>
      </w:r>
      <w:r w:rsidRPr="00E62BCC">
        <w:rPr>
          <w:rFonts w:eastAsia="Gulim" w:cs="Arial"/>
          <w:lang w:eastAsia="ko-KR"/>
        </w:rPr>
        <w:t>내용을</w:t>
      </w:r>
      <w:r w:rsidRPr="00E62BCC">
        <w:rPr>
          <w:rFonts w:eastAsia="Gulim" w:cs="Arial"/>
          <w:lang w:eastAsia="ko-KR"/>
        </w:rPr>
        <w:t xml:space="preserve"> </w:t>
      </w:r>
      <w:r w:rsidRPr="00E62BCC">
        <w:rPr>
          <w:rFonts w:eastAsia="Gulim" w:cs="Arial"/>
          <w:lang w:eastAsia="ko-KR"/>
        </w:rPr>
        <w:t>디버그해야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경우는</w:t>
      </w:r>
      <w:r w:rsidRPr="00E62BCC">
        <w:rPr>
          <w:rFonts w:eastAsia="Gulim" w:cs="Arial"/>
          <w:lang w:eastAsia="ko-KR"/>
        </w:rPr>
        <w:t xml:space="preserve"> </w:t>
      </w:r>
      <w:r w:rsidRPr="00E62BCC">
        <w:rPr>
          <w:rFonts w:eastAsia="Gulim" w:cs="Arial"/>
          <w:lang w:eastAsia="ko-KR"/>
        </w:rPr>
        <w:t>예외입니다</w:t>
      </w:r>
      <w:r w:rsidRPr="00E62BCC">
        <w:rPr>
          <w:rFonts w:eastAsia="Gulim" w:cs="Arial"/>
          <w:lang w:eastAsia="ko-KR"/>
        </w:rPr>
        <w:t>.</w:t>
      </w:r>
    </w:p>
    <w:p w14:paraId="68886B92" w14:textId="77777777" w:rsidR="003E01FF" w:rsidRPr="00E62BCC" w:rsidRDefault="003E01FF" w:rsidP="003E01FF">
      <w:pPr>
        <w:pStyle w:val="PURBody-Indented"/>
        <w:rPr>
          <w:rFonts w:eastAsia="Gulim" w:cs="Arial"/>
          <w:lang w:eastAsia="ko-KR"/>
        </w:rPr>
      </w:pPr>
      <w:r w:rsidRPr="00E62BCC">
        <w:rPr>
          <w:rFonts w:eastAsia="Gulim" w:cs="Arial"/>
          <w:smallCaps/>
          <w:color w:val="00467F" w:themeColor="text2"/>
          <w:lang w:eastAsia="ko-KR"/>
        </w:rPr>
        <w:t>Microsoft SharePoint, Windows SDK(</w:t>
      </w:r>
      <w:r w:rsidRPr="00E62BCC">
        <w:rPr>
          <w:rFonts w:eastAsia="Gulim" w:cs="Arial"/>
          <w:smallCaps/>
          <w:color w:val="00467F" w:themeColor="text2"/>
          <w:lang w:eastAsia="ko-KR"/>
        </w:rPr>
        <w:t>소프트웨어</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개발</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키트</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및</w:t>
      </w:r>
      <w:r w:rsidRPr="00E62BCC">
        <w:rPr>
          <w:rFonts w:eastAsia="Gulim" w:cs="Arial"/>
          <w:smallCaps/>
          <w:color w:val="00467F" w:themeColor="text2"/>
          <w:lang w:eastAsia="ko-KR"/>
        </w:rPr>
        <w:t xml:space="preserve"> Microsoft Office </w:t>
      </w:r>
      <w:r w:rsidRPr="00E62BCC">
        <w:rPr>
          <w:rFonts w:eastAsia="Gulim" w:cs="Arial"/>
          <w:smallCaps/>
          <w:color w:val="00467F" w:themeColor="text2"/>
          <w:lang w:eastAsia="ko-KR"/>
        </w:rPr>
        <w:t>구성</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요소</w:t>
      </w:r>
      <w:r w:rsidRPr="00E62BCC">
        <w:rPr>
          <w:rFonts w:eastAsia="Gulim" w:cs="Arial"/>
          <w:lang w:eastAsia="ko-KR"/>
        </w:rPr>
        <w:t xml:space="preserve"> </w:t>
      </w:r>
    </w:p>
    <w:p w14:paraId="68886B93" w14:textId="77777777" w:rsidR="003E01FF" w:rsidRPr="00E62BCC" w:rsidRDefault="003E01FF" w:rsidP="003E01FF">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SharePoint </w:t>
      </w:r>
      <w:r w:rsidRPr="00E62BCC">
        <w:rPr>
          <w:rFonts w:eastAsia="Gulim" w:cs="Arial"/>
          <w:lang w:eastAsia="ko-KR"/>
        </w:rPr>
        <w:t>소프트웨어</w:t>
      </w:r>
      <w:r w:rsidRPr="00E62BCC">
        <w:rPr>
          <w:rFonts w:eastAsia="Gulim" w:cs="Arial"/>
          <w:lang w:eastAsia="ko-KR"/>
        </w:rPr>
        <w:t xml:space="preserve">(SharePoint Windows Identity Foundation Extensions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Microsoft Office </w:t>
      </w:r>
      <w:r w:rsidRPr="00E62BCC">
        <w:rPr>
          <w:rFonts w:eastAsia="Gulim" w:cs="Arial"/>
          <w:lang w:eastAsia="ko-KR"/>
        </w:rPr>
        <w:t>소프트웨어</w:t>
      </w:r>
      <w:r w:rsidRPr="00E62BCC">
        <w:rPr>
          <w:rFonts w:eastAsia="Gulim" w:cs="Arial"/>
          <w:lang w:eastAsia="ko-KR"/>
        </w:rPr>
        <w:t xml:space="preserve">(Office </w:t>
      </w:r>
      <w:r w:rsidRPr="00E62BCC">
        <w:rPr>
          <w:rFonts w:eastAsia="Gulim" w:cs="Arial"/>
          <w:lang w:eastAsia="ko-KR"/>
        </w:rPr>
        <w:t>주</w:t>
      </w:r>
      <w:r w:rsidRPr="00E62BCC">
        <w:rPr>
          <w:rFonts w:eastAsia="Gulim" w:cs="Arial"/>
          <w:lang w:eastAsia="ko-KR"/>
        </w:rPr>
        <w:t xml:space="preserve"> interop </w:t>
      </w:r>
      <w:r w:rsidRPr="00E62BCC">
        <w:rPr>
          <w:rFonts w:eastAsia="Gulim" w:cs="Arial"/>
          <w:lang w:eastAsia="ko-KR"/>
        </w:rPr>
        <w:t>어셈블리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 </w:t>
      </w:r>
      <w:r w:rsidRPr="00E62BCC">
        <w:rPr>
          <w:rFonts w:eastAsia="Gulim" w:cs="Arial"/>
          <w:lang w:eastAsia="ko-KR"/>
        </w:rPr>
        <w:t>포함</w:t>
      </w:r>
      <w:r w:rsidRPr="00E62BCC">
        <w:rPr>
          <w:rFonts w:eastAsia="Gulim" w:cs="Arial"/>
          <w:lang w:eastAsia="ko-KR"/>
        </w:rPr>
        <w:t>)</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제공되며</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디렉터리의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동의하지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B94" w14:textId="77777777" w:rsidR="003E01FF" w:rsidRPr="00E62BCC" w:rsidRDefault="003E01FF" w:rsidP="003E01FF">
      <w:pPr>
        <w:pStyle w:val="PURBlueStrong-Indented"/>
        <w:rPr>
          <w:rFonts w:eastAsia="Gulim" w:cs="Arial"/>
          <w:lang w:eastAsia="ko-KR"/>
        </w:rPr>
      </w:pPr>
      <w:r w:rsidRPr="00E62BCC">
        <w:rPr>
          <w:rFonts w:eastAsia="Gulim" w:cs="Arial"/>
          <w:lang w:eastAsia="ko-KR"/>
        </w:rPr>
        <w:lastRenderedPageBreak/>
        <w:t>Microsoft Advertising SDK</w:t>
      </w:r>
    </w:p>
    <w:p w14:paraId="68886B95" w14:textId="77777777" w:rsidR="003E01FF" w:rsidRPr="00E62BCC" w:rsidRDefault="003E01FF" w:rsidP="00377F92">
      <w:pPr>
        <w:pStyle w:val="PURBullet-Indented"/>
        <w:numPr>
          <w:ilvl w:val="0"/>
          <w:numId w:val="0"/>
        </w:numPr>
        <w:spacing w:line="240" w:lineRule="auto"/>
        <w:ind w:left="288"/>
        <w:rPr>
          <w:rFonts w:eastAsia="Gulim" w:cs="Arial"/>
          <w:lang w:eastAsia="ko-KR"/>
        </w:rPr>
      </w:pPr>
      <w:r w:rsidRPr="00E62BCC">
        <w:rPr>
          <w:rFonts w:eastAsia="Gulim" w:cs="Arial"/>
          <w:lang w:eastAsia="ko-KR"/>
        </w:rPr>
        <w:t>Microsoft Advertising SDK for Windows Phone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정확한</w:t>
      </w:r>
      <w:r w:rsidRPr="00E62BCC">
        <w:rPr>
          <w:rFonts w:eastAsia="Gulim" w:cs="Arial"/>
          <w:lang w:eastAsia="ko-KR"/>
        </w:rPr>
        <w:t xml:space="preserve"> </w:t>
      </w:r>
      <w:r w:rsidRPr="00E62BCC">
        <w:rPr>
          <w:rFonts w:eastAsia="Gulim" w:cs="Arial"/>
          <w:lang w:eastAsia="ko-KR"/>
        </w:rPr>
        <w:t>위치</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식별자</w:t>
      </w:r>
      <w:r w:rsidRPr="00E62BCC">
        <w:rPr>
          <w:rFonts w:eastAsia="Gulim" w:cs="Arial"/>
          <w:lang w:eastAsia="ko-KR"/>
        </w:rPr>
        <w:t xml:space="preserve">, </w:t>
      </w:r>
      <w:r w:rsidRPr="00E62BCC">
        <w:rPr>
          <w:rFonts w:eastAsia="Gulim" w:cs="Arial"/>
          <w:lang w:eastAsia="ko-KR"/>
        </w:rPr>
        <w:t>프로필</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동작에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추적되는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등</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전달하는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귀사의</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(a)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정보가</w:t>
      </w:r>
      <w:r w:rsidRPr="00E62BCC">
        <w:rPr>
          <w:rFonts w:eastAsia="Gulim" w:cs="Arial"/>
          <w:lang w:eastAsia="ko-KR"/>
        </w:rPr>
        <w:t xml:space="preserve"> </w:t>
      </w:r>
      <w:r w:rsidRPr="00E62BCC">
        <w:rPr>
          <w:rFonts w:eastAsia="Gulim" w:cs="Arial"/>
          <w:lang w:eastAsia="ko-KR"/>
        </w:rPr>
        <w:t>수집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사용되고</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광고</w:t>
      </w:r>
      <w:r w:rsidRPr="00E62BCC">
        <w:rPr>
          <w:rFonts w:eastAsia="Gulim" w:cs="Arial"/>
          <w:lang w:eastAsia="ko-KR"/>
        </w:rPr>
        <w:t xml:space="preserve"> </w:t>
      </w:r>
      <w:r w:rsidRPr="00E62BCC">
        <w:rPr>
          <w:rFonts w:eastAsia="Gulim" w:cs="Arial"/>
          <w:lang w:eastAsia="ko-KR"/>
        </w:rPr>
        <w:t>활동을</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정보가</w:t>
      </w:r>
      <w:r w:rsidRPr="00E62BCC">
        <w:rPr>
          <w:rFonts w:eastAsia="Gulim" w:cs="Arial"/>
          <w:lang w:eastAsia="ko-KR"/>
        </w:rPr>
        <w:t xml:space="preserve"> </w:t>
      </w:r>
      <w:r w:rsidRPr="00E62BCC">
        <w:rPr>
          <w:rFonts w:eastAsia="Gulim" w:cs="Arial"/>
          <w:lang w:eastAsia="ko-KR"/>
        </w:rPr>
        <w:t>제공된다는</w:t>
      </w:r>
      <w:r w:rsidRPr="00E62BCC">
        <w:rPr>
          <w:rFonts w:eastAsia="Gulim" w:cs="Arial"/>
          <w:lang w:eastAsia="ko-KR"/>
        </w:rPr>
        <w:t xml:space="preserve"> </w:t>
      </w:r>
      <w:r w:rsidRPr="00E62BCC">
        <w:rPr>
          <w:rFonts w:eastAsia="Gulim" w:cs="Arial"/>
          <w:lang w:eastAsia="ko-KR"/>
        </w:rPr>
        <w:t>사실을</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사용자에게</w:t>
      </w:r>
      <w:r w:rsidRPr="00E62BCC">
        <w:rPr>
          <w:rFonts w:eastAsia="Gulim" w:cs="Arial"/>
          <w:lang w:eastAsia="ko-KR"/>
        </w:rPr>
        <w:t xml:space="preserve"> </w:t>
      </w:r>
      <w:r w:rsidRPr="00E62BCC">
        <w:rPr>
          <w:rFonts w:eastAsia="Gulim" w:cs="Arial"/>
          <w:lang w:eastAsia="ko-KR"/>
        </w:rPr>
        <w:t>통지하고</w:t>
      </w:r>
      <w:r w:rsidRPr="00E62BCC">
        <w:rPr>
          <w:rFonts w:eastAsia="Gulim" w:cs="Arial"/>
          <w:lang w:eastAsia="ko-KR"/>
        </w:rPr>
        <w:t xml:space="preserve"> (b)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다운로드할</w:t>
      </w:r>
      <w:r w:rsidRPr="00E62BCC">
        <w:rPr>
          <w:rFonts w:eastAsia="Gulim" w:cs="Arial"/>
          <w:lang w:eastAsia="ko-KR"/>
        </w:rPr>
        <w:t xml:space="preserve"> </w:t>
      </w:r>
      <w:r w:rsidRPr="00E62BCC">
        <w:rPr>
          <w:rFonts w:eastAsia="Gulim" w:cs="Arial"/>
          <w:lang w:eastAsia="ko-KR"/>
        </w:rPr>
        <w:t>때</w:t>
      </w:r>
      <w:r w:rsidRPr="00E62BCC">
        <w:rPr>
          <w:rFonts w:eastAsia="Gulim" w:cs="Arial"/>
          <w:lang w:eastAsia="ko-KR"/>
        </w:rPr>
        <w:t xml:space="preserve"> </w:t>
      </w:r>
      <w:r w:rsidRPr="00E62BCC">
        <w:rPr>
          <w:rFonts w:eastAsia="Gulim" w:cs="Arial"/>
          <w:lang w:eastAsia="ko-KR"/>
        </w:rPr>
        <w:t>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긍정적인</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동의를</w:t>
      </w:r>
      <w:r w:rsidRPr="00E62BCC">
        <w:rPr>
          <w:rFonts w:eastAsia="Gulim" w:cs="Arial"/>
          <w:lang w:eastAsia="ko-KR"/>
        </w:rPr>
        <w:t xml:space="preserve"> </w:t>
      </w:r>
      <w:r w:rsidRPr="00E62BCC">
        <w:rPr>
          <w:rFonts w:eastAsia="Gulim" w:cs="Arial"/>
          <w:lang w:eastAsia="ko-KR"/>
        </w:rPr>
        <w:t>명시적으로</w:t>
      </w:r>
      <w:r w:rsidRPr="00E62BCC">
        <w:rPr>
          <w:rFonts w:eastAsia="Gulim" w:cs="Arial"/>
          <w:lang w:eastAsia="ko-KR"/>
        </w:rPr>
        <w:t xml:space="preserve"> </w:t>
      </w:r>
      <w:r w:rsidRPr="00E62BCC">
        <w:rPr>
          <w:rFonts w:eastAsia="Gulim" w:cs="Arial"/>
          <w:lang w:eastAsia="ko-KR"/>
        </w:rPr>
        <w:t>얻어야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동의함</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단추를</w:t>
      </w:r>
      <w:r w:rsidRPr="00E62BCC">
        <w:rPr>
          <w:rFonts w:eastAsia="Gulim" w:cs="Arial"/>
          <w:lang w:eastAsia="ko-KR"/>
        </w:rPr>
        <w:t xml:space="preserve"> </w:t>
      </w:r>
      <w:r w:rsidRPr="00E62BCC">
        <w:rPr>
          <w:rFonts w:eastAsia="Gulim" w:cs="Arial"/>
          <w:lang w:eastAsia="ko-KR"/>
        </w:rPr>
        <w:t>클릭하거나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설치</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단추를</w:t>
      </w:r>
      <w:r w:rsidRPr="00E62BCC">
        <w:rPr>
          <w:rFonts w:eastAsia="Gulim" w:cs="Arial"/>
          <w:lang w:eastAsia="ko-KR"/>
        </w:rPr>
        <w:t xml:space="preserve"> </w:t>
      </w:r>
      <w:r w:rsidRPr="00E62BCC">
        <w:rPr>
          <w:rFonts w:eastAsia="Gulim" w:cs="Arial"/>
          <w:lang w:eastAsia="ko-KR"/>
        </w:rPr>
        <w:t>클릭하여</w:t>
      </w:r>
      <w:r w:rsidRPr="00E62BCC">
        <w:rPr>
          <w:rFonts w:eastAsia="Gulim" w:cs="Arial"/>
          <w:lang w:eastAsia="ko-KR"/>
        </w:rPr>
        <w:t xml:space="preserve"> </w:t>
      </w:r>
      <w:r w:rsidRPr="00E62BCC">
        <w:rPr>
          <w:rFonts w:eastAsia="Gulim" w:cs="Arial"/>
          <w:lang w:eastAsia="ko-KR"/>
        </w:rPr>
        <w:t>설치를</w:t>
      </w:r>
      <w:r w:rsidRPr="00E62BCC">
        <w:rPr>
          <w:rFonts w:eastAsia="Gulim" w:cs="Arial"/>
          <w:lang w:eastAsia="ko-KR"/>
        </w:rPr>
        <w:t xml:space="preserve"> </w:t>
      </w:r>
      <w:r w:rsidRPr="00E62BCC">
        <w:rPr>
          <w:rFonts w:eastAsia="Gulim" w:cs="Arial"/>
          <w:lang w:eastAsia="ko-KR"/>
        </w:rPr>
        <w:t>계속해야</w:t>
      </w:r>
      <w:r w:rsidRPr="00E62BCC">
        <w:rPr>
          <w:rFonts w:eastAsia="Gulim" w:cs="Arial"/>
          <w:lang w:eastAsia="ko-KR"/>
        </w:rPr>
        <w:t xml:space="preserve"> </w:t>
      </w:r>
      <w:r w:rsidRPr="00E62BCC">
        <w:rPr>
          <w:rFonts w:eastAsia="Gulim" w:cs="Arial"/>
          <w:lang w:eastAsia="ko-KR"/>
        </w:rPr>
        <w:t>함</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w:t>
      </w:r>
      <w:r w:rsidRPr="00E62BCC">
        <w:rPr>
          <w:rFonts w:eastAsia="Gulim" w:cs="Arial"/>
          <w:lang w:eastAsia="ko-KR"/>
        </w:rPr>
        <w:t>귀사는</w:t>
      </w:r>
      <w:r w:rsidRPr="00E62BCC">
        <w:rPr>
          <w:rFonts w:eastAsia="Gulim" w:cs="Arial"/>
          <w:lang w:eastAsia="ko-KR"/>
        </w:rPr>
        <w:t xml:space="preserve"> (a) Windows Phone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인증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따르고</w:t>
      </w:r>
      <w:r w:rsidRPr="00E62BCC">
        <w:rPr>
          <w:rFonts w:eastAsia="Gulim" w:cs="Arial"/>
          <w:lang w:eastAsia="ko-KR"/>
        </w:rPr>
        <w:t>, (b)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개인정보취급방침과</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수집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관한</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정책을</w:t>
      </w:r>
      <w:r w:rsidRPr="00E62BCC">
        <w:rPr>
          <w:rFonts w:eastAsia="Gulim" w:cs="Arial"/>
          <w:lang w:eastAsia="ko-KR"/>
        </w:rPr>
        <w:t xml:space="preserve"> </w:t>
      </w:r>
      <w:r w:rsidRPr="00E62BCC">
        <w:rPr>
          <w:rFonts w:eastAsia="Gulim" w:cs="Arial"/>
          <w:lang w:eastAsia="ko-KR"/>
        </w:rPr>
        <w:t>따르고</w:t>
      </w:r>
      <w:r w:rsidRPr="00E62BCC">
        <w:rPr>
          <w:rFonts w:eastAsia="Gulim" w:cs="Arial"/>
          <w:lang w:eastAsia="ko-KR"/>
        </w:rPr>
        <w:t>, (c)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생성되거나</w:t>
      </w:r>
      <w:r w:rsidRPr="00E62BCC">
        <w:rPr>
          <w:rFonts w:eastAsia="Gulim" w:cs="Arial"/>
          <w:lang w:eastAsia="ko-KR"/>
        </w:rPr>
        <w:t xml:space="preserve"> </w:t>
      </w:r>
      <w:r w:rsidRPr="00E62BCC">
        <w:rPr>
          <w:rFonts w:eastAsia="Gulim" w:cs="Arial"/>
          <w:lang w:eastAsia="ko-KR"/>
        </w:rPr>
        <w:t>귀사에</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식별자를</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사용의</w:t>
      </w:r>
      <w:r w:rsidRPr="00E62BCC">
        <w:rPr>
          <w:rFonts w:eastAsia="Gulim" w:cs="Arial"/>
          <w:lang w:eastAsia="ko-KR"/>
        </w:rPr>
        <w:t xml:space="preserve"> </w:t>
      </w:r>
      <w:r w:rsidRPr="00E62BCC">
        <w:rPr>
          <w:rFonts w:eastAsia="Gulim" w:cs="Arial"/>
          <w:lang w:eastAsia="ko-KR"/>
        </w:rPr>
        <w:t>일환으로</w:t>
      </w:r>
      <w:r w:rsidRPr="00E62BCC">
        <w:rPr>
          <w:rFonts w:eastAsia="Gulim" w:cs="Arial"/>
          <w:lang w:eastAsia="ko-KR"/>
        </w:rPr>
        <w:t xml:space="preserve"> Microsoft </w:t>
      </w:r>
      <w:r w:rsidRPr="00E62BCC">
        <w:rPr>
          <w:rFonts w:eastAsia="Gulim" w:cs="Arial"/>
          <w:lang w:eastAsia="ko-KR"/>
        </w:rPr>
        <w:t>광고</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전달하기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이외의</w:t>
      </w:r>
      <w:r w:rsidRPr="00E62BCC">
        <w:rPr>
          <w:rFonts w:eastAsia="Gulim" w:cs="Arial"/>
          <w:lang w:eastAsia="ko-KR"/>
        </w:rPr>
        <w:t xml:space="preserve"> </w:t>
      </w:r>
      <w:r w:rsidRPr="00E62BCC">
        <w:rPr>
          <w:rFonts w:eastAsia="Gulim" w:cs="Arial"/>
          <w:lang w:eastAsia="ko-KR"/>
        </w:rPr>
        <w:t>용도로</w:t>
      </w:r>
      <w:r w:rsidRPr="00E62BCC">
        <w:rPr>
          <w:rFonts w:eastAsia="Gulim" w:cs="Arial"/>
          <w:lang w:eastAsia="ko-KR"/>
        </w:rPr>
        <w:t xml:space="preserve"> </w:t>
      </w:r>
      <w:r w:rsidRPr="00E62BCC">
        <w:rPr>
          <w:rFonts w:eastAsia="Gulim" w:cs="Arial"/>
          <w:lang w:eastAsia="ko-KR"/>
        </w:rPr>
        <w:t>수집하거나</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않고</w:t>
      </w:r>
      <w:r w:rsidRPr="00E62BCC">
        <w:rPr>
          <w:rFonts w:eastAsia="Gulim" w:cs="Arial"/>
          <w:lang w:eastAsia="ko-KR"/>
        </w:rPr>
        <w:t xml:space="preserve">, (d) </w:t>
      </w:r>
      <w:r w:rsidRPr="00E62BCC">
        <w:rPr>
          <w:rFonts w:eastAsia="Gulim" w:cs="Arial"/>
          <w:lang w:eastAsia="ko-KR"/>
        </w:rPr>
        <w:t>귀사의</w:t>
      </w:r>
      <w:r w:rsidRPr="00E62BCC">
        <w:rPr>
          <w:rFonts w:eastAsia="Gulim" w:cs="Arial"/>
          <w:lang w:eastAsia="ko-KR"/>
        </w:rPr>
        <w:t xml:space="preserve"> </w:t>
      </w:r>
      <w:r w:rsidRPr="00E62BCC">
        <w:rPr>
          <w:rFonts w:eastAsia="Gulim" w:cs="Arial"/>
          <w:lang w:eastAsia="ko-KR"/>
        </w:rPr>
        <w:t>개인정보취급방침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이익을</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광고를</w:t>
      </w:r>
      <w:r w:rsidRPr="00E62BCC">
        <w:rPr>
          <w:rFonts w:eastAsia="Gulim" w:cs="Arial"/>
          <w:lang w:eastAsia="ko-KR"/>
        </w:rPr>
        <w:t xml:space="preserve"> </w:t>
      </w:r>
      <w:r w:rsidRPr="00E62BCC">
        <w:rPr>
          <w:rFonts w:eastAsia="Gulim" w:cs="Arial"/>
          <w:lang w:eastAsia="ko-KR"/>
        </w:rPr>
        <w:t>옵트아웃할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링크</w:t>
      </w:r>
      <w:r w:rsidRPr="00E62BCC">
        <w:rPr>
          <w:rFonts w:eastAsia="Gulim" w:cs="Arial"/>
          <w:lang w:eastAsia="ko-KR"/>
        </w:rPr>
        <w:t>(</w:t>
      </w:r>
      <w:hyperlink r:id="rId159" w:history="1">
        <w:r w:rsidRPr="00E62BCC">
          <w:rPr>
            <w:rStyle w:val="Hyperlink"/>
            <w:rFonts w:eastAsia="Gulim" w:cs="Arial"/>
            <w:lang w:eastAsia="ko-KR"/>
          </w:rPr>
          <w:t>https://choice.live.com/AdvertisementChoice/</w:t>
        </w:r>
      </w:hyperlink>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것에</w:t>
      </w:r>
      <w:r w:rsidRPr="00E62BCC">
        <w:rPr>
          <w:rFonts w:eastAsia="Gulim" w:cs="Arial"/>
          <w:lang w:eastAsia="ko-KR"/>
        </w:rPr>
        <w:t xml:space="preserve"> </w:t>
      </w:r>
      <w:r w:rsidRPr="00E62BCC">
        <w:rPr>
          <w:rFonts w:eastAsia="Gulim" w:cs="Arial"/>
          <w:lang w:eastAsia="ko-KR"/>
        </w:rPr>
        <w:t>동의합니다</w:t>
      </w:r>
      <w:r w:rsidRPr="00E62BCC">
        <w:rPr>
          <w:rFonts w:eastAsia="Gulim" w:cs="Arial"/>
          <w:lang w:eastAsia="ko-KR"/>
        </w:rPr>
        <w:t>.</w:t>
      </w:r>
    </w:p>
    <w:p w14:paraId="68886B96"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Microsoft SQL Server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w:t>
      </w:r>
    </w:p>
    <w:p w14:paraId="68886B97" w14:textId="77777777" w:rsidR="00DD1638" w:rsidRPr="00E62BCC" w:rsidRDefault="00DD1638" w:rsidP="00DD1638">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SQL Server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경우에만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동의하지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p>
    <w:p w14:paraId="68886B98"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Windows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B99" w14:textId="77777777" w:rsidR="00DD1638" w:rsidRPr="00E62BCC" w:rsidRDefault="00DD1638" w:rsidP="00DD1638">
      <w:pPr>
        <w:pStyle w:val="PURBody-Indented"/>
        <w:rPr>
          <w:rFonts w:eastAsia="Gulim" w:cs="Arial"/>
        </w:rPr>
      </w:pPr>
      <w:r w:rsidRPr="00E62BCC">
        <w:rPr>
          <w:rFonts w:eastAsia="Gulim" w:cs="Arial"/>
        </w:rPr>
        <w:t>소프트웨어에는</w:t>
      </w:r>
      <w:r w:rsidRPr="00E62BCC">
        <w:rPr>
          <w:rFonts w:eastAsia="Gulim" w:cs="Arial"/>
        </w:rPr>
        <w:t xml:space="preserve"> Microsoft .NET Framework, Microsoft Data Access Components</w:t>
      </w:r>
      <w:r w:rsidRPr="00E62BCC">
        <w:rPr>
          <w:rFonts w:eastAsia="Gulim" w:cs="Arial"/>
        </w:rPr>
        <w:t>와</w:t>
      </w:r>
      <w:r w:rsidRPr="00E62BCC">
        <w:rPr>
          <w:rFonts w:eastAsia="Gulim" w:cs="Arial"/>
        </w:rPr>
        <w:t xml:space="preserve">, Microsoft Build </w:t>
      </w:r>
      <w:r w:rsidRPr="00E62BCC">
        <w:rPr>
          <w:rFonts w:eastAsia="Gulim" w:cs="Arial"/>
        </w:rPr>
        <w:t>기술과</w:t>
      </w:r>
      <w:r w:rsidRPr="00E62BCC">
        <w:rPr>
          <w:rFonts w:eastAsia="Gulim" w:cs="Arial"/>
        </w:rPr>
        <w:t xml:space="preserve"> </w:t>
      </w:r>
      <w:r w:rsidRPr="00E62BCC">
        <w:rPr>
          <w:rFonts w:eastAsia="Gulim" w:cs="Arial"/>
        </w:rPr>
        <w:t>관련된</w:t>
      </w:r>
      <w:r w:rsidRPr="00E62BCC">
        <w:rPr>
          <w:rFonts w:eastAsia="Gulim" w:cs="Arial"/>
        </w:rPr>
        <w:t xml:space="preserve"> </w:t>
      </w:r>
      <w:r w:rsidRPr="00E62BCC">
        <w:rPr>
          <w:rFonts w:eastAsia="Gulim" w:cs="Arial"/>
        </w:rPr>
        <w:t>특정</w:t>
      </w:r>
      <w:r w:rsidRPr="00E62BCC">
        <w:rPr>
          <w:rFonts w:eastAsia="Gulim" w:cs="Arial"/>
        </w:rPr>
        <w:t xml:space="preserve"> .dll</w:t>
      </w:r>
      <w:r w:rsidRPr="00E62BCC">
        <w:rPr>
          <w:rFonts w:eastAsia="Gulim" w:cs="Arial"/>
        </w:rPr>
        <w:t>이</w:t>
      </w:r>
      <w:r w:rsidRPr="00E62BCC">
        <w:rPr>
          <w:rFonts w:eastAsia="Gulim" w:cs="Arial"/>
        </w:rPr>
        <w:t xml:space="preserve"> </w:t>
      </w:r>
      <w:r w:rsidRPr="00E62BCC">
        <w:rPr>
          <w:rFonts w:eastAsia="Gulim" w:cs="Arial"/>
        </w:rPr>
        <w:t>포함될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 xml:space="preserve">. Microsoft Internet Information Services(IIS) Express </w:t>
      </w:r>
      <w:r w:rsidRPr="00E62BCC">
        <w:rPr>
          <w:rFonts w:eastAsia="Gulim" w:cs="Arial"/>
        </w:rPr>
        <w:t>및</w:t>
      </w:r>
      <w:r w:rsidRPr="00E62BCC">
        <w:rPr>
          <w:rFonts w:eastAsia="Gulim" w:cs="Arial"/>
        </w:rPr>
        <w:t xml:space="preserve"> JavaScript</w:t>
      </w:r>
      <w:r w:rsidRPr="00E62BCC">
        <w:rPr>
          <w:rFonts w:eastAsia="Gulim" w:cs="Arial"/>
        </w:rPr>
        <w:t>용</w:t>
      </w:r>
      <w:r w:rsidRPr="00E62BCC">
        <w:rPr>
          <w:rFonts w:eastAsia="Gulim" w:cs="Arial"/>
        </w:rPr>
        <w:t xml:space="preserve"> Windows </w:t>
      </w:r>
      <w:r w:rsidRPr="00E62BCC">
        <w:rPr>
          <w:rFonts w:eastAsia="Gulim" w:cs="Arial"/>
        </w:rPr>
        <w:t>라이브러리</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r w:rsidRPr="00E62BCC">
        <w:rPr>
          <w:rFonts w:eastAsia="Gulim" w:cs="Arial"/>
        </w:rPr>
        <w:t xml:space="preserve">. </w:t>
      </w:r>
      <w:r w:rsidRPr="00E62BCC">
        <w:rPr>
          <w:rFonts w:eastAsia="Gulim" w:cs="Arial"/>
        </w:rPr>
        <w:t>이러한</w:t>
      </w:r>
      <w:r w:rsidRPr="00E62BCC">
        <w:rPr>
          <w:rFonts w:eastAsia="Gulim" w:cs="Arial"/>
        </w:rPr>
        <w:t xml:space="preserve"> </w:t>
      </w:r>
      <w:r w:rsidRPr="00E62BCC">
        <w:rPr>
          <w:rFonts w:eastAsia="Gulim" w:cs="Arial"/>
        </w:rPr>
        <w:t>항목은</w:t>
      </w:r>
      <w:r w:rsidRPr="00E62BCC">
        <w:rPr>
          <w:rFonts w:eastAsia="Gulim" w:cs="Arial"/>
        </w:rPr>
        <w:t xml:space="preserve"> Windows </w:t>
      </w:r>
      <w:r w:rsidRPr="00E62BCC">
        <w:rPr>
          <w:rFonts w:eastAsia="Gulim" w:cs="Arial"/>
        </w:rPr>
        <w:t>소프트웨어의</w:t>
      </w:r>
      <w:r w:rsidRPr="00E62BCC">
        <w:rPr>
          <w:rFonts w:eastAsia="Gulim" w:cs="Arial"/>
        </w:rPr>
        <w:t xml:space="preserve"> </w:t>
      </w:r>
      <w:r w:rsidRPr="00E62BCC">
        <w:rPr>
          <w:rFonts w:eastAsia="Gulim" w:cs="Arial"/>
        </w:rPr>
        <w:t>일부이며</w:t>
      </w:r>
      <w:r w:rsidRPr="00E62BCC">
        <w:rPr>
          <w:rFonts w:eastAsia="Gulim" w:cs="Arial"/>
        </w:rPr>
        <w:t xml:space="preserve"> </w:t>
      </w:r>
      <w:r w:rsidRPr="00E62BCC">
        <w:rPr>
          <w:rFonts w:eastAsia="Gulim" w:cs="Arial"/>
        </w:rPr>
        <w:t>사용</w:t>
      </w:r>
      <w:r w:rsidRPr="00E62BCC">
        <w:rPr>
          <w:rFonts w:eastAsia="Gulim" w:cs="Arial"/>
        </w:rPr>
        <w:t xml:space="preserve"> </w:t>
      </w:r>
      <w:r w:rsidRPr="00E62BCC">
        <w:rPr>
          <w:rFonts w:eastAsia="Gulim" w:cs="Arial"/>
        </w:rPr>
        <w:t>시</w:t>
      </w:r>
      <w:r w:rsidRPr="00E62BCC">
        <w:rPr>
          <w:rFonts w:eastAsia="Gulim" w:cs="Arial"/>
        </w:rPr>
        <w:t xml:space="preserve"> Windows</w:t>
      </w:r>
      <w:r w:rsidRPr="00E62BCC">
        <w:rPr>
          <w:rFonts w:eastAsia="Gulim" w:cs="Arial"/>
        </w:rPr>
        <w:t>에</w:t>
      </w:r>
      <w:r w:rsidRPr="00E62BCC">
        <w:rPr>
          <w:rFonts w:eastAsia="Gulim" w:cs="Arial"/>
        </w:rPr>
        <w:t xml:space="preserve"> </w:t>
      </w:r>
      <w:r w:rsidRPr="00E62BCC">
        <w:rPr>
          <w:rFonts w:eastAsia="Gulim" w:cs="Arial"/>
        </w:rPr>
        <w:t>대한</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w:t>
      </w:r>
    </w:p>
    <w:p w14:paraId="68886B9A"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B9B" w14:textId="77777777" w:rsidR="00DD1638" w:rsidRPr="00E62BCC" w:rsidRDefault="00DD1638" w:rsidP="00DD1638">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B9C" w14:textId="77777777" w:rsidR="00DD1638" w:rsidRPr="00E62BCC" w:rsidRDefault="00AD3685" w:rsidP="00CD6E9D">
      <w:pPr>
        <w:pStyle w:val="PURBreadcrumb"/>
        <w:keepNext w:val="0"/>
        <w:rPr>
          <w:rFonts w:eastAsia="Gulim" w:cs="Arial"/>
          <w:lang w:eastAsia="ko-KR"/>
        </w:rPr>
      </w:pPr>
      <w:hyperlink w:anchor="TOC" w:history="1">
        <w:r w:rsidR="002B5195" w:rsidRPr="00E62BCC">
          <w:rPr>
            <w:rStyle w:val="Hyperlink"/>
            <w:rFonts w:eastAsia="Gulim" w:cs="Arial"/>
            <w:sz w:val="16"/>
            <w:lang w:eastAsia="ko-KR"/>
          </w:rPr>
          <w:t>목차</w:t>
        </w:r>
      </w:hyperlink>
      <w:r w:rsidR="002B5195" w:rsidRPr="00E62BCC">
        <w:rPr>
          <w:rFonts w:eastAsia="Gulim" w:cs="Arial"/>
          <w:lang w:eastAsia="ko-KR"/>
        </w:rPr>
        <w:t xml:space="preserve"> / </w:t>
      </w:r>
      <w:hyperlink w:anchor="UniversalTerms" w:history="1">
        <w:r w:rsidR="002B5195" w:rsidRPr="00E62BCC">
          <w:rPr>
            <w:rStyle w:val="Hyperlink"/>
            <w:rFonts w:eastAsia="Gulim" w:cs="Arial"/>
            <w:sz w:val="16"/>
            <w:lang w:eastAsia="ko-KR"/>
          </w:rPr>
          <w:t>공통</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라이선스</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조건</w:t>
        </w:r>
      </w:hyperlink>
    </w:p>
    <w:p w14:paraId="68886B9D" w14:textId="77777777" w:rsidR="00DD1638" w:rsidRPr="00E62BCC" w:rsidRDefault="00DD1638" w:rsidP="00DD1638">
      <w:pPr>
        <w:pStyle w:val="PURProductName"/>
        <w:rPr>
          <w:rFonts w:eastAsia="Gulim" w:cs="Arial"/>
          <w:lang w:eastAsia="ko-KR"/>
        </w:rPr>
      </w:pPr>
      <w:bookmarkStart w:id="806" w:name="_Toc347044734"/>
      <w:bookmarkStart w:id="807" w:name="_Toc347045414"/>
      <w:bookmarkStart w:id="808" w:name="_Toc355093390"/>
      <w:bookmarkStart w:id="809" w:name="_Toc355093535"/>
      <w:bookmarkStart w:id="810" w:name="_Toc363552824"/>
      <w:bookmarkStart w:id="811" w:name="_Toc363552887"/>
      <w:bookmarkStart w:id="812" w:name="_Toc378682186"/>
      <w:bookmarkStart w:id="813" w:name="_Toc378682288"/>
      <w:bookmarkStart w:id="814" w:name="_Toc371268300"/>
      <w:bookmarkStart w:id="815" w:name="_Toc371268366"/>
      <w:bookmarkStart w:id="816" w:name="_Toc381961161"/>
      <w:bookmarkStart w:id="817" w:name="_Toc381961202"/>
      <w:r w:rsidRPr="00E62BCC">
        <w:rPr>
          <w:rFonts w:eastAsia="Gulim" w:cs="Arial"/>
          <w:lang w:eastAsia="ko-KR"/>
        </w:rPr>
        <w:t>Visual Studio Ultimate 2013</w:t>
      </w:r>
      <w:bookmarkEnd w:id="806"/>
      <w:bookmarkEnd w:id="807"/>
      <w:bookmarkEnd w:id="808"/>
      <w:bookmarkEnd w:id="809"/>
      <w:bookmarkEnd w:id="810"/>
      <w:bookmarkEnd w:id="811"/>
      <w:bookmarkEnd w:id="812"/>
      <w:bookmarkEnd w:id="813"/>
      <w:bookmarkEnd w:id="814"/>
      <w:bookmarkEnd w:id="815"/>
      <w:bookmarkEnd w:id="816"/>
      <w:bookmarkEnd w:id="817"/>
      <w:r w:rsidRPr="00E62BCC">
        <w:rPr>
          <w:rFonts w:eastAsia="Gulim" w:cs="Arial"/>
        </w:rPr>
        <w:fldChar w:fldCharType="begin"/>
      </w:r>
      <w:r w:rsidRPr="00E62BCC">
        <w:rPr>
          <w:rFonts w:eastAsia="Gulim" w:cs="Arial"/>
          <w:lang w:eastAsia="ko-KR"/>
        </w:rPr>
        <w:instrText>XE "Visual Studio Ultimate 2013"</w:instrText>
      </w:r>
      <w:r w:rsidRPr="00E62BCC">
        <w:rPr>
          <w:rFonts w:eastAsia="Gulim" w:cs="Arial"/>
        </w:rPr>
        <w:fldChar w:fldCharType="end"/>
      </w:r>
    </w:p>
    <w:p w14:paraId="68886B9E" w14:textId="77777777" w:rsidR="00DD1638" w:rsidRPr="00E62BCC" w:rsidRDefault="00DD1638" w:rsidP="00DD1638">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3A0C05" w14:paraId="68886BA1" w14:textId="77777777" w:rsidTr="00224512">
        <w:tc>
          <w:tcPr>
            <w:tcW w:w="2477" w:type="pct"/>
            <w:tcBorders>
              <w:top w:val="single" w:sz="4" w:space="0" w:color="auto"/>
              <w:bottom w:val="nil"/>
            </w:tcBorders>
          </w:tcPr>
          <w:p w14:paraId="68886B9F" w14:textId="77777777" w:rsidR="00DD1638" w:rsidRPr="003A0C05" w:rsidRDefault="00DD1638" w:rsidP="00224512">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523" w:type="pct"/>
            <w:tcBorders>
              <w:top w:val="single" w:sz="4" w:space="0" w:color="auto"/>
              <w:bottom w:val="nil"/>
            </w:tcBorders>
          </w:tcPr>
          <w:p w14:paraId="68886BA0" w14:textId="77777777" w:rsidR="00DD1638" w:rsidRPr="003A0C05" w:rsidRDefault="00DD1638" w:rsidP="00224512">
            <w:pPr>
              <w:pStyle w:val="PURLMSH"/>
              <w:rPr>
                <w:rFonts w:eastAsia="Gulim" w:cs="Arial"/>
                <w:i/>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b/>
                <w:lang w:eastAsia="ko-KR"/>
              </w:rPr>
              <w:t xml:space="preserve">, Bing </w:t>
            </w:r>
            <w:r w:rsidRPr="003A0C05">
              <w:rPr>
                <w:rFonts w:eastAsia="Gulim" w:cs="Arial"/>
                <w:b/>
                <w:lang w:eastAsia="ko-KR"/>
              </w:rPr>
              <w:t>지도</w:t>
            </w:r>
            <w:r w:rsidRPr="003A0C05">
              <w:rPr>
                <w:rFonts w:eastAsia="Gulim" w:cs="Arial"/>
                <w:b/>
                <w:lang w:eastAsia="ko-KR"/>
              </w:rPr>
              <w:t xml:space="preserve">, </w:t>
            </w:r>
            <w:r w:rsidRPr="003A0C05">
              <w:rPr>
                <w:rFonts w:eastAsia="Gulim" w:cs="Arial"/>
                <w:b/>
                <w:lang w:eastAsia="ko-KR"/>
              </w:rPr>
              <w:t>위치</w:t>
            </w:r>
            <w:r w:rsidRPr="003A0C05">
              <w:rPr>
                <w:rFonts w:eastAsia="Gulim" w:cs="Arial"/>
                <w:b/>
                <w:lang w:eastAsia="ko-KR"/>
              </w:rPr>
              <w:t xml:space="preserve"> </w:t>
            </w:r>
            <w:r w:rsidRPr="003A0C05">
              <w:rPr>
                <w:rFonts w:eastAsia="Gulim" w:cs="Arial"/>
                <w:b/>
                <w:lang w:eastAsia="ko-KR"/>
              </w:rPr>
              <w:t>프레임워크</w:t>
            </w:r>
            <w:r w:rsidRPr="003A0C05">
              <w:rPr>
                <w:rFonts w:eastAsia="Gulim" w:cs="Arial"/>
                <w:b/>
                <w:lang w:eastAsia="ko-KR"/>
              </w:rPr>
              <w:t xml:space="preserve">, </w:t>
            </w:r>
            <w:r w:rsidRPr="003A0C05">
              <w:rPr>
                <w:rFonts w:eastAsia="Gulim" w:cs="Arial"/>
                <w:b/>
                <w:lang w:eastAsia="ko-KR"/>
              </w:rPr>
              <w:t>매핑</w:t>
            </w:r>
            <w:r w:rsidRPr="003A0C05">
              <w:rPr>
                <w:rFonts w:eastAsia="Gulim" w:cs="Arial"/>
                <w:b/>
                <w:lang w:eastAsia="ko-KR"/>
              </w:rPr>
              <w:t xml:space="preserve"> API, Visual Studio</w:t>
            </w:r>
            <w:r w:rsidRPr="003A0C05">
              <w:rPr>
                <w:rFonts w:eastAsia="Gulim" w:cs="Arial"/>
                <w:b/>
                <w:lang w:eastAsia="ko-KR"/>
              </w:rPr>
              <w:t>의</w:t>
            </w:r>
            <w:r w:rsidRPr="003A0C05">
              <w:rPr>
                <w:rFonts w:eastAsia="Gulim" w:cs="Arial"/>
                <w:b/>
                <w:lang w:eastAsia="ko-KR"/>
              </w:rPr>
              <w:t xml:space="preserve"> Microsoft </w:t>
            </w:r>
            <w:r w:rsidRPr="003A0C05">
              <w:rPr>
                <w:rFonts w:eastAsia="Gulim" w:cs="Arial"/>
                <w:b/>
                <w:lang w:eastAsia="ko-KR"/>
              </w:rPr>
              <w:t>계정</w:t>
            </w:r>
            <w:r w:rsidRPr="003A0C05">
              <w:rPr>
                <w:rFonts w:eastAsia="Gulim" w:cs="Arial"/>
                <w:b/>
                <w:lang w:eastAsia="ko-KR"/>
              </w:rPr>
              <w:t xml:space="preserve">, H.264/MPEG-4 AVC </w:t>
            </w:r>
            <w:r w:rsidRPr="003A0C05">
              <w:rPr>
                <w:rFonts w:eastAsia="Gulim" w:cs="Arial"/>
                <w:b/>
                <w:lang w:eastAsia="ko-KR"/>
              </w:rPr>
              <w:t>및</w:t>
            </w:r>
            <w:r w:rsidRPr="003A0C05">
              <w:rPr>
                <w:rFonts w:eastAsia="Gulim" w:cs="Arial"/>
                <w:b/>
                <w:lang w:eastAsia="ko-KR"/>
              </w:rPr>
              <w:t>/</w:t>
            </w:r>
            <w:r w:rsidRPr="003A0C05">
              <w:rPr>
                <w:rFonts w:eastAsia="Gulim" w:cs="Arial"/>
                <w:b/>
                <w:lang w:eastAsia="ko-KR"/>
              </w:rPr>
              <w:t>또는</w:t>
            </w:r>
            <w:r w:rsidRPr="003A0C05">
              <w:rPr>
                <w:rFonts w:eastAsia="Gulim" w:cs="Arial"/>
                <w:b/>
                <w:lang w:eastAsia="ko-KR"/>
              </w:rPr>
              <w:t xml:space="preserve"> VC-1</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DD1638" w:rsidRPr="003A0C05" w14:paraId="68886BA4" w14:textId="77777777" w:rsidTr="00224512">
        <w:tc>
          <w:tcPr>
            <w:tcW w:w="2477" w:type="pct"/>
            <w:tcBorders>
              <w:top w:val="nil"/>
              <w:bottom w:val="nil"/>
            </w:tcBorders>
          </w:tcPr>
          <w:p w14:paraId="68886BA2" w14:textId="77777777" w:rsidR="00785537" w:rsidRPr="003A0C05" w:rsidRDefault="00DD1638" w:rsidP="007331A1">
            <w:pPr>
              <w:pStyle w:val="PURLMSH"/>
              <w:rPr>
                <w:rFonts w:eastAsia="Gulim" w:cs="Arial"/>
                <w:b/>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523" w:type="pct"/>
            <w:tcBorders>
              <w:top w:val="nil"/>
              <w:bottom w:val="nil"/>
            </w:tcBorders>
          </w:tcPr>
          <w:p w14:paraId="68886BA3" w14:textId="77777777" w:rsidR="00DD1638" w:rsidRPr="003A0C05" w:rsidRDefault="00DD1638" w:rsidP="00224512">
            <w:pPr>
              <w:pStyle w:val="PURLMSH"/>
              <w:rPr>
                <w:rFonts w:eastAsia="Gulim" w:cs="Arial"/>
              </w:rPr>
            </w:pPr>
            <w:r w:rsidRPr="003A0C05">
              <w:rPr>
                <w:rFonts w:eastAsia="Gulim" w:cs="Arial"/>
              </w:rPr>
              <w:t>포함된</w:t>
            </w:r>
            <w:r w:rsidRPr="003A0C05">
              <w:rPr>
                <w:rFonts w:eastAsia="Gulim" w:cs="Arial"/>
              </w:rPr>
              <w:t xml:space="preserve"> </w:t>
            </w:r>
            <w:r w:rsidRPr="003A0C05">
              <w:rPr>
                <w:rFonts w:eastAsia="Gulim" w:cs="Arial"/>
              </w:rPr>
              <w:t>기술</w:t>
            </w:r>
            <w:r w:rsidRPr="003A0C05">
              <w:rPr>
                <w:rFonts w:eastAsia="Gulim" w:cs="Arial"/>
              </w:rPr>
              <w:t xml:space="preserve">: </w:t>
            </w:r>
            <w:r w:rsidRPr="003A0C05">
              <w:rPr>
                <w:rFonts w:eastAsia="Gulim" w:cs="Arial"/>
                <w:b/>
              </w:rPr>
              <w:t>있음</w:t>
            </w:r>
            <w:r w:rsidRPr="005E5315">
              <w:rPr>
                <w:rFonts w:eastAsia="Gulim" w:cs="Arial"/>
                <w:iCs/>
                <w:sz w:val="20"/>
                <w:szCs w:val="21"/>
              </w:rPr>
              <w:t>(</w:t>
            </w:r>
            <w:r w:rsidR="00C26540" w:rsidRPr="003A0C05">
              <w:rPr>
                <w:rFonts w:eastAsia="Gulim" w:cs="Arial"/>
              </w:rPr>
              <w:fldChar w:fldCharType="begin"/>
            </w:r>
            <w:r w:rsidR="00C26540" w:rsidRPr="003A0C05">
              <w:rPr>
                <w:rFonts w:eastAsia="Gulim" w:cs="Arial"/>
              </w:rPr>
              <w:instrText xml:space="preserve"> REF  SQLServerTechnology \h  \* MERGEFORMAT </w:instrText>
            </w:r>
            <w:r w:rsidR="00C26540" w:rsidRPr="003A0C05">
              <w:rPr>
                <w:rFonts w:eastAsia="Gulim" w:cs="Arial"/>
              </w:rPr>
            </w:r>
            <w:r w:rsidR="00C26540" w:rsidRPr="003A0C05">
              <w:rPr>
                <w:rFonts w:eastAsia="Gulim" w:cs="Arial"/>
              </w:rPr>
              <w:fldChar w:fldCharType="separate"/>
            </w:r>
            <w:r w:rsidR="00762C85" w:rsidRPr="00762C85">
              <w:rPr>
                <w:rFonts w:eastAsia="Gulim" w:cs="Arial"/>
                <w:i/>
                <w:color w:val="00467F"/>
                <w:u w:val="single"/>
              </w:rPr>
              <w:t>SQL</w:t>
            </w:r>
            <w:r w:rsidR="00762C85" w:rsidRPr="00762C85">
              <w:rPr>
                <w:i/>
                <w:color w:val="00467F"/>
                <w:u w:val="single"/>
              </w:rPr>
              <w:t xml:space="preserve"> Server Technology</w:t>
            </w:r>
            <w:r w:rsidR="00C26540" w:rsidRPr="003A0C05">
              <w:rPr>
                <w:rFonts w:eastAsia="Gulim" w:cs="Arial"/>
              </w:rPr>
              <w:fldChar w:fldCharType="end"/>
            </w:r>
            <w:r w:rsidRPr="003A0C05">
              <w:rPr>
                <w:rFonts w:eastAsia="Gulim" w:cs="Arial"/>
              </w:rPr>
              <w:t xml:space="preserve"> </w:t>
            </w:r>
            <w:r w:rsidRPr="003A0C05">
              <w:rPr>
                <w:rFonts w:eastAsia="Gulim" w:cs="Arial"/>
              </w:rPr>
              <w:t>참조</w:t>
            </w:r>
            <w:r w:rsidRPr="003A0C05">
              <w:rPr>
                <w:rFonts w:eastAsia="Gulim" w:cs="Arial"/>
              </w:rPr>
              <w:t>)</w:t>
            </w:r>
          </w:p>
        </w:tc>
      </w:tr>
      <w:tr w:rsidR="007331A1" w:rsidRPr="003A0C05" w14:paraId="68886BA7" w14:textId="77777777" w:rsidTr="00224512">
        <w:tc>
          <w:tcPr>
            <w:tcW w:w="2477" w:type="pct"/>
            <w:tcBorders>
              <w:top w:val="nil"/>
              <w:bottom w:val="nil"/>
            </w:tcBorders>
          </w:tcPr>
          <w:p w14:paraId="68886BA5" w14:textId="77777777" w:rsidR="007331A1" w:rsidRPr="003A0C05" w:rsidRDefault="007331A1" w:rsidP="00224512">
            <w:pPr>
              <w:pStyle w:val="PURLMSH"/>
              <w:rPr>
                <w:rFonts w:eastAsia="Gulim" w:cs="Arial"/>
              </w:rPr>
            </w:pPr>
          </w:p>
        </w:tc>
        <w:tc>
          <w:tcPr>
            <w:tcW w:w="2523" w:type="pct"/>
            <w:tcBorders>
              <w:top w:val="nil"/>
              <w:bottom w:val="nil"/>
            </w:tcBorders>
          </w:tcPr>
          <w:p w14:paraId="68886BA6" w14:textId="77777777" w:rsidR="007331A1" w:rsidRPr="003A0C05" w:rsidRDefault="007331A1" w:rsidP="00AD7335">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AD7335">
              <w:rPr>
                <w:rFonts w:eastAsia="Gulim" w:cs="Arial"/>
                <w:lang w:eastAsia="ko-KR"/>
              </w:rPr>
              <w:t> </w:t>
            </w:r>
            <w:r w:rsidRPr="003A0C05">
              <w:rPr>
                <w:rFonts w:eastAsia="Gulim" w:cs="Arial"/>
                <w:b/>
                <w:lang w:eastAsia="ko-KR"/>
              </w:rPr>
              <w:t>있음</w:t>
            </w:r>
          </w:p>
        </w:tc>
      </w:tr>
      <w:tr w:rsidR="00DD1638" w:rsidRPr="00E62BCC" w14:paraId="68886BA9"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886BA8" w14:textId="77777777" w:rsidR="00DD1638" w:rsidRPr="00E62BCC" w:rsidRDefault="00DD1638" w:rsidP="00224512">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DD1638" w:rsidRPr="00E62BCC" w14:paraId="68886BAC"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8886BAA" w14:textId="77777777" w:rsidR="00DD1638" w:rsidRPr="00E62BCC" w:rsidRDefault="00DD1638" w:rsidP="00224512">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BAB" w14:textId="77777777" w:rsidR="00DD1638" w:rsidRPr="00E62BCC" w:rsidRDefault="00DD1638" w:rsidP="003E01FF">
            <w:pPr>
              <w:pStyle w:val="PURBullet-Indented"/>
              <w:rPr>
                <w:rFonts w:eastAsia="Gulim" w:cs="Arial"/>
                <w:b/>
                <w:bCs/>
              </w:rPr>
            </w:pPr>
            <w:r w:rsidRPr="00E62BCC">
              <w:rPr>
                <w:rFonts w:eastAsia="Gulim" w:cs="Arial"/>
              </w:rPr>
              <w:t>Visual Studio Ultimate 2013 SAL</w:t>
            </w:r>
          </w:p>
        </w:tc>
      </w:tr>
    </w:tbl>
    <w:p w14:paraId="68886BAD" w14:textId="77777777" w:rsidR="00DD1638" w:rsidRPr="00E62BCC" w:rsidRDefault="00DD1638" w:rsidP="00DD1638">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BAE" w14:textId="77777777" w:rsidR="00DD1638" w:rsidRPr="00E62BCC" w:rsidRDefault="00DD1638" w:rsidP="00DD1638">
      <w:pPr>
        <w:pStyle w:val="PURBlueStrong"/>
        <w:rPr>
          <w:rFonts w:eastAsia="Gulim" w:cs="Arial"/>
        </w:rPr>
      </w:pPr>
      <w:r w:rsidRPr="00E62BCC">
        <w:rPr>
          <w:rFonts w:eastAsia="Gulim" w:cs="Arial"/>
        </w:rPr>
        <w:t xml:space="preserve">BUILDSERVER.TXT </w:t>
      </w:r>
      <w:r w:rsidRPr="00E62BCC">
        <w:rPr>
          <w:rFonts w:eastAsia="Gulim" w:cs="Arial"/>
        </w:rPr>
        <w:t>파일</w:t>
      </w:r>
    </w:p>
    <w:p w14:paraId="68886BAF" w14:textId="77777777" w:rsidR="00DD1638" w:rsidRPr="00E62BCC" w:rsidRDefault="00DD1638" w:rsidP="00DD1638">
      <w:pPr>
        <w:pStyle w:val="PURBody-Indented"/>
        <w:rPr>
          <w:rFonts w:eastAsia="Gulim" w:cs="Arial"/>
          <w:lang w:eastAsia="ko-KR"/>
        </w:rPr>
      </w:pPr>
      <w:r w:rsidRPr="00E62BCC">
        <w:rPr>
          <w:rFonts w:eastAsia="Gulim" w:cs="Arial"/>
          <w:lang w:eastAsia="ko-KR"/>
        </w:rPr>
        <w:t xml:space="preserve">BuildServer </w:t>
      </w:r>
      <w:r w:rsidRPr="00E62BCC">
        <w:rPr>
          <w:rFonts w:eastAsia="Gulim" w:cs="Arial"/>
          <w:lang w:eastAsia="ko-KR"/>
        </w:rPr>
        <w:t>목록은</w:t>
      </w:r>
      <w:r w:rsidRPr="00E62BCC">
        <w:rPr>
          <w:rFonts w:eastAsia="Gulim" w:cs="Arial"/>
          <w:lang w:eastAsia="ko-KR"/>
        </w:rPr>
        <w:t xml:space="preserve"> </w:t>
      </w:r>
      <w:hyperlink r:id="rId160" w:history="1">
        <w:r w:rsidRPr="00E62BCC">
          <w:rPr>
            <w:rStyle w:val="Hyperlink"/>
            <w:rFonts w:eastAsia="Gulim" w:cs="Arial"/>
            <w:lang w:eastAsia="ko-KR"/>
          </w:rPr>
          <w:t>http://go.microsoft.com/fwlink/?LinkId=286955</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목록의</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시스템에</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컴파일</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확인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아카이브하기</w:t>
      </w:r>
      <w:r w:rsidRPr="00E62BCC">
        <w:rPr>
          <w:rFonts w:eastAsia="Gulim" w:cs="Arial"/>
          <w:lang w:eastAsia="ko-KR"/>
        </w:rPr>
        <w:t xml:space="preserve"> </w:t>
      </w:r>
      <w:r w:rsidRPr="00E62BCC">
        <w:rPr>
          <w:rFonts w:eastAsia="Gulim" w:cs="Arial"/>
          <w:lang w:eastAsia="ko-KR"/>
        </w:rPr>
        <w:t>위해서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시스템에서</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프로세스</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w:t>
      </w:r>
      <w:r w:rsidRPr="00E62BCC">
        <w:rPr>
          <w:rFonts w:eastAsia="Gulim" w:cs="Arial"/>
          <w:lang w:eastAsia="ko-KR"/>
        </w:rPr>
        <w:t>품질</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테스트를</w:t>
      </w:r>
      <w:r w:rsidRPr="00E62BCC">
        <w:rPr>
          <w:rFonts w:eastAsia="Gulim" w:cs="Arial"/>
          <w:lang w:eastAsia="ko-KR"/>
        </w:rPr>
        <w:t xml:space="preserve"> </w:t>
      </w:r>
      <w:r w:rsidRPr="00E62BCC">
        <w:rPr>
          <w:rFonts w:eastAsia="Gulim" w:cs="Arial"/>
          <w:lang w:eastAsia="ko-KR"/>
        </w:rPr>
        <w:t>실행하기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에서는</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용도로</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hyperlink r:id="rId161" w:history="1">
        <w:r w:rsidRPr="00E62BCC">
          <w:rPr>
            <w:rFonts w:eastAsia="Gulim" w:cs="Arial"/>
            <w:lang w:eastAsia="ko-KR"/>
          </w:rPr>
          <w:t>http://go.microsoft.com/fwlink/?LinkId=247624</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게시할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BB0" w14:textId="77777777" w:rsidR="00DD1638" w:rsidRPr="00E62BCC" w:rsidRDefault="00DD1638" w:rsidP="00DD1638">
      <w:pPr>
        <w:pStyle w:val="PURBlueStrong"/>
        <w:rPr>
          <w:rFonts w:eastAsia="Gulim" w:cs="Arial"/>
          <w:lang w:eastAsia="ko-KR"/>
        </w:rPr>
      </w:pPr>
      <w:r w:rsidRPr="00E62BCC">
        <w:rPr>
          <w:rFonts w:eastAsia="Gulim" w:cs="Arial"/>
          <w:lang w:eastAsia="ko-KR"/>
        </w:rPr>
        <w:t>유틸리티</w:t>
      </w:r>
    </w:p>
    <w:p w14:paraId="68886BB1" w14:textId="77777777" w:rsidR="00DD1638" w:rsidRPr="00E62BCC" w:rsidRDefault="00DD1638" w:rsidP="00DD1638">
      <w:pPr>
        <w:pStyle w:val="PURBody-Indented"/>
        <w:rPr>
          <w:rFonts w:eastAsia="Gulim" w:cs="Arial"/>
          <w:lang w:eastAsia="ko-KR"/>
        </w:rPr>
      </w:pPr>
      <w:r w:rsidRPr="00E62BCC">
        <w:rPr>
          <w:rFonts w:eastAsia="Gulim" w:cs="Arial"/>
          <w:lang w:eastAsia="ko-KR"/>
        </w:rPr>
        <w:t>유틸리티</w:t>
      </w:r>
      <w:r w:rsidRPr="00E62BCC">
        <w:rPr>
          <w:rFonts w:eastAsia="Gulim" w:cs="Arial"/>
          <w:lang w:eastAsia="ko-KR"/>
        </w:rPr>
        <w:t xml:space="preserve"> </w:t>
      </w:r>
      <w:r w:rsidRPr="00E62BCC">
        <w:rPr>
          <w:rFonts w:eastAsia="Gulim" w:cs="Arial"/>
          <w:lang w:eastAsia="ko-KR"/>
        </w:rPr>
        <w:t>목록은</w:t>
      </w:r>
      <w:r w:rsidRPr="00E62BCC">
        <w:rPr>
          <w:rFonts w:eastAsia="Gulim" w:cs="Arial"/>
          <w:lang w:eastAsia="ko-KR"/>
        </w:rPr>
        <w:t xml:space="preserve"> </w:t>
      </w:r>
      <w:hyperlink r:id="rId162" w:history="1">
        <w:r w:rsidRPr="00E62BCC">
          <w:rPr>
            <w:rStyle w:val="Hyperlink"/>
            <w:rFonts w:eastAsia="Gulim" w:cs="Arial"/>
            <w:lang w:eastAsia="ko-KR"/>
          </w:rPr>
          <w:t>http://go.microsoft.com/fwlink/?LinkId=286955</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목록에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요소가</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Edition</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다릅니다</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컴퓨터에</w:t>
      </w:r>
      <w:r w:rsidRPr="00E62BCC">
        <w:rPr>
          <w:rFonts w:eastAsia="Gulim" w:cs="Arial"/>
          <w:lang w:eastAsia="ko-KR"/>
        </w:rPr>
        <w:t xml:space="preserve"> </w:t>
      </w:r>
      <w:r w:rsidRPr="00E62BCC">
        <w:rPr>
          <w:rFonts w:eastAsia="Gulim" w:cs="Arial"/>
          <w:lang w:eastAsia="ko-KR"/>
        </w:rPr>
        <w:t>복사하고</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유틸리티는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개발한</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디버그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배포하기</w:t>
      </w:r>
      <w:r w:rsidRPr="00E62BCC">
        <w:rPr>
          <w:rFonts w:eastAsia="Gulim" w:cs="Arial"/>
          <w:lang w:eastAsia="ko-KR"/>
        </w:rPr>
        <w:t xml:space="preserve"> </w:t>
      </w:r>
      <w:r w:rsidRPr="00E62BCC">
        <w:rPr>
          <w:rFonts w:eastAsia="Gulim" w:cs="Arial"/>
          <w:lang w:eastAsia="ko-KR"/>
        </w:rPr>
        <w:t>위해서만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디버깅을</w:t>
      </w:r>
      <w:r w:rsidRPr="00E62BCC">
        <w:rPr>
          <w:rFonts w:eastAsia="Gulim" w:cs="Arial"/>
          <w:lang w:eastAsia="ko-KR"/>
        </w:rPr>
        <w:t xml:space="preserve"> </w:t>
      </w:r>
      <w:r w:rsidRPr="00E62BCC">
        <w:rPr>
          <w:rFonts w:eastAsia="Gulim" w:cs="Arial"/>
          <w:lang w:eastAsia="ko-KR"/>
        </w:rPr>
        <w:t>완료한</w:t>
      </w:r>
      <w:r w:rsidRPr="00E62BCC">
        <w:rPr>
          <w:rFonts w:eastAsia="Gulim" w:cs="Arial"/>
          <w:lang w:eastAsia="ko-KR"/>
        </w:rPr>
        <w:t xml:space="preserve"> </w:t>
      </w:r>
      <w:r w:rsidRPr="00E62BCC">
        <w:rPr>
          <w:rFonts w:eastAsia="Gulim" w:cs="Arial"/>
          <w:lang w:eastAsia="ko-KR"/>
        </w:rPr>
        <w:t>후에는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설치한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30</w:t>
      </w:r>
      <w:r w:rsidRPr="00E62BCC">
        <w:rPr>
          <w:rFonts w:eastAsia="Gulim" w:cs="Arial"/>
          <w:lang w:eastAsia="ko-KR"/>
        </w:rPr>
        <w:t>일이</w:t>
      </w:r>
      <w:r w:rsidRPr="00E62BCC">
        <w:rPr>
          <w:rFonts w:eastAsia="Gulim" w:cs="Arial"/>
          <w:lang w:eastAsia="ko-KR"/>
        </w:rPr>
        <w:t xml:space="preserve"> </w:t>
      </w:r>
      <w:r w:rsidRPr="00E62BCC">
        <w:rPr>
          <w:rFonts w:eastAsia="Gulim" w:cs="Arial"/>
          <w:lang w:eastAsia="ko-KR"/>
        </w:rPr>
        <w:t>경과하기</w:t>
      </w:r>
      <w:r w:rsidRPr="00E62BCC">
        <w:rPr>
          <w:rFonts w:eastAsia="Gulim" w:cs="Arial"/>
          <w:lang w:eastAsia="ko-KR"/>
        </w:rPr>
        <w:t xml:space="preserve"> </w:t>
      </w:r>
      <w:r w:rsidRPr="00E62BCC">
        <w:rPr>
          <w:rFonts w:eastAsia="Gulim" w:cs="Arial"/>
          <w:lang w:eastAsia="ko-KR"/>
        </w:rPr>
        <w:t>전에</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설치된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삭제해야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BB2" w14:textId="77777777" w:rsidR="00DD1638" w:rsidRPr="00E62BCC" w:rsidRDefault="00DD1638" w:rsidP="00DD1638">
      <w:pPr>
        <w:pStyle w:val="PURBlueStrong-Indented"/>
        <w:rPr>
          <w:rFonts w:eastAsia="Gulim" w:cs="Arial"/>
          <w:lang w:eastAsia="ko-KR"/>
        </w:rPr>
      </w:pPr>
      <w:r w:rsidRPr="00E62BCC">
        <w:rPr>
          <w:rFonts w:eastAsia="Gulim" w:cs="Arial"/>
          <w:lang w:eastAsia="ko-KR"/>
        </w:rPr>
        <w:lastRenderedPageBreak/>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w:t>
      </w:r>
    </w:p>
    <w:p w14:paraId="68886BB3" w14:textId="77777777" w:rsidR="00DD1638" w:rsidRPr="00E62BCC" w:rsidRDefault="00DD1638" w:rsidP="00DD1638">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특정한</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아니라</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ThirdPartyNotices.txt </w:t>
      </w:r>
      <w:r w:rsidRPr="00E62BCC">
        <w:rPr>
          <w:rFonts w:eastAsia="Gulim" w:cs="Arial"/>
          <w:lang w:eastAsia="ko-KR"/>
        </w:rPr>
        <w:t>파일이나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문서에서</w:t>
      </w:r>
      <w:r w:rsidRPr="00E62BCC">
        <w:rPr>
          <w:rFonts w:eastAsia="Gulim" w:cs="Arial"/>
          <w:lang w:eastAsia="ko-KR"/>
        </w:rPr>
        <w:t xml:space="preserve"> </w:t>
      </w:r>
      <w:r w:rsidRPr="00E62BCC">
        <w:rPr>
          <w:rFonts w:eastAsia="Gulim" w:cs="Arial"/>
          <w:lang w:eastAsia="ko-KR"/>
        </w:rPr>
        <w:t>확인할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BB4" w14:textId="77777777" w:rsidR="00DD1638" w:rsidRPr="00E62BCC" w:rsidRDefault="00DD1638" w:rsidP="00DD1638">
      <w:pPr>
        <w:pStyle w:val="PURBlueStrong-Indented"/>
        <w:rPr>
          <w:rFonts w:eastAsia="Gulim" w:cs="Arial"/>
          <w:lang w:eastAsia="ko-KR"/>
        </w:rPr>
      </w:pPr>
      <w:r w:rsidRPr="00E62BCC">
        <w:rPr>
          <w:rFonts w:eastAsia="Gulim" w:cs="Arial"/>
          <w:lang w:eastAsia="ko-KR"/>
        </w:rPr>
        <w:t>확장</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w:t>
      </w:r>
    </w:p>
    <w:p w14:paraId="68886BB5" w14:textId="77777777" w:rsidR="00DD1638" w:rsidRPr="00E62BCC" w:rsidRDefault="00DD1638" w:rsidP="00DD1638">
      <w:pPr>
        <w:pStyle w:val="PURBody-Indented"/>
        <w:rPr>
          <w:rFonts w:eastAsia="Gulim" w:cs="Arial"/>
          <w:lang w:eastAsia="ko-KR"/>
        </w:rPr>
      </w:pP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인터넷을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소스에서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얻을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있게</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기능</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기능</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rPr>
        <w:t xml:space="preserve">Extension Manager, New Project Dialog, Web Platform Installer, Microsoft NuGet-Based Package Manager </w:t>
      </w:r>
      <w:r w:rsidRPr="00E62BCC">
        <w:rPr>
          <w:rFonts w:eastAsia="Gulim" w:cs="Arial"/>
        </w:rPr>
        <w:t>및</w:t>
      </w:r>
      <w:r w:rsidRPr="00E62BCC">
        <w:rPr>
          <w:rFonts w:eastAsia="Gulim" w:cs="Arial"/>
        </w:rPr>
        <w:t xml:space="preserve"> Microsoft ASP.NET </w:t>
      </w:r>
      <w:r w:rsidRPr="00E62BCC">
        <w:rPr>
          <w:rFonts w:eastAsia="Gulim" w:cs="Arial"/>
        </w:rPr>
        <w:t>웹</w:t>
      </w:r>
      <w:r w:rsidRPr="00E62BCC">
        <w:rPr>
          <w:rFonts w:eastAsia="Gulim" w:cs="Arial"/>
        </w:rPr>
        <w:t xml:space="preserve"> </w:t>
      </w:r>
      <w:r w:rsidRPr="00E62BCC">
        <w:rPr>
          <w:rFonts w:eastAsia="Gulim" w:cs="Arial"/>
        </w:rPr>
        <w:t>페이지의</w:t>
      </w:r>
      <w:r w:rsidRPr="00E62BCC">
        <w:rPr>
          <w:rFonts w:eastAsia="Gulim" w:cs="Arial"/>
        </w:rPr>
        <w:t xml:space="preserve"> </w:t>
      </w:r>
      <w:r w:rsidRPr="00E62BCC">
        <w:rPr>
          <w:rFonts w:eastAsia="Gulim" w:cs="Arial"/>
        </w:rPr>
        <w:t>패키지</w:t>
      </w:r>
      <w:r w:rsidRPr="00E62BCC">
        <w:rPr>
          <w:rFonts w:eastAsia="Gulim" w:cs="Arial"/>
        </w:rPr>
        <w:t xml:space="preserve"> </w:t>
      </w:r>
      <w:r w:rsidRPr="00E62BCC">
        <w:rPr>
          <w:rFonts w:eastAsia="Gulim" w:cs="Arial"/>
        </w:rPr>
        <w:t>관리자</w:t>
      </w:r>
      <w:r w:rsidRPr="00E62BCC">
        <w:rPr>
          <w:rFonts w:eastAsia="Gulim" w:cs="Arial"/>
        </w:rPr>
        <w:t xml:space="preserve"> </w:t>
      </w:r>
      <w:r w:rsidRPr="00E62BCC">
        <w:rPr>
          <w:rFonts w:eastAsia="Gulim" w:cs="Arial"/>
        </w:rPr>
        <w:t>기능</w:t>
      </w:r>
      <w:r w:rsidRPr="00E62BCC">
        <w:rPr>
          <w:rFonts w:eastAsia="Gulim" w:cs="Arial"/>
        </w:rPr>
        <w:t xml:space="preserve">. </w:t>
      </w:r>
      <w:r w:rsidRPr="00E62BCC">
        <w:rPr>
          <w:rFonts w:eastAsia="Gulim" w:cs="Arial"/>
        </w:rPr>
        <w:t>해당</w:t>
      </w:r>
      <w:r w:rsidRPr="00E62BCC">
        <w:rPr>
          <w:rFonts w:eastAsia="Gulim" w:cs="Arial"/>
        </w:rPr>
        <w:t xml:space="preserve"> </w:t>
      </w:r>
      <w:r w:rsidRPr="00E62BCC">
        <w:rPr>
          <w:rFonts w:eastAsia="Gulim" w:cs="Arial"/>
        </w:rPr>
        <w:t>소프트웨어</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패키지는</w:t>
      </w:r>
      <w:r w:rsidRPr="00E62BCC">
        <w:rPr>
          <w:rFonts w:eastAsia="Gulim" w:cs="Arial"/>
        </w:rPr>
        <w:t xml:space="preserve"> </w:t>
      </w:r>
      <w:r w:rsidRPr="00E62BCC">
        <w:rPr>
          <w:rFonts w:eastAsia="Gulim" w:cs="Arial"/>
        </w:rPr>
        <w:t>제</w:t>
      </w:r>
      <w:r w:rsidRPr="00E62BCC">
        <w:rPr>
          <w:rFonts w:eastAsia="Gulim" w:cs="Arial"/>
        </w:rPr>
        <w:t>3</w:t>
      </w:r>
      <w:r w:rsidRPr="00E62BCC">
        <w:rPr>
          <w:rFonts w:eastAsia="Gulim" w:cs="Arial"/>
        </w:rPr>
        <w:t>자가</w:t>
      </w:r>
      <w:r w:rsidRPr="00E62BCC">
        <w:rPr>
          <w:rFonts w:eastAsia="Gulim" w:cs="Arial"/>
        </w:rPr>
        <w:t xml:space="preserve"> </w:t>
      </w:r>
      <w:r w:rsidRPr="00E62BCC">
        <w:rPr>
          <w:rFonts w:eastAsia="Gulim" w:cs="Arial"/>
        </w:rPr>
        <w:t>제공</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배포하거나</w:t>
      </w:r>
      <w:r w:rsidRPr="00E62BCC">
        <w:rPr>
          <w:rFonts w:eastAsia="Gulim" w:cs="Arial"/>
        </w:rPr>
        <w:t>, Microsoft</w:t>
      </w:r>
      <w:r w:rsidRPr="00E62BCC">
        <w:rPr>
          <w:rFonts w:eastAsia="Gulim" w:cs="Arial"/>
        </w:rPr>
        <w:t>가</w:t>
      </w:r>
      <w:r w:rsidRPr="00E62BCC">
        <w:rPr>
          <w:rFonts w:eastAsia="Gulim" w:cs="Arial"/>
        </w:rPr>
        <w:t xml:space="preserve"> </w:t>
      </w:r>
      <w:r w:rsidRPr="00E62BCC">
        <w:rPr>
          <w:rFonts w:eastAsia="Gulim" w:cs="Arial"/>
        </w:rPr>
        <w:t>제공</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배포하는</w:t>
      </w:r>
      <w:r w:rsidRPr="00E62BCC">
        <w:rPr>
          <w:rFonts w:eastAsia="Gulim" w:cs="Arial"/>
        </w:rPr>
        <w:t xml:space="preserve"> </w:t>
      </w:r>
      <w:r w:rsidRPr="00E62BCC">
        <w:rPr>
          <w:rFonts w:eastAsia="Gulim" w:cs="Arial"/>
        </w:rPr>
        <w:t>경우가</w:t>
      </w:r>
      <w:r w:rsidRPr="00E62BCC">
        <w:rPr>
          <w:rFonts w:eastAsia="Gulim" w:cs="Arial"/>
        </w:rPr>
        <w:t xml:space="preserve"> </w:t>
      </w:r>
      <w:r w:rsidRPr="00E62BCC">
        <w:rPr>
          <w:rFonts w:eastAsia="Gulim" w:cs="Arial"/>
        </w:rPr>
        <w:t>있지만</w:t>
      </w:r>
      <w:r w:rsidRPr="00E62BCC">
        <w:rPr>
          <w:rFonts w:eastAsia="Gulim" w:cs="Arial"/>
        </w:rPr>
        <w:t xml:space="preserve">, </w:t>
      </w:r>
      <w:r w:rsidRPr="00E62BCC">
        <w:rPr>
          <w:rFonts w:eastAsia="Gulim" w:cs="Arial"/>
        </w:rPr>
        <w:t>해당</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프로그램이나</w:t>
      </w:r>
      <w:r w:rsidRPr="00E62BCC">
        <w:rPr>
          <w:rFonts w:eastAsia="Gulim" w:cs="Arial"/>
        </w:rPr>
        <w:t xml:space="preserve"> </w:t>
      </w:r>
      <w:r w:rsidRPr="00E62BCC">
        <w:rPr>
          <w:rFonts w:eastAsia="Gulim" w:cs="Arial"/>
        </w:rPr>
        <w:t>패키지에는</w:t>
      </w:r>
      <w:r w:rsidRPr="00E62BCC">
        <w:rPr>
          <w:rFonts w:eastAsia="Gulim" w:cs="Arial"/>
        </w:rPr>
        <w:t xml:space="preserve"> </w:t>
      </w:r>
      <w:r w:rsidRPr="00E62BCC">
        <w:rPr>
          <w:rFonts w:eastAsia="Gulim" w:cs="Arial"/>
        </w:rPr>
        <w:t>자체</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 xml:space="preserve">. </w:t>
      </w: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배포하거나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대신</w:t>
      </w:r>
      <w:r w:rsidRPr="00E62BCC">
        <w:rPr>
          <w:rFonts w:eastAsia="Gulim" w:cs="Arial"/>
          <w:lang w:eastAsia="ko-KR"/>
        </w:rPr>
        <w:t xml:space="preserve"> </w:t>
      </w:r>
      <w:r w:rsidRPr="00E62BCC">
        <w:rPr>
          <w:rFonts w:eastAsia="Gulim" w:cs="Arial"/>
          <w:lang w:eastAsia="ko-KR"/>
        </w:rPr>
        <w:t>편의상</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제공업체로부터</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얻을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종속성에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자로부터</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확보하며</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패키지의</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찾아서</w:t>
      </w:r>
      <w:r w:rsidRPr="00E62BCC">
        <w:rPr>
          <w:rFonts w:eastAsia="Gulim" w:cs="Arial"/>
          <w:lang w:eastAsia="ko-KR"/>
        </w:rPr>
        <w:t xml:space="preserve"> </w:t>
      </w:r>
      <w:r w:rsidRPr="00E62BCC">
        <w:rPr>
          <w:rFonts w:eastAsia="Gulim" w:cs="Arial"/>
          <w:lang w:eastAsia="ko-KR"/>
        </w:rPr>
        <w:t>파악하고</w:t>
      </w:r>
      <w:r w:rsidRPr="00E62BCC">
        <w:rPr>
          <w:rFonts w:eastAsia="Gulim" w:cs="Arial"/>
          <w:lang w:eastAsia="ko-KR"/>
        </w:rPr>
        <w:t xml:space="preserve"> </w:t>
      </w:r>
      <w:r w:rsidRPr="00E62BCC">
        <w:rPr>
          <w:rFonts w:eastAsia="Gulim" w:cs="Arial"/>
          <w:lang w:eastAsia="ko-KR"/>
        </w:rPr>
        <w:t>준수해야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책임임을</w:t>
      </w:r>
      <w:r w:rsidRPr="00E62BCC">
        <w:rPr>
          <w:rFonts w:eastAsia="Gulim" w:cs="Arial"/>
          <w:lang w:eastAsia="ko-KR"/>
        </w:rPr>
        <w:t xml:space="preserve"> </w:t>
      </w:r>
      <w:r w:rsidRPr="00E62BCC">
        <w:rPr>
          <w:rFonts w:eastAsia="Gulim" w:cs="Arial"/>
          <w:lang w:eastAsia="ko-KR"/>
        </w:rPr>
        <w:t>인정하고</w:t>
      </w:r>
      <w:r w:rsidRPr="00E62BCC">
        <w:rPr>
          <w:rFonts w:eastAsia="Gulim" w:cs="Arial"/>
          <w:lang w:eastAsia="ko-KR"/>
        </w:rPr>
        <w:t xml:space="preserve"> </w:t>
      </w:r>
      <w:r w:rsidRPr="00E62BCC">
        <w:rPr>
          <w:rFonts w:eastAsia="Gulim" w:cs="Arial"/>
          <w:lang w:eastAsia="ko-KR"/>
        </w:rPr>
        <w:t>동의하게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w:t>
      </w:r>
      <w:r w:rsidRPr="00E62BCC">
        <w:rPr>
          <w:rFonts w:eastAsia="Gulim" w:cs="Arial"/>
          <w:lang w:eastAsia="ko-KR"/>
        </w:rPr>
        <w:t>피드</w:t>
      </w:r>
      <w:r w:rsidRPr="00E62BCC">
        <w:rPr>
          <w:rFonts w:eastAsia="Gulim" w:cs="Arial"/>
          <w:lang w:eastAsia="ko-KR"/>
        </w:rPr>
        <w:t>) URL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따라야</w:t>
      </w:r>
      <w:r w:rsidRPr="00E62BCC">
        <w:rPr>
          <w:rFonts w:eastAsia="Gulim" w:cs="Arial"/>
          <w:lang w:eastAsia="ko-KR"/>
        </w:rPr>
        <w:t xml:space="preserve"> </w:t>
      </w:r>
      <w:r w:rsidRPr="00E62BCC">
        <w:rPr>
          <w:rFonts w:eastAsia="Gulim" w:cs="Arial"/>
          <w:lang w:eastAsia="ko-KR"/>
        </w:rPr>
        <w:t>하거나</w:t>
      </w:r>
      <w:r w:rsidRPr="00E62BCC">
        <w:rPr>
          <w:rFonts w:eastAsia="Gulim" w:cs="Arial"/>
          <w:lang w:eastAsia="ko-KR"/>
        </w:rPr>
        <w:t xml:space="preserve"> </w:t>
      </w:r>
      <w:r w:rsidRPr="00E62BCC">
        <w:rPr>
          <w:rFonts w:eastAsia="Gulim" w:cs="Arial"/>
          <w:lang w:eastAsia="ko-KR"/>
        </w:rPr>
        <w:t>패키지에서</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검토하는</w:t>
      </w:r>
      <w:r w:rsidRPr="00E62BCC">
        <w:rPr>
          <w:rFonts w:eastAsia="Gulim" w:cs="Arial"/>
          <w:lang w:eastAsia="ko-KR"/>
        </w:rPr>
        <w:t xml:space="preserve"> </w:t>
      </w:r>
      <w:r w:rsidRPr="00E62BCC">
        <w:rPr>
          <w:rFonts w:eastAsia="Gulim" w:cs="Arial"/>
          <w:lang w:eastAsia="ko-KR"/>
        </w:rPr>
        <w:t>것도</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책임에</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피드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갤러리</w:t>
      </w:r>
      <w:r w:rsidRPr="00E62BCC">
        <w:rPr>
          <w:rFonts w:eastAsia="Gulim" w:cs="Arial"/>
          <w:lang w:eastAsia="ko-KR"/>
        </w:rPr>
        <w:t xml:space="preserve"> URL, </w:t>
      </w:r>
      <w:r w:rsidRPr="00E62BCC">
        <w:rPr>
          <w:rFonts w:eastAsia="Gulim" w:cs="Arial"/>
          <w:lang w:eastAsia="ko-KR"/>
        </w:rPr>
        <w:t>해당</w:t>
      </w:r>
      <w:r w:rsidRPr="00E62BCC">
        <w:rPr>
          <w:rFonts w:eastAsia="Gulim" w:cs="Arial"/>
          <w:lang w:eastAsia="ko-KR"/>
        </w:rPr>
        <w:t xml:space="preserve"> URL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피드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갤러리</w:t>
      </w:r>
      <w:r w:rsidRPr="00E62BCC">
        <w:rPr>
          <w:rFonts w:eastAsia="Gulim" w:cs="Arial"/>
          <w:lang w:eastAsia="ko-KR"/>
        </w:rPr>
        <w:t xml:space="preserve">, </w:t>
      </w:r>
      <w:r w:rsidRPr="00E62BCC">
        <w:rPr>
          <w:rFonts w:eastAsia="Gulim" w:cs="Arial"/>
          <w:lang w:eastAsia="ko-KR"/>
        </w:rPr>
        <w:t>여기에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피드나</w:t>
      </w:r>
      <w:r w:rsidRPr="00E62BCC">
        <w:rPr>
          <w:rFonts w:eastAsia="Gulim" w:cs="Arial"/>
          <w:lang w:eastAsia="ko-KR"/>
        </w:rPr>
        <w:t xml:space="preserve"> </w:t>
      </w:r>
      <w:r w:rsidRPr="00E62BCC">
        <w:rPr>
          <w:rFonts w:eastAsia="Gulim" w:cs="Arial"/>
          <w:lang w:eastAsia="ko-KR"/>
        </w:rPr>
        <w:t>갤러리를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참조한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패키지와</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아무런</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보증을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얻은</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허여하지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BB6" w14:textId="77777777" w:rsidR="003E01FF" w:rsidRPr="00E62BCC" w:rsidRDefault="003E01FF" w:rsidP="003E01FF">
      <w:pPr>
        <w:pStyle w:val="PURBlueStrong-Indented"/>
        <w:rPr>
          <w:rFonts w:eastAsia="Gulim" w:cs="Arial"/>
          <w:lang w:eastAsia="ko-KR"/>
        </w:rPr>
      </w:pP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소프트웨어</w:t>
      </w:r>
    </w:p>
    <w:p w14:paraId="68886BB7" w14:textId="77777777" w:rsidR="003E01FF" w:rsidRPr="00E62BCC" w:rsidRDefault="003E01FF" w:rsidP="003E01FF">
      <w:pPr>
        <w:pStyle w:val="PURBody-Indented"/>
        <w:rPr>
          <w:rFonts w:eastAsia="Gulim" w:cs="Arial"/>
          <w:lang w:eastAsia="ko-KR"/>
        </w:rPr>
      </w:pP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다양한</w:t>
      </w:r>
      <w:r w:rsidRPr="00E62BCC">
        <w:rPr>
          <w:rFonts w:eastAsia="Gulim" w:cs="Arial"/>
          <w:lang w:eastAsia="ko-KR"/>
        </w:rPr>
        <w:t xml:space="preserve"> </w:t>
      </w:r>
      <w:r w:rsidRPr="00E62BCC">
        <w:rPr>
          <w:rFonts w:eastAsia="Gulim" w:cs="Arial"/>
          <w:lang w:eastAsia="ko-KR"/>
        </w:rPr>
        <w:t>부분에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법적</w:t>
      </w:r>
      <w:r w:rsidRPr="00E62BCC">
        <w:rPr>
          <w:rFonts w:eastAsia="Gulim" w:cs="Arial"/>
          <w:lang w:eastAsia="ko-KR"/>
        </w:rPr>
        <w:t xml:space="preserve">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외에</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보증의</w:t>
      </w:r>
      <w:r w:rsidRPr="00E62BCC">
        <w:rPr>
          <w:rFonts w:eastAsia="Gulim" w:cs="Arial"/>
          <w:lang w:eastAsia="ko-KR"/>
        </w:rPr>
        <w:t xml:space="preserve"> </w:t>
      </w:r>
      <w:r w:rsidRPr="00E62BCC">
        <w:rPr>
          <w:rFonts w:eastAsia="Gulim" w:cs="Arial"/>
          <w:lang w:eastAsia="ko-KR"/>
        </w:rPr>
        <w:t>부인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손해의</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배제</w:t>
      </w:r>
      <w:r w:rsidRPr="00E62BCC">
        <w:rPr>
          <w:rFonts w:eastAsia="Gulim" w:cs="Arial"/>
          <w:lang w:eastAsia="ko-KR"/>
        </w:rPr>
        <w:t xml:space="preserve"> </w:t>
      </w:r>
      <w:r w:rsidRPr="00E62BCC">
        <w:rPr>
          <w:rFonts w:eastAsia="Gulim" w:cs="Arial"/>
          <w:lang w:eastAsia="ko-KR"/>
        </w:rPr>
        <w:t>조항도</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BB8" w14:textId="77777777" w:rsidR="003E01FF" w:rsidRPr="00E62BCC" w:rsidRDefault="003E01FF" w:rsidP="003E01FF">
      <w:pPr>
        <w:pStyle w:val="PURBlueStrong-Indented"/>
        <w:rPr>
          <w:rFonts w:eastAsia="Gulim" w:cs="Arial"/>
          <w:lang w:eastAsia="ko-KR"/>
        </w:rPr>
      </w:pPr>
      <w:r w:rsidRPr="00E62BCC">
        <w:rPr>
          <w:rFonts w:eastAsia="Gulim" w:cs="Arial"/>
          <w:lang w:eastAsia="ko-KR"/>
        </w:rPr>
        <w:t>기술적</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w:t>
      </w:r>
    </w:p>
    <w:p w14:paraId="68886BB9" w14:textId="77777777" w:rsidR="003E01FF" w:rsidRDefault="003E01FF" w:rsidP="003E01FF">
      <w:pPr>
        <w:pStyle w:val="PURBody-Indented"/>
        <w:rPr>
          <w:rFonts w:eastAsia="Gulim" w:cs="Arial"/>
          <w:lang w:eastAsia="ko-KR"/>
        </w:rPr>
      </w:pP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리버스</w:t>
      </w:r>
      <w:r w:rsidRPr="00E62BCC">
        <w:rPr>
          <w:rFonts w:eastAsia="Gulim" w:cs="Arial"/>
          <w:lang w:eastAsia="ko-KR"/>
        </w:rPr>
        <w:t xml:space="preserve"> </w:t>
      </w:r>
      <w:r w:rsidRPr="00E62BCC">
        <w:rPr>
          <w:rFonts w:eastAsia="Gulim" w:cs="Arial"/>
          <w:lang w:eastAsia="ko-KR"/>
        </w:rPr>
        <w:t>엔지니어링</w:t>
      </w:r>
      <w:r w:rsidRPr="00E62BCC">
        <w:rPr>
          <w:rFonts w:eastAsia="Gulim" w:cs="Arial"/>
          <w:lang w:eastAsia="ko-KR"/>
        </w:rPr>
        <w:t xml:space="preserve">, </w:t>
      </w:r>
      <w:r w:rsidRPr="00E62BCC">
        <w:rPr>
          <w:rFonts w:eastAsia="Gulim" w:cs="Arial"/>
          <w:lang w:eastAsia="ko-KR"/>
        </w:rPr>
        <w:t>디컴파일</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디스어셈블하거나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방법으로</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추출하려고</w:t>
      </w:r>
      <w:r w:rsidRPr="00E62BCC">
        <w:rPr>
          <w:rFonts w:eastAsia="Gulim" w:cs="Arial"/>
          <w:lang w:eastAsia="ko-KR"/>
        </w:rPr>
        <w:t xml:space="preserve"> </w:t>
      </w:r>
      <w:r w:rsidRPr="00E62BCC">
        <w:rPr>
          <w:rFonts w:eastAsia="Gulim" w:cs="Arial"/>
          <w:lang w:eastAsia="ko-KR"/>
        </w:rPr>
        <w:t>해서는</w:t>
      </w:r>
      <w:r w:rsidRPr="00E62BCC">
        <w:rPr>
          <w:rFonts w:eastAsia="Gulim" w:cs="Arial"/>
          <w:lang w:eastAsia="ko-KR"/>
        </w:rPr>
        <w:t xml:space="preserve"> </w:t>
      </w:r>
      <w:r w:rsidRPr="00E62BCC">
        <w:rPr>
          <w:rFonts w:eastAsia="Gulim" w:cs="Arial"/>
          <w:lang w:eastAsia="ko-KR"/>
        </w:rPr>
        <w:t>안</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(i)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사항에도</w:t>
      </w:r>
      <w:r w:rsidRPr="00E62BCC">
        <w:rPr>
          <w:rFonts w:eastAsia="Gulim" w:cs="Arial"/>
          <w:lang w:eastAsia="ko-KR"/>
        </w:rPr>
        <w:t xml:space="preserve"> </w:t>
      </w:r>
      <w:r w:rsidRPr="00E62BCC">
        <w:rPr>
          <w:rFonts w:eastAsia="Gulim" w:cs="Arial"/>
          <w:lang w:eastAsia="ko-KR"/>
        </w:rPr>
        <w:t>불구하고</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법률로</w:t>
      </w:r>
      <w:r w:rsidRPr="00E62BCC">
        <w:rPr>
          <w:rFonts w:eastAsia="Gulim" w:cs="Arial"/>
          <w:lang w:eastAsia="ko-KR"/>
        </w:rPr>
        <w:t xml:space="preserve"> </w:t>
      </w:r>
      <w:r w:rsidRPr="00E62BCC">
        <w:rPr>
          <w:rFonts w:eastAsia="Gulim" w:cs="Arial"/>
          <w:lang w:eastAsia="ko-KR"/>
        </w:rPr>
        <w:t>허용되거나</w:t>
      </w:r>
      <w:r w:rsidRPr="00E62BCC">
        <w:rPr>
          <w:rFonts w:eastAsia="Gulim" w:cs="Arial"/>
          <w:lang w:eastAsia="ko-KR"/>
        </w:rPr>
        <w:t xml:space="preserve"> (ii)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연결되어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GNU Lesser General Public License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라이브러리에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변경</w:t>
      </w:r>
      <w:r w:rsidRPr="00E62BCC">
        <w:rPr>
          <w:rFonts w:eastAsia="Gulim" w:cs="Arial"/>
          <w:lang w:eastAsia="ko-KR"/>
        </w:rPr>
        <w:t xml:space="preserve"> </w:t>
      </w:r>
      <w:r w:rsidRPr="00E62BCC">
        <w:rPr>
          <w:rFonts w:eastAsia="Gulim" w:cs="Arial"/>
          <w:lang w:eastAsia="ko-KR"/>
        </w:rPr>
        <w:t>내용을</w:t>
      </w:r>
      <w:r w:rsidRPr="00E62BCC">
        <w:rPr>
          <w:rFonts w:eastAsia="Gulim" w:cs="Arial"/>
          <w:lang w:eastAsia="ko-KR"/>
        </w:rPr>
        <w:t xml:space="preserve"> </w:t>
      </w:r>
      <w:r w:rsidRPr="00E62BCC">
        <w:rPr>
          <w:rFonts w:eastAsia="Gulim" w:cs="Arial"/>
          <w:lang w:eastAsia="ko-KR"/>
        </w:rPr>
        <w:t>디버그해야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경우는</w:t>
      </w:r>
      <w:r w:rsidRPr="00E62BCC">
        <w:rPr>
          <w:rFonts w:eastAsia="Gulim" w:cs="Arial"/>
          <w:lang w:eastAsia="ko-KR"/>
        </w:rPr>
        <w:t xml:space="preserve"> </w:t>
      </w:r>
      <w:r w:rsidRPr="00E62BCC">
        <w:rPr>
          <w:rFonts w:eastAsia="Gulim" w:cs="Arial"/>
          <w:lang w:eastAsia="ko-KR"/>
        </w:rPr>
        <w:t>예외입니다</w:t>
      </w:r>
      <w:r w:rsidRPr="00E62BCC">
        <w:rPr>
          <w:rFonts w:eastAsia="Gulim" w:cs="Arial"/>
          <w:lang w:eastAsia="ko-KR"/>
        </w:rPr>
        <w:t>.</w:t>
      </w:r>
    </w:p>
    <w:p w14:paraId="68886BBA" w14:textId="77777777" w:rsidR="002B5195" w:rsidRDefault="002B5195" w:rsidP="003E01FF">
      <w:pPr>
        <w:pStyle w:val="PURBody-Indented"/>
        <w:rPr>
          <w:rFonts w:eastAsia="Gulim" w:cs="Arial"/>
          <w:lang w:eastAsia="ko-KR"/>
        </w:rPr>
      </w:pPr>
    </w:p>
    <w:p w14:paraId="68886BBB" w14:textId="77777777" w:rsidR="002B5195" w:rsidRPr="00E62BCC" w:rsidRDefault="002B5195" w:rsidP="003E01FF">
      <w:pPr>
        <w:pStyle w:val="PURBody-Indented"/>
        <w:rPr>
          <w:rFonts w:eastAsia="Gulim" w:cs="Arial"/>
          <w:lang w:eastAsia="ko-KR"/>
        </w:rPr>
      </w:pPr>
    </w:p>
    <w:p w14:paraId="68886BBC" w14:textId="77777777" w:rsidR="003E01FF" w:rsidRPr="00E62BCC" w:rsidRDefault="003E01FF" w:rsidP="003E01FF">
      <w:pPr>
        <w:pStyle w:val="PURBody-Indented"/>
        <w:rPr>
          <w:rFonts w:eastAsia="Gulim" w:cs="Arial"/>
          <w:lang w:eastAsia="ko-KR"/>
        </w:rPr>
      </w:pPr>
      <w:r w:rsidRPr="00E62BCC">
        <w:rPr>
          <w:rFonts w:eastAsia="Gulim" w:cs="Arial"/>
          <w:smallCaps/>
          <w:color w:val="00467F" w:themeColor="text2"/>
          <w:lang w:eastAsia="ko-KR"/>
        </w:rPr>
        <w:t>Microsoft SharePoint, Windows SDK(</w:t>
      </w:r>
      <w:r w:rsidRPr="00E62BCC">
        <w:rPr>
          <w:rFonts w:eastAsia="Gulim" w:cs="Arial"/>
          <w:smallCaps/>
          <w:color w:val="00467F" w:themeColor="text2"/>
          <w:lang w:eastAsia="ko-KR"/>
        </w:rPr>
        <w:t>소프트웨어</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개발</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키트</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및</w:t>
      </w:r>
      <w:r w:rsidRPr="00E62BCC">
        <w:rPr>
          <w:rFonts w:eastAsia="Gulim" w:cs="Arial"/>
          <w:smallCaps/>
          <w:color w:val="00467F" w:themeColor="text2"/>
          <w:lang w:eastAsia="ko-KR"/>
        </w:rPr>
        <w:t xml:space="preserve"> Microsoft Office </w:t>
      </w:r>
      <w:r w:rsidRPr="00E62BCC">
        <w:rPr>
          <w:rFonts w:eastAsia="Gulim" w:cs="Arial"/>
          <w:smallCaps/>
          <w:color w:val="00467F" w:themeColor="text2"/>
          <w:lang w:eastAsia="ko-KR"/>
        </w:rPr>
        <w:t>구성</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요소</w:t>
      </w:r>
      <w:r w:rsidRPr="00E62BCC">
        <w:rPr>
          <w:rFonts w:eastAsia="Gulim" w:cs="Arial"/>
          <w:lang w:eastAsia="ko-KR"/>
        </w:rPr>
        <w:t xml:space="preserve"> </w:t>
      </w:r>
    </w:p>
    <w:p w14:paraId="68886BBD" w14:textId="77777777" w:rsidR="003E01FF" w:rsidRPr="00E62BCC" w:rsidRDefault="003E01FF" w:rsidP="003E01FF">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SharePoint </w:t>
      </w:r>
      <w:r w:rsidRPr="00E62BCC">
        <w:rPr>
          <w:rFonts w:eastAsia="Gulim" w:cs="Arial"/>
          <w:lang w:eastAsia="ko-KR"/>
        </w:rPr>
        <w:t>소프트웨어</w:t>
      </w:r>
      <w:r w:rsidRPr="00E62BCC">
        <w:rPr>
          <w:rFonts w:eastAsia="Gulim" w:cs="Arial"/>
          <w:lang w:eastAsia="ko-KR"/>
        </w:rPr>
        <w:t xml:space="preserve">(SharePoint Windows Identity Foundation Extensions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Microsoft Office </w:t>
      </w:r>
      <w:r w:rsidRPr="00E62BCC">
        <w:rPr>
          <w:rFonts w:eastAsia="Gulim" w:cs="Arial"/>
          <w:lang w:eastAsia="ko-KR"/>
        </w:rPr>
        <w:t>소프트웨어</w:t>
      </w:r>
      <w:r w:rsidRPr="00E62BCC">
        <w:rPr>
          <w:rFonts w:eastAsia="Gulim" w:cs="Arial"/>
          <w:lang w:eastAsia="ko-KR"/>
        </w:rPr>
        <w:t xml:space="preserve">(Office </w:t>
      </w:r>
      <w:r w:rsidRPr="00E62BCC">
        <w:rPr>
          <w:rFonts w:eastAsia="Gulim" w:cs="Arial"/>
          <w:lang w:eastAsia="ko-KR"/>
        </w:rPr>
        <w:t>주</w:t>
      </w:r>
      <w:r w:rsidRPr="00E62BCC">
        <w:rPr>
          <w:rFonts w:eastAsia="Gulim" w:cs="Arial"/>
          <w:lang w:eastAsia="ko-KR"/>
        </w:rPr>
        <w:t xml:space="preserve"> interop </w:t>
      </w:r>
      <w:r w:rsidRPr="00E62BCC">
        <w:rPr>
          <w:rFonts w:eastAsia="Gulim" w:cs="Arial"/>
          <w:lang w:eastAsia="ko-KR"/>
        </w:rPr>
        <w:t>어셈블리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 </w:t>
      </w:r>
      <w:r w:rsidRPr="00E62BCC">
        <w:rPr>
          <w:rFonts w:eastAsia="Gulim" w:cs="Arial"/>
          <w:lang w:eastAsia="ko-KR"/>
        </w:rPr>
        <w:t>포함</w:t>
      </w:r>
      <w:r w:rsidRPr="00E62BCC">
        <w:rPr>
          <w:rFonts w:eastAsia="Gulim" w:cs="Arial"/>
          <w:lang w:eastAsia="ko-KR"/>
        </w:rPr>
        <w:t>)</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제공되며</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디렉터리의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동의하지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BBE" w14:textId="77777777" w:rsidR="003E01FF" w:rsidRPr="00E62BCC" w:rsidRDefault="003E01FF" w:rsidP="003E01FF">
      <w:pPr>
        <w:pStyle w:val="PURBlueStrong-Indented"/>
        <w:rPr>
          <w:rFonts w:eastAsia="Gulim" w:cs="Arial"/>
          <w:lang w:eastAsia="ko-KR"/>
        </w:rPr>
      </w:pPr>
      <w:r w:rsidRPr="00E62BCC">
        <w:rPr>
          <w:rFonts w:eastAsia="Gulim" w:cs="Arial"/>
          <w:lang w:eastAsia="ko-KR"/>
        </w:rPr>
        <w:t>Microsoft Advertising SDK</w:t>
      </w:r>
    </w:p>
    <w:p w14:paraId="68886BBF" w14:textId="77777777" w:rsidR="003E01FF" w:rsidRPr="00E62BCC" w:rsidRDefault="003E01FF" w:rsidP="00377F92">
      <w:pPr>
        <w:pStyle w:val="PURBullet-Indented"/>
        <w:numPr>
          <w:ilvl w:val="0"/>
          <w:numId w:val="0"/>
        </w:numPr>
        <w:spacing w:line="240" w:lineRule="auto"/>
        <w:ind w:left="288"/>
        <w:rPr>
          <w:rFonts w:eastAsia="Gulim" w:cs="Arial"/>
          <w:lang w:eastAsia="ko-KR"/>
        </w:rPr>
      </w:pPr>
      <w:r w:rsidRPr="00E62BCC">
        <w:rPr>
          <w:rFonts w:eastAsia="Gulim" w:cs="Arial"/>
          <w:lang w:eastAsia="ko-KR"/>
        </w:rPr>
        <w:t>Microsoft Advertising SDK for Windows Phone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정확한</w:t>
      </w:r>
      <w:r w:rsidRPr="00E62BCC">
        <w:rPr>
          <w:rFonts w:eastAsia="Gulim" w:cs="Arial"/>
          <w:lang w:eastAsia="ko-KR"/>
        </w:rPr>
        <w:t xml:space="preserve"> </w:t>
      </w:r>
      <w:r w:rsidRPr="00E62BCC">
        <w:rPr>
          <w:rFonts w:eastAsia="Gulim" w:cs="Arial"/>
          <w:lang w:eastAsia="ko-KR"/>
        </w:rPr>
        <w:t>위치</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식별자</w:t>
      </w:r>
      <w:r w:rsidRPr="00E62BCC">
        <w:rPr>
          <w:rFonts w:eastAsia="Gulim" w:cs="Arial"/>
          <w:lang w:eastAsia="ko-KR"/>
        </w:rPr>
        <w:t xml:space="preserve">, </w:t>
      </w:r>
      <w:r w:rsidRPr="00E62BCC">
        <w:rPr>
          <w:rFonts w:eastAsia="Gulim" w:cs="Arial"/>
          <w:lang w:eastAsia="ko-KR"/>
        </w:rPr>
        <w:t>프로필</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동작에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추적되는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등</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전달하는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귀사의</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(a)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정보가</w:t>
      </w:r>
      <w:r w:rsidRPr="00E62BCC">
        <w:rPr>
          <w:rFonts w:eastAsia="Gulim" w:cs="Arial"/>
          <w:lang w:eastAsia="ko-KR"/>
        </w:rPr>
        <w:t xml:space="preserve"> </w:t>
      </w:r>
      <w:r w:rsidRPr="00E62BCC">
        <w:rPr>
          <w:rFonts w:eastAsia="Gulim" w:cs="Arial"/>
          <w:lang w:eastAsia="ko-KR"/>
        </w:rPr>
        <w:t>수집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사용되고</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광고</w:t>
      </w:r>
      <w:r w:rsidRPr="00E62BCC">
        <w:rPr>
          <w:rFonts w:eastAsia="Gulim" w:cs="Arial"/>
          <w:lang w:eastAsia="ko-KR"/>
        </w:rPr>
        <w:t xml:space="preserve"> </w:t>
      </w:r>
      <w:r w:rsidRPr="00E62BCC">
        <w:rPr>
          <w:rFonts w:eastAsia="Gulim" w:cs="Arial"/>
          <w:lang w:eastAsia="ko-KR"/>
        </w:rPr>
        <w:t>활동을</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정보가</w:t>
      </w:r>
      <w:r w:rsidRPr="00E62BCC">
        <w:rPr>
          <w:rFonts w:eastAsia="Gulim" w:cs="Arial"/>
          <w:lang w:eastAsia="ko-KR"/>
        </w:rPr>
        <w:t xml:space="preserve"> </w:t>
      </w:r>
      <w:r w:rsidRPr="00E62BCC">
        <w:rPr>
          <w:rFonts w:eastAsia="Gulim" w:cs="Arial"/>
          <w:lang w:eastAsia="ko-KR"/>
        </w:rPr>
        <w:t>제공된다는</w:t>
      </w:r>
      <w:r w:rsidRPr="00E62BCC">
        <w:rPr>
          <w:rFonts w:eastAsia="Gulim" w:cs="Arial"/>
          <w:lang w:eastAsia="ko-KR"/>
        </w:rPr>
        <w:t xml:space="preserve"> </w:t>
      </w:r>
      <w:r w:rsidRPr="00E62BCC">
        <w:rPr>
          <w:rFonts w:eastAsia="Gulim" w:cs="Arial"/>
          <w:lang w:eastAsia="ko-KR"/>
        </w:rPr>
        <w:t>사실을</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사용자에게</w:t>
      </w:r>
      <w:r w:rsidRPr="00E62BCC">
        <w:rPr>
          <w:rFonts w:eastAsia="Gulim" w:cs="Arial"/>
          <w:lang w:eastAsia="ko-KR"/>
        </w:rPr>
        <w:t xml:space="preserve"> </w:t>
      </w:r>
      <w:r w:rsidRPr="00E62BCC">
        <w:rPr>
          <w:rFonts w:eastAsia="Gulim" w:cs="Arial"/>
          <w:lang w:eastAsia="ko-KR"/>
        </w:rPr>
        <w:t>통지하고</w:t>
      </w:r>
      <w:r w:rsidRPr="00E62BCC">
        <w:rPr>
          <w:rFonts w:eastAsia="Gulim" w:cs="Arial"/>
          <w:lang w:eastAsia="ko-KR"/>
        </w:rPr>
        <w:t xml:space="preserve"> (b)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다운로드할</w:t>
      </w:r>
      <w:r w:rsidRPr="00E62BCC">
        <w:rPr>
          <w:rFonts w:eastAsia="Gulim" w:cs="Arial"/>
          <w:lang w:eastAsia="ko-KR"/>
        </w:rPr>
        <w:t xml:space="preserve"> </w:t>
      </w:r>
      <w:r w:rsidRPr="00E62BCC">
        <w:rPr>
          <w:rFonts w:eastAsia="Gulim" w:cs="Arial"/>
          <w:lang w:eastAsia="ko-KR"/>
        </w:rPr>
        <w:t>때</w:t>
      </w:r>
      <w:r w:rsidRPr="00E62BCC">
        <w:rPr>
          <w:rFonts w:eastAsia="Gulim" w:cs="Arial"/>
          <w:lang w:eastAsia="ko-KR"/>
        </w:rPr>
        <w:t xml:space="preserve"> </w:t>
      </w:r>
      <w:r w:rsidRPr="00E62BCC">
        <w:rPr>
          <w:rFonts w:eastAsia="Gulim" w:cs="Arial"/>
          <w:lang w:eastAsia="ko-KR"/>
        </w:rPr>
        <w:t>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긍정적인</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동의를</w:t>
      </w:r>
      <w:r w:rsidRPr="00E62BCC">
        <w:rPr>
          <w:rFonts w:eastAsia="Gulim" w:cs="Arial"/>
          <w:lang w:eastAsia="ko-KR"/>
        </w:rPr>
        <w:t xml:space="preserve"> </w:t>
      </w:r>
      <w:r w:rsidRPr="00E62BCC">
        <w:rPr>
          <w:rFonts w:eastAsia="Gulim" w:cs="Arial"/>
          <w:lang w:eastAsia="ko-KR"/>
        </w:rPr>
        <w:t>명시적으로</w:t>
      </w:r>
      <w:r w:rsidRPr="00E62BCC">
        <w:rPr>
          <w:rFonts w:eastAsia="Gulim" w:cs="Arial"/>
          <w:lang w:eastAsia="ko-KR"/>
        </w:rPr>
        <w:t xml:space="preserve"> </w:t>
      </w:r>
      <w:r w:rsidRPr="00E62BCC">
        <w:rPr>
          <w:rFonts w:eastAsia="Gulim" w:cs="Arial"/>
          <w:lang w:eastAsia="ko-KR"/>
        </w:rPr>
        <w:t>얻어야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동의함</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단추를</w:t>
      </w:r>
      <w:r w:rsidRPr="00E62BCC">
        <w:rPr>
          <w:rFonts w:eastAsia="Gulim" w:cs="Arial"/>
          <w:lang w:eastAsia="ko-KR"/>
        </w:rPr>
        <w:t xml:space="preserve"> </w:t>
      </w:r>
      <w:r w:rsidRPr="00E62BCC">
        <w:rPr>
          <w:rFonts w:eastAsia="Gulim" w:cs="Arial"/>
          <w:lang w:eastAsia="ko-KR"/>
        </w:rPr>
        <w:t>클릭하거나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설치</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단추를</w:t>
      </w:r>
      <w:r w:rsidRPr="00E62BCC">
        <w:rPr>
          <w:rFonts w:eastAsia="Gulim" w:cs="Arial"/>
          <w:lang w:eastAsia="ko-KR"/>
        </w:rPr>
        <w:t xml:space="preserve"> </w:t>
      </w:r>
      <w:r w:rsidRPr="00E62BCC">
        <w:rPr>
          <w:rFonts w:eastAsia="Gulim" w:cs="Arial"/>
          <w:lang w:eastAsia="ko-KR"/>
        </w:rPr>
        <w:t>클릭하여</w:t>
      </w:r>
      <w:r w:rsidRPr="00E62BCC">
        <w:rPr>
          <w:rFonts w:eastAsia="Gulim" w:cs="Arial"/>
          <w:lang w:eastAsia="ko-KR"/>
        </w:rPr>
        <w:t xml:space="preserve"> </w:t>
      </w:r>
      <w:r w:rsidRPr="00E62BCC">
        <w:rPr>
          <w:rFonts w:eastAsia="Gulim" w:cs="Arial"/>
          <w:lang w:eastAsia="ko-KR"/>
        </w:rPr>
        <w:t>설치를</w:t>
      </w:r>
      <w:r w:rsidRPr="00E62BCC">
        <w:rPr>
          <w:rFonts w:eastAsia="Gulim" w:cs="Arial"/>
          <w:lang w:eastAsia="ko-KR"/>
        </w:rPr>
        <w:t xml:space="preserve"> </w:t>
      </w:r>
      <w:r w:rsidRPr="00E62BCC">
        <w:rPr>
          <w:rFonts w:eastAsia="Gulim" w:cs="Arial"/>
          <w:lang w:eastAsia="ko-KR"/>
        </w:rPr>
        <w:t>계속해야</w:t>
      </w:r>
      <w:r w:rsidRPr="00E62BCC">
        <w:rPr>
          <w:rFonts w:eastAsia="Gulim" w:cs="Arial"/>
          <w:lang w:eastAsia="ko-KR"/>
        </w:rPr>
        <w:t xml:space="preserve"> </w:t>
      </w:r>
      <w:r w:rsidRPr="00E62BCC">
        <w:rPr>
          <w:rFonts w:eastAsia="Gulim" w:cs="Arial"/>
          <w:lang w:eastAsia="ko-KR"/>
        </w:rPr>
        <w:t>함</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w:t>
      </w:r>
      <w:r w:rsidRPr="00E62BCC">
        <w:rPr>
          <w:rFonts w:eastAsia="Gulim" w:cs="Arial"/>
          <w:lang w:eastAsia="ko-KR"/>
        </w:rPr>
        <w:t>귀사는</w:t>
      </w:r>
      <w:r w:rsidRPr="00E62BCC">
        <w:rPr>
          <w:rFonts w:eastAsia="Gulim" w:cs="Arial"/>
          <w:lang w:eastAsia="ko-KR"/>
        </w:rPr>
        <w:t xml:space="preserve"> (a) Windows Phone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인증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따르고</w:t>
      </w:r>
      <w:r w:rsidRPr="00E62BCC">
        <w:rPr>
          <w:rFonts w:eastAsia="Gulim" w:cs="Arial"/>
          <w:lang w:eastAsia="ko-KR"/>
        </w:rPr>
        <w:t>, (b)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개인정보취급방침과</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수집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관한</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정책을</w:t>
      </w:r>
      <w:r w:rsidRPr="00E62BCC">
        <w:rPr>
          <w:rFonts w:eastAsia="Gulim" w:cs="Arial"/>
          <w:lang w:eastAsia="ko-KR"/>
        </w:rPr>
        <w:t xml:space="preserve"> </w:t>
      </w:r>
      <w:r w:rsidRPr="00E62BCC">
        <w:rPr>
          <w:rFonts w:eastAsia="Gulim" w:cs="Arial"/>
          <w:lang w:eastAsia="ko-KR"/>
        </w:rPr>
        <w:t>따르고</w:t>
      </w:r>
      <w:r w:rsidRPr="00E62BCC">
        <w:rPr>
          <w:rFonts w:eastAsia="Gulim" w:cs="Arial"/>
          <w:lang w:eastAsia="ko-KR"/>
        </w:rPr>
        <w:t>, (c)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생성되거나</w:t>
      </w:r>
      <w:r w:rsidRPr="00E62BCC">
        <w:rPr>
          <w:rFonts w:eastAsia="Gulim" w:cs="Arial"/>
          <w:lang w:eastAsia="ko-KR"/>
        </w:rPr>
        <w:t xml:space="preserve"> </w:t>
      </w:r>
      <w:r w:rsidRPr="00E62BCC">
        <w:rPr>
          <w:rFonts w:eastAsia="Gulim" w:cs="Arial"/>
          <w:lang w:eastAsia="ko-KR"/>
        </w:rPr>
        <w:t>귀사에</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식별자를</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사용의</w:t>
      </w:r>
      <w:r w:rsidRPr="00E62BCC">
        <w:rPr>
          <w:rFonts w:eastAsia="Gulim" w:cs="Arial"/>
          <w:lang w:eastAsia="ko-KR"/>
        </w:rPr>
        <w:t xml:space="preserve"> </w:t>
      </w:r>
      <w:r w:rsidRPr="00E62BCC">
        <w:rPr>
          <w:rFonts w:eastAsia="Gulim" w:cs="Arial"/>
          <w:lang w:eastAsia="ko-KR"/>
        </w:rPr>
        <w:t>일환으로</w:t>
      </w:r>
      <w:r w:rsidRPr="00E62BCC">
        <w:rPr>
          <w:rFonts w:eastAsia="Gulim" w:cs="Arial"/>
          <w:lang w:eastAsia="ko-KR"/>
        </w:rPr>
        <w:t xml:space="preserve"> Microsoft </w:t>
      </w:r>
      <w:r w:rsidRPr="00E62BCC">
        <w:rPr>
          <w:rFonts w:eastAsia="Gulim" w:cs="Arial"/>
          <w:lang w:eastAsia="ko-KR"/>
        </w:rPr>
        <w:t>광고</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전달하기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이외의</w:t>
      </w:r>
      <w:r w:rsidRPr="00E62BCC">
        <w:rPr>
          <w:rFonts w:eastAsia="Gulim" w:cs="Arial"/>
          <w:lang w:eastAsia="ko-KR"/>
        </w:rPr>
        <w:t xml:space="preserve"> </w:t>
      </w:r>
      <w:r w:rsidRPr="00E62BCC">
        <w:rPr>
          <w:rFonts w:eastAsia="Gulim" w:cs="Arial"/>
          <w:lang w:eastAsia="ko-KR"/>
        </w:rPr>
        <w:t>용도로</w:t>
      </w:r>
      <w:r w:rsidRPr="00E62BCC">
        <w:rPr>
          <w:rFonts w:eastAsia="Gulim" w:cs="Arial"/>
          <w:lang w:eastAsia="ko-KR"/>
        </w:rPr>
        <w:t xml:space="preserve"> </w:t>
      </w:r>
      <w:r w:rsidRPr="00E62BCC">
        <w:rPr>
          <w:rFonts w:eastAsia="Gulim" w:cs="Arial"/>
          <w:lang w:eastAsia="ko-KR"/>
        </w:rPr>
        <w:t>수집하거나</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않고</w:t>
      </w:r>
      <w:r w:rsidRPr="00E62BCC">
        <w:rPr>
          <w:rFonts w:eastAsia="Gulim" w:cs="Arial"/>
          <w:lang w:eastAsia="ko-KR"/>
        </w:rPr>
        <w:t xml:space="preserve">, (d) </w:t>
      </w:r>
      <w:r w:rsidRPr="00E62BCC">
        <w:rPr>
          <w:rFonts w:eastAsia="Gulim" w:cs="Arial"/>
          <w:lang w:eastAsia="ko-KR"/>
        </w:rPr>
        <w:t>귀사의</w:t>
      </w:r>
      <w:r w:rsidRPr="00E62BCC">
        <w:rPr>
          <w:rFonts w:eastAsia="Gulim" w:cs="Arial"/>
          <w:lang w:eastAsia="ko-KR"/>
        </w:rPr>
        <w:t xml:space="preserve"> </w:t>
      </w:r>
      <w:r w:rsidRPr="00E62BCC">
        <w:rPr>
          <w:rFonts w:eastAsia="Gulim" w:cs="Arial"/>
          <w:lang w:eastAsia="ko-KR"/>
        </w:rPr>
        <w:t>개인정보취급방침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이익을</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광고를</w:t>
      </w:r>
      <w:r w:rsidRPr="00E62BCC">
        <w:rPr>
          <w:rFonts w:eastAsia="Gulim" w:cs="Arial"/>
          <w:lang w:eastAsia="ko-KR"/>
        </w:rPr>
        <w:t xml:space="preserve"> </w:t>
      </w:r>
      <w:r w:rsidRPr="00E62BCC">
        <w:rPr>
          <w:rFonts w:eastAsia="Gulim" w:cs="Arial"/>
          <w:lang w:eastAsia="ko-KR"/>
        </w:rPr>
        <w:t>옵트아웃할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링크</w:t>
      </w:r>
      <w:r w:rsidRPr="00E62BCC">
        <w:rPr>
          <w:rFonts w:eastAsia="Gulim" w:cs="Arial"/>
          <w:lang w:eastAsia="ko-KR"/>
        </w:rPr>
        <w:t>(</w:t>
      </w:r>
      <w:hyperlink r:id="rId163" w:history="1">
        <w:r w:rsidRPr="00E62BCC">
          <w:rPr>
            <w:rStyle w:val="Hyperlink"/>
            <w:rFonts w:eastAsia="Gulim" w:cs="Arial"/>
            <w:lang w:eastAsia="ko-KR"/>
          </w:rPr>
          <w:t>https://choice.live.com/AdvertisementChoice/</w:t>
        </w:r>
      </w:hyperlink>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것에</w:t>
      </w:r>
      <w:r w:rsidRPr="00E62BCC">
        <w:rPr>
          <w:rFonts w:eastAsia="Gulim" w:cs="Arial"/>
          <w:lang w:eastAsia="ko-KR"/>
        </w:rPr>
        <w:t xml:space="preserve"> </w:t>
      </w:r>
      <w:r w:rsidRPr="00E62BCC">
        <w:rPr>
          <w:rFonts w:eastAsia="Gulim" w:cs="Arial"/>
          <w:lang w:eastAsia="ko-KR"/>
        </w:rPr>
        <w:t>동의합니다</w:t>
      </w:r>
      <w:r w:rsidRPr="00E62BCC">
        <w:rPr>
          <w:rFonts w:eastAsia="Gulim" w:cs="Arial"/>
          <w:lang w:eastAsia="ko-KR"/>
        </w:rPr>
        <w:t>.</w:t>
      </w:r>
    </w:p>
    <w:p w14:paraId="68886BC0"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Microsoft SQL Server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w:t>
      </w:r>
    </w:p>
    <w:p w14:paraId="68886BC1" w14:textId="77777777" w:rsidR="00DD1638" w:rsidRPr="00E62BCC" w:rsidRDefault="00DD1638" w:rsidP="00DD1638">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SQL Server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경우에만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동의하지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BC2" w14:textId="77777777" w:rsidR="00DD1638" w:rsidRPr="00E62BCC" w:rsidRDefault="00DD1638" w:rsidP="00DD1638">
      <w:pPr>
        <w:pStyle w:val="PURBlueStrong-Indented"/>
        <w:rPr>
          <w:rFonts w:eastAsia="Gulim" w:cs="Arial"/>
          <w:lang w:eastAsia="ko-KR"/>
        </w:rPr>
      </w:pPr>
      <w:r w:rsidRPr="00E62BCC">
        <w:rPr>
          <w:rFonts w:eastAsia="Gulim" w:cs="Arial"/>
          <w:lang w:eastAsia="ko-KR"/>
        </w:rPr>
        <w:lastRenderedPageBreak/>
        <w:t xml:space="preserve">Windows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BC3" w14:textId="77777777" w:rsidR="00DD1638" w:rsidRPr="00E62BCC" w:rsidRDefault="00DD1638" w:rsidP="00DD1638">
      <w:pPr>
        <w:pStyle w:val="PURBody-Indented"/>
        <w:rPr>
          <w:rFonts w:eastAsia="Gulim" w:cs="Arial"/>
        </w:rPr>
      </w:pPr>
      <w:r w:rsidRPr="00E62BCC">
        <w:rPr>
          <w:rFonts w:eastAsia="Gulim" w:cs="Arial"/>
        </w:rPr>
        <w:t>소프트웨어에는</w:t>
      </w:r>
      <w:r w:rsidRPr="00E62BCC">
        <w:rPr>
          <w:rFonts w:eastAsia="Gulim" w:cs="Arial"/>
        </w:rPr>
        <w:t xml:space="preserve"> Microsoft .NET Framework, Microsoft Data Access Components</w:t>
      </w:r>
      <w:r w:rsidRPr="00E62BCC">
        <w:rPr>
          <w:rFonts w:eastAsia="Gulim" w:cs="Arial"/>
        </w:rPr>
        <w:t>와</w:t>
      </w:r>
      <w:r w:rsidRPr="00E62BCC">
        <w:rPr>
          <w:rFonts w:eastAsia="Gulim" w:cs="Arial"/>
        </w:rPr>
        <w:t xml:space="preserve">, Microsoft Build </w:t>
      </w:r>
      <w:r w:rsidRPr="00E62BCC">
        <w:rPr>
          <w:rFonts w:eastAsia="Gulim" w:cs="Arial"/>
        </w:rPr>
        <w:t>기술과</w:t>
      </w:r>
      <w:r w:rsidRPr="00E62BCC">
        <w:rPr>
          <w:rFonts w:eastAsia="Gulim" w:cs="Arial"/>
        </w:rPr>
        <w:t xml:space="preserve"> </w:t>
      </w:r>
      <w:r w:rsidRPr="00E62BCC">
        <w:rPr>
          <w:rFonts w:eastAsia="Gulim" w:cs="Arial"/>
        </w:rPr>
        <w:t>관련된</w:t>
      </w:r>
      <w:r w:rsidRPr="00E62BCC">
        <w:rPr>
          <w:rFonts w:eastAsia="Gulim" w:cs="Arial"/>
        </w:rPr>
        <w:t xml:space="preserve"> </w:t>
      </w:r>
      <w:r w:rsidRPr="00E62BCC">
        <w:rPr>
          <w:rFonts w:eastAsia="Gulim" w:cs="Arial"/>
        </w:rPr>
        <w:t>특정</w:t>
      </w:r>
      <w:r w:rsidRPr="00E62BCC">
        <w:rPr>
          <w:rFonts w:eastAsia="Gulim" w:cs="Arial"/>
        </w:rPr>
        <w:t xml:space="preserve"> .dll</w:t>
      </w:r>
      <w:r w:rsidRPr="00E62BCC">
        <w:rPr>
          <w:rFonts w:eastAsia="Gulim" w:cs="Arial"/>
        </w:rPr>
        <w:t>이</w:t>
      </w:r>
      <w:r w:rsidRPr="00E62BCC">
        <w:rPr>
          <w:rFonts w:eastAsia="Gulim" w:cs="Arial"/>
        </w:rPr>
        <w:t xml:space="preserve"> </w:t>
      </w:r>
      <w:r w:rsidRPr="00E62BCC">
        <w:rPr>
          <w:rFonts w:eastAsia="Gulim" w:cs="Arial"/>
        </w:rPr>
        <w:t>포함될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 xml:space="preserve">. Microsoft Internet Information Services(IIS) Express </w:t>
      </w:r>
      <w:r w:rsidRPr="00E62BCC">
        <w:rPr>
          <w:rFonts w:eastAsia="Gulim" w:cs="Arial"/>
        </w:rPr>
        <w:t>및</w:t>
      </w:r>
      <w:r w:rsidRPr="00E62BCC">
        <w:rPr>
          <w:rFonts w:eastAsia="Gulim" w:cs="Arial"/>
        </w:rPr>
        <w:t xml:space="preserve"> JavaScript</w:t>
      </w:r>
      <w:r w:rsidRPr="00E62BCC">
        <w:rPr>
          <w:rFonts w:eastAsia="Gulim" w:cs="Arial"/>
        </w:rPr>
        <w:t>용</w:t>
      </w:r>
      <w:r w:rsidRPr="00E62BCC">
        <w:rPr>
          <w:rFonts w:eastAsia="Gulim" w:cs="Arial"/>
        </w:rPr>
        <w:t xml:space="preserve"> Windows </w:t>
      </w:r>
      <w:r w:rsidRPr="00E62BCC">
        <w:rPr>
          <w:rFonts w:eastAsia="Gulim" w:cs="Arial"/>
        </w:rPr>
        <w:t>라이브러리</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r w:rsidRPr="00E62BCC">
        <w:rPr>
          <w:rFonts w:eastAsia="Gulim" w:cs="Arial"/>
        </w:rPr>
        <w:t xml:space="preserve">. </w:t>
      </w:r>
      <w:bookmarkStart w:id="818" w:name="_Toc355093391"/>
      <w:bookmarkStart w:id="819" w:name="_Toc355093536"/>
      <w:r w:rsidRPr="00E62BCC">
        <w:rPr>
          <w:rFonts w:eastAsia="Gulim" w:cs="Arial"/>
        </w:rPr>
        <w:t>이러한</w:t>
      </w:r>
      <w:r w:rsidRPr="00E62BCC">
        <w:rPr>
          <w:rFonts w:eastAsia="Gulim" w:cs="Arial"/>
        </w:rPr>
        <w:t xml:space="preserve"> </w:t>
      </w:r>
      <w:r w:rsidRPr="00E62BCC">
        <w:rPr>
          <w:rFonts w:eastAsia="Gulim" w:cs="Arial"/>
        </w:rPr>
        <w:t>항목은</w:t>
      </w:r>
      <w:r w:rsidRPr="00E62BCC">
        <w:rPr>
          <w:rFonts w:eastAsia="Gulim" w:cs="Arial"/>
        </w:rPr>
        <w:t xml:space="preserve"> Windows </w:t>
      </w:r>
      <w:r w:rsidRPr="00E62BCC">
        <w:rPr>
          <w:rFonts w:eastAsia="Gulim" w:cs="Arial"/>
        </w:rPr>
        <w:t>소프트웨어의</w:t>
      </w:r>
      <w:r w:rsidRPr="00E62BCC">
        <w:rPr>
          <w:rFonts w:eastAsia="Gulim" w:cs="Arial"/>
        </w:rPr>
        <w:t xml:space="preserve"> </w:t>
      </w:r>
      <w:r w:rsidRPr="00E62BCC">
        <w:rPr>
          <w:rFonts w:eastAsia="Gulim" w:cs="Arial"/>
        </w:rPr>
        <w:t>일부이며</w:t>
      </w:r>
      <w:r w:rsidRPr="00E62BCC">
        <w:rPr>
          <w:rFonts w:eastAsia="Gulim" w:cs="Arial"/>
        </w:rPr>
        <w:t xml:space="preserve"> </w:t>
      </w:r>
      <w:r w:rsidRPr="00E62BCC">
        <w:rPr>
          <w:rFonts w:eastAsia="Gulim" w:cs="Arial"/>
        </w:rPr>
        <w:t>사용</w:t>
      </w:r>
      <w:r w:rsidRPr="00E62BCC">
        <w:rPr>
          <w:rFonts w:eastAsia="Gulim" w:cs="Arial"/>
        </w:rPr>
        <w:t xml:space="preserve"> </w:t>
      </w:r>
      <w:r w:rsidRPr="00E62BCC">
        <w:rPr>
          <w:rFonts w:eastAsia="Gulim" w:cs="Arial"/>
        </w:rPr>
        <w:t>시</w:t>
      </w:r>
      <w:r w:rsidRPr="00E62BCC">
        <w:rPr>
          <w:rFonts w:eastAsia="Gulim" w:cs="Arial"/>
        </w:rPr>
        <w:t xml:space="preserve"> Windows</w:t>
      </w:r>
      <w:r w:rsidRPr="00E62BCC">
        <w:rPr>
          <w:rFonts w:eastAsia="Gulim" w:cs="Arial"/>
        </w:rPr>
        <w:t>에</w:t>
      </w:r>
      <w:r w:rsidRPr="00E62BCC">
        <w:rPr>
          <w:rFonts w:eastAsia="Gulim" w:cs="Arial"/>
        </w:rPr>
        <w:t xml:space="preserve"> </w:t>
      </w:r>
      <w:r w:rsidRPr="00E62BCC">
        <w:rPr>
          <w:rFonts w:eastAsia="Gulim" w:cs="Arial"/>
        </w:rPr>
        <w:t>대한</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w:t>
      </w:r>
    </w:p>
    <w:p w14:paraId="68886BC4"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p>
    <w:p w14:paraId="68886BC5" w14:textId="77777777" w:rsidR="00DD1638" w:rsidRPr="00E62BCC" w:rsidRDefault="00DD1638" w:rsidP="00DD1638">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BC6" w14:textId="77777777" w:rsidR="00DD1638" w:rsidRPr="00E62BCC" w:rsidRDefault="00AD3685" w:rsidP="00CD6E9D">
      <w:pPr>
        <w:pStyle w:val="PURBreadcrumb"/>
        <w:keepNext w:val="0"/>
        <w:rPr>
          <w:rFonts w:eastAsia="Gulim" w:cs="Arial"/>
          <w:lang w:eastAsia="ko-KR"/>
        </w:rPr>
      </w:pPr>
      <w:hyperlink w:anchor="TOC" w:history="1">
        <w:r w:rsidR="002B5195" w:rsidRPr="00E62BCC">
          <w:rPr>
            <w:rStyle w:val="Hyperlink"/>
            <w:rFonts w:eastAsia="Gulim" w:cs="Arial"/>
            <w:sz w:val="16"/>
            <w:lang w:eastAsia="ko-KR"/>
          </w:rPr>
          <w:t>목차</w:t>
        </w:r>
      </w:hyperlink>
      <w:r w:rsidR="002B5195" w:rsidRPr="00E62BCC">
        <w:rPr>
          <w:rFonts w:eastAsia="Gulim" w:cs="Arial"/>
          <w:lang w:eastAsia="ko-KR"/>
        </w:rPr>
        <w:t xml:space="preserve"> / </w:t>
      </w:r>
      <w:hyperlink w:anchor="UniversalTerms" w:history="1">
        <w:r w:rsidR="002B5195" w:rsidRPr="00E62BCC">
          <w:rPr>
            <w:rStyle w:val="Hyperlink"/>
            <w:rFonts w:eastAsia="Gulim" w:cs="Arial"/>
            <w:sz w:val="16"/>
            <w:lang w:eastAsia="ko-KR"/>
          </w:rPr>
          <w:t>공통</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라이선스</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조건</w:t>
        </w:r>
      </w:hyperlink>
    </w:p>
    <w:p w14:paraId="68886BC7" w14:textId="77777777" w:rsidR="00DD1638" w:rsidRPr="00E62BCC" w:rsidRDefault="00DD1638" w:rsidP="00DD1638">
      <w:pPr>
        <w:pStyle w:val="PURProductName"/>
        <w:rPr>
          <w:rFonts w:eastAsia="Gulim" w:cs="Arial"/>
          <w:lang w:eastAsia="ko-KR"/>
        </w:rPr>
      </w:pPr>
      <w:bookmarkStart w:id="820" w:name="_Toc347044735"/>
      <w:bookmarkStart w:id="821" w:name="_Toc347045415"/>
      <w:bookmarkStart w:id="822" w:name="_Toc363552825"/>
      <w:bookmarkStart w:id="823" w:name="_Toc363552888"/>
      <w:bookmarkStart w:id="824" w:name="_Toc378682187"/>
      <w:bookmarkStart w:id="825" w:name="_Toc378682289"/>
      <w:bookmarkStart w:id="826" w:name="_Toc371268301"/>
      <w:bookmarkStart w:id="827" w:name="_Toc371268367"/>
      <w:bookmarkStart w:id="828" w:name="_Toc381961162"/>
      <w:bookmarkStart w:id="829" w:name="_Toc381961203"/>
      <w:r w:rsidRPr="00E62BCC">
        <w:rPr>
          <w:rFonts w:eastAsia="Gulim" w:cs="Arial"/>
          <w:lang w:eastAsia="ko-KR"/>
        </w:rPr>
        <w:t>Visual Studio Team Foundation Server 2013 with SQL Server 2012 Technology</w:t>
      </w:r>
      <w:bookmarkEnd w:id="818"/>
      <w:bookmarkEnd w:id="819"/>
      <w:bookmarkEnd w:id="820"/>
      <w:bookmarkEnd w:id="821"/>
      <w:bookmarkEnd w:id="822"/>
      <w:bookmarkEnd w:id="823"/>
      <w:bookmarkEnd w:id="824"/>
      <w:bookmarkEnd w:id="825"/>
      <w:bookmarkEnd w:id="826"/>
      <w:bookmarkEnd w:id="827"/>
      <w:bookmarkEnd w:id="828"/>
      <w:bookmarkEnd w:id="829"/>
      <w:r w:rsidRPr="00E62BCC">
        <w:rPr>
          <w:rFonts w:eastAsia="Gulim" w:cs="Arial"/>
        </w:rPr>
        <w:fldChar w:fldCharType="begin"/>
      </w:r>
      <w:r w:rsidRPr="00E62BCC">
        <w:rPr>
          <w:rFonts w:eastAsia="Gulim" w:cs="Arial"/>
          <w:lang w:eastAsia="ko-KR"/>
        </w:rPr>
        <w:instrText>XE "Visual Studio Team Foundation Server 2013 with SQL Server 2012 Technology"</w:instrText>
      </w:r>
      <w:r w:rsidRPr="00E62BCC">
        <w:rPr>
          <w:rFonts w:eastAsia="Gulim" w:cs="Arial"/>
        </w:rPr>
        <w:fldChar w:fldCharType="end"/>
      </w:r>
    </w:p>
    <w:p w14:paraId="68886BC8" w14:textId="77777777" w:rsidR="00DD1638" w:rsidRPr="00E62BCC" w:rsidRDefault="00DD1638" w:rsidP="00DD1638">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3A0C05" w14:paraId="68886BCB" w14:textId="77777777" w:rsidTr="00224512">
        <w:tc>
          <w:tcPr>
            <w:tcW w:w="2477" w:type="pct"/>
            <w:tcBorders>
              <w:top w:val="single" w:sz="4" w:space="0" w:color="auto"/>
              <w:bottom w:val="nil"/>
            </w:tcBorders>
          </w:tcPr>
          <w:p w14:paraId="68886BC9" w14:textId="77777777" w:rsidR="00DD1638" w:rsidRPr="003A0C05" w:rsidRDefault="00DD1638" w:rsidP="00224512">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23" w:type="pct"/>
            <w:tcBorders>
              <w:top w:val="single" w:sz="4" w:space="0" w:color="auto"/>
              <w:bottom w:val="nil"/>
            </w:tcBorders>
          </w:tcPr>
          <w:p w14:paraId="68886BCA" w14:textId="77777777" w:rsidR="00DD1638" w:rsidRPr="003A0C05" w:rsidRDefault="00DD1638" w:rsidP="00224512">
            <w:pPr>
              <w:pStyle w:val="PURLMSH"/>
              <w:rPr>
                <w:rFonts w:eastAsia="Gulim" w:cs="Arial"/>
              </w:rPr>
            </w:pPr>
            <w:r w:rsidRPr="003A0C05">
              <w:rPr>
                <w:rFonts w:eastAsia="Gulim" w:cs="Arial"/>
              </w:rPr>
              <w:t>해당</w:t>
            </w:r>
            <w:r w:rsidRPr="003A0C05">
              <w:rPr>
                <w:rFonts w:eastAsia="Gulim" w:cs="Arial"/>
              </w:rPr>
              <w:t xml:space="preserve"> </w:t>
            </w:r>
            <w:r w:rsidRPr="003A0C05">
              <w:rPr>
                <w:rFonts w:eastAsia="Gulim" w:cs="Arial"/>
              </w:rPr>
              <w:t>통지</w:t>
            </w:r>
            <w:r w:rsidRPr="003A0C05">
              <w:rPr>
                <w:rFonts w:eastAsia="Gulim" w:cs="Arial"/>
              </w:rPr>
              <w:t xml:space="preserve"> </w:t>
            </w:r>
            <w:r w:rsidRPr="003A0C05">
              <w:rPr>
                <w:rFonts w:eastAsia="Gulim" w:cs="Arial"/>
              </w:rPr>
              <w:t>참조</w:t>
            </w:r>
            <w:r w:rsidRPr="003A0C05">
              <w:rPr>
                <w:rFonts w:eastAsia="Gulim" w:cs="Arial"/>
              </w:rPr>
              <w:t xml:space="preserve">: </w:t>
            </w:r>
            <w:r w:rsidRPr="003A0C05">
              <w:rPr>
                <w:rFonts w:eastAsia="Gulim" w:cs="Arial"/>
                <w:b/>
              </w:rPr>
              <w:t>없음</w:t>
            </w:r>
          </w:p>
        </w:tc>
      </w:tr>
      <w:tr w:rsidR="00DD1638" w:rsidRPr="003A0C05" w14:paraId="68886BCE" w14:textId="77777777" w:rsidTr="00224512">
        <w:tc>
          <w:tcPr>
            <w:tcW w:w="2477" w:type="pct"/>
            <w:tcBorders>
              <w:top w:val="nil"/>
            </w:tcBorders>
          </w:tcPr>
          <w:p w14:paraId="68886BCC" w14:textId="77777777" w:rsidR="00785537" w:rsidRPr="003A0C05" w:rsidRDefault="00DD1638" w:rsidP="007331A1">
            <w:pPr>
              <w:pStyle w:val="PURLMSH"/>
              <w:rPr>
                <w:rFonts w:eastAsia="Gulim" w:cs="Arial"/>
                <w:i/>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w:anchor="부록1" w:history="1">
              <w:hyperlink w:anchor="부록1" w:history="1">
                <w:hyperlink w:anchor="Appendix1"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1</w:t>
                  </w:r>
                </w:hyperlink>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Borders>
              <w:top w:val="nil"/>
            </w:tcBorders>
          </w:tcPr>
          <w:p w14:paraId="68886BCD" w14:textId="77777777" w:rsidR="00DD1638" w:rsidRPr="003A0C05" w:rsidRDefault="00DD1638" w:rsidP="00224512">
            <w:pPr>
              <w:pStyle w:val="PURLMSH"/>
              <w:rPr>
                <w:rFonts w:eastAsia="Gulim" w:cs="Arial"/>
              </w:rPr>
            </w:pPr>
            <w:r w:rsidRPr="003A0C05">
              <w:rPr>
                <w:rFonts w:eastAsia="Gulim" w:cs="Arial"/>
              </w:rPr>
              <w:t>포함된</w:t>
            </w:r>
            <w:r w:rsidRPr="003A0C05">
              <w:rPr>
                <w:rFonts w:eastAsia="Gulim" w:cs="Arial"/>
              </w:rPr>
              <w:t xml:space="preserve"> </w:t>
            </w:r>
            <w:r w:rsidRPr="003A0C05">
              <w:rPr>
                <w:rFonts w:eastAsia="Gulim" w:cs="Arial"/>
              </w:rPr>
              <w:t>기술</w:t>
            </w:r>
            <w:r w:rsidRPr="003A0C05">
              <w:rPr>
                <w:rFonts w:eastAsia="Gulim" w:cs="Arial"/>
              </w:rPr>
              <w:t xml:space="preserve">: </w:t>
            </w:r>
            <w:r w:rsidRPr="003A0C05">
              <w:rPr>
                <w:rFonts w:eastAsia="Gulim" w:cs="Arial"/>
                <w:b/>
              </w:rPr>
              <w:t>있음</w:t>
            </w:r>
            <w:r w:rsidRPr="005E5315">
              <w:rPr>
                <w:rFonts w:eastAsia="Gulim" w:cs="Arial"/>
                <w:iCs/>
                <w:sz w:val="20"/>
                <w:szCs w:val="21"/>
              </w:rPr>
              <w:t>(</w:t>
            </w:r>
            <w:r w:rsidR="00C26540" w:rsidRPr="003A0C05">
              <w:rPr>
                <w:rFonts w:eastAsia="Gulim" w:cs="Arial"/>
              </w:rPr>
              <w:fldChar w:fldCharType="begin"/>
            </w:r>
            <w:r w:rsidR="00C26540" w:rsidRPr="003A0C05">
              <w:rPr>
                <w:rFonts w:eastAsia="Gulim" w:cs="Arial"/>
              </w:rPr>
              <w:instrText xml:space="preserve"> REF  SQLServerTechnology \h  \* MERGEFORMAT </w:instrText>
            </w:r>
            <w:r w:rsidR="00C26540" w:rsidRPr="003A0C05">
              <w:rPr>
                <w:rFonts w:eastAsia="Gulim" w:cs="Arial"/>
              </w:rPr>
            </w:r>
            <w:r w:rsidR="00C26540" w:rsidRPr="003A0C05">
              <w:rPr>
                <w:rFonts w:eastAsia="Gulim" w:cs="Arial"/>
              </w:rPr>
              <w:fldChar w:fldCharType="separate"/>
            </w:r>
            <w:r w:rsidR="00762C85" w:rsidRPr="00762C85">
              <w:rPr>
                <w:rFonts w:eastAsia="Gulim" w:cs="Arial"/>
                <w:i/>
                <w:color w:val="00467F"/>
                <w:u w:val="single"/>
              </w:rPr>
              <w:t>SQL</w:t>
            </w:r>
            <w:r w:rsidR="00762C85" w:rsidRPr="00762C85">
              <w:rPr>
                <w:i/>
                <w:color w:val="00467F"/>
                <w:u w:val="single"/>
              </w:rPr>
              <w:t xml:space="preserve"> Server Technology</w:t>
            </w:r>
            <w:r w:rsidR="00C26540" w:rsidRPr="003A0C05">
              <w:rPr>
                <w:rFonts w:eastAsia="Gulim" w:cs="Arial"/>
              </w:rPr>
              <w:fldChar w:fldCharType="end"/>
            </w:r>
            <w:r w:rsidRPr="003A0C05">
              <w:rPr>
                <w:rFonts w:eastAsia="Gulim" w:cs="Arial"/>
              </w:rPr>
              <w:t xml:space="preserve"> </w:t>
            </w:r>
            <w:r w:rsidRPr="003A0C05">
              <w:rPr>
                <w:rFonts w:eastAsia="Gulim" w:cs="Arial"/>
              </w:rPr>
              <w:t>참조</w:t>
            </w:r>
            <w:r w:rsidRPr="003A0C05">
              <w:rPr>
                <w:rFonts w:eastAsia="Gulim" w:cs="Arial"/>
              </w:rPr>
              <w:t>)</w:t>
            </w:r>
          </w:p>
        </w:tc>
      </w:tr>
      <w:tr w:rsidR="007331A1" w:rsidRPr="003A0C05" w14:paraId="68886BD1" w14:textId="77777777" w:rsidTr="00224512">
        <w:tc>
          <w:tcPr>
            <w:tcW w:w="2477" w:type="pct"/>
            <w:tcBorders>
              <w:top w:val="nil"/>
            </w:tcBorders>
          </w:tcPr>
          <w:p w14:paraId="68886BCF" w14:textId="77777777" w:rsidR="007331A1" w:rsidRPr="003A0C05" w:rsidRDefault="007331A1" w:rsidP="00224512">
            <w:pPr>
              <w:pStyle w:val="PURLMSH"/>
              <w:rPr>
                <w:rFonts w:eastAsia="Gulim" w:cs="Arial"/>
              </w:rPr>
            </w:pPr>
          </w:p>
        </w:tc>
        <w:tc>
          <w:tcPr>
            <w:tcW w:w="2523" w:type="pct"/>
            <w:tcBorders>
              <w:top w:val="nil"/>
            </w:tcBorders>
          </w:tcPr>
          <w:p w14:paraId="68886BD0" w14:textId="77777777" w:rsidR="007331A1" w:rsidRPr="003A0C05" w:rsidRDefault="007331A1" w:rsidP="0034248D">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34248D">
              <w:rPr>
                <w:rFonts w:eastAsia="Gulim" w:cs="Arial"/>
                <w:lang w:eastAsia="ko-KR"/>
              </w:rPr>
              <w:t> </w:t>
            </w:r>
            <w:r w:rsidRPr="003A0C05">
              <w:rPr>
                <w:rFonts w:eastAsia="Gulim" w:cs="Arial"/>
                <w:b/>
                <w:lang w:eastAsia="ko-KR"/>
              </w:rPr>
              <w:t>있음</w:t>
            </w:r>
          </w:p>
        </w:tc>
      </w:tr>
      <w:tr w:rsidR="00DD1638" w:rsidRPr="00E62BCC" w14:paraId="68886BD3" w14:textId="77777777" w:rsidTr="00224512">
        <w:tblPrEx>
          <w:tblBorders>
            <w:top w:val="none" w:sz="0" w:space="0" w:color="auto"/>
            <w:bottom w:val="none" w:sz="0" w:space="0" w:color="auto"/>
          </w:tblBorders>
        </w:tblPrEx>
        <w:tc>
          <w:tcPr>
            <w:tcW w:w="5000" w:type="pct"/>
            <w:gridSpan w:val="2"/>
            <w:shd w:val="clear" w:color="auto" w:fill="E5EEF7"/>
          </w:tcPr>
          <w:p w14:paraId="68886BD2" w14:textId="77777777" w:rsidR="00DD1638" w:rsidRPr="00E62BCC" w:rsidRDefault="00DD1638" w:rsidP="00224512">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DD1638" w:rsidRPr="00E62BCC" w14:paraId="68886BDA" w14:textId="77777777" w:rsidTr="00224512">
        <w:tblPrEx>
          <w:tblBorders>
            <w:top w:val="none" w:sz="0" w:space="0" w:color="auto"/>
            <w:bottom w:val="none" w:sz="0" w:space="0" w:color="auto"/>
          </w:tblBorders>
        </w:tblPrEx>
        <w:tc>
          <w:tcPr>
            <w:tcW w:w="5000" w:type="pct"/>
            <w:gridSpan w:val="2"/>
          </w:tcPr>
          <w:p w14:paraId="68886BD4" w14:textId="77777777" w:rsidR="00DD1638" w:rsidRPr="00E62BCC" w:rsidRDefault="00DD1638" w:rsidP="00224512">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BD5" w14:textId="77777777" w:rsidR="00DD1638" w:rsidRPr="00E62BCC" w:rsidRDefault="00DD1638" w:rsidP="00224512">
            <w:pPr>
              <w:pStyle w:val="PURBullet-Indented"/>
              <w:rPr>
                <w:rFonts w:eastAsia="Gulim" w:cs="Arial"/>
              </w:rPr>
            </w:pPr>
            <w:r w:rsidRPr="00E62BCC">
              <w:rPr>
                <w:rFonts w:eastAsia="Gulim" w:cs="Arial"/>
              </w:rPr>
              <w:t xml:space="preserve">Visual Studio Team Foundation Server 2013 SAL </w:t>
            </w:r>
            <w:r w:rsidRPr="00E62BCC">
              <w:rPr>
                <w:rFonts w:eastAsia="Gulim" w:cs="Arial"/>
                <w:b/>
              </w:rPr>
              <w:t>또는</w:t>
            </w:r>
          </w:p>
          <w:p w14:paraId="68886BD6" w14:textId="77777777" w:rsidR="00DD1638" w:rsidRPr="00E62BCC" w:rsidRDefault="00DD1638" w:rsidP="00224512">
            <w:pPr>
              <w:pStyle w:val="PURBullet-Indented"/>
              <w:rPr>
                <w:rFonts w:eastAsia="Gulim" w:cs="Arial"/>
              </w:rPr>
            </w:pPr>
            <w:r w:rsidRPr="00E62BCC">
              <w:rPr>
                <w:rFonts w:eastAsia="Gulim" w:cs="Arial"/>
              </w:rPr>
              <w:t>Visual Studio Team Foundation Server 2013 Basic SAL(</w:t>
            </w:r>
            <w:r w:rsidRPr="00E62BCC">
              <w:rPr>
                <w:rFonts w:eastAsia="Gulim" w:cs="Arial"/>
              </w:rPr>
              <w:t>기본</w:t>
            </w:r>
            <w:r w:rsidRPr="00E62BCC">
              <w:rPr>
                <w:rFonts w:eastAsia="Gulim" w:cs="Arial"/>
              </w:rPr>
              <w:t xml:space="preserve"> </w:t>
            </w:r>
            <w:r w:rsidRPr="00E62BCC">
              <w:rPr>
                <w:rFonts w:eastAsia="Gulim" w:cs="Arial"/>
              </w:rPr>
              <w:t>구성용</w:t>
            </w:r>
            <w:r w:rsidRPr="00E62BCC">
              <w:rPr>
                <w:rFonts w:eastAsia="Gulim" w:cs="Arial"/>
              </w:rPr>
              <w:t xml:space="preserve">) </w:t>
            </w:r>
            <w:r w:rsidRPr="00E62BCC">
              <w:rPr>
                <w:rFonts w:eastAsia="Gulim" w:cs="Arial"/>
                <w:b/>
              </w:rPr>
              <w:t>또는</w:t>
            </w:r>
          </w:p>
          <w:p w14:paraId="68886BD7" w14:textId="77777777" w:rsidR="003E01FF" w:rsidRPr="00E62BCC" w:rsidRDefault="003E01FF" w:rsidP="003E01FF">
            <w:pPr>
              <w:pStyle w:val="PURBullet-Indented"/>
              <w:rPr>
                <w:rFonts w:eastAsia="Gulim" w:cs="Arial"/>
              </w:rPr>
            </w:pPr>
            <w:r w:rsidRPr="00E62BCC">
              <w:rPr>
                <w:rFonts w:eastAsia="Gulim" w:cs="Arial"/>
              </w:rPr>
              <w:t xml:space="preserve">Visual Studio Premium 2013 SAL </w:t>
            </w:r>
            <w:r w:rsidRPr="00E62BCC">
              <w:rPr>
                <w:rFonts w:eastAsia="Gulim" w:cs="Arial"/>
                <w:b/>
              </w:rPr>
              <w:t>또는</w:t>
            </w:r>
          </w:p>
          <w:p w14:paraId="68886BD8" w14:textId="77777777" w:rsidR="003E01FF" w:rsidRPr="00E62BCC" w:rsidRDefault="003E01FF" w:rsidP="003E01FF">
            <w:pPr>
              <w:pStyle w:val="PURBullet-Indented"/>
              <w:rPr>
                <w:rFonts w:eastAsia="Gulim" w:cs="Arial"/>
              </w:rPr>
            </w:pPr>
            <w:r w:rsidRPr="00E62BCC">
              <w:rPr>
                <w:rFonts w:eastAsia="Gulim" w:cs="Arial"/>
              </w:rPr>
              <w:t xml:space="preserve">Visual Studio Ultimate 2013 SAL </w:t>
            </w:r>
            <w:r w:rsidRPr="00E62BCC">
              <w:rPr>
                <w:rFonts w:eastAsia="Gulim" w:cs="Arial"/>
                <w:b/>
              </w:rPr>
              <w:t>또는</w:t>
            </w:r>
          </w:p>
          <w:p w14:paraId="68886BD9" w14:textId="77777777" w:rsidR="00DD1638" w:rsidRPr="00E62BCC" w:rsidRDefault="003E01FF" w:rsidP="00AE1A52">
            <w:pPr>
              <w:pStyle w:val="PURBullet-Indented"/>
              <w:rPr>
                <w:rFonts w:eastAsia="Gulim" w:cs="Arial"/>
              </w:rPr>
            </w:pPr>
            <w:r w:rsidRPr="00E62BCC">
              <w:rPr>
                <w:rFonts w:eastAsia="Gulim" w:cs="Arial"/>
              </w:rPr>
              <w:t>Visual Studio Test Professional 2013 SAL</w:t>
            </w:r>
          </w:p>
        </w:tc>
      </w:tr>
    </w:tbl>
    <w:p w14:paraId="68886BDB" w14:textId="77777777" w:rsidR="00DD1638" w:rsidRPr="00E62BCC" w:rsidRDefault="00DD1638" w:rsidP="00DD1638">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BDC" w14:textId="77777777" w:rsidR="003E01FF" w:rsidRPr="00E62BCC" w:rsidRDefault="003E01FF" w:rsidP="003E01FF">
      <w:pPr>
        <w:pStyle w:val="PURBlueStrong"/>
        <w:rPr>
          <w:rFonts w:eastAsia="Gulim" w:cs="Arial"/>
        </w:rPr>
      </w:pPr>
      <w:r w:rsidRPr="00E62BCC">
        <w:rPr>
          <w:rFonts w:eastAsia="Gulim" w:cs="Arial"/>
        </w:rPr>
        <w:t xml:space="preserve">Visual Studio Premium 2013 SAL, Visual Studio Ultimate 2013 SAL </w:t>
      </w:r>
      <w:r w:rsidRPr="00E62BCC">
        <w:rPr>
          <w:rFonts w:eastAsia="Gulim" w:cs="Arial"/>
        </w:rPr>
        <w:t>및</w:t>
      </w:r>
      <w:r w:rsidRPr="00E62BCC">
        <w:rPr>
          <w:rFonts w:eastAsia="Gulim" w:cs="Arial"/>
        </w:rPr>
        <w:t xml:space="preserve"> Visual Studio Test Professional 2013 SAL</w:t>
      </w:r>
      <w:r w:rsidRPr="00E62BCC">
        <w:rPr>
          <w:rFonts w:eastAsia="Gulim" w:cs="Arial"/>
        </w:rPr>
        <w:t>에</w:t>
      </w:r>
      <w:r w:rsidRPr="00E62BCC">
        <w:rPr>
          <w:rFonts w:eastAsia="Gulim" w:cs="Arial"/>
        </w:rPr>
        <w:t xml:space="preserve"> </w:t>
      </w:r>
      <w:r w:rsidRPr="00E62BCC">
        <w:rPr>
          <w:rFonts w:eastAsia="Gulim" w:cs="Arial"/>
        </w:rPr>
        <w:t>대한</w:t>
      </w:r>
      <w:r w:rsidRPr="00E62BCC">
        <w:rPr>
          <w:rFonts w:eastAsia="Gulim" w:cs="Arial"/>
        </w:rPr>
        <w:t xml:space="preserve"> </w:t>
      </w:r>
      <w:r w:rsidRPr="00E62BCC">
        <w:rPr>
          <w:rFonts w:eastAsia="Gulim" w:cs="Arial"/>
        </w:rPr>
        <w:t>사용</w:t>
      </w:r>
      <w:r w:rsidRPr="00E62BCC">
        <w:rPr>
          <w:rFonts w:eastAsia="Gulim" w:cs="Arial"/>
        </w:rPr>
        <w:t xml:space="preserve"> </w:t>
      </w:r>
      <w:r w:rsidRPr="00E62BCC">
        <w:rPr>
          <w:rFonts w:eastAsia="Gulim" w:cs="Arial"/>
        </w:rPr>
        <w:t>제한</w:t>
      </w:r>
    </w:p>
    <w:p w14:paraId="68886BDD" w14:textId="77777777" w:rsidR="003E01FF" w:rsidRPr="00E62BCC" w:rsidRDefault="003E01FF" w:rsidP="003E01FF">
      <w:pPr>
        <w:pStyle w:val="PURBullet-Indented"/>
        <w:numPr>
          <w:ilvl w:val="0"/>
          <w:numId w:val="0"/>
        </w:numPr>
        <w:ind w:left="274"/>
        <w:rPr>
          <w:rFonts w:eastAsia="Gulim" w:cs="Arial"/>
        </w:rPr>
      </w:pPr>
      <w:r w:rsidRPr="00E62BCC">
        <w:rPr>
          <w:rFonts w:eastAsia="Gulim" w:cs="Arial"/>
        </w:rPr>
        <w:t>귀하가</w:t>
      </w:r>
      <w:r w:rsidRPr="00E62BCC">
        <w:rPr>
          <w:rFonts w:eastAsia="Gulim" w:cs="Arial"/>
        </w:rPr>
        <w:t xml:space="preserve"> Visual Studio Premium 2013 SAL, Visual Studio Ultimate 2013 SAL </w:t>
      </w:r>
      <w:r w:rsidRPr="00E62BCC">
        <w:rPr>
          <w:rFonts w:eastAsia="Gulim" w:cs="Arial"/>
        </w:rPr>
        <w:t>또는</w:t>
      </w:r>
      <w:r w:rsidRPr="00E62BCC">
        <w:rPr>
          <w:rFonts w:eastAsia="Gulim" w:cs="Arial"/>
          <w:b/>
        </w:rPr>
        <w:t xml:space="preserve"> </w:t>
      </w:r>
      <w:r w:rsidRPr="00E62BCC">
        <w:rPr>
          <w:rFonts w:eastAsia="Gulim" w:cs="Arial"/>
        </w:rPr>
        <w:t>Visual Studio Test Professional 2013 SAL</w:t>
      </w:r>
      <w:r w:rsidRPr="00E62BCC">
        <w:rPr>
          <w:rFonts w:eastAsia="Gulim" w:cs="Arial"/>
        </w:rPr>
        <w:t>을</w:t>
      </w:r>
      <w:r w:rsidRPr="00E62BCC">
        <w:rPr>
          <w:rFonts w:eastAsia="Gulim" w:cs="Arial"/>
        </w:rPr>
        <w:t xml:space="preserve"> </w:t>
      </w:r>
      <w:r w:rsidRPr="00E62BCC">
        <w:rPr>
          <w:rFonts w:eastAsia="Gulim" w:cs="Arial"/>
        </w:rPr>
        <w:t>취득한</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사용자는</w:t>
      </w:r>
      <w:r w:rsidRPr="00E62BCC">
        <w:rPr>
          <w:rFonts w:eastAsia="Gulim" w:cs="Arial"/>
        </w:rPr>
        <w:t xml:space="preserve"> </w:t>
      </w:r>
      <w:r w:rsidRPr="00E62BCC">
        <w:rPr>
          <w:rFonts w:eastAsia="Gulim" w:cs="Arial"/>
        </w:rPr>
        <w:t>다음과</w:t>
      </w:r>
      <w:r w:rsidRPr="00E62BCC">
        <w:rPr>
          <w:rFonts w:eastAsia="Gulim" w:cs="Arial"/>
        </w:rPr>
        <w:t xml:space="preserve"> </w:t>
      </w:r>
      <w:r w:rsidRPr="00E62BCC">
        <w:rPr>
          <w:rFonts w:eastAsia="Gulim" w:cs="Arial"/>
        </w:rPr>
        <w:t>같은</w:t>
      </w:r>
      <w:r w:rsidRPr="00E62BCC">
        <w:rPr>
          <w:rFonts w:eastAsia="Gulim" w:cs="Arial"/>
        </w:rPr>
        <w:t xml:space="preserve"> </w:t>
      </w:r>
      <w:r w:rsidRPr="00E62BCC">
        <w:rPr>
          <w:rFonts w:eastAsia="Gulim" w:cs="Arial"/>
        </w:rPr>
        <w:t>서버</w:t>
      </w:r>
      <w:r w:rsidRPr="00E62BCC">
        <w:rPr>
          <w:rFonts w:eastAsia="Gulim" w:cs="Arial"/>
        </w:rPr>
        <w:t xml:space="preserve"> </w:t>
      </w:r>
      <w:r w:rsidRPr="00E62BCC">
        <w:rPr>
          <w:rFonts w:eastAsia="Gulim" w:cs="Arial"/>
        </w:rPr>
        <w:t>소프트웨어</w:t>
      </w:r>
      <w:r w:rsidRPr="00E62BCC">
        <w:rPr>
          <w:rFonts w:eastAsia="Gulim" w:cs="Arial"/>
        </w:rPr>
        <w:t xml:space="preserve"> </w:t>
      </w:r>
      <w:r w:rsidRPr="00E62BCC">
        <w:rPr>
          <w:rFonts w:eastAsia="Gulim" w:cs="Arial"/>
        </w:rPr>
        <w:t>기능을</w:t>
      </w:r>
      <w:r w:rsidRPr="00E62BCC">
        <w:rPr>
          <w:rFonts w:eastAsia="Gulim" w:cs="Arial"/>
        </w:rPr>
        <w:t xml:space="preserve"> </w:t>
      </w:r>
      <w:r w:rsidRPr="00E62BCC">
        <w:rPr>
          <w:rFonts w:eastAsia="Gulim" w:cs="Arial"/>
        </w:rPr>
        <w:t>사용할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w:t>
      </w:r>
    </w:p>
    <w:p w14:paraId="68886BDE" w14:textId="77777777" w:rsidR="003E01FF" w:rsidRPr="00E62BCC" w:rsidRDefault="003E01FF" w:rsidP="007331A1">
      <w:pPr>
        <w:pStyle w:val="PURBullet"/>
        <w:numPr>
          <w:ilvl w:val="0"/>
          <w:numId w:val="25"/>
        </w:numPr>
        <w:rPr>
          <w:rFonts w:eastAsia="Gulim" w:cs="Arial"/>
        </w:rPr>
      </w:pPr>
      <w:r w:rsidRPr="00E62BCC">
        <w:rPr>
          <w:rFonts w:eastAsia="Gulim" w:cs="Arial"/>
        </w:rPr>
        <w:t>피드백</w:t>
      </w:r>
      <w:r w:rsidRPr="00E62BCC">
        <w:rPr>
          <w:rFonts w:eastAsia="Gulim" w:cs="Arial"/>
        </w:rPr>
        <w:t xml:space="preserve"> </w:t>
      </w:r>
      <w:r w:rsidRPr="00E62BCC">
        <w:rPr>
          <w:rFonts w:eastAsia="Gulim" w:cs="Arial"/>
        </w:rPr>
        <w:t>요청</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관리</w:t>
      </w:r>
      <w:r w:rsidRPr="00E62BCC">
        <w:rPr>
          <w:rFonts w:eastAsia="Gulim" w:cs="Arial"/>
        </w:rPr>
        <w:t xml:space="preserve"> </w:t>
      </w:r>
    </w:p>
    <w:p w14:paraId="68886BDF" w14:textId="77777777" w:rsidR="003E01FF" w:rsidRPr="00E62BCC" w:rsidRDefault="003E01FF" w:rsidP="007331A1">
      <w:pPr>
        <w:pStyle w:val="PURBullet"/>
        <w:numPr>
          <w:ilvl w:val="0"/>
          <w:numId w:val="25"/>
        </w:numPr>
        <w:rPr>
          <w:rFonts w:eastAsia="Gulim" w:cs="Arial"/>
        </w:rPr>
      </w:pPr>
      <w:r w:rsidRPr="00E62BCC">
        <w:rPr>
          <w:rFonts w:eastAsia="Gulim" w:cs="Arial"/>
        </w:rPr>
        <w:t>테스트</w:t>
      </w:r>
      <w:r w:rsidRPr="00E62BCC">
        <w:rPr>
          <w:rFonts w:eastAsia="Gulim" w:cs="Arial"/>
        </w:rPr>
        <w:t xml:space="preserve"> </w:t>
      </w:r>
      <w:r w:rsidRPr="00E62BCC">
        <w:rPr>
          <w:rFonts w:eastAsia="Gulim" w:cs="Arial"/>
        </w:rPr>
        <w:t>관리</w:t>
      </w:r>
    </w:p>
    <w:p w14:paraId="68886BE0" w14:textId="77777777" w:rsidR="003E01FF" w:rsidRPr="00E62BCC" w:rsidRDefault="003E01FF" w:rsidP="007331A1">
      <w:pPr>
        <w:pStyle w:val="PURBullet"/>
        <w:numPr>
          <w:ilvl w:val="0"/>
          <w:numId w:val="25"/>
        </w:numPr>
        <w:rPr>
          <w:rFonts w:eastAsia="Gulim" w:cs="Arial"/>
        </w:rPr>
      </w:pPr>
      <w:r w:rsidRPr="00E62BCC">
        <w:rPr>
          <w:rFonts w:eastAsia="Gulim" w:cs="Arial"/>
        </w:rPr>
        <w:t>Agile Portfolio Management</w:t>
      </w:r>
    </w:p>
    <w:p w14:paraId="68886BE1" w14:textId="77777777" w:rsidR="003E01FF" w:rsidRPr="00E62BCC" w:rsidRDefault="003E01FF" w:rsidP="007331A1">
      <w:pPr>
        <w:pStyle w:val="PURBullet"/>
        <w:numPr>
          <w:ilvl w:val="0"/>
          <w:numId w:val="25"/>
        </w:numPr>
        <w:rPr>
          <w:rFonts w:eastAsia="Gulim" w:cs="Arial"/>
        </w:rPr>
      </w:pPr>
      <w:r w:rsidRPr="00E62BCC">
        <w:rPr>
          <w:rFonts w:eastAsia="Gulim" w:cs="Arial"/>
        </w:rPr>
        <w:t>Team Rooms</w:t>
      </w:r>
    </w:p>
    <w:p w14:paraId="68886BE2" w14:textId="77777777" w:rsidR="003E01FF" w:rsidRPr="00E62BCC" w:rsidRDefault="003E01FF" w:rsidP="007331A1">
      <w:pPr>
        <w:pStyle w:val="PURBullet"/>
        <w:numPr>
          <w:ilvl w:val="0"/>
          <w:numId w:val="25"/>
        </w:numPr>
        <w:rPr>
          <w:rFonts w:eastAsia="Gulim" w:cs="Arial"/>
        </w:rPr>
      </w:pPr>
      <w:r w:rsidRPr="00E62BCC">
        <w:rPr>
          <w:rFonts w:eastAsia="Gulim" w:cs="Arial"/>
        </w:rPr>
        <w:t>Work Item Chart Authoring</w:t>
      </w:r>
    </w:p>
    <w:p w14:paraId="68886BE3" w14:textId="77777777" w:rsidR="003E01FF" w:rsidRPr="00E62BCC" w:rsidRDefault="003E01FF" w:rsidP="003E01FF">
      <w:pPr>
        <w:pStyle w:val="PURBlueStrong-Indented"/>
        <w:rPr>
          <w:rFonts w:eastAsia="Gulim" w:cs="Arial"/>
        </w:rPr>
      </w:pPr>
      <w:r w:rsidRPr="00E62BCC">
        <w:rPr>
          <w:rFonts w:eastAsia="Gulim" w:cs="Arial"/>
        </w:rPr>
        <w:t>제</w:t>
      </w:r>
      <w:r w:rsidRPr="00E62BCC">
        <w:rPr>
          <w:rFonts w:eastAsia="Gulim" w:cs="Arial"/>
        </w:rPr>
        <w:t>3</w:t>
      </w:r>
      <w:r w:rsidRPr="00E62BCC">
        <w:rPr>
          <w:rFonts w:eastAsia="Gulim" w:cs="Arial"/>
        </w:rPr>
        <w:t>자</w:t>
      </w:r>
      <w:r w:rsidRPr="00E62BCC">
        <w:rPr>
          <w:rFonts w:eastAsia="Gulim" w:cs="Arial"/>
        </w:rPr>
        <w:t xml:space="preserve"> </w:t>
      </w:r>
      <w:r w:rsidRPr="00E62BCC">
        <w:rPr>
          <w:rFonts w:eastAsia="Gulim" w:cs="Arial"/>
        </w:rPr>
        <w:t>소프트웨어</w:t>
      </w:r>
    </w:p>
    <w:p w14:paraId="68886BE4" w14:textId="77777777" w:rsidR="003E01FF" w:rsidRPr="00E62BCC" w:rsidRDefault="003E01FF" w:rsidP="003E01FF">
      <w:pPr>
        <w:pStyle w:val="PURBody-Indented"/>
        <w:rPr>
          <w:rFonts w:eastAsia="Gulim" w:cs="Arial"/>
          <w:lang w:eastAsia="ko-KR"/>
        </w:rPr>
      </w:pP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다양한</w:t>
      </w:r>
      <w:r w:rsidRPr="00E62BCC">
        <w:rPr>
          <w:rFonts w:eastAsia="Gulim" w:cs="Arial"/>
          <w:lang w:eastAsia="ko-KR"/>
        </w:rPr>
        <w:t xml:space="preserve"> </w:t>
      </w:r>
      <w:r w:rsidRPr="00E62BCC">
        <w:rPr>
          <w:rFonts w:eastAsia="Gulim" w:cs="Arial"/>
          <w:lang w:eastAsia="ko-KR"/>
        </w:rPr>
        <w:t>부분에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법적</w:t>
      </w:r>
      <w:r w:rsidRPr="00E62BCC">
        <w:rPr>
          <w:rFonts w:eastAsia="Gulim" w:cs="Arial"/>
          <w:lang w:eastAsia="ko-KR"/>
        </w:rPr>
        <w:t xml:space="preserve">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외에</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보증의</w:t>
      </w:r>
      <w:r w:rsidRPr="00E62BCC">
        <w:rPr>
          <w:rFonts w:eastAsia="Gulim" w:cs="Arial"/>
          <w:lang w:eastAsia="ko-KR"/>
        </w:rPr>
        <w:t xml:space="preserve"> </w:t>
      </w:r>
      <w:r w:rsidRPr="00E62BCC">
        <w:rPr>
          <w:rFonts w:eastAsia="Gulim" w:cs="Arial"/>
          <w:lang w:eastAsia="ko-KR"/>
        </w:rPr>
        <w:t>부인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손해의</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배제</w:t>
      </w:r>
      <w:r w:rsidRPr="00E62BCC">
        <w:rPr>
          <w:rFonts w:eastAsia="Gulim" w:cs="Arial"/>
          <w:lang w:eastAsia="ko-KR"/>
        </w:rPr>
        <w:t xml:space="preserve"> </w:t>
      </w:r>
      <w:r w:rsidRPr="00E62BCC">
        <w:rPr>
          <w:rFonts w:eastAsia="Gulim" w:cs="Arial"/>
          <w:lang w:eastAsia="ko-KR"/>
        </w:rPr>
        <w:t>조항도</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BE5" w14:textId="77777777" w:rsidR="003E01FF" w:rsidRPr="00E62BCC" w:rsidRDefault="003E01FF" w:rsidP="003E01FF">
      <w:pPr>
        <w:pStyle w:val="PURBlueStrong-Indented"/>
        <w:rPr>
          <w:rFonts w:eastAsia="Gulim" w:cs="Arial"/>
          <w:lang w:eastAsia="ko-KR"/>
        </w:rPr>
      </w:pPr>
      <w:r w:rsidRPr="00E62BCC">
        <w:rPr>
          <w:rFonts w:eastAsia="Gulim" w:cs="Arial"/>
          <w:lang w:eastAsia="ko-KR"/>
        </w:rPr>
        <w:t>기술적</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w:t>
      </w:r>
    </w:p>
    <w:p w14:paraId="68886BE6" w14:textId="77777777" w:rsidR="003E01FF" w:rsidRPr="00E62BCC" w:rsidRDefault="003E01FF" w:rsidP="003E01FF">
      <w:pPr>
        <w:pStyle w:val="PURBody-Indented"/>
        <w:rPr>
          <w:rFonts w:eastAsia="Gulim" w:cs="Arial"/>
          <w:lang w:eastAsia="ko-KR"/>
        </w:rPr>
      </w:pP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리버스</w:t>
      </w:r>
      <w:r w:rsidRPr="00E62BCC">
        <w:rPr>
          <w:rFonts w:eastAsia="Gulim" w:cs="Arial"/>
          <w:lang w:eastAsia="ko-KR"/>
        </w:rPr>
        <w:t xml:space="preserve"> </w:t>
      </w:r>
      <w:r w:rsidRPr="00E62BCC">
        <w:rPr>
          <w:rFonts w:eastAsia="Gulim" w:cs="Arial"/>
          <w:lang w:eastAsia="ko-KR"/>
        </w:rPr>
        <w:t>엔지니어링</w:t>
      </w:r>
      <w:r w:rsidRPr="00E62BCC">
        <w:rPr>
          <w:rFonts w:eastAsia="Gulim" w:cs="Arial"/>
          <w:lang w:eastAsia="ko-KR"/>
        </w:rPr>
        <w:t xml:space="preserve">, </w:t>
      </w:r>
      <w:r w:rsidRPr="00E62BCC">
        <w:rPr>
          <w:rFonts w:eastAsia="Gulim" w:cs="Arial"/>
          <w:lang w:eastAsia="ko-KR"/>
        </w:rPr>
        <w:t>디컴파일</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디스어셈블하거나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방법으로</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추출하려고</w:t>
      </w:r>
      <w:r w:rsidRPr="00E62BCC">
        <w:rPr>
          <w:rFonts w:eastAsia="Gulim" w:cs="Arial"/>
          <w:lang w:eastAsia="ko-KR"/>
        </w:rPr>
        <w:t xml:space="preserve"> </w:t>
      </w:r>
      <w:r w:rsidRPr="00E62BCC">
        <w:rPr>
          <w:rFonts w:eastAsia="Gulim" w:cs="Arial"/>
          <w:lang w:eastAsia="ko-KR"/>
        </w:rPr>
        <w:t>해서는</w:t>
      </w:r>
      <w:r w:rsidRPr="00E62BCC">
        <w:rPr>
          <w:rFonts w:eastAsia="Gulim" w:cs="Arial"/>
          <w:lang w:eastAsia="ko-KR"/>
        </w:rPr>
        <w:t xml:space="preserve"> </w:t>
      </w:r>
      <w:r w:rsidRPr="00E62BCC">
        <w:rPr>
          <w:rFonts w:eastAsia="Gulim" w:cs="Arial"/>
          <w:lang w:eastAsia="ko-KR"/>
        </w:rPr>
        <w:t>안</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(i)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사항에도</w:t>
      </w:r>
      <w:r w:rsidRPr="00E62BCC">
        <w:rPr>
          <w:rFonts w:eastAsia="Gulim" w:cs="Arial"/>
          <w:lang w:eastAsia="ko-KR"/>
        </w:rPr>
        <w:t xml:space="preserve"> </w:t>
      </w:r>
      <w:r w:rsidRPr="00E62BCC">
        <w:rPr>
          <w:rFonts w:eastAsia="Gulim" w:cs="Arial"/>
          <w:lang w:eastAsia="ko-KR"/>
        </w:rPr>
        <w:t>불구하고</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법률로</w:t>
      </w:r>
      <w:r w:rsidRPr="00E62BCC">
        <w:rPr>
          <w:rFonts w:eastAsia="Gulim" w:cs="Arial"/>
          <w:lang w:eastAsia="ko-KR"/>
        </w:rPr>
        <w:t xml:space="preserve"> </w:t>
      </w:r>
      <w:r w:rsidRPr="00E62BCC">
        <w:rPr>
          <w:rFonts w:eastAsia="Gulim" w:cs="Arial"/>
          <w:lang w:eastAsia="ko-KR"/>
        </w:rPr>
        <w:t>허용되거나</w:t>
      </w:r>
      <w:r w:rsidRPr="00E62BCC">
        <w:rPr>
          <w:rFonts w:eastAsia="Gulim" w:cs="Arial"/>
          <w:lang w:eastAsia="ko-KR"/>
        </w:rPr>
        <w:t xml:space="preserve"> (ii)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연결되어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GNU Lesser General Public License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라이브러리에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변경</w:t>
      </w:r>
      <w:r w:rsidRPr="00E62BCC">
        <w:rPr>
          <w:rFonts w:eastAsia="Gulim" w:cs="Arial"/>
          <w:lang w:eastAsia="ko-KR"/>
        </w:rPr>
        <w:t xml:space="preserve"> </w:t>
      </w:r>
      <w:r w:rsidRPr="00E62BCC">
        <w:rPr>
          <w:rFonts w:eastAsia="Gulim" w:cs="Arial"/>
          <w:lang w:eastAsia="ko-KR"/>
        </w:rPr>
        <w:t>내용을</w:t>
      </w:r>
      <w:r w:rsidRPr="00E62BCC">
        <w:rPr>
          <w:rFonts w:eastAsia="Gulim" w:cs="Arial"/>
          <w:lang w:eastAsia="ko-KR"/>
        </w:rPr>
        <w:t xml:space="preserve"> </w:t>
      </w:r>
      <w:r w:rsidRPr="00E62BCC">
        <w:rPr>
          <w:rFonts w:eastAsia="Gulim" w:cs="Arial"/>
          <w:lang w:eastAsia="ko-KR"/>
        </w:rPr>
        <w:t>디버그해야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경우는</w:t>
      </w:r>
      <w:r w:rsidRPr="00E62BCC">
        <w:rPr>
          <w:rFonts w:eastAsia="Gulim" w:cs="Arial"/>
          <w:lang w:eastAsia="ko-KR"/>
        </w:rPr>
        <w:t xml:space="preserve"> </w:t>
      </w:r>
      <w:r w:rsidRPr="00E62BCC">
        <w:rPr>
          <w:rFonts w:eastAsia="Gulim" w:cs="Arial"/>
          <w:lang w:eastAsia="ko-KR"/>
        </w:rPr>
        <w:t>예외입니다</w:t>
      </w:r>
      <w:r w:rsidRPr="00E62BCC">
        <w:rPr>
          <w:rFonts w:eastAsia="Gulim" w:cs="Arial"/>
          <w:lang w:eastAsia="ko-KR"/>
        </w:rPr>
        <w:t>.</w:t>
      </w:r>
    </w:p>
    <w:p w14:paraId="68886BE7"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Microsoft SQL Server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BE8" w14:textId="77777777" w:rsidR="00DD1638" w:rsidRPr="00E62BCC" w:rsidRDefault="00DD1638" w:rsidP="00DD1638">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SQL Server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제공되며</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SQL Server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w:t>
      </w:r>
    </w:p>
    <w:p w14:paraId="68886BE9" w14:textId="77777777" w:rsidR="00DD1638" w:rsidRPr="00E62BCC" w:rsidRDefault="00DD1638" w:rsidP="00DD1638">
      <w:pPr>
        <w:pStyle w:val="PURBlueStrong-Indented"/>
        <w:rPr>
          <w:rFonts w:eastAsia="Gulim" w:cs="Arial"/>
          <w:lang w:eastAsia="ko-KR"/>
        </w:rPr>
      </w:pPr>
      <w:r w:rsidRPr="00E62BCC">
        <w:rPr>
          <w:rFonts w:eastAsia="Gulim" w:cs="Arial"/>
          <w:lang w:eastAsia="ko-KR"/>
        </w:rPr>
        <w:lastRenderedPageBreak/>
        <w:t>Microsoft SharePoint Foundation 2013</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p>
    <w:p w14:paraId="68886BEA" w14:textId="77777777" w:rsidR="00DD1638" w:rsidRPr="00E62BCC" w:rsidRDefault="00DD1638" w:rsidP="00DD1638">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SharePoint Foundation 2013</w:t>
      </w:r>
      <w:r w:rsidRPr="00E62BCC">
        <w:rPr>
          <w:rFonts w:eastAsia="Gulim" w:cs="Arial"/>
          <w:lang w:eastAsia="ko-KR"/>
        </w:rPr>
        <w:t>과</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사본은</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BEB" w14:textId="77777777" w:rsidR="00DD1638" w:rsidRPr="00E62BCC" w:rsidRDefault="00DD1638" w:rsidP="00DD1638">
      <w:pPr>
        <w:pStyle w:val="PURBlueStrong-Indented"/>
        <w:rPr>
          <w:rFonts w:eastAsia="Gulim" w:cs="Arial"/>
          <w:lang w:eastAsia="ko-KR"/>
        </w:rPr>
      </w:pPr>
      <w:bookmarkStart w:id="830" w:name="_Toc355093392"/>
      <w:bookmarkStart w:id="831" w:name="_Toc355093537"/>
      <w:r w:rsidRPr="00E62BCC">
        <w:rPr>
          <w:rFonts w:eastAsia="Gulim" w:cs="Arial"/>
          <w:lang w:eastAsia="ko-KR"/>
        </w:rPr>
        <w:t xml:space="preserve">.NET Framework </w:t>
      </w:r>
      <w:r w:rsidRPr="00E62BCC">
        <w:rPr>
          <w:rFonts w:eastAsia="Gulim" w:cs="Arial"/>
          <w:lang w:eastAsia="ko-KR"/>
        </w:rPr>
        <w:t>소프트웨어</w:t>
      </w:r>
    </w:p>
    <w:p w14:paraId="68886BEC" w14:textId="77777777" w:rsidR="00DD1638" w:rsidRPr="00E62BCC" w:rsidRDefault="00DD1638" w:rsidP="00DD1638">
      <w:pPr>
        <w:pStyle w:val="PURBody-Indented"/>
        <w:rPr>
          <w:rFonts w:eastAsia="Gulim" w:cs="Arial"/>
          <w:lang w:eastAsia="ko-KR"/>
        </w:rPr>
      </w:pPr>
      <w:r w:rsidRPr="00E62BCC">
        <w:rPr>
          <w:rFonts w:eastAsia="Gulim" w:cs="Arial"/>
          <w:lang w:eastAsia="ko-KR"/>
        </w:rPr>
        <w:t>제품의</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PowerShell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BED" w14:textId="77777777" w:rsidR="00DD1638" w:rsidRPr="00E62BCC" w:rsidRDefault="00AD3685" w:rsidP="00CD6E9D">
      <w:pPr>
        <w:pStyle w:val="PURBreadcrumb"/>
        <w:keepNext w:val="0"/>
        <w:rPr>
          <w:rFonts w:eastAsia="Gulim" w:cs="Arial"/>
          <w:lang w:eastAsia="ko-KR"/>
        </w:rPr>
      </w:pPr>
      <w:hyperlink w:anchor="TOC" w:history="1">
        <w:r w:rsidR="002B5195" w:rsidRPr="00E62BCC">
          <w:rPr>
            <w:rStyle w:val="Hyperlink"/>
            <w:rFonts w:eastAsia="Gulim" w:cs="Arial"/>
            <w:sz w:val="16"/>
            <w:lang w:eastAsia="ko-KR"/>
          </w:rPr>
          <w:t>목차</w:t>
        </w:r>
      </w:hyperlink>
      <w:r w:rsidR="002B5195" w:rsidRPr="00E62BCC">
        <w:rPr>
          <w:rFonts w:eastAsia="Gulim" w:cs="Arial"/>
          <w:lang w:eastAsia="ko-KR"/>
        </w:rPr>
        <w:t xml:space="preserve"> / </w:t>
      </w:r>
      <w:hyperlink w:anchor="UniversalTerms" w:history="1">
        <w:r w:rsidR="002B5195" w:rsidRPr="00E62BCC">
          <w:rPr>
            <w:rStyle w:val="Hyperlink"/>
            <w:rFonts w:eastAsia="Gulim" w:cs="Arial"/>
            <w:sz w:val="16"/>
            <w:lang w:eastAsia="ko-KR"/>
          </w:rPr>
          <w:t>공통</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라이선스</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조건</w:t>
        </w:r>
      </w:hyperlink>
    </w:p>
    <w:p w14:paraId="68886BEE" w14:textId="77777777" w:rsidR="00DD1638" w:rsidRPr="00E62BCC" w:rsidRDefault="00DD1638" w:rsidP="00DD1638">
      <w:pPr>
        <w:pStyle w:val="PURProductName"/>
        <w:rPr>
          <w:rFonts w:eastAsia="Gulim" w:cs="Arial"/>
          <w:lang w:eastAsia="ko-KR"/>
        </w:rPr>
      </w:pPr>
      <w:bookmarkStart w:id="832" w:name="_Toc347044736"/>
      <w:bookmarkStart w:id="833" w:name="_Toc347045416"/>
      <w:bookmarkStart w:id="834" w:name="_Toc363552826"/>
      <w:bookmarkStart w:id="835" w:name="_Toc363552889"/>
      <w:bookmarkStart w:id="836" w:name="_Toc378682188"/>
      <w:bookmarkStart w:id="837" w:name="_Toc378682290"/>
      <w:bookmarkStart w:id="838" w:name="_Toc371268302"/>
      <w:bookmarkStart w:id="839" w:name="_Toc371268368"/>
      <w:bookmarkStart w:id="840" w:name="_Toc381961163"/>
      <w:bookmarkStart w:id="841" w:name="_Toc381961204"/>
      <w:r w:rsidRPr="00E62BCC">
        <w:rPr>
          <w:rFonts w:eastAsia="Gulim" w:cs="Arial"/>
          <w:lang w:eastAsia="ko-KR"/>
        </w:rPr>
        <w:t>Visual Studio Test Professional 2013</w:t>
      </w:r>
      <w:bookmarkEnd w:id="830"/>
      <w:bookmarkEnd w:id="831"/>
      <w:bookmarkEnd w:id="832"/>
      <w:bookmarkEnd w:id="833"/>
      <w:bookmarkEnd w:id="834"/>
      <w:bookmarkEnd w:id="835"/>
      <w:bookmarkEnd w:id="836"/>
      <w:bookmarkEnd w:id="837"/>
      <w:bookmarkEnd w:id="838"/>
      <w:bookmarkEnd w:id="839"/>
      <w:bookmarkEnd w:id="840"/>
      <w:bookmarkEnd w:id="841"/>
      <w:r w:rsidRPr="00E62BCC">
        <w:rPr>
          <w:rFonts w:eastAsia="Gulim" w:cs="Arial"/>
        </w:rPr>
        <w:fldChar w:fldCharType="begin"/>
      </w:r>
      <w:r w:rsidRPr="00E62BCC">
        <w:rPr>
          <w:rFonts w:eastAsia="Gulim" w:cs="Arial"/>
          <w:lang w:eastAsia="ko-KR"/>
        </w:rPr>
        <w:instrText>XE "Visual Studio Test Professional 2013"</w:instrText>
      </w:r>
      <w:r w:rsidRPr="00E62BCC">
        <w:rPr>
          <w:rFonts w:eastAsia="Gulim" w:cs="Arial"/>
        </w:rPr>
        <w:fldChar w:fldCharType="end"/>
      </w:r>
    </w:p>
    <w:p w14:paraId="68886BEF" w14:textId="77777777" w:rsidR="00DD1638" w:rsidRPr="00E62BCC" w:rsidRDefault="00DD1638" w:rsidP="00DD1638">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3A0C05" w14:paraId="68886BF2" w14:textId="77777777" w:rsidTr="00224512">
        <w:tc>
          <w:tcPr>
            <w:tcW w:w="2477" w:type="pct"/>
            <w:tcBorders>
              <w:top w:val="single" w:sz="4" w:space="0" w:color="auto"/>
              <w:bottom w:val="nil"/>
            </w:tcBorders>
          </w:tcPr>
          <w:p w14:paraId="68886BF0" w14:textId="77777777" w:rsidR="00DD1638" w:rsidRPr="003A0C05" w:rsidRDefault="00DD1638" w:rsidP="00224512">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Desktop" w:history="1">
              <w:r w:rsidRPr="003A0C05">
                <w:rPr>
                  <w:rStyle w:val="Hyperlink"/>
                  <w:rFonts w:eastAsia="Gulim" w:cs="Arial"/>
                  <w:lang w:eastAsia="ko-KR"/>
                </w:rPr>
                <w:t>데스크톱</w:t>
              </w:r>
              <w:r w:rsidRPr="003A0C05">
                <w:rPr>
                  <w:rStyle w:val="Hyperlink"/>
                  <w:rFonts w:eastAsia="Gulim" w:cs="Arial"/>
                  <w:lang w:eastAsia="ko-KR"/>
                </w:rPr>
                <w:t xml:space="preserve"> </w:t>
              </w:r>
              <w:r w:rsidRPr="003A0C05">
                <w:rPr>
                  <w:rStyle w:val="Hyperlink"/>
                  <w:rFonts w:eastAsia="Gulim" w:cs="Arial"/>
                  <w:lang w:eastAsia="ko-KR"/>
                </w:rPr>
                <w:t>응용</w:t>
              </w:r>
              <w:r w:rsidRPr="003A0C05">
                <w:rPr>
                  <w:rStyle w:val="Hyperlink"/>
                  <w:rFonts w:eastAsia="Gulim" w:cs="Arial"/>
                  <w:lang w:eastAsia="ko-KR"/>
                </w:rPr>
                <w:t xml:space="preserve"> </w:t>
              </w:r>
              <w:r w:rsidRPr="003A0C05">
                <w:rPr>
                  <w:rStyle w:val="Hyperlink"/>
                  <w:rFonts w:eastAsia="Gulim" w:cs="Arial"/>
                  <w:lang w:eastAsia="ko-KR"/>
                </w:rPr>
                <w:t>프로그램</w:t>
              </w:r>
            </w:hyperlink>
          </w:p>
        </w:tc>
        <w:tc>
          <w:tcPr>
            <w:tcW w:w="2523" w:type="pct"/>
            <w:gridSpan w:val="2"/>
            <w:tcBorders>
              <w:top w:val="single" w:sz="4" w:space="0" w:color="auto"/>
              <w:bottom w:val="nil"/>
            </w:tcBorders>
          </w:tcPr>
          <w:p w14:paraId="68886BF1" w14:textId="77777777" w:rsidR="00DD1638" w:rsidRPr="003A0C05" w:rsidRDefault="00DD1638" w:rsidP="00224512">
            <w:pPr>
              <w:pStyle w:val="PURLMSH"/>
              <w:rPr>
                <w:rFonts w:eastAsia="Gulim" w:cs="Arial"/>
                <w:i/>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b/>
                <w:lang w:eastAsia="ko-KR"/>
              </w:rPr>
              <w:t xml:space="preserve">, Bing </w:t>
            </w:r>
            <w:r w:rsidRPr="003A0C05">
              <w:rPr>
                <w:rFonts w:eastAsia="Gulim" w:cs="Arial"/>
                <w:b/>
                <w:lang w:eastAsia="ko-KR"/>
              </w:rPr>
              <w:t>지도</w:t>
            </w:r>
            <w:r w:rsidRPr="003A0C05">
              <w:rPr>
                <w:rFonts w:eastAsia="Gulim" w:cs="Arial"/>
                <w:b/>
                <w:lang w:eastAsia="ko-KR"/>
              </w:rPr>
              <w:t xml:space="preserve">, </w:t>
            </w:r>
            <w:r w:rsidRPr="003A0C05">
              <w:rPr>
                <w:rFonts w:eastAsia="Gulim" w:cs="Arial"/>
                <w:b/>
                <w:lang w:eastAsia="ko-KR"/>
              </w:rPr>
              <w:t>위치</w:t>
            </w:r>
            <w:r w:rsidRPr="003A0C05">
              <w:rPr>
                <w:rFonts w:eastAsia="Gulim" w:cs="Arial"/>
                <w:b/>
                <w:lang w:eastAsia="ko-KR"/>
              </w:rPr>
              <w:t xml:space="preserve"> </w:t>
            </w:r>
            <w:r w:rsidRPr="003A0C05">
              <w:rPr>
                <w:rFonts w:eastAsia="Gulim" w:cs="Arial"/>
                <w:b/>
                <w:lang w:eastAsia="ko-KR"/>
              </w:rPr>
              <w:t>프레임워크</w:t>
            </w:r>
            <w:r w:rsidRPr="003A0C05">
              <w:rPr>
                <w:rFonts w:eastAsia="Gulim" w:cs="Arial"/>
                <w:b/>
                <w:lang w:eastAsia="ko-KR"/>
              </w:rPr>
              <w:t xml:space="preserve">, </w:t>
            </w:r>
            <w:r w:rsidRPr="003A0C05">
              <w:rPr>
                <w:rFonts w:eastAsia="Gulim" w:cs="Arial"/>
                <w:b/>
                <w:lang w:eastAsia="ko-KR"/>
              </w:rPr>
              <w:t>매핑</w:t>
            </w:r>
            <w:r w:rsidRPr="003A0C05">
              <w:rPr>
                <w:rFonts w:eastAsia="Gulim" w:cs="Arial"/>
                <w:b/>
                <w:lang w:eastAsia="ko-KR"/>
              </w:rPr>
              <w:t xml:space="preserve"> API, Visual Studio</w:t>
            </w:r>
            <w:r w:rsidRPr="003A0C05">
              <w:rPr>
                <w:rFonts w:eastAsia="Gulim" w:cs="Arial"/>
                <w:b/>
                <w:lang w:eastAsia="ko-KR"/>
              </w:rPr>
              <w:t>의</w:t>
            </w:r>
            <w:r w:rsidRPr="003A0C05">
              <w:rPr>
                <w:rFonts w:eastAsia="Gulim" w:cs="Arial"/>
                <w:b/>
                <w:lang w:eastAsia="ko-KR"/>
              </w:rPr>
              <w:t xml:space="preserve"> Microsoft </w:t>
            </w:r>
            <w:r w:rsidRPr="003A0C05">
              <w:rPr>
                <w:rFonts w:eastAsia="Gulim" w:cs="Arial"/>
                <w:b/>
                <w:lang w:eastAsia="ko-KR"/>
              </w:rPr>
              <w:t>계정</w:t>
            </w:r>
            <w:r w:rsidRPr="003A0C05">
              <w:rPr>
                <w:rFonts w:eastAsia="Gulim" w:cs="Arial"/>
                <w:b/>
                <w:lang w:eastAsia="ko-KR"/>
              </w:rPr>
              <w:t xml:space="preserve">, H.264/MPEG-4 AVC </w:t>
            </w:r>
            <w:r w:rsidRPr="003A0C05">
              <w:rPr>
                <w:rFonts w:eastAsia="Gulim" w:cs="Arial"/>
                <w:b/>
                <w:lang w:eastAsia="ko-KR"/>
              </w:rPr>
              <w:t>및</w:t>
            </w:r>
            <w:r w:rsidRPr="003A0C05">
              <w:rPr>
                <w:rFonts w:eastAsia="Gulim" w:cs="Arial"/>
                <w:b/>
                <w:lang w:eastAsia="ko-KR"/>
              </w:rPr>
              <w:t>/</w:t>
            </w:r>
            <w:r w:rsidRPr="003A0C05">
              <w:rPr>
                <w:rFonts w:eastAsia="Gulim" w:cs="Arial"/>
                <w:b/>
                <w:lang w:eastAsia="ko-KR"/>
              </w:rPr>
              <w:t>또는</w:t>
            </w:r>
            <w:r w:rsidRPr="003A0C05">
              <w:rPr>
                <w:rFonts w:eastAsia="Gulim" w:cs="Arial"/>
                <w:b/>
                <w:lang w:eastAsia="ko-KR"/>
              </w:rPr>
              <w:t xml:space="preserve"> VC-1</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DD1638" w:rsidRPr="003A0C05" w14:paraId="68886BF5" w14:textId="77777777" w:rsidTr="00224512">
        <w:tc>
          <w:tcPr>
            <w:tcW w:w="2477" w:type="pct"/>
            <w:tcBorders>
              <w:top w:val="nil"/>
              <w:bottom w:val="nil"/>
            </w:tcBorders>
          </w:tcPr>
          <w:p w14:paraId="68886BF3" w14:textId="77777777" w:rsidR="00785537" w:rsidRPr="003A0C05" w:rsidRDefault="00DD1638" w:rsidP="007331A1">
            <w:pPr>
              <w:pStyle w:val="PURLMSH"/>
              <w:rPr>
                <w:rFonts w:eastAsia="Gulim" w:cs="Arial"/>
                <w:b/>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없음</w:t>
            </w:r>
          </w:p>
        </w:tc>
        <w:tc>
          <w:tcPr>
            <w:tcW w:w="2523" w:type="pct"/>
            <w:gridSpan w:val="2"/>
            <w:tcBorders>
              <w:top w:val="nil"/>
              <w:bottom w:val="nil"/>
            </w:tcBorders>
          </w:tcPr>
          <w:p w14:paraId="68886BF4" w14:textId="77777777" w:rsidR="00DD1638" w:rsidRPr="003A0C05" w:rsidRDefault="00DD1638" w:rsidP="00224512">
            <w:pPr>
              <w:pStyle w:val="PURLMSH"/>
              <w:rPr>
                <w:rFonts w:eastAsia="Gulim" w:cs="Arial"/>
              </w:rPr>
            </w:pPr>
            <w:r w:rsidRPr="003A0C05">
              <w:rPr>
                <w:rFonts w:eastAsia="Gulim" w:cs="Arial"/>
              </w:rPr>
              <w:t>포함된</w:t>
            </w:r>
            <w:r w:rsidRPr="003A0C05">
              <w:rPr>
                <w:rFonts w:eastAsia="Gulim" w:cs="Arial"/>
              </w:rPr>
              <w:t xml:space="preserve"> </w:t>
            </w:r>
            <w:r w:rsidRPr="003A0C05">
              <w:rPr>
                <w:rFonts w:eastAsia="Gulim" w:cs="Arial"/>
              </w:rPr>
              <w:t>기술</w:t>
            </w:r>
            <w:r w:rsidRPr="003A0C05">
              <w:rPr>
                <w:rFonts w:eastAsia="Gulim" w:cs="Arial"/>
              </w:rPr>
              <w:t xml:space="preserve">: </w:t>
            </w:r>
            <w:r w:rsidRPr="003A0C05">
              <w:rPr>
                <w:rFonts w:eastAsia="Gulim" w:cs="Arial"/>
                <w:b/>
              </w:rPr>
              <w:t>있음</w:t>
            </w:r>
            <w:r w:rsidRPr="005E5315">
              <w:rPr>
                <w:rFonts w:eastAsia="Gulim" w:cs="Arial"/>
                <w:iCs/>
                <w:sz w:val="20"/>
                <w:szCs w:val="21"/>
              </w:rPr>
              <w:t>(</w:t>
            </w:r>
            <w:r w:rsidR="00C26540" w:rsidRPr="003A0C05">
              <w:rPr>
                <w:rFonts w:eastAsia="Gulim" w:cs="Arial"/>
              </w:rPr>
              <w:fldChar w:fldCharType="begin"/>
            </w:r>
            <w:r w:rsidR="00C26540" w:rsidRPr="003A0C05">
              <w:rPr>
                <w:rFonts w:eastAsia="Gulim" w:cs="Arial"/>
              </w:rPr>
              <w:instrText xml:space="preserve"> REF  SQLServerTechnology \h  \* MERGEFORMAT </w:instrText>
            </w:r>
            <w:r w:rsidR="00C26540" w:rsidRPr="003A0C05">
              <w:rPr>
                <w:rFonts w:eastAsia="Gulim" w:cs="Arial"/>
              </w:rPr>
            </w:r>
            <w:r w:rsidR="00C26540" w:rsidRPr="003A0C05">
              <w:rPr>
                <w:rFonts w:eastAsia="Gulim" w:cs="Arial"/>
              </w:rPr>
              <w:fldChar w:fldCharType="separate"/>
            </w:r>
            <w:r w:rsidR="00762C85" w:rsidRPr="00762C85">
              <w:rPr>
                <w:rFonts w:eastAsia="Gulim" w:cs="Arial"/>
                <w:i/>
                <w:color w:val="00467F"/>
                <w:u w:val="single"/>
              </w:rPr>
              <w:t>SQL</w:t>
            </w:r>
            <w:r w:rsidR="00762C85" w:rsidRPr="00762C85">
              <w:rPr>
                <w:i/>
                <w:color w:val="00467F"/>
                <w:u w:val="single"/>
              </w:rPr>
              <w:t xml:space="preserve"> Server Technology</w:t>
            </w:r>
            <w:r w:rsidR="00C26540" w:rsidRPr="003A0C05">
              <w:rPr>
                <w:rFonts w:eastAsia="Gulim" w:cs="Arial"/>
              </w:rPr>
              <w:fldChar w:fldCharType="end"/>
            </w:r>
            <w:r w:rsidRPr="003A0C05">
              <w:rPr>
                <w:rFonts w:eastAsia="Gulim" w:cs="Arial"/>
              </w:rPr>
              <w:t xml:space="preserve"> </w:t>
            </w:r>
            <w:r w:rsidRPr="003A0C05">
              <w:rPr>
                <w:rFonts w:eastAsia="Gulim" w:cs="Arial"/>
              </w:rPr>
              <w:t>참조</w:t>
            </w:r>
            <w:r w:rsidRPr="003A0C05">
              <w:rPr>
                <w:rFonts w:eastAsia="Gulim" w:cs="Arial"/>
              </w:rPr>
              <w:t>)</w:t>
            </w:r>
          </w:p>
        </w:tc>
      </w:tr>
      <w:tr w:rsidR="007331A1" w:rsidRPr="003A0C05" w14:paraId="68886BF8" w14:textId="77777777" w:rsidTr="00224512">
        <w:tc>
          <w:tcPr>
            <w:tcW w:w="2477" w:type="pct"/>
            <w:tcBorders>
              <w:top w:val="nil"/>
              <w:bottom w:val="nil"/>
            </w:tcBorders>
          </w:tcPr>
          <w:p w14:paraId="68886BF6" w14:textId="77777777" w:rsidR="007331A1" w:rsidRPr="003A0C05" w:rsidRDefault="007331A1" w:rsidP="00224512">
            <w:pPr>
              <w:pStyle w:val="PURLMSH"/>
              <w:rPr>
                <w:rFonts w:eastAsia="Gulim" w:cs="Arial"/>
              </w:rPr>
            </w:pPr>
          </w:p>
        </w:tc>
        <w:tc>
          <w:tcPr>
            <w:tcW w:w="2523" w:type="pct"/>
            <w:gridSpan w:val="2"/>
            <w:tcBorders>
              <w:top w:val="nil"/>
              <w:bottom w:val="nil"/>
            </w:tcBorders>
          </w:tcPr>
          <w:p w14:paraId="68886BF7" w14:textId="77777777" w:rsidR="007331A1" w:rsidRPr="003A0C05" w:rsidRDefault="007331A1" w:rsidP="00AE1A52">
            <w:pPr>
              <w:pStyle w:val="PURLMSH"/>
              <w:rPr>
                <w:rFonts w:eastAsia="Gulim" w:cs="Arial"/>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AE1A52">
              <w:rPr>
                <w:rFonts w:eastAsia="Gulim" w:cs="Arial"/>
                <w:lang w:eastAsia="ko-KR"/>
              </w:rPr>
              <w:t> </w:t>
            </w:r>
            <w:r w:rsidRPr="003A0C05">
              <w:rPr>
                <w:rFonts w:eastAsia="Gulim" w:cs="Arial"/>
                <w:b/>
                <w:lang w:eastAsia="ko-KR"/>
              </w:rPr>
              <w:t>있음</w:t>
            </w:r>
          </w:p>
        </w:tc>
      </w:tr>
      <w:tr w:rsidR="00DD1638" w:rsidRPr="00E62BCC" w14:paraId="68886BFA" w14:textId="77777777" w:rsidTr="00224512">
        <w:trPr>
          <w:gridAfter w:val="1"/>
          <w:wAfter w:w="97" w:type="pct"/>
        </w:trPr>
        <w:tc>
          <w:tcPr>
            <w:tcW w:w="4851" w:type="pct"/>
            <w:gridSpan w:val="2"/>
            <w:shd w:val="clear" w:color="auto" w:fill="E5EEF7"/>
          </w:tcPr>
          <w:p w14:paraId="68886BF9" w14:textId="77777777" w:rsidR="00DD1638" w:rsidRPr="00E62BCC" w:rsidRDefault="00DD1638" w:rsidP="00224512">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DD1638" w:rsidRPr="00E62BCC" w14:paraId="68886BFD" w14:textId="77777777" w:rsidTr="00224512">
        <w:trPr>
          <w:gridAfter w:val="1"/>
          <w:wAfter w:w="97" w:type="pct"/>
        </w:trPr>
        <w:tc>
          <w:tcPr>
            <w:tcW w:w="4851" w:type="pct"/>
            <w:gridSpan w:val="2"/>
          </w:tcPr>
          <w:p w14:paraId="68886BFB" w14:textId="77777777" w:rsidR="00DD1638" w:rsidRPr="00E62BCC" w:rsidRDefault="00DD1638" w:rsidP="00224512">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BFC" w14:textId="77777777" w:rsidR="00DD1638" w:rsidRPr="00E62BCC" w:rsidRDefault="00DD1638" w:rsidP="003E01FF">
            <w:pPr>
              <w:pStyle w:val="PURBullet-Indented"/>
              <w:rPr>
                <w:rFonts w:eastAsia="Gulim" w:cs="Arial"/>
                <w:b/>
                <w:bCs/>
              </w:rPr>
            </w:pPr>
            <w:r w:rsidRPr="00E62BCC">
              <w:rPr>
                <w:rFonts w:eastAsia="Gulim" w:cs="Arial"/>
              </w:rPr>
              <w:t>Visual Studio Test Professional 2013 SAL</w:t>
            </w:r>
          </w:p>
        </w:tc>
      </w:tr>
    </w:tbl>
    <w:p w14:paraId="68886BFE" w14:textId="77777777" w:rsidR="00DD1638" w:rsidRPr="00E62BCC" w:rsidRDefault="00DD1638" w:rsidP="00DD1638">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BFF"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BUILDSERVER.TXT </w:t>
      </w:r>
      <w:r w:rsidRPr="00E62BCC">
        <w:rPr>
          <w:rFonts w:eastAsia="Gulim" w:cs="Arial"/>
          <w:lang w:eastAsia="ko-KR"/>
        </w:rPr>
        <w:t>파일</w:t>
      </w:r>
    </w:p>
    <w:p w14:paraId="68886C00" w14:textId="77777777" w:rsidR="00DD1638" w:rsidRPr="00E62BCC" w:rsidRDefault="00DD1638" w:rsidP="00DD1638">
      <w:pPr>
        <w:pStyle w:val="PURBody-Indented"/>
        <w:rPr>
          <w:rFonts w:eastAsia="Gulim" w:cs="Arial"/>
          <w:lang w:eastAsia="ko-KR"/>
        </w:rPr>
      </w:pPr>
      <w:r w:rsidRPr="00E62BCC">
        <w:rPr>
          <w:rFonts w:eastAsia="Gulim" w:cs="Arial"/>
          <w:lang w:eastAsia="ko-KR"/>
        </w:rPr>
        <w:t xml:space="preserve">BuildServer </w:t>
      </w:r>
      <w:r w:rsidRPr="00E62BCC">
        <w:rPr>
          <w:rFonts w:eastAsia="Gulim" w:cs="Arial"/>
          <w:lang w:eastAsia="ko-KR"/>
        </w:rPr>
        <w:t>목록은</w:t>
      </w:r>
      <w:r w:rsidRPr="00E62BCC">
        <w:rPr>
          <w:rFonts w:eastAsia="Gulim" w:cs="Arial"/>
          <w:lang w:eastAsia="ko-KR"/>
        </w:rPr>
        <w:t xml:space="preserve"> </w:t>
      </w:r>
      <w:hyperlink r:id="rId164" w:history="1">
        <w:r w:rsidRPr="00E62BCC">
          <w:rPr>
            <w:rStyle w:val="Hyperlink"/>
            <w:rFonts w:eastAsia="Gulim" w:cs="Arial"/>
            <w:lang w:eastAsia="ko-KR"/>
          </w:rPr>
          <w:t>http://go.microsoft.com/fwlink/?LinkId=286955</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목록의</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사본을</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시스템에</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컴파일</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확인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아카이브하기</w:t>
      </w:r>
      <w:r w:rsidRPr="00E62BCC">
        <w:rPr>
          <w:rFonts w:eastAsia="Gulim" w:cs="Arial"/>
          <w:lang w:eastAsia="ko-KR"/>
        </w:rPr>
        <w:t xml:space="preserve"> </w:t>
      </w:r>
      <w:r w:rsidRPr="00E62BCC">
        <w:rPr>
          <w:rFonts w:eastAsia="Gulim" w:cs="Arial"/>
          <w:lang w:eastAsia="ko-KR"/>
        </w:rPr>
        <w:t>위해서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시스템에서</w:t>
      </w:r>
      <w:r w:rsidRPr="00E62BCC">
        <w:rPr>
          <w:rFonts w:eastAsia="Gulim" w:cs="Arial"/>
          <w:lang w:eastAsia="ko-KR"/>
        </w:rPr>
        <w:t xml:space="preserve"> </w:t>
      </w:r>
      <w:r w:rsidRPr="00E62BCC">
        <w:rPr>
          <w:rFonts w:eastAsia="Gulim" w:cs="Arial"/>
          <w:lang w:eastAsia="ko-KR"/>
        </w:rPr>
        <w:t>빌드</w:t>
      </w:r>
      <w:r w:rsidRPr="00E62BCC">
        <w:rPr>
          <w:rFonts w:eastAsia="Gulim" w:cs="Arial"/>
          <w:lang w:eastAsia="ko-KR"/>
        </w:rPr>
        <w:t xml:space="preserve"> </w:t>
      </w:r>
      <w:r w:rsidRPr="00E62BCC">
        <w:rPr>
          <w:rFonts w:eastAsia="Gulim" w:cs="Arial"/>
          <w:lang w:eastAsia="ko-KR"/>
        </w:rPr>
        <w:t>프로세스</w:t>
      </w:r>
      <w:r w:rsidRPr="00E62BCC">
        <w:rPr>
          <w:rFonts w:eastAsia="Gulim" w:cs="Arial"/>
          <w:lang w:eastAsia="ko-KR"/>
        </w:rPr>
        <w:t xml:space="preserve"> </w:t>
      </w:r>
      <w:r w:rsidRPr="00E62BCC">
        <w:rPr>
          <w:rFonts w:eastAsia="Gulim" w:cs="Arial"/>
          <w:lang w:eastAsia="ko-KR"/>
        </w:rPr>
        <w:t>중에</w:t>
      </w:r>
      <w:r w:rsidRPr="00E62BCC">
        <w:rPr>
          <w:rFonts w:eastAsia="Gulim" w:cs="Arial"/>
          <w:lang w:eastAsia="ko-KR"/>
        </w:rPr>
        <w:t xml:space="preserve"> </w:t>
      </w:r>
      <w:r w:rsidRPr="00E62BCC">
        <w:rPr>
          <w:rFonts w:eastAsia="Gulim" w:cs="Arial"/>
          <w:lang w:eastAsia="ko-KR"/>
        </w:rPr>
        <w:t>품질</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테스트를</w:t>
      </w:r>
      <w:r w:rsidRPr="00E62BCC">
        <w:rPr>
          <w:rFonts w:eastAsia="Gulim" w:cs="Arial"/>
          <w:lang w:eastAsia="ko-KR"/>
        </w:rPr>
        <w:t xml:space="preserve"> </w:t>
      </w:r>
      <w:r w:rsidRPr="00E62BCC">
        <w:rPr>
          <w:rFonts w:eastAsia="Gulim" w:cs="Arial"/>
          <w:lang w:eastAsia="ko-KR"/>
        </w:rPr>
        <w:t>실행하기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사용하도록</w:t>
      </w:r>
      <w:r w:rsidRPr="00E62BCC">
        <w:rPr>
          <w:rFonts w:eastAsia="Gulim" w:cs="Arial"/>
          <w:lang w:eastAsia="ko-KR"/>
        </w:rPr>
        <w:t xml:space="preserve"> </w:t>
      </w:r>
      <w:hyperlink r:id="rId165" w:history="1">
        <w:r w:rsidRPr="00E62BCC">
          <w:rPr>
            <w:rStyle w:val="Hyperlink"/>
            <w:rFonts w:eastAsia="Gulim" w:cs="Arial"/>
            <w:lang w:eastAsia="ko-KR"/>
          </w:rPr>
          <w:t>http://go.microsoft.com/fwlink/?LinkId=286955</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목록을</w:t>
      </w:r>
      <w:r w:rsidRPr="00E62BCC">
        <w:rPr>
          <w:rFonts w:eastAsia="Gulim" w:cs="Arial"/>
          <w:lang w:eastAsia="ko-KR"/>
        </w:rPr>
        <w:t xml:space="preserve"> </w:t>
      </w:r>
      <w:r w:rsidRPr="00E62BCC">
        <w:rPr>
          <w:rFonts w:eastAsia="Gulim" w:cs="Arial"/>
          <w:lang w:eastAsia="ko-KR"/>
        </w:rPr>
        <w:t>게시할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01" w14:textId="77777777" w:rsidR="00DD1638" w:rsidRPr="00E62BCC" w:rsidRDefault="00DD1638" w:rsidP="00DD1638">
      <w:pPr>
        <w:pStyle w:val="PURBlueStrong-Indented"/>
        <w:rPr>
          <w:rFonts w:eastAsia="Gulim" w:cs="Arial"/>
          <w:lang w:eastAsia="ko-KR"/>
        </w:rPr>
      </w:pPr>
      <w:r w:rsidRPr="00E62BCC">
        <w:rPr>
          <w:rFonts w:eastAsia="Gulim" w:cs="Arial"/>
          <w:lang w:eastAsia="ko-KR"/>
        </w:rPr>
        <w:t>유틸리티</w:t>
      </w:r>
    </w:p>
    <w:p w14:paraId="68886C02" w14:textId="77777777" w:rsidR="00DD1638" w:rsidRPr="00E62BCC" w:rsidRDefault="00DD1638" w:rsidP="00DD1638">
      <w:pPr>
        <w:pStyle w:val="PURBody-Indented"/>
        <w:rPr>
          <w:rFonts w:eastAsia="Gulim" w:cs="Arial"/>
          <w:lang w:eastAsia="ko-KR"/>
        </w:rPr>
      </w:pPr>
      <w:r w:rsidRPr="00E62BCC">
        <w:rPr>
          <w:rFonts w:eastAsia="Gulim" w:cs="Arial"/>
          <w:lang w:eastAsia="ko-KR"/>
        </w:rPr>
        <w:t>유틸리티</w:t>
      </w:r>
      <w:r w:rsidRPr="00E62BCC">
        <w:rPr>
          <w:rFonts w:eastAsia="Gulim" w:cs="Arial"/>
          <w:lang w:eastAsia="ko-KR"/>
        </w:rPr>
        <w:t xml:space="preserve"> </w:t>
      </w:r>
      <w:r w:rsidRPr="00E62BCC">
        <w:rPr>
          <w:rFonts w:eastAsia="Gulim" w:cs="Arial"/>
          <w:lang w:eastAsia="ko-KR"/>
        </w:rPr>
        <w:t>목록은</w:t>
      </w:r>
      <w:r w:rsidRPr="00E62BCC">
        <w:rPr>
          <w:rFonts w:eastAsia="Gulim" w:cs="Arial"/>
          <w:lang w:eastAsia="ko-KR"/>
        </w:rPr>
        <w:t xml:space="preserve"> </w:t>
      </w:r>
      <w:hyperlink r:id="rId166" w:history="1">
        <w:r w:rsidRPr="00E62BCC">
          <w:rPr>
            <w:rStyle w:val="Hyperlink"/>
            <w:rFonts w:eastAsia="Gulim" w:cs="Arial"/>
            <w:lang w:eastAsia="ko-KR"/>
          </w:rPr>
          <w:t>http://go.microsoft.com/fwlink/?LinkId=286955</w:t>
        </w:r>
      </w:hyperlink>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목록에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요소가</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Edition</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다릅니다</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컴퓨터에</w:t>
      </w:r>
      <w:r w:rsidRPr="00E62BCC">
        <w:rPr>
          <w:rFonts w:eastAsia="Gulim" w:cs="Arial"/>
          <w:lang w:eastAsia="ko-KR"/>
        </w:rPr>
        <w:t xml:space="preserve"> </w:t>
      </w:r>
      <w:r w:rsidRPr="00E62BCC">
        <w:rPr>
          <w:rFonts w:eastAsia="Gulim" w:cs="Arial"/>
          <w:lang w:eastAsia="ko-KR"/>
        </w:rPr>
        <w:t>복사하고</w:t>
      </w:r>
      <w:r w:rsidRPr="00E62BCC">
        <w:rPr>
          <w:rFonts w:eastAsia="Gulim" w:cs="Arial"/>
          <w:lang w:eastAsia="ko-KR"/>
        </w:rPr>
        <w:t xml:space="preserve"> </w:t>
      </w:r>
      <w:r w:rsidRPr="00E62BCC">
        <w:rPr>
          <w:rFonts w:eastAsia="Gulim" w:cs="Arial"/>
          <w:lang w:eastAsia="ko-KR"/>
        </w:rPr>
        <w:t>설치할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유틸리티는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개발한</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디버그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배포하기</w:t>
      </w:r>
      <w:r w:rsidRPr="00E62BCC">
        <w:rPr>
          <w:rFonts w:eastAsia="Gulim" w:cs="Arial"/>
          <w:lang w:eastAsia="ko-KR"/>
        </w:rPr>
        <w:t xml:space="preserve"> </w:t>
      </w:r>
      <w:r w:rsidRPr="00E62BCC">
        <w:rPr>
          <w:rFonts w:eastAsia="Gulim" w:cs="Arial"/>
          <w:lang w:eastAsia="ko-KR"/>
        </w:rPr>
        <w:t>위해서만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프로그램에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디버깅을</w:t>
      </w:r>
      <w:r w:rsidRPr="00E62BCC">
        <w:rPr>
          <w:rFonts w:eastAsia="Gulim" w:cs="Arial"/>
          <w:lang w:eastAsia="ko-KR"/>
        </w:rPr>
        <w:t xml:space="preserve"> </w:t>
      </w:r>
      <w:r w:rsidRPr="00E62BCC">
        <w:rPr>
          <w:rFonts w:eastAsia="Gulim" w:cs="Arial"/>
          <w:lang w:eastAsia="ko-KR"/>
        </w:rPr>
        <w:t>완료한</w:t>
      </w:r>
      <w:r w:rsidRPr="00E62BCC">
        <w:rPr>
          <w:rFonts w:eastAsia="Gulim" w:cs="Arial"/>
          <w:lang w:eastAsia="ko-KR"/>
        </w:rPr>
        <w:t xml:space="preserve"> </w:t>
      </w:r>
      <w:r w:rsidRPr="00E62BCC">
        <w:rPr>
          <w:rFonts w:eastAsia="Gulim" w:cs="Arial"/>
          <w:lang w:eastAsia="ko-KR"/>
        </w:rPr>
        <w:t>후에는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설치한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30</w:t>
      </w:r>
      <w:r w:rsidRPr="00E62BCC">
        <w:rPr>
          <w:rFonts w:eastAsia="Gulim" w:cs="Arial"/>
          <w:lang w:eastAsia="ko-KR"/>
        </w:rPr>
        <w:t>일이</w:t>
      </w:r>
      <w:r w:rsidRPr="00E62BCC">
        <w:rPr>
          <w:rFonts w:eastAsia="Gulim" w:cs="Arial"/>
          <w:lang w:eastAsia="ko-KR"/>
        </w:rPr>
        <w:t xml:space="preserve"> </w:t>
      </w:r>
      <w:r w:rsidRPr="00E62BCC">
        <w:rPr>
          <w:rFonts w:eastAsia="Gulim" w:cs="Arial"/>
          <w:lang w:eastAsia="ko-KR"/>
        </w:rPr>
        <w:t>경과하기</w:t>
      </w:r>
      <w:r w:rsidRPr="00E62BCC">
        <w:rPr>
          <w:rFonts w:eastAsia="Gulim" w:cs="Arial"/>
          <w:lang w:eastAsia="ko-KR"/>
        </w:rPr>
        <w:t xml:space="preserve"> </w:t>
      </w:r>
      <w:r w:rsidRPr="00E62BCC">
        <w:rPr>
          <w:rFonts w:eastAsia="Gulim" w:cs="Arial"/>
          <w:lang w:eastAsia="ko-KR"/>
        </w:rPr>
        <w:t>전에</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설치된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유틸리티를</w:t>
      </w:r>
      <w:r w:rsidRPr="00E62BCC">
        <w:rPr>
          <w:rFonts w:eastAsia="Gulim" w:cs="Arial"/>
          <w:lang w:eastAsia="ko-KR"/>
        </w:rPr>
        <w:t xml:space="preserve"> </w:t>
      </w:r>
      <w:r w:rsidRPr="00E62BCC">
        <w:rPr>
          <w:rFonts w:eastAsia="Gulim" w:cs="Arial"/>
          <w:lang w:eastAsia="ko-KR"/>
        </w:rPr>
        <w:t>삭제해야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C03" w14:textId="77777777" w:rsidR="00DD1638" w:rsidRPr="00E62BCC" w:rsidRDefault="00DD1638" w:rsidP="00DD1638">
      <w:pPr>
        <w:pStyle w:val="PURBlueStrong-Indented"/>
        <w:rPr>
          <w:rFonts w:eastAsia="Gulim" w:cs="Arial"/>
          <w:lang w:eastAsia="ko-KR"/>
        </w:rPr>
      </w:pP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 xml:space="preserve">. </w:t>
      </w:r>
    </w:p>
    <w:p w14:paraId="68886C04" w14:textId="77777777" w:rsidR="00DD1638" w:rsidRPr="00E62BCC" w:rsidRDefault="00DD1638" w:rsidP="00DD1638">
      <w:pPr>
        <w:pStyle w:val="PURBody-Indented"/>
        <w:rPr>
          <w:rFonts w:eastAsia="Gulim" w:cs="Arial"/>
          <w:lang w:eastAsia="ko-KR"/>
        </w:rPr>
      </w:pP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특정한</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아니라</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코드는</w:t>
      </w:r>
      <w:r w:rsidRPr="00E62BCC">
        <w:rPr>
          <w:rFonts w:eastAsia="Gulim" w:cs="Arial"/>
          <w:lang w:eastAsia="ko-KR"/>
        </w:rPr>
        <w:t xml:space="preserve"> ThirdPartyNotices.txt </w:t>
      </w:r>
      <w:r w:rsidRPr="00E62BCC">
        <w:rPr>
          <w:rFonts w:eastAsia="Gulim" w:cs="Arial"/>
          <w:lang w:eastAsia="ko-KR"/>
        </w:rPr>
        <w:t>파일이나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문서에서</w:t>
      </w:r>
      <w:r w:rsidRPr="00E62BCC">
        <w:rPr>
          <w:rFonts w:eastAsia="Gulim" w:cs="Arial"/>
          <w:lang w:eastAsia="ko-KR"/>
        </w:rPr>
        <w:t xml:space="preserve"> </w:t>
      </w:r>
      <w:r w:rsidRPr="00E62BCC">
        <w:rPr>
          <w:rFonts w:eastAsia="Gulim" w:cs="Arial"/>
          <w:lang w:eastAsia="ko-KR"/>
        </w:rPr>
        <w:t>확인할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05" w14:textId="77777777" w:rsidR="00DD1638" w:rsidRPr="00E62BCC" w:rsidRDefault="00DD1638" w:rsidP="00DD1638">
      <w:pPr>
        <w:pStyle w:val="PURBlueStrong-Indented"/>
        <w:rPr>
          <w:rFonts w:eastAsia="Gulim" w:cs="Arial"/>
          <w:lang w:eastAsia="ko-KR"/>
        </w:rPr>
      </w:pPr>
      <w:r w:rsidRPr="00E62BCC">
        <w:rPr>
          <w:rFonts w:eastAsia="Gulim" w:cs="Arial"/>
          <w:lang w:eastAsia="ko-KR"/>
        </w:rPr>
        <w:t>확장</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w:t>
      </w:r>
    </w:p>
    <w:p w14:paraId="68886C06" w14:textId="77777777" w:rsidR="00DD1638" w:rsidRPr="00E62BCC" w:rsidRDefault="00DD1638" w:rsidP="00DD1638">
      <w:pPr>
        <w:pStyle w:val="PURBody-Indented"/>
        <w:rPr>
          <w:rFonts w:eastAsia="Gulim" w:cs="Arial"/>
          <w:lang w:eastAsia="ko-KR"/>
        </w:rPr>
      </w:pP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인터넷을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소스에서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얻을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있게</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기능</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기능</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rPr>
        <w:t xml:space="preserve">Extension Manager, New Project Dialog, Web Platform Installer, Microsoft NuGet-Based Package Manager </w:t>
      </w:r>
      <w:r w:rsidRPr="00E62BCC">
        <w:rPr>
          <w:rFonts w:eastAsia="Gulim" w:cs="Arial"/>
        </w:rPr>
        <w:t>및</w:t>
      </w:r>
      <w:r w:rsidRPr="00E62BCC">
        <w:rPr>
          <w:rFonts w:eastAsia="Gulim" w:cs="Arial"/>
        </w:rPr>
        <w:t xml:space="preserve"> Microsoft ASP.NET </w:t>
      </w:r>
      <w:r w:rsidRPr="00E62BCC">
        <w:rPr>
          <w:rFonts w:eastAsia="Gulim" w:cs="Arial"/>
        </w:rPr>
        <w:t>웹</w:t>
      </w:r>
      <w:r w:rsidRPr="00E62BCC">
        <w:rPr>
          <w:rFonts w:eastAsia="Gulim" w:cs="Arial"/>
        </w:rPr>
        <w:t xml:space="preserve"> </w:t>
      </w:r>
      <w:r w:rsidRPr="00E62BCC">
        <w:rPr>
          <w:rFonts w:eastAsia="Gulim" w:cs="Arial"/>
        </w:rPr>
        <w:t>페이지의</w:t>
      </w:r>
      <w:r w:rsidRPr="00E62BCC">
        <w:rPr>
          <w:rFonts w:eastAsia="Gulim" w:cs="Arial"/>
        </w:rPr>
        <w:t xml:space="preserve"> </w:t>
      </w:r>
      <w:r w:rsidRPr="00E62BCC">
        <w:rPr>
          <w:rFonts w:eastAsia="Gulim" w:cs="Arial"/>
        </w:rPr>
        <w:t>패키지</w:t>
      </w:r>
      <w:r w:rsidRPr="00E62BCC">
        <w:rPr>
          <w:rFonts w:eastAsia="Gulim" w:cs="Arial"/>
        </w:rPr>
        <w:t xml:space="preserve"> </w:t>
      </w:r>
      <w:r w:rsidRPr="00E62BCC">
        <w:rPr>
          <w:rFonts w:eastAsia="Gulim" w:cs="Arial"/>
        </w:rPr>
        <w:t>관리자</w:t>
      </w:r>
      <w:r w:rsidRPr="00E62BCC">
        <w:rPr>
          <w:rFonts w:eastAsia="Gulim" w:cs="Arial"/>
        </w:rPr>
        <w:t xml:space="preserve"> </w:t>
      </w:r>
      <w:r w:rsidRPr="00E62BCC">
        <w:rPr>
          <w:rFonts w:eastAsia="Gulim" w:cs="Arial"/>
        </w:rPr>
        <w:t>기능</w:t>
      </w:r>
      <w:r w:rsidRPr="00E62BCC">
        <w:rPr>
          <w:rFonts w:eastAsia="Gulim" w:cs="Arial"/>
        </w:rPr>
        <w:t xml:space="preserve">. </w:t>
      </w:r>
      <w:r w:rsidRPr="00E62BCC">
        <w:rPr>
          <w:rFonts w:eastAsia="Gulim" w:cs="Arial"/>
        </w:rPr>
        <w:t>해당</w:t>
      </w:r>
      <w:r w:rsidRPr="00E62BCC">
        <w:rPr>
          <w:rFonts w:eastAsia="Gulim" w:cs="Arial"/>
        </w:rPr>
        <w:t xml:space="preserve"> </w:t>
      </w:r>
      <w:r w:rsidRPr="00E62BCC">
        <w:rPr>
          <w:rFonts w:eastAsia="Gulim" w:cs="Arial"/>
        </w:rPr>
        <w:t>소프트웨어</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패키지는</w:t>
      </w:r>
      <w:r w:rsidRPr="00E62BCC">
        <w:rPr>
          <w:rFonts w:eastAsia="Gulim" w:cs="Arial"/>
        </w:rPr>
        <w:t xml:space="preserve"> </w:t>
      </w:r>
      <w:r w:rsidRPr="00E62BCC">
        <w:rPr>
          <w:rFonts w:eastAsia="Gulim" w:cs="Arial"/>
        </w:rPr>
        <w:t>제</w:t>
      </w:r>
      <w:r w:rsidRPr="00E62BCC">
        <w:rPr>
          <w:rFonts w:eastAsia="Gulim" w:cs="Arial"/>
        </w:rPr>
        <w:t>3</w:t>
      </w:r>
      <w:r w:rsidRPr="00E62BCC">
        <w:rPr>
          <w:rFonts w:eastAsia="Gulim" w:cs="Arial"/>
        </w:rPr>
        <w:t>자가</w:t>
      </w:r>
      <w:r w:rsidRPr="00E62BCC">
        <w:rPr>
          <w:rFonts w:eastAsia="Gulim" w:cs="Arial"/>
        </w:rPr>
        <w:t xml:space="preserve"> </w:t>
      </w:r>
      <w:r w:rsidRPr="00E62BCC">
        <w:rPr>
          <w:rFonts w:eastAsia="Gulim" w:cs="Arial"/>
        </w:rPr>
        <w:t>제공</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배포하거나</w:t>
      </w:r>
      <w:r w:rsidRPr="00E62BCC">
        <w:rPr>
          <w:rFonts w:eastAsia="Gulim" w:cs="Arial"/>
        </w:rPr>
        <w:t>, Microsoft</w:t>
      </w:r>
      <w:r w:rsidRPr="00E62BCC">
        <w:rPr>
          <w:rFonts w:eastAsia="Gulim" w:cs="Arial"/>
        </w:rPr>
        <w:t>가</w:t>
      </w:r>
      <w:r w:rsidRPr="00E62BCC">
        <w:rPr>
          <w:rFonts w:eastAsia="Gulim" w:cs="Arial"/>
        </w:rPr>
        <w:t xml:space="preserve"> </w:t>
      </w:r>
      <w:r w:rsidRPr="00E62BCC">
        <w:rPr>
          <w:rFonts w:eastAsia="Gulim" w:cs="Arial"/>
        </w:rPr>
        <w:t>제공</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배포하는</w:t>
      </w:r>
      <w:r w:rsidRPr="00E62BCC">
        <w:rPr>
          <w:rFonts w:eastAsia="Gulim" w:cs="Arial"/>
        </w:rPr>
        <w:t xml:space="preserve"> </w:t>
      </w:r>
      <w:r w:rsidRPr="00E62BCC">
        <w:rPr>
          <w:rFonts w:eastAsia="Gulim" w:cs="Arial"/>
        </w:rPr>
        <w:t>경우가</w:t>
      </w:r>
      <w:r w:rsidRPr="00E62BCC">
        <w:rPr>
          <w:rFonts w:eastAsia="Gulim" w:cs="Arial"/>
        </w:rPr>
        <w:t xml:space="preserve"> </w:t>
      </w:r>
      <w:r w:rsidRPr="00E62BCC">
        <w:rPr>
          <w:rFonts w:eastAsia="Gulim" w:cs="Arial"/>
        </w:rPr>
        <w:t>있지만</w:t>
      </w:r>
      <w:r w:rsidRPr="00E62BCC">
        <w:rPr>
          <w:rFonts w:eastAsia="Gulim" w:cs="Arial"/>
        </w:rPr>
        <w:t xml:space="preserve">, </w:t>
      </w:r>
      <w:r w:rsidRPr="00E62BCC">
        <w:rPr>
          <w:rFonts w:eastAsia="Gulim" w:cs="Arial"/>
        </w:rPr>
        <w:t>해당</w:t>
      </w:r>
      <w:r w:rsidRPr="00E62BCC">
        <w:rPr>
          <w:rFonts w:eastAsia="Gulim" w:cs="Arial"/>
        </w:rPr>
        <w:t xml:space="preserve"> </w:t>
      </w:r>
      <w:r w:rsidRPr="00E62BCC">
        <w:rPr>
          <w:rFonts w:eastAsia="Gulim" w:cs="Arial"/>
        </w:rPr>
        <w:t>응용</w:t>
      </w:r>
      <w:r w:rsidRPr="00E62BCC">
        <w:rPr>
          <w:rFonts w:eastAsia="Gulim" w:cs="Arial"/>
        </w:rPr>
        <w:t xml:space="preserve"> </w:t>
      </w:r>
      <w:r w:rsidRPr="00E62BCC">
        <w:rPr>
          <w:rFonts w:eastAsia="Gulim" w:cs="Arial"/>
        </w:rPr>
        <w:t>프로그램이나</w:t>
      </w:r>
      <w:r w:rsidRPr="00E62BCC">
        <w:rPr>
          <w:rFonts w:eastAsia="Gulim" w:cs="Arial"/>
        </w:rPr>
        <w:t xml:space="preserve"> </w:t>
      </w:r>
      <w:r w:rsidRPr="00E62BCC">
        <w:rPr>
          <w:rFonts w:eastAsia="Gulim" w:cs="Arial"/>
        </w:rPr>
        <w:t>패키지에는</w:t>
      </w:r>
      <w:r w:rsidRPr="00E62BCC">
        <w:rPr>
          <w:rFonts w:eastAsia="Gulim" w:cs="Arial"/>
        </w:rPr>
        <w:t xml:space="preserve"> </w:t>
      </w:r>
      <w:r w:rsidRPr="00E62BCC">
        <w:rPr>
          <w:rFonts w:eastAsia="Gulim" w:cs="Arial"/>
        </w:rPr>
        <w:t>자체</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 xml:space="preserve">. </w:t>
      </w: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배포하거나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대신</w:t>
      </w:r>
      <w:r w:rsidRPr="00E62BCC">
        <w:rPr>
          <w:rFonts w:eastAsia="Gulim" w:cs="Arial"/>
          <w:lang w:eastAsia="ko-KR"/>
        </w:rPr>
        <w:t xml:space="preserve"> </w:t>
      </w:r>
      <w:r w:rsidRPr="00E62BCC">
        <w:rPr>
          <w:rFonts w:eastAsia="Gulim" w:cs="Arial"/>
          <w:lang w:eastAsia="ko-KR"/>
        </w:rPr>
        <w:t>편의상</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제공업체로부터</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얻을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종속성에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자로부터</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패키지를</w:t>
      </w:r>
      <w:r w:rsidRPr="00E62BCC">
        <w:rPr>
          <w:rFonts w:eastAsia="Gulim" w:cs="Arial"/>
          <w:lang w:eastAsia="ko-KR"/>
        </w:rPr>
        <w:t xml:space="preserve"> </w:t>
      </w:r>
      <w:r w:rsidRPr="00E62BCC">
        <w:rPr>
          <w:rFonts w:eastAsia="Gulim" w:cs="Arial"/>
          <w:lang w:eastAsia="ko-KR"/>
        </w:rPr>
        <w:t>확보하며</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패키지의</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찾아서</w:t>
      </w:r>
      <w:r w:rsidRPr="00E62BCC">
        <w:rPr>
          <w:rFonts w:eastAsia="Gulim" w:cs="Arial"/>
          <w:lang w:eastAsia="ko-KR"/>
        </w:rPr>
        <w:t xml:space="preserve"> </w:t>
      </w:r>
      <w:r w:rsidRPr="00E62BCC">
        <w:rPr>
          <w:rFonts w:eastAsia="Gulim" w:cs="Arial"/>
          <w:lang w:eastAsia="ko-KR"/>
        </w:rPr>
        <w:t>파악하고</w:t>
      </w:r>
      <w:r w:rsidRPr="00E62BCC">
        <w:rPr>
          <w:rFonts w:eastAsia="Gulim" w:cs="Arial"/>
          <w:lang w:eastAsia="ko-KR"/>
        </w:rPr>
        <w:t xml:space="preserve"> </w:t>
      </w:r>
      <w:r w:rsidRPr="00E62BCC">
        <w:rPr>
          <w:rFonts w:eastAsia="Gulim" w:cs="Arial"/>
          <w:lang w:eastAsia="ko-KR"/>
        </w:rPr>
        <w:t>준수해야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책임임을</w:t>
      </w:r>
      <w:r w:rsidRPr="00E62BCC">
        <w:rPr>
          <w:rFonts w:eastAsia="Gulim" w:cs="Arial"/>
          <w:lang w:eastAsia="ko-KR"/>
        </w:rPr>
        <w:t xml:space="preserve"> </w:t>
      </w:r>
      <w:r w:rsidRPr="00E62BCC">
        <w:rPr>
          <w:rFonts w:eastAsia="Gulim" w:cs="Arial"/>
          <w:lang w:eastAsia="ko-KR"/>
        </w:rPr>
        <w:t>인정하고</w:t>
      </w:r>
      <w:r w:rsidRPr="00E62BCC">
        <w:rPr>
          <w:rFonts w:eastAsia="Gulim" w:cs="Arial"/>
          <w:lang w:eastAsia="ko-KR"/>
        </w:rPr>
        <w:t xml:space="preserve"> </w:t>
      </w:r>
      <w:r w:rsidRPr="00E62BCC">
        <w:rPr>
          <w:rFonts w:eastAsia="Gulim" w:cs="Arial"/>
          <w:lang w:eastAsia="ko-KR"/>
        </w:rPr>
        <w:t>동의하게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관리자</w:t>
      </w:r>
      <w:r w:rsidRPr="00E62BCC">
        <w:rPr>
          <w:rFonts w:eastAsia="Gulim" w:cs="Arial"/>
          <w:lang w:eastAsia="ko-KR"/>
        </w:rPr>
        <w:t xml:space="preserve"> </w:t>
      </w:r>
      <w:r w:rsidRPr="00E62BCC">
        <w:rPr>
          <w:rFonts w:eastAsia="Gulim" w:cs="Arial"/>
          <w:lang w:eastAsia="ko-KR"/>
        </w:rPr>
        <w:t>기능과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패키지</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w:t>
      </w:r>
      <w:r w:rsidRPr="00E62BCC">
        <w:rPr>
          <w:rFonts w:eastAsia="Gulim" w:cs="Arial"/>
          <w:lang w:eastAsia="ko-KR"/>
        </w:rPr>
        <w:t>피드</w:t>
      </w:r>
      <w:r w:rsidRPr="00E62BCC">
        <w:rPr>
          <w:rFonts w:eastAsia="Gulim" w:cs="Arial"/>
          <w:lang w:eastAsia="ko-KR"/>
        </w:rPr>
        <w:t>) URL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따라야</w:t>
      </w:r>
      <w:r w:rsidRPr="00E62BCC">
        <w:rPr>
          <w:rFonts w:eastAsia="Gulim" w:cs="Arial"/>
          <w:lang w:eastAsia="ko-KR"/>
        </w:rPr>
        <w:t xml:space="preserve"> </w:t>
      </w:r>
      <w:r w:rsidRPr="00E62BCC">
        <w:rPr>
          <w:rFonts w:eastAsia="Gulim" w:cs="Arial"/>
          <w:lang w:eastAsia="ko-KR"/>
        </w:rPr>
        <w:t>하거나</w:t>
      </w:r>
      <w:r w:rsidRPr="00E62BCC">
        <w:rPr>
          <w:rFonts w:eastAsia="Gulim" w:cs="Arial"/>
          <w:lang w:eastAsia="ko-KR"/>
        </w:rPr>
        <w:t xml:space="preserve"> </w:t>
      </w:r>
      <w:r w:rsidRPr="00E62BCC">
        <w:rPr>
          <w:rFonts w:eastAsia="Gulim" w:cs="Arial"/>
          <w:lang w:eastAsia="ko-KR"/>
        </w:rPr>
        <w:t>패키지에서</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검토하는</w:t>
      </w:r>
      <w:r w:rsidRPr="00E62BCC">
        <w:rPr>
          <w:rFonts w:eastAsia="Gulim" w:cs="Arial"/>
          <w:lang w:eastAsia="ko-KR"/>
        </w:rPr>
        <w:t xml:space="preserve"> </w:t>
      </w:r>
      <w:r w:rsidRPr="00E62BCC">
        <w:rPr>
          <w:rFonts w:eastAsia="Gulim" w:cs="Arial"/>
          <w:lang w:eastAsia="ko-KR"/>
        </w:rPr>
        <w:t>것도</w:t>
      </w:r>
      <w:r w:rsidRPr="00E62BCC">
        <w:rPr>
          <w:rFonts w:eastAsia="Gulim" w:cs="Arial"/>
          <w:lang w:eastAsia="ko-KR"/>
        </w:rPr>
        <w:t xml:space="preserve"> </w:t>
      </w:r>
      <w:r w:rsidRPr="00E62BCC">
        <w:rPr>
          <w:rFonts w:eastAsia="Gulim" w:cs="Arial"/>
          <w:lang w:eastAsia="ko-KR"/>
        </w:rPr>
        <w:lastRenderedPageBreak/>
        <w:t>이</w:t>
      </w:r>
      <w:r w:rsidRPr="00E62BCC">
        <w:rPr>
          <w:rFonts w:eastAsia="Gulim" w:cs="Arial"/>
          <w:lang w:eastAsia="ko-KR"/>
        </w:rPr>
        <w:t xml:space="preserve"> </w:t>
      </w:r>
      <w:r w:rsidRPr="00E62BCC">
        <w:rPr>
          <w:rFonts w:eastAsia="Gulim" w:cs="Arial"/>
          <w:lang w:eastAsia="ko-KR"/>
        </w:rPr>
        <w:t>책임에</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피드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갤러리</w:t>
      </w:r>
      <w:r w:rsidRPr="00E62BCC">
        <w:rPr>
          <w:rFonts w:eastAsia="Gulim" w:cs="Arial"/>
          <w:lang w:eastAsia="ko-KR"/>
        </w:rPr>
        <w:t xml:space="preserve"> URL, </w:t>
      </w:r>
      <w:r w:rsidRPr="00E62BCC">
        <w:rPr>
          <w:rFonts w:eastAsia="Gulim" w:cs="Arial"/>
          <w:lang w:eastAsia="ko-KR"/>
        </w:rPr>
        <w:t>해당</w:t>
      </w:r>
      <w:r w:rsidRPr="00E62BCC">
        <w:rPr>
          <w:rFonts w:eastAsia="Gulim" w:cs="Arial"/>
          <w:lang w:eastAsia="ko-KR"/>
        </w:rPr>
        <w:t xml:space="preserve"> URL</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피드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갤러리</w:t>
      </w:r>
      <w:r w:rsidRPr="00E62BCC">
        <w:rPr>
          <w:rFonts w:eastAsia="Gulim" w:cs="Arial"/>
          <w:lang w:eastAsia="ko-KR"/>
        </w:rPr>
        <w:t xml:space="preserve">, </w:t>
      </w:r>
      <w:r w:rsidRPr="00E62BCC">
        <w:rPr>
          <w:rFonts w:eastAsia="Gulim" w:cs="Arial"/>
          <w:lang w:eastAsia="ko-KR"/>
        </w:rPr>
        <w:t>여기에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피드나</w:t>
      </w:r>
      <w:r w:rsidRPr="00E62BCC">
        <w:rPr>
          <w:rFonts w:eastAsia="Gulim" w:cs="Arial"/>
          <w:lang w:eastAsia="ko-KR"/>
        </w:rPr>
        <w:t xml:space="preserve"> </w:t>
      </w:r>
      <w:r w:rsidRPr="00E62BCC">
        <w:rPr>
          <w:rFonts w:eastAsia="Gulim" w:cs="Arial"/>
          <w:lang w:eastAsia="ko-KR"/>
        </w:rPr>
        <w:t>갤러리를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액세스하거나</w:t>
      </w:r>
      <w:r w:rsidRPr="00E62BCC">
        <w:rPr>
          <w:rFonts w:eastAsia="Gulim" w:cs="Arial"/>
          <w:lang w:eastAsia="ko-KR"/>
        </w:rPr>
        <w:t xml:space="preserve"> </w:t>
      </w:r>
      <w:r w:rsidRPr="00E62BCC">
        <w:rPr>
          <w:rFonts w:eastAsia="Gulim" w:cs="Arial"/>
          <w:lang w:eastAsia="ko-KR"/>
        </w:rPr>
        <w:t>참조한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패키지와</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아무런</w:t>
      </w:r>
      <w:r w:rsidRPr="00E62BCC">
        <w:rPr>
          <w:rFonts w:eastAsia="Gulim" w:cs="Arial"/>
          <w:lang w:eastAsia="ko-KR"/>
        </w:rPr>
        <w:t xml:space="preserve"> </w:t>
      </w:r>
      <w:r w:rsidRPr="00E62BCC">
        <w:rPr>
          <w:rFonts w:eastAsia="Gulim" w:cs="Arial"/>
          <w:lang w:eastAsia="ko-KR"/>
        </w:rPr>
        <w:t>진술</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보증을</w:t>
      </w:r>
      <w:r w:rsidRPr="00E62BCC">
        <w:rPr>
          <w:rFonts w:eastAsia="Gulim" w:cs="Arial"/>
          <w:lang w:eastAsia="ko-KR"/>
        </w:rPr>
        <w:t xml:space="preserve"> </w:t>
      </w:r>
      <w:r w:rsidRPr="00E62BCC">
        <w:rPr>
          <w:rFonts w:eastAsia="Gulim" w:cs="Arial"/>
          <w:lang w:eastAsia="ko-KR"/>
        </w:rPr>
        <w:t>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얻은</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프로그램이나</w:t>
      </w:r>
      <w:r w:rsidRPr="00E62BCC">
        <w:rPr>
          <w:rFonts w:eastAsia="Gulim" w:cs="Arial"/>
          <w:lang w:eastAsia="ko-KR"/>
        </w:rPr>
        <w:t xml:space="preserve"> </w:t>
      </w:r>
      <w:r w:rsidRPr="00E62BCC">
        <w:rPr>
          <w:rFonts w:eastAsia="Gulim" w:cs="Arial"/>
          <w:lang w:eastAsia="ko-KR"/>
        </w:rPr>
        <w:t>패키지에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허여하지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C07" w14:textId="77777777" w:rsidR="000B31DA" w:rsidRPr="00E62BCC" w:rsidRDefault="000B31DA" w:rsidP="000B31DA">
      <w:pPr>
        <w:pStyle w:val="PURBlueStrong-Indented"/>
        <w:rPr>
          <w:rFonts w:eastAsia="Gulim" w:cs="Arial"/>
          <w:lang w:eastAsia="ko-KR"/>
        </w:rPr>
      </w:pP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소프트웨어</w:t>
      </w:r>
    </w:p>
    <w:p w14:paraId="68886C08" w14:textId="77777777" w:rsidR="000B31DA" w:rsidRPr="00E62BCC" w:rsidRDefault="000B31DA" w:rsidP="000B31DA">
      <w:pPr>
        <w:pStyle w:val="PURBody-Indented"/>
        <w:rPr>
          <w:rFonts w:eastAsia="Gulim" w:cs="Arial"/>
          <w:lang w:eastAsia="ko-KR"/>
        </w:rPr>
      </w:pP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다양한</w:t>
      </w:r>
      <w:r w:rsidRPr="00E62BCC">
        <w:rPr>
          <w:rFonts w:eastAsia="Gulim" w:cs="Arial"/>
          <w:lang w:eastAsia="ko-KR"/>
        </w:rPr>
        <w:t xml:space="preserve"> </w:t>
      </w:r>
      <w:r w:rsidRPr="00E62BCC">
        <w:rPr>
          <w:rFonts w:eastAsia="Gulim" w:cs="Arial"/>
          <w:lang w:eastAsia="ko-KR"/>
        </w:rPr>
        <w:t>부분에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법적</w:t>
      </w:r>
      <w:r w:rsidRPr="00E62BCC">
        <w:rPr>
          <w:rFonts w:eastAsia="Gulim" w:cs="Arial"/>
          <w:lang w:eastAsia="ko-KR"/>
        </w:rPr>
        <w:t xml:space="preserve">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ThirdPartyNotices </w:t>
      </w:r>
      <w:r w:rsidRPr="00E62BCC">
        <w:rPr>
          <w:rFonts w:eastAsia="Gulim" w:cs="Arial"/>
          <w:lang w:eastAsia="ko-KR"/>
        </w:rPr>
        <w:t>파일에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 xml:space="preserve"> </w:t>
      </w:r>
      <w:r w:rsidRPr="00E62BCC">
        <w:rPr>
          <w:rFonts w:eastAsia="Gulim" w:cs="Arial"/>
          <w:lang w:eastAsia="ko-KR"/>
        </w:rPr>
        <w:t>라이선스의</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외에</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보증의</w:t>
      </w:r>
      <w:r w:rsidRPr="00E62BCC">
        <w:rPr>
          <w:rFonts w:eastAsia="Gulim" w:cs="Arial"/>
          <w:lang w:eastAsia="ko-KR"/>
        </w:rPr>
        <w:t xml:space="preserve"> </w:t>
      </w:r>
      <w:r w:rsidRPr="00E62BCC">
        <w:rPr>
          <w:rFonts w:eastAsia="Gulim" w:cs="Arial"/>
          <w:lang w:eastAsia="ko-KR"/>
        </w:rPr>
        <w:t>부인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손해의</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배제</w:t>
      </w:r>
      <w:r w:rsidRPr="00E62BCC">
        <w:rPr>
          <w:rFonts w:eastAsia="Gulim" w:cs="Arial"/>
          <w:lang w:eastAsia="ko-KR"/>
        </w:rPr>
        <w:t xml:space="preserve"> </w:t>
      </w:r>
      <w:r w:rsidRPr="00E62BCC">
        <w:rPr>
          <w:rFonts w:eastAsia="Gulim" w:cs="Arial"/>
          <w:lang w:eastAsia="ko-KR"/>
        </w:rPr>
        <w:t>조항도</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C09" w14:textId="77777777" w:rsidR="000B31DA" w:rsidRPr="00E62BCC" w:rsidRDefault="000B31DA" w:rsidP="000B31DA">
      <w:pPr>
        <w:pStyle w:val="PURBlueStrong-Indented"/>
        <w:rPr>
          <w:rFonts w:eastAsia="Gulim" w:cs="Arial"/>
          <w:lang w:eastAsia="ko-KR"/>
        </w:rPr>
      </w:pPr>
      <w:r w:rsidRPr="00E62BCC">
        <w:rPr>
          <w:rFonts w:eastAsia="Gulim" w:cs="Arial"/>
          <w:lang w:eastAsia="ko-KR"/>
        </w:rPr>
        <w:t>기술적</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w:t>
      </w:r>
    </w:p>
    <w:p w14:paraId="68886C0A" w14:textId="77777777" w:rsidR="000B31DA" w:rsidRPr="00E62BCC" w:rsidRDefault="000B31DA" w:rsidP="000B31DA">
      <w:pPr>
        <w:pStyle w:val="PURBody-Indented"/>
        <w:rPr>
          <w:rFonts w:eastAsia="Gulim" w:cs="Arial"/>
          <w:lang w:eastAsia="ko-KR"/>
        </w:rPr>
      </w:pP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리버스</w:t>
      </w:r>
      <w:r w:rsidRPr="00E62BCC">
        <w:rPr>
          <w:rFonts w:eastAsia="Gulim" w:cs="Arial"/>
          <w:lang w:eastAsia="ko-KR"/>
        </w:rPr>
        <w:t xml:space="preserve"> </w:t>
      </w:r>
      <w:r w:rsidRPr="00E62BCC">
        <w:rPr>
          <w:rFonts w:eastAsia="Gulim" w:cs="Arial"/>
          <w:lang w:eastAsia="ko-KR"/>
        </w:rPr>
        <w:t>엔지니어링</w:t>
      </w:r>
      <w:r w:rsidRPr="00E62BCC">
        <w:rPr>
          <w:rFonts w:eastAsia="Gulim" w:cs="Arial"/>
          <w:lang w:eastAsia="ko-KR"/>
        </w:rPr>
        <w:t xml:space="preserve">, </w:t>
      </w:r>
      <w:r w:rsidRPr="00E62BCC">
        <w:rPr>
          <w:rFonts w:eastAsia="Gulim" w:cs="Arial"/>
          <w:lang w:eastAsia="ko-KR"/>
        </w:rPr>
        <w:t>디컴파일</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디스어셈블하거나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방법으로</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소스</w:t>
      </w:r>
      <w:r w:rsidRPr="00E62BCC">
        <w:rPr>
          <w:rFonts w:eastAsia="Gulim" w:cs="Arial"/>
          <w:lang w:eastAsia="ko-KR"/>
        </w:rPr>
        <w:t xml:space="preserve"> </w:t>
      </w:r>
      <w:r w:rsidRPr="00E62BCC">
        <w:rPr>
          <w:rFonts w:eastAsia="Gulim" w:cs="Arial"/>
          <w:lang w:eastAsia="ko-KR"/>
        </w:rPr>
        <w:t>코드를</w:t>
      </w:r>
      <w:r w:rsidRPr="00E62BCC">
        <w:rPr>
          <w:rFonts w:eastAsia="Gulim" w:cs="Arial"/>
          <w:lang w:eastAsia="ko-KR"/>
        </w:rPr>
        <w:t xml:space="preserve"> </w:t>
      </w:r>
      <w:r w:rsidRPr="00E62BCC">
        <w:rPr>
          <w:rFonts w:eastAsia="Gulim" w:cs="Arial"/>
          <w:lang w:eastAsia="ko-KR"/>
        </w:rPr>
        <w:t>추출하려고</w:t>
      </w:r>
      <w:r w:rsidRPr="00E62BCC">
        <w:rPr>
          <w:rFonts w:eastAsia="Gulim" w:cs="Arial"/>
          <w:lang w:eastAsia="ko-KR"/>
        </w:rPr>
        <w:t xml:space="preserve"> </w:t>
      </w:r>
      <w:r w:rsidRPr="00E62BCC">
        <w:rPr>
          <w:rFonts w:eastAsia="Gulim" w:cs="Arial"/>
          <w:lang w:eastAsia="ko-KR"/>
        </w:rPr>
        <w:t>해서는</w:t>
      </w:r>
      <w:r w:rsidRPr="00E62BCC">
        <w:rPr>
          <w:rFonts w:eastAsia="Gulim" w:cs="Arial"/>
          <w:lang w:eastAsia="ko-KR"/>
        </w:rPr>
        <w:t xml:space="preserve"> </w:t>
      </w:r>
      <w:r w:rsidRPr="00E62BCC">
        <w:rPr>
          <w:rFonts w:eastAsia="Gulim" w:cs="Arial"/>
          <w:lang w:eastAsia="ko-KR"/>
        </w:rPr>
        <w:t>안</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단</w:t>
      </w:r>
      <w:r w:rsidRPr="00E62BCC">
        <w:rPr>
          <w:rFonts w:eastAsia="Gulim" w:cs="Arial"/>
          <w:lang w:eastAsia="ko-KR"/>
        </w:rPr>
        <w:t xml:space="preserve">, (i)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사항에도</w:t>
      </w:r>
      <w:r w:rsidRPr="00E62BCC">
        <w:rPr>
          <w:rFonts w:eastAsia="Gulim" w:cs="Arial"/>
          <w:lang w:eastAsia="ko-KR"/>
        </w:rPr>
        <w:t xml:space="preserve"> </w:t>
      </w:r>
      <w:r w:rsidRPr="00E62BCC">
        <w:rPr>
          <w:rFonts w:eastAsia="Gulim" w:cs="Arial"/>
          <w:lang w:eastAsia="ko-KR"/>
        </w:rPr>
        <w:t>불구하고</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법률로</w:t>
      </w:r>
      <w:r w:rsidRPr="00E62BCC">
        <w:rPr>
          <w:rFonts w:eastAsia="Gulim" w:cs="Arial"/>
          <w:lang w:eastAsia="ko-KR"/>
        </w:rPr>
        <w:t xml:space="preserve"> </w:t>
      </w:r>
      <w:r w:rsidRPr="00E62BCC">
        <w:rPr>
          <w:rFonts w:eastAsia="Gulim" w:cs="Arial"/>
          <w:lang w:eastAsia="ko-KR"/>
        </w:rPr>
        <w:t>허용되거나</w:t>
      </w:r>
      <w:r w:rsidRPr="00E62BCC">
        <w:rPr>
          <w:rFonts w:eastAsia="Gulim" w:cs="Arial"/>
          <w:lang w:eastAsia="ko-KR"/>
        </w:rPr>
        <w:t xml:space="preserve"> (ii)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있고</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연결되어</w:t>
      </w:r>
      <w:r w:rsidRPr="00E62BCC">
        <w:rPr>
          <w:rFonts w:eastAsia="Gulim" w:cs="Arial"/>
          <w:lang w:eastAsia="ko-KR"/>
        </w:rPr>
        <w:t xml:space="preserve"> </w:t>
      </w:r>
      <w:r w:rsidRPr="00E62BCC">
        <w:rPr>
          <w:rFonts w:eastAsia="Gulim" w:cs="Arial"/>
          <w:lang w:eastAsia="ko-KR"/>
        </w:rPr>
        <w:t>있을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GNU Lesser General Public License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라이브러리에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변경</w:t>
      </w:r>
      <w:r w:rsidRPr="00E62BCC">
        <w:rPr>
          <w:rFonts w:eastAsia="Gulim" w:cs="Arial"/>
          <w:lang w:eastAsia="ko-KR"/>
        </w:rPr>
        <w:t xml:space="preserve"> </w:t>
      </w:r>
      <w:r w:rsidRPr="00E62BCC">
        <w:rPr>
          <w:rFonts w:eastAsia="Gulim" w:cs="Arial"/>
          <w:lang w:eastAsia="ko-KR"/>
        </w:rPr>
        <w:t>내용을</w:t>
      </w:r>
      <w:r w:rsidRPr="00E62BCC">
        <w:rPr>
          <w:rFonts w:eastAsia="Gulim" w:cs="Arial"/>
          <w:lang w:eastAsia="ko-KR"/>
        </w:rPr>
        <w:t xml:space="preserve"> </w:t>
      </w:r>
      <w:r w:rsidRPr="00E62BCC">
        <w:rPr>
          <w:rFonts w:eastAsia="Gulim" w:cs="Arial"/>
          <w:lang w:eastAsia="ko-KR"/>
        </w:rPr>
        <w:t>디버그해야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경우는</w:t>
      </w:r>
      <w:r w:rsidRPr="00E62BCC">
        <w:rPr>
          <w:rFonts w:eastAsia="Gulim" w:cs="Arial"/>
          <w:lang w:eastAsia="ko-KR"/>
        </w:rPr>
        <w:t xml:space="preserve"> </w:t>
      </w:r>
      <w:r w:rsidRPr="00E62BCC">
        <w:rPr>
          <w:rFonts w:eastAsia="Gulim" w:cs="Arial"/>
          <w:lang w:eastAsia="ko-KR"/>
        </w:rPr>
        <w:t>예외입니다</w:t>
      </w:r>
      <w:r w:rsidRPr="00E62BCC">
        <w:rPr>
          <w:rFonts w:eastAsia="Gulim" w:cs="Arial"/>
          <w:lang w:eastAsia="ko-KR"/>
        </w:rPr>
        <w:t>.</w:t>
      </w:r>
    </w:p>
    <w:p w14:paraId="68886C0B" w14:textId="77777777" w:rsidR="000B31DA" w:rsidRPr="00E62BCC" w:rsidRDefault="000B31DA" w:rsidP="000B31DA">
      <w:pPr>
        <w:pStyle w:val="PURBody-Indented"/>
        <w:rPr>
          <w:rFonts w:eastAsia="Gulim" w:cs="Arial"/>
          <w:lang w:eastAsia="ko-KR"/>
        </w:rPr>
      </w:pPr>
      <w:r w:rsidRPr="00E62BCC">
        <w:rPr>
          <w:rFonts w:eastAsia="Gulim" w:cs="Arial"/>
          <w:smallCaps/>
          <w:color w:val="00467F" w:themeColor="text2"/>
          <w:lang w:eastAsia="ko-KR"/>
        </w:rPr>
        <w:t>Microsoft SharePoint, Windows SDK(</w:t>
      </w:r>
      <w:r w:rsidRPr="00E62BCC">
        <w:rPr>
          <w:rFonts w:eastAsia="Gulim" w:cs="Arial"/>
          <w:smallCaps/>
          <w:color w:val="00467F" w:themeColor="text2"/>
          <w:lang w:eastAsia="ko-KR"/>
        </w:rPr>
        <w:t>소프트웨어</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개발</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키트</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및</w:t>
      </w:r>
      <w:r w:rsidRPr="00E62BCC">
        <w:rPr>
          <w:rFonts w:eastAsia="Gulim" w:cs="Arial"/>
          <w:smallCaps/>
          <w:color w:val="00467F" w:themeColor="text2"/>
          <w:lang w:eastAsia="ko-KR"/>
        </w:rPr>
        <w:t xml:space="preserve"> Microsoft Office </w:t>
      </w:r>
      <w:r w:rsidRPr="00E62BCC">
        <w:rPr>
          <w:rFonts w:eastAsia="Gulim" w:cs="Arial"/>
          <w:smallCaps/>
          <w:color w:val="00467F" w:themeColor="text2"/>
          <w:lang w:eastAsia="ko-KR"/>
        </w:rPr>
        <w:t>구성</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요소</w:t>
      </w:r>
      <w:r w:rsidRPr="00E62BCC">
        <w:rPr>
          <w:rFonts w:eastAsia="Gulim" w:cs="Arial"/>
          <w:lang w:eastAsia="ko-KR"/>
        </w:rPr>
        <w:t xml:space="preserve"> </w:t>
      </w:r>
    </w:p>
    <w:p w14:paraId="68886C0C" w14:textId="77777777" w:rsidR="000B31DA" w:rsidRPr="00E62BCC" w:rsidRDefault="000B31DA" w:rsidP="000B31DA">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SharePoint </w:t>
      </w:r>
      <w:r w:rsidRPr="00E62BCC">
        <w:rPr>
          <w:rFonts w:eastAsia="Gulim" w:cs="Arial"/>
          <w:lang w:eastAsia="ko-KR"/>
        </w:rPr>
        <w:t>소프트웨어</w:t>
      </w:r>
      <w:r w:rsidRPr="00E62BCC">
        <w:rPr>
          <w:rFonts w:eastAsia="Gulim" w:cs="Arial"/>
          <w:lang w:eastAsia="ko-KR"/>
        </w:rPr>
        <w:t xml:space="preserve">(SharePoint Windows Identity Foundation Extensions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Microsoft Office </w:t>
      </w:r>
      <w:r w:rsidRPr="00E62BCC">
        <w:rPr>
          <w:rFonts w:eastAsia="Gulim" w:cs="Arial"/>
          <w:lang w:eastAsia="ko-KR"/>
        </w:rPr>
        <w:t>소프트웨어</w:t>
      </w:r>
      <w:r w:rsidRPr="00E62BCC">
        <w:rPr>
          <w:rFonts w:eastAsia="Gulim" w:cs="Arial"/>
          <w:lang w:eastAsia="ko-KR"/>
        </w:rPr>
        <w:t xml:space="preserve">(Office </w:t>
      </w:r>
      <w:r w:rsidRPr="00E62BCC">
        <w:rPr>
          <w:rFonts w:eastAsia="Gulim" w:cs="Arial"/>
          <w:lang w:eastAsia="ko-KR"/>
        </w:rPr>
        <w:t>주</w:t>
      </w:r>
      <w:r w:rsidRPr="00E62BCC">
        <w:rPr>
          <w:rFonts w:eastAsia="Gulim" w:cs="Arial"/>
          <w:lang w:eastAsia="ko-KR"/>
        </w:rPr>
        <w:t xml:space="preserve"> interop </w:t>
      </w:r>
      <w:r w:rsidRPr="00E62BCC">
        <w:rPr>
          <w:rFonts w:eastAsia="Gulim" w:cs="Arial"/>
          <w:lang w:eastAsia="ko-KR"/>
        </w:rPr>
        <w:t>어셈블리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 </w:t>
      </w:r>
      <w:r w:rsidRPr="00E62BCC">
        <w:rPr>
          <w:rFonts w:eastAsia="Gulim" w:cs="Arial"/>
          <w:lang w:eastAsia="ko-KR"/>
        </w:rPr>
        <w:t>포함</w:t>
      </w:r>
      <w:r w:rsidRPr="00E62BCC">
        <w:rPr>
          <w:rFonts w:eastAsia="Gulim" w:cs="Arial"/>
          <w:lang w:eastAsia="ko-KR"/>
        </w:rPr>
        <w:t>)</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제공되며</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설치</w:t>
      </w:r>
      <w:r w:rsidRPr="00E62BCC">
        <w:rPr>
          <w:rFonts w:eastAsia="Gulim" w:cs="Arial"/>
          <w:lang w:eastAsia="ko-KR"/>
        </w:rPr>
        <w:t xml:space="preserve"> </w:t>
      </w:r>
      <w:r w:rsidRPr="00E62BCC">
        <w:rPr>
          <w:rFonts w:eastAsia="Gulim" w:cs="Arial"/>
          <w:lang w:eastAsia="ko-KR"/>
        </w:rPr>
        <w:t>디렉터리의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동의하지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C0D" w14:textId="77777777" w:rsidR="000B31DA" w:rsidRPr="00E62BCC" w:rsidRDefault="000B31DA" w:rsidP="000B31DA">
      <w:pPr>
        <w:pStyle w:val="PURBlueStrong-Indented"/>
        <w:rPr>
          <w:rFonts w:eastAsia="Gulim" w:cs="Arial"/>
          <w:lang w:eastAsia="ko-KR"/>
        </w:rPr>
      </w:pPr>
      <w:r w:rsidRPr="00E62BCC">
        <w:rPr>
          <w:rFonts w:eastAsia="Gulim" w:cs="Arial"/>
          <w:lang w:eastAsia="ko-KR"/>
        </w:rPr>
        <w:t>Microsoft Advertising SDK</w:t>
      </w:r>
    </w:p>
    <w:p w14:paraId="68886C0E" w14:textId="77777777" w:rsidR="000B31DA" w:rsidRPr="00E62BCC" w:rsidRDefault="000B31DA" w:rsidP="00377F92">
      <w:pPr>
        <w:pStyle w:val="PURBullet-Indented"/>
        <w:numPr>
          <w:ilvl w:val="0"/>
          <w:numId w:val="0"/>
        </w:numPr>
        <w:spacing w:line="240" w:lineRule="auto"/>
        <w:ind w:left="288"/>
        <w:rPr>
          <w:rFonts w:eastAsia="Gulim" w:cs="Arial"/>
          <w:lang w:eastAsia="ko-KR"/>
        </w:rPr>
      </w:pPr>
      <w:r w:rsidRPr="00E62BCC">
        <w:rPr>
          <w:rFonts w:eastAsia="Gulim" w:cs="Arial"/>
          <w:lang w:eastAsia="ko-KR"/>
        </w:rPr>
        <w:t>Microsoft Advertising SDK for Windows Phone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정확한</w:t>
      </w:r>
      <w:r w:rsidRPr="00E62BCC">
        <w:rPr>
          <w:rFonts w:eastAsia="Gulim" w:cs="Arial"/>
          <w:lang w:eastAsia="ko-KR"/>
        </w:rPr>
        <w:t xml:space="preserve"> </w:t>
      </w:r>
      <w:r w:rsidRPr="00E62BCC">
        <w:rPr>
          <w:rFonts w:eastAsia="Gulim" w:cs="Arial"/>
          <w:lang w:eastAsia="ko-KR"/>
        </w:rPr>
        <w:t>위치</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식별자</w:t>
      </w:r>
      <w:r w:rsidRPr="00E62BCC">
        <w:rPr>
          <w:rFonts w:eastAsia="Gulim" w:cs="Arial"/>
          <w:lang w:eastAsia="ko-KR"/>
        </w:rPr>
        <w:t xml:space="preserve">, </w:t>
      </w:r>
      <w:r w:rsidRPr="00E62BCC">
        <w:rPr>
          <w:rFonts w:eastAsia="Gulim" w:cs="Arial"/>
          <w:lang w:eastAsia="ko-KR"/>
        </w:rPr>
        <w:t>프로필</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동작에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추적되는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등</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전달하는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귀사의</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(a)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정보가</w:t>
      </w:r>
      <w:r w:rsidRPr="00E62BCC">
        <w:rPr>
          <w:rFonts w:eastAsia="Gulim" w:cs="Arial"/>
          <w:lang w:eastAsia="ko-KR"/>
        </w:rPr>
        <w:t xml:space="preserve"> </w:t>
      </w:r>
      <w:r w:rsidRPr="00E62BCC">
        <w:rPr>
          <w:rFonts w:eastAsia="Gulim" w:cs="Arial"/>
          <w:lang w:eastAsia="ko-KR"/>
        </w:rPr>
        <w:t>수집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사용되고</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광고</w:t>
      </w:r>
      <w:r w:rsidRPr="00E62BCC">
        <w:rPr>
          <w:rFonts w:eastAsia="Gulim" w:cs="Arial"/>
          <w:lang w:eastAsia="ko-KR"/>
        </w:rPr>
        <w:t xml:space="preserve"> </w:t>
      </w:r>
      <w:r w:rsidRPr="00E62BCC">
        <w:rPr>
          <w:rFonts w:eastAsia="Gulim" w:cs="Arial"/>
          <w:lang w:eastAsia="ko-KR"/>
        </w:rPr>
        <w:t>활동을</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정보가</w:t>
      </w:r>
      <w:r w:rsidRPr="00E62BCC">
        <w:rPr>
          <w:rFonts w:eastAsia="Gulim" w:cs="Arial"/>
          <w:lang w:eastAsia="ko-KR"/>
        </w:rPr>
        <w:t xml:space="preserve"> </w:t>
      </w:r>
      <w:r w:rsidRPr="00E62BCC">
        <w:rPr>
          <w:rFonts w:eastAsia="Gulim" w:cs="Arial"/>
          <w:lang w:eastAsia="ko-KR"/>
        </w:rPr>
        <w:t>제공된다는</w:t>
      </w:r>
      <w:r w:rsidRPr="00E62BCC">
        <w:rPr>
          <w:rFonts w:eastAsia="Gulim" w:cs="Arial"/>
          <w:lang w:eastAsia="ko-KR"/>
        </w:rPr>
        <w:t xml:space="preserve"> </w:t>
      </w:r>
      <w:r w:rsidRPr="00E62BCC">
        <w:rPr>
          <w:rFonts w:eastAsia="Gulim" w:cs="Arial"/>
          <w:lang w:eastAsia="ko-KR"/>
        </w:rPr>
        <w:t>사실을</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사용자에게</w:t>
      </w:r>
      <w:r w:rsidRPr="00E62BCC">
        <w:rPr>
          <w:rFonts w:eastAsia="Gulim" w:cs="Arial"/>
          <w:lang w:eastAsia="ko-KR"/>
        </w:rPr>
        <w:t xml:space="preserve"> </w:t>
      </w:r>
      <w:r w:rsidRPr="00E62BCC">
        <w:rPr>
          <w:rFonts w:eastAsia="Gulim" w:cs="Arial"/>
          <w:lang w:eastAsia="ko-KR"/>
        </w:rPr>
        <w:t>통지하고</w:t>
      </w:r>
      <w:r w:rsidRPr="00E62BCC">
        <w:rPr>
          <w:rFonts w:eastAsia="Gulim" w:cs="Arial"/>
          <w:lang w:eastAsia="ko-KR"/>
        </w:rPr>
        <w:t xml:space="preserve"> (b)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다운로드할</w:t>
      </w:r>
      <w:r w:rsidRPr="00E62BCC">
        <w:rPr>
          <w:rFonts w:eastAsia="Gulim" w:cs="Arial"/>
          <w:lang w:eastAsia="ko-KR"/>
        </w:rPr>
        <w:t xml:space="preserve"> </w:t>
      </w:r>
      <w:r w:rsidRPr="00E62BCC">
        <w:rPr>
          <w:rFonts w:eastAsia="Gulim" w:cs="Arial"/>
          <w:lang w:eastAsia="ko-KR"/>
        </w:rPr>
        <w:t>때</w:t>
      </w:r>
      <w:r w:rsidRPr="00E62BCC">
        <w:rPr>
          <w:rFonts w:eastAsia="Gulim" w:cs="Arial"/>
          <w:lang w:eastAsia="ko-KR"/>
        </w:rPr>
        <w:t xml:space="preserve"> </w:t>
      </w:r>
      <w:r w:rsidRPr="00E62BCC">
        <w:rPr>
          <w:rFonts w:eastAsia="Gulim" w:cs="Arial"/>
          <w:lang w:eastAsia="ko-KR"/>
        </w:rPr>
        <w:t>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긍정적인</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동의를</w:t>
      </w:r>
      <w:r w:rsidRPr="00E62BCC">
        <w:rPr>
          <w:rFonts w:eastAsia="Gulim" w:cs="Arial"/>
          <w:lang w:eastAsia="ko-KR"/>
        </w:rPr>
        <w:t xml:space="preserve"> </w:t>
      </w:r>
      <w:r w:rsidRPr="00E62BCC">
        <w:rPr>
          <w:rFonts w:eastAsia="Gulim" w:cs="Arial"/>
          <w:lang w:eastAsia="ko-KR"/>
        </w:rPr>
        <w:t>명시적으로</w:t>
      </w:r>
      <w:r w:rsidRPr="00E62BCC">
        <w:rPr>
          <w:rFonts w:eastAsia="Gulim" w:cs="Arial"/>
          <w:lang w:eastAsia="ko-KR"/>
        </w:rPr>
        <w:t xml:space="preserve"> </w:t>
      </w:r>
      <w:r w:rsidRPr="00E62BCC">
        <w:rPr>
          <w:rFonts w:eastAsia="Gulim" w:cs="Arial"/>
          <w:lang w:eastAsia="ko-KR"/>
        </w:rPr>
        <w:t>얻어야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동의함</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단추를</w:t>
      </w:r>
      <w:r w:rsidRPr="00E62BCC">
        <w:rPr>
          <w:rFonts w:eastAsia="Gulim" w:cs="Arial"/>
          <w:lang w:eastAsia="ko-KR"/>
        </w:rPr>
        <w:t xml:space="preserve"> </w:t>
      </w:r>
      <w:r w:rsidRPr="00E62BCC">
        <w:rPr>
          <w:rFonts w:eastAsia="Gulim" w:cs="Arial"/>
          <w:lang w:eastAsia="ko-KR"/>
        </w:rPr>
        <w:t>클릭하거나</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설치</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단추를</w:t>
      </w:r>
      <w:r w:rsidRPr="00E62BCC">
        <w:rPr>
          <w:rFonts w:eastAsia="Gulim" w:cs="Arial"/>
          <w:lang w:eastAsia="ko-KR"/>
        </w:rPr>
        <w:t xml:space="preserve"> </w:t>
      </w:r>
      <w:r w:rsidRPr="00E62BCC">
        <w:rPr>
          <w:rFonts w:eastAsia="Gulim" w:cs="Arial"/>
          <w:lang w:eastAsia="ko-KR"/>
        </w:rPr>
        <w:t>클릭하여</w:t>
      </w:r>
      <w:r w:rsidRPr="00E62BCC">
        <w:rPr>
          <w:rFonts w:eastAsia="Gulim" w:cs="Arial"/>
          <w:lang w:eastAsia="ko-KR"/>
        </w:rPr>
        <w:t xml:space="preserve"> </w:t>
      </w:r>
      <w:r w:rsidRPr="00E62BCC">
        <w:rPr>
          <w:rFonts w:eastAsia="Gulim" w:cs="Arial"/>
          <w:lang w:eastAsia="ko-KR"/>
        </w:rPr>
        <w:t>설치를</w:t>
      </w:r>
      <w:r w:rsidRPr="00E62BCC">
        <w:rPr>
          <w:rFonts w:eastAsia="Gulim" w:cs="Arial"/>
          <w:lang w:eastAsia="ko-KR"/>
        </w:rPr>
        <w:t xml:space="preserve"> </w:t>
      </w:r>
      <w:r w:rsidRPr="00E62BCC">
        <w:rPr>
          <w:rFonts w:eastAsia="Gulim" w:cs="Arial"/>
          <w:lang w:eastAsia="ko-KR"/>
        </w:rPr>
        <w:t>계속해야</w:t>
      </w:r>
      <w:r w:rsidRPr="00E62BCC">
        <w:rPr>
          <w:rFonts w:eastAsia="Gulim" w:cs="Arial"/>
          <w:lang w:eastAsia="ko-KR"/>
        </w:rPr>
        <w:t xml:space="preserve"> </w:t>
      </w:r>
      <w:r w:rsidRPr="00E62BCC">
        <w:rPr>
          <w:rFonts w:eastAsia="Gulim" w:cs="Arial"/>
          <w:lang w:eastAsia="ko-KR"/>
        </w:rPr>
        <w:t>함</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w:t>
      </w:r>
      <w:r w:rsidRPr="00E62BCC">
        <w:rPr>
          <w:rFonts w:eastAsia="Gulim" w:cs="Arial"/>
          <w:lang w:eastAsia="ko-KR"/>
        </w:rPr>
        <w:t>귀사는</w:t>
      </w:r>
      <w:r w:rsidRPr="00E62BCC">
        <w:rPr>
          <w:rFonts w:eastAsia="Gulim" w:cs="Arial"/>
          <w:lang w:eastAsia="ko-KR"/>
        </w:rPr>
        <w:t xml:space="preserve"> (a) Windows Phone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인증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따르고</w:t>
      </w:r>
      <w:r w:rsidRPr="00E62BCC">
        <w:rPr>
          <w:rFonts w:eastAsia="Gulim" w:cs="Arial"/>
          <w:lang w:eastAsia="ko-KR"/>
        </w:rPr>
        <w:t>, (b)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개인정보취급방침과</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수집</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관한</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정책을</w:t>
      </w:r>
      <w:r w:rsidRPr="00E62BCC">
        <w:rPr>
          <w:rFonts w:eastAsia="Gulim" w:cs="Arial"/>
          <w:lang w:eastAsia="ko-KR"/>
        </w:rPr>
        <w:t xml:space="preserve"> </w:t>
      </w:r>
      <w:r w:rsidRPr="00E62BCC">
        <w:rPr>
          <w:rFonts w:eastAsia="Gulim" w:cs="Arial"/>
          <w:lang w:eastAsia="ko-KR"/>
        </w:rPr>
        <w:t>따르고</w:t>
      </w:r>
      <w:r w:rsidRPr="00E62BCC">
        <w:rPr>
          <w:rFonts w:eastAsia="Gulim" w:cs="Arial"/>
          <w:lang w:eastAsia="ko-KR"/>
        </w:rPr>
        <w:t>, (c)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생성되거나</w:t>
      </w:r>
      <w:r w:rsidRPr="00E62BCC">
        <w:rPr>
          <w:rFonts w:eastAsia="Gulim" w:cs="Arial"/>
          <w:lang w:eastAsia="ko-KR"/>
        </w:rPr>
        <w:t xml:space="preserve"> </w:t>
      </w:r>
      <w:r w:rsidRPr="00E62BCC">
        <w:rPr>
          <w:rFonts w:eastAsia="Gulim" w:cs="Arial"/>
          <w:lang w:eastAsia="ko-KR"/>
        </w:rPr>
        <w:t>귀사에</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식별자를</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사용의</w:t>
      </w:r>
      <w:r w:rsidRPr="00E62BCC">
        <w:rPr>
          <w:rFonts w:eastAsia="Gulim" w:cs="Arial"/>
          <w:lang w:eastAsia="ko-KR"/>
        </w:rPr>
        <w:t xml:space="preserve"> </w:t>
      </w:r>
      <w:r w:rsidRPr="00E62BCC">
        <w:rPr>
          <w:rFonts w:eastAsia="Gulim" w:cs="Arial"/>
          <w:lang w:eastAsia="ko-KR"/>
        </w:rPr>
        <w:t>일환으로</w:t>
      </w:r>
      <w:r w:rsidRPr="00E62BCC">
        <w:rPr>
          <w:rFonts w:eastAsia="Gulim" w:cs="Arial"/>
          <w:lang w:eastAsia="ko-KR"/>
        </w:rPr>
        <w:t xml:space="preserve"> Microsoft </w:t>
      </w:r>
      <w:r w:rsidRPr="00E62BCC">
        <w:rPr>
          <w:rFonts w:eastAsia="Gulim" w:cs="Arial"/>
          <w:lang w:eastAsia="ko-KR"/>
        </w:rPr>
        <w:t>광고</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전달하기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이외의</w:t>
      </w:r>
      <w:r w:rsidRPr="00E62BCC">
        <w:rPr>
          <w:rFonts w:eastAsia="Gulim" w:cs="Arial"/>
          <w:lang w:eastAsia="ko-KR"/>
        </w:rPr>
        <w:t xml:space="preserve"> </w:t>
      </w:r>
      <w:r w:rsidRPr="00E62BCC">
        <w:rPr>
          <w:rFonts w:eastAsia="Gulim" w:cs="Arial"/>
          <w:lang w:eastAsia="ko-KR"/>
        </w:rPr>
        <w:t>용도로</w:t>
      </w:r>
      <w:r w:rsidRPr="00E62BCC">
        <w:rPr>
          <w:rFonts w:eastAsia="Gulim" w:cs="Arial"/>
          <w:lang w:eastAsia="ko-KR"/>
        </w:rPr>
        <w:t xml:space="preserve"> </w:t>
      </w:r>
      <w:r w:rsidRPr="00E62BCC">
        <w:rPr>
          <w:rFonts w:eastAsia="Gulim" w:cs="Arial"/>
          <w:lang w:eastAsia="ko-KR"/>
        </w:rPr>
        <w:t>수집하거나</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않고</w:t>
      </w:r>
      <w:r w:rsidRPr="00E62BCC">
        <w:rPr>
          <w:rFonts w:eastAsia="Gulim" w:cs="Arial"/>
          <w:lang w:eastAsia="ko-KR"/>
        </w:rPr>
        <w:t xml:space="preserve">, (d) </w:t>
      </w:r>
      <w:r w:rsidRPr="00E62BCC">
        <w:rPr>
          <w:rFonts w:eastAsia="Gulim" w:cs="Arial"/>
          <w:lang w:eastAsia="ko-KR"/>
        </w:rPr>
        <w:t>귀사의</w:t>
      </w:r>
      <w:r w:rsidRPr="00E62BCC">
        <w:rPr>
          <w:rFonts w:eastAsia="Gulim" w:cs="Arial"/>
          <w:lang w:eastAsia="ko-KR"/>
        </w:rPr>
        <w:t xml:space="preserve"> </w:t>
      </w:r>
      <w:r w:rsidRPr="00E62BCC">
        <w:rPr>
          <w:rFonts w:eastAsia="Gulim" w:cs="Arial"/>
          <w:lang w:eastAsia="ko-KR"/>
        </w:rPr>
        <w:t>개인정보취급방침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이익을</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광고를</w:t>
      </w:r>
      <w:r w:rsidRPr="00E62BCC">
        <w:rPr>
          <w:rFonts w:eastAsia="Gulim" w:cs="Arial"/>
          <w:lang w:eastAsia="ko-KR"/>
        </w:rPr>
        <w:t xml:space="preserve"> </w:t>
      </w:r>
      <w:r w:rsidRPr="00E62BCC">
        <w:rPr>
          <w:rFonts w:eastAsia="Gulim" w:cs="Arial"/>
          <w:lang w:eastAsia="ko-KR"/>
        </w:rPr>
        <w:t>옵트아웃할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링크</w:t>
      </w:r>
      <w:r w:rsidRPr="00E62BCC">
        <w:rPr>
          <w:rFonts w:eastAsia="Gulim" w:cs="Arial"/>
          <w:lang w:eastAsia="ko-KR"/>
        </w:rPr>
        <w:t>(</w:t>
      </w:r>
      <w:hyperlink r:id="rId167" w:history="1">
        <w:r w:rsidRPr="00E62BCC">
          <w:rPr>
            <w:rStyle w:val="Hyperlink"/>
            <w:rFonts w:eastAsia="Gulim" w:cs="Arial"/>
            <w:lang w:eastAsia="ko-KR"/>
          </w:rPr>
          <w:t>https://choice.live.com/AdvertisementChoice/</w:t>
        </w:r>
      </w:hyperlink>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것에</w:t>
      </w:r>
      <w:r w:rsidRPr="00E62BCC">
        <w:rPr>
          <w:rFonts w:eastAsia="Gulim" w:cs="Arial"/>
          <w:lang w:eastAsia="ko-KR"/>
        </w:rPr>
        <w:t xml:space="preserve"> </w:t>
      </w:r>
      <w:r w:rsidRPr="00E62BCC">
        <w:rPr>
          <w:rFonts w:eastAsia="Gulim" w:cs="Arial"/>
          <w:lang w:eastAsia="ko-KR"/>
        </w:rPr>
        <w:t>동의합니다</w:t>
      </w:r>
      <w:r w:rsidRPr="00E62BCC">
        <w:rPr>
          <w:rFonts w:eastAsia="Gulim" w:cs="Arial"/>
          <w:lang w:eastAsia="ko-KR"/>
        </w:rPr>
        <w:t>.</w:t>
      </w:r>
    </w:p>
    <w:p w14:paraId="68886C0F"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Microsoft SQL Server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w:t>
      </w:r>
    </w:p>
    <w:p w14:paraId="68886C10" w14:textId="77777777" w:rsidR="00DD1638" w:rsidRPr="00E62BCC" w:rsidRDefault="00DD1638" w:rsidP="00DD1638">
      <w:pPr>
        <w:pStyle w:val="PURBody-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Microsoft SQL Server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SDK</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제공될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Licenses</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폴더에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자체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경우에만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동의하지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C11" w14:textId="77777777" w:rsidR="00DD1638" w:rsidRPr="00E62BCC" w:rsidRDefault="00DD1638" w:rsidP="00DD1638">
      <w:pPr>
        <w:pStyle w:val="PURBlueStrong-Indented"/>
        <w:rPr>
          <w:rFonts w:eastAsia="Gulim" w:cs="Arial"/>
          <w:lang w:eastAsia="ko-KR"/>
        </w:rPr>
      </w:pPr>
      <w:r w:rsidRPr="00E62BCC">
        <w:rPr>
          <w:rFonts w:eastAsia="Gulim" w:cs="Arial"/>
          <w:lang w:eastAsia="ko-KR"/>
        </w:rPr>
        <w:t xml:space="preserve">Windows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C12" w14:textId="77777777" w:rsidR="00DD1638" w:rsidRPr="00E62BCC" w:rsidRDefault="00DD1638" w:rsidP="00DD1638">
      <w:pPr>
        <w:pStyle w:val="PURBody-Indented"/>
        <w:rPr>
          <w:rFonts w:eastAsia="Gulim" w:cs="Arial"/>
        </w:rPr>
      </w:pPr>
      <w:r w:rsidRPr="00E62BCC">
        <w:rPr>
          <w:rFonts w:eastAsia="Gulim" w:cs="Arial"/>
        </w:rPr>
        <w:t>소프트웨어에는</w:t>
      </w:r>
      <w:r w:rsidRPr="00E62BCC">
        <w:rPr>
          <w:rFonts w:eastAsia="Gulim" w:cs="Arial"/>
        </w:rPr>
        <w:t xml:space="preserve"> Microsoft .NET Framework, Microsoft Data Access Components</w:t>
      </w:r>
      <w:r w:rsidRPr="00E62BCC">
        <w:rPr>
          <w:rFonts w:eastAsia="Gulim" w:cs="Arial"/>
        </w:rPr>
        <w:t>와</w:t>
      </w:r>
      <w:r w:rsidRPr="00E62BCC">
        <w:rPr>
          <w:rFonts w:eastAsia="Gulim" w:cs="Arial"/>
        </w:rPr>
        <w:t xml:space="preserve">, Microsoft Build </w:t>
      </w:r>
      <w:r w:rsidRPr="00E62BCC">
        <w:rPr>
          <w:rFonts w:eastAsia="Gulim" w:cs="Arial"/>
        </w:rPr>
        <w:t>기술과</w:t>
      </w:r>
      <w:r w:rsidRPr="00E62BCC">
        <w:rPr>
          <w:rFonts w:eastAsia="Gulim" w:cs="Arial"/>
        </w:rPr>
        <w:t xml:space="preserve"> </w:t>
      </w:r>
      <w:r w:rsidRPr="00E62BCC">
        <w:rPr>
          <w:rFonts w:eastAsia="Gulim" w:cs="Arial"/>
        </w:rPr>
        <w:t>관련된</w:t>
      </w:r>
      <w:r w:rsidRPr="00E62BCC">
        <w:rPr>
          <w:rFonts w:eastAsia="Gulim" w:cs="Arial"/>
        </w:rPr>
        <w:t xml:space="preserve"> </w:t>
      </w:r>
      <w:r w:rsidRPr="00E62BCC">
        <w:rPr>
          <w:rFonts w:eastAsia="Gulim" w:cs="Arial"/>
        </w:rPr>
        <w:t>특정</w:t>
      </w:r>
      <w:r w:rsidRPr="00E62BCC">
        <w:rPr>
          <w:rFonts w:eastAsia="Gulim" w:cs="Arial"/>
        </w:rPr>
        <w:t xml:space="preserve"> .dll</w:t>
      </w:r>
      <w:r w:rsidRPr="00E62BCC">
        <w:rPr>
          <w:rFonts w:eastAsia="Gulim" w:cs="Arial"/>
        </w:rPr>
        <w:t>이</w:t>
      </w:r>
      <w:r w:rsidRPr="00E62BCC">
        <w:rPr>
          <w:rFonts w:eastAsia="Gulim" w:cs="Arial"/>
        </w:rPr>
        <w:t xml:space="preserve"> </w:t>
      </w:r>
      <w:r w:rsidRPr="00E62BCC">
        <w:rPr>
          <w:rFonts w:eastAsia="Gulim" w:cs="Arial"/>
        </w:rPr>
        <w:t>포함될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있습니다</w:t>
      </w:r>
      <w:r w:rsidRPr="00E62BCC">
        <w:rPr>
          <w:rFonts w:eastAsia="Gulim" w:cs="Arial"/>
        </w:rPr>
        <w:t xml:space="preserve">. Microsoft Internet Information Services(IIS) Express </w:t>
      </w:r>
      <w:r w:rsidRPr="00E62BCC">
        <w:rPr>
          <w:rFonts w:eastAsia="Gulim" w:cs="Arial"/>
        </w:rPr>
        <w:t>및</w:t>
      </w:r>
      <w:r w:rsidRPr="00E62BCC">
        <w:rPr>
          <w:rFonts w:eastAsia="Gulim" w:cs="Arial"/>
        </w:rPr>
        <w:t xml:space="preserve"> JavaScript</w:t>
      </w:r>
      <w:r w:rsidRPr="00E62BCC">
        <w:rPr>
          <w:rFonts w:eastAsia="Gulim" w:cs="Arial"/>
        </w:rPr>
        <w:t>용</w:t>
      </w:r>
      <w:r w:rsidRPr="00E62BCC">
        <w:rPr>
          <w:rFonts w:eastAsia="Gulim" w:cs="Arial"/>
        </w:rPr>
        <w:t xml:space="preserve"> Windows </w:t>
      </w:r>
      <w:r w:rsidRPr="00E62BCC">
        <w:rPr>
          <w:rFonts w:eastAsia="Gulim" w:cs="Arial"/>
        </w:rPr>
        <w:t>라이브러리</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r w:rsidRPr="00E62BCC">
        <w:rPr>
          <w:rFonts w:eastAsia="Gulim" w:cs="Arial"/>
        </w:rPr>
        <w:t xml:space="preserve">. </w:t>
      </w:r>
      <w:r w:rsidRPr="00E62BCC">
        <w:rPr>
          <w:rFonts w:eastAsia="Gulim" w:cs="Arial"/>
        </w:rPr>
        <w:t>이러한</w:t>
      </w:r>
      <w:r w:rsidRPr="00E62BCC">
        <w:rPr>
          <w:rFonts w:eastAsia="Gulim" w:cs="Arial"/>
        </w:rPr>
        <w:t xml:space="preserve"> </w:t>
      </w:r>
      <w:r w:rsidRPr="00E62BCC">
        <w:rPr>
          <w:rFonts w:eastAsia="Gulim" w:cs="Arial"/>
        </w:rPr>
        <w:t>항목은</w:t>
      </w:r>
      <w:r w:rsidRPr="00E62BCC">
        <w:rPr>
          <w:rFonts w:eastAsia="Gulim" w:cs="Arial"/>
        </w:rPr>
        <w:t xml:space="preserve"> Windows </w:t>
      </w:r>
      <w:r w:rsidRPr="00E62BCC">
        <w:rPr>
          <w:rFonts w:eastAsia="Gulim" w:cs="Arial"/>
        </w:rPr>
        <w:t>소프트웨어의</w:t>
      </w:r>
      <w:r w:rsidRPr="00E62BCC">
        <w:rPr>
          <w:rFonts w:eastAsia="Gulim" w:cs="Arial"/>
        </w:rPr>
        <w:t xml:space="preserve"> </w:t>
      </w:r>
      <w:r w:rsidRPr="00E62BCC">
        <w:rPr>
          <w:rFonts w:eastAsia="Gulim" w:cs="Arial"/>
        </w:rPr>
        <w:t>일부이며</w:t>
      </w:r>
      <w:r w:rsidRPr="00E62BCC">
        <w:rPr>
          <w:rFonts w:eastAsia="Gulim" w:cs="Arial"/>
        </w:rPr>
        <w:t xml:space="preserve"> </w:t>
      </w:r>
      <w:r w:rsidRPr="00E62BCC">
        <w:rPr>
          <w:rFonts w:eastAsia="Gulim" w:cs="Arial"/>
        </w:rPr>
        <w:t>사용</w:t>
      </w:r>
      <w:r w:rsidRPr="00E62BCC">
        <w:rPr>
          <w:rFonts w:eastAsia="Gulim" w:cs="Arial"/>
        </w:rPr>
        <w:t xml:space="preserve"> </w:t>
      </w:r>
      <w:r w:rsidRPr="00E62BCC">
        <w:rPr>
          <w:rFonts w:eastAsia="Gulim" w:cs="Arial"/>
        </w:rPr>
        <w:t>시</w:t>
      </w:r>
      <w:r w:rsidRPr="00E62BCC">
        <w:rPr>
          <w:rFonts w:eastAsia="Gulim" w:cs="Arial"/>
        </w:rPr>
        <w:t xml:space="preserve"> Windows</w:t>
      </w:r>
      <w:r w:rsidRPr="00E62BCC">
        <w:rPr>
          <w:rFonts w:eastAsia="Gulim" w:cs="Arial"/>
        </w:rPr>
        <w:t>에</w:t>
      </w:r>
      <w:r w:rsidRPr="00E62BCC">
        <w:rPr>
          <w:rFonts w:eastAsia="Gulim" w:cs="Arial"/>
        </w:rPr>
        <w:t xml:space="preserve"> </w:t>
      </w:r>
      <w:r w:rsidRPr="00E62BCC">
        <w:rPr>
          <w:rFonts w:eastAsia="Gulim" w:cs="Arial"/>
        </w:rPr>
        <w:t>대한</w:t>
      </w:r>
      <w:r w:rsidRPr="00E62BCC">
        <w:rPr>
          <w:rFonts w:eastAsia="Gulim" w:cs="Arial"/>
        </w:rPr>
        <w:t xml:space="preserve"> </w:t>
      </w:r>
      <w:r w:rsidRPr="00E62BCC">
        <w:rPr>
          <w:rFonts w:eastAsia="Gulim" w:cs="Arial"/>
        </w:rPr>
        <w:t>라이선스</w:t>
      </w:r>
      <w:r w:rsidRPr="00E62BCC">
        <w:rPr>
          <w:rFonts w:eastAsia="Gulim" w:cs="Arial"/>
        </w:rPr>
        <w:t xml:space="preserve"> </w:t>
      </w:r>
      <w:r w:rsidRPr="00E62BCC">
        <w:rPr>
          <w:rFonts w:eastAsia="Gulim" w:cs="Arial"/>
        </w:rPr>
        <w:t>조건이</w:t>
      </w:r>
      <w:r w:rsidRPr="00E62BCC">
        <w:rPr>
          <w:rFonts w:eastAsia="Gulim" w:cs="Arial"/>
        </w:rPr>
        <w:t xml:space="preserve"> </w:t>
      </w:r>
      <w:r w:rsidRPr="00E62BCC">
        <w:rPr>
          <w:rFonts w:eastAsia="Gulim" w:cs="Arial"/>
        </w:rPr>
        <w:t>적용됩니다</w:t>
      </w:r>
      <w:r w:rsidRPr="00E62BCC">
        <w:rPr>
          <w:rFonts w:eastAsia="Gulim" w:cs="Arial"/>
        </w:rPr>
        <w:t>.</w:t>
      </w:r>
    </w:p>
    <w:bookmarkStart w:id="842" w:name="_Toc299519162"/>
    <w:bookmarkStart w:id="843" w:name="_Toc299531594"/>
    <w:bookmarkStart w:id="844" w:name="_Toc299531918"/>
    <w:bookmarkStart w:id="845" w:name="_Toc299957201"/>
    <w:bookmarkEnd w:id="786"/>
    <w:bookmarkEnd w:id="787"/>
    <w:bookmarkEnd w:id="788"/>
    <w:bookmarkEnd w:id="789"/>
    <w:bookmarkEnd w:id="790"/>
    <w:bookmarkEnd w:id="791"/>
    <w:bookmarkEnd w:id="792"/>
    <w:bookmarkEnd w:id="793"/>
    <w:p w14:paraId="68886C13" w14:textId="77777777" w:rsidR="009B27A8" w:rsidRPr="00E62BCC" w:rsidRDefault="002B5195" w:rsidP="00AE1A52">
      <w:pPr>
        <w:pStyle w:val="PURBreadcrumb"/>
        <w:keepNext w:val="0"/>
        <w:rPr>
          <w:rFonts w:eastAsia="Gulim" w:cs="Arial"/>
          <w:lang w:eastAsia="ko-KR"/>
        </w:rPr>
      </w:pPr>
      <w:r>
        <w:fldChar w:fldCharType="begin"/>
      </w:r>
      <w:r>
        <w:rPr>
          <w:lang w:eastAsia="ko-KR"/>
        </w:rPr>
        <w:instrText>HYPERLINK  \l "TOC"</w:instrText>
      </w:r>
      <w:r>
        <w:fldChar w:fldCharType="separate"/>
      </w:r>
      <w:r w:rsidRPr="00E62BCC">
        <w:rPr>
          <w:rStyle w:val="Hyperlink"/>
          <w:rFonts w:eastAsia="Gulim" w:cs="Arial"/>
          <w:sz w:val="16"/>
          <w:lang w:eastAsia="ko-KR"/>
        </w:rPr>
        <w:t>목차</w:t>
      </w:r>
      <w:r>
        <w:rPr>
          <w:rStyle w:val="Hyperlink"/>
          <w:rFonts w:eastAsia="Gulim" w:cs="Arial"/>
          <w:sz w:val="16"/>
        </w:rPr>
        <w:fldChar w:fldCharType="end"/>
      </w:r>
      <w:r w:rsidRPr="00E62BCC">
        <w:rPr>
          <w:rFonts w:eastAsia="Gulim" w:cs="Arial"/>
          <w:lang w:eastAsia="ko-KR"/>
        </w:rPr>
        <w:t xml:space="preserve"> / </w:t>
      </w:r>
      <w:hyperlink w:anchor="UniversalTerms" w:history="1">
        <w:r w:rsidRPr="00E62BCC">
          <w:rPr>
            <w:rStyle w:val="Hyperlink"/>
            <w:rFonts w:eastAsia="Gulim" w:cs="Arial"/>
            <w:sz w:val="16"/>
            <w:lang w:eastAsia="ko-KR"/>
          </w:rPr>
          <w:t>공통</w:t>
        </w:r>
        <w:r w:rsidRPr="00E62BCC">
          <w:rPr>
            <w:rStyle w:val="Hyperlink"/>
            <w:rFonts w:eastAsia="Gulim" w:cs="Arial"/>
            <w:sz w:val="16"/>
            <w:lang w:eastAsia="ko-KR"/>
          </w:rPr>
          <w:t xml:space="preserve"> </w:t>
        </w:r>
        <w:r w:rsidRPr="00E62BCC">
          <w:rPr>
            <w:rStyle w:val="Hyperlink"/>
            <w:rFonts w:eastAsia="Gulim" w:cs="Arial"/>
            <w:sz w:val="16"/>
            <w:lang w:eastAsia="ko-KR"/>
          </w:rPr>
          <w:t>라이선스</w:t>
        </w:r>
        <w:r w:rsidRPr="00E62BCC">
          <w:rPr>
            <w:rStyle w:val="Hyperlink"/>
            <w:rFonts w:eastAsia="Gulim" w:cs="Arial"/>
            <w:sz w:val="16"/>
            <w:lang w:eastAsia="ko-KR"/>
          </w:rPr>
          <w:t xml:space="preserve"> </w:t>
        </w:r>
        <w:r w:rsidRPr="00E62BCC">
          <w:rPr>
            <w:rStyle w:val="Hyperlink"/>
            <w:rFonts w:eastAsia="Gulim" w:cs="Arial"/>
            <w:sz w:val="16"/>
            <w:lang w:eastAsia="ko-KR"/>
          </w:rPr>
          <w:t>조건</w:t>
        </w:r>
      </w:hyperlink>
    </w:p>
    <w:p w14:paraId="68886C14" w14:textId="77777777" w:rsidR="00632041" w:rsidRPr="00E62BCC" w:rsidRDefault="00632041" w:rsidP="00632041">
      <w:pPr>
        <w:pStyle w:val="PURProductName"/>
        <w:rPr>
          <w:rFonts w:eastAsia="Gulim" w:cs="Arial"/>
          <w:lang w:eastAsia="ko-KR"/>
        </w:rPr>
      </w:pPr>
      <w:bookmarkStart w:id="846" w:name="_Toc363552827"/>
      <w:bookmarkStart w:id="847" w:name="_Toc363552890"/>
      <w:bookmarkStart w:id="848" w:name="_Toc378682189"/>
      <w:bookmarkStart w:id="849" w:name="_Toc378682291"/>
      <w:bookmarkStart w:id="850" w:name="_Toc371268303"/>
      <w:bookmarkStart w:id="851" w:name="_Toc371268369"/>
      <w:bookmarkStart w:id="852" w:name="_Toc381961164"/>
      <w:bookmarkStart w:id="853" w:name="_Toc381961205"/>
      <w:r w:rsidRPr="00E62BCC">
        <w:rPr>
          <w:rFonts w:eastAsia="Gulim" w:cs="Arial"/>
          <w:lang w:eastAsia="ko-KR"/>
        </w:rPr>
        <w:t>Windows Server 2012 R2 Active Directory Rights Management Services</w:t>
      </w:r>
      <w:bookmarkEnd w:id="846"/>
      <w:bookmarkEnd w:id="847"/>
      <w:bookmarkEnd w:id="848"/>
      <w:bookmarkEnd w:id="849"/>
      <w:bookmarkEnd w:id="850"/>
      <w:bookmarkEnd w:id="851"/>
      <w:bookmarkEnd w:id="852"/>
      <w:bookmarkEnd w:id="853"/>
      <w:r w:rsidRPr="00E62BCC">
        <w:rPr>
          <w:rFonts w:eastAsia="Gulim" w:cs="Arial"/>
        </w:rPr>
        <w:fldChar w:fldCharType="begin"/>
      </w:r>
      <w:r w:rsidRPr="00E62BCC">
        <w:rPr>
          <w:rFonts w:eastAsia="Gulim" w:cs="Arial"/>
          <w:lang w:eastAsia="ko-KR"/>
        </w:rPr>
        <w:instrText>XE "Windows Server 2012 R2 Active Directory Rights Management Services"</w:instrText>
      </w:r>
      <w:r w:rsidRPr="00E62BCC">
        <w:rPr>
          <w:rFonts w:eastAsia="Gulim" w:cs="Arial"/>
        </w:rPr>
        <w:fldChar w:fldCharType="end"/>
      </w:r>
    </w:p>
    <w:p w14:paraId="68886C15" w14:textId="77777777" w:rsidR="00632041" w:rsidRPr="00E62BCC" w:rsidRDefault="00632041" w:rsidP="00632041">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3A0C05" w14:paraId="68886C18" w14:textId="77777777" w:rsidTr="00E964A3">
        <w:tc>
          <w:tcPr>
            <w:tcW w:w="2477" w:type="pct"/>
            <w:gridSpan w:val="2"/>
            <w:tcBorders>
              <w:top w:val="single" w:sz="4" w:space="0" w:color="auto"/>
              <w:bottom w:val="nil"/>
            </w:tcBorders>
          </w:tcPr>
          <w:p w14:paraId="68886C16" w14:textId="77777777" w:rsidR="007331A1" w:rsidRPr="003A0C05" w:rsidRDefault="007331A1" w:rsidP="007331A1">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23" w:type="pct"/>
            <w:gridSpan w:val="2"/>
            <w:tcBorders>
              <w:top w:val="single" w:sz="4" w:space="0" w:color="auto"/>
              <w:bottom w:val="nil"/>
            </w:tcBorders>
          </w:tcPr>
          <w:p w14:paraId="68886C17" w14:textId="77777777" w:rsidR="007331A1" w:rsidRPr="003A0C05" w:rsidRDefault="007331A1" w:rsidP="00AE1A52">
            <w:pPr>
              <w:pStyle w:val="PURLMSH"/>
              <w:rPr>
                <w:rFonts w:eastAsia="Gulim" w:cs="Arial"/>
                <w:i/>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AE1A52">
              <w:rPr>
                <w:rFonts w:eastAsia="Gulim" w:cs="Arial"/>
                <w:lang w:eastAsia="ko-KR"/>
              </w:rPr>
              <w:t> </w:t>
            </w:r>
            <w:r w:rsidRPr="003A0C05">
              <w:rPr>
                <w:rFonts w:eastAsia="Gulim" w:cs="Arial"/>
                <w:b/>
                <w:lang w:eastAsia="ko-KR"/>
              </w:rPr>
              <w:t>있음</w:t>
            </w:r>
          </w:p>
        </w:tc>
      </w:tr>
      <w:tr w:rsidR="007331A1" w:rsidRPr="00E62BCC" w14:paraId="68886C1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68886C19" w14:textId="77777777" w:rsidR="007331A1" w:rsidRPr="00E62BCC" w:rsidRDefault="007331A1" w:rsidP="007331A1">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7331A1" w:rsidRPr="00E62BCC" w14:paraId="68886C1D"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68886C1B" w14:textId="77777777" w:rsidR="007331A1" w:rsidRPr="00E62BCC" w:rsidRDefault="007331A1" w:rsidP="007331A1">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C1C" w14:textId="77777777" w:rsidR="007331A1" w:rsidRPr="00E62BCC" w:rsidRDefault="007331A1" w:rsidP="007331A1">
            <w:pPr>
              <w:pStyle w:val="PURBullet-Indented"/>
              <w:rPr>
                <w:rFonts w:eastAsia="Gulim" w:cs="Arial"/>
                <w:b/>
                <w:bCs/>
              </w:rPr>
            </w:pPr>
            <w:r w:rsidRPr="00E62BCC">
              <w:rPr>
                <w:rFonts w:eastAsia="Gulim" w:cs="Arial"/>
              </w:rPr>
              <w:t>Windows Server 2012 R2 Active Directory Rights Management Services SAL</w:t>
            </w:r>
          </w:p>
        </w:tc>
      </w:tr>
    </w:tbl>
    <w:p w14:paraId="68886C1E" w14:textId="77777777" w:rsidR="00632041" w:rsidRPr="00E62BCC" w:rsidRDefault="00632041" w:rsidP="00632041">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C1F" w14:textId="77777777" w:rsidR="00632041" w:rsidRPr="00E62BCC" w:rsidRDefault="00632041" w:rsidP="00632041">
      <w:pPr>
        <w:pStyle w:val="PURBlueStrong-Indented"/>
        <w:rPr>
          <w:rFonts w:eastAsia="Gulim" w:cs="Arial"/>
          <w:lang w:eastAsia="ko-KR"/>
        </w:rPr>
      </w:pPr>
      <w:r w:rsidRPr="00E62BCC">
        <w:rPr>
          <w:rFonts w:eastAsia="Gulim" w:cs="Arial"/>
          <w:lang w:eastAsia="ko-KR"/>
        </w:rPr>
        <w:lastRenderedPageBreak/>
        <w:t>액세스</w:t>
      </w:r>
      <w:r w:rsidRPr="00E62BCC">
        <w:rPr>
          <w:rFonts w:eastAsia="Gulim" w:cs="Arial"/>
          <w:lang w:eastAsia="ko-KR"/>
        </w:rPr>
        <w:t xml:space="preserve"> </w:t>
      </w:r>
      <w:r w:rsidRPr="00E62BCC">
        <w:rPr>
          <w:rFonts w:eastAsia="Gulim" w:cs="Arial"/>
          <w:lang w:eastAsia="ko-KR"/>
        </w:rPr>
        <w:t>권한만</w:t>
      </w:r>
    </w:p>
    <w:p w14:paraId="68886C20" w14:textId="77777777" w:rsidR="00632041" w:rsidRPr="00E62BCC" w:rsidRDefault="00632041" w:rsidP="00632041">
      <w:pPr>
        <w:pStyle w:val="PURBody-Indented"/>
        <w:rPr>
          <w:rFonts w:eastAsia="Gulim" w:cs="Arial"/>
          <w:lang w:eastAsia="ko-KR"/>
        </w:rPr>
      </w:pP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Windows Server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Cloud Platform Guest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추가적으로</w:t>
      </w:r>
      <w:r w:rsidRPr="00E62BCC">
        <w:rPr>
          <w:rFonts w:eastAsia="Gulim" w:cs="Arial"/>
          <w:lang w:eastAsia="ko-KR"/>
        </w:rPr>
        <w:t xml:space="preserve"> </w:t>
      </w:r>
      <w:r w:rsidRPr="00E62BCC">
        <w:rPr>
          <w:rFonts w:eastAsia="Gulim" w:cs="Arial"/>
          <w:lang w:eastAsia="ko-KR"/>
        </w:rPr>
        <w:t>설명된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Windows Server 2012 R2 Active Directory Rights Management Services</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C21" w14:textId="77777777" w:rsidR="00632041" w:rsidRPr="00E62BCC" w:rsidRDefault="00632041" w:rsidP="00632041">
      <w:pPr>
        <w:pStyle w:val="PURBlueStrong-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p>
    <w:p w14:paraId="68886C22" w14:textId="77777777" w:rsidR="00C079D4" w:rsidRPr="00E62BCC" w:rsidRDefault="00632041" w:rsidP="00C079D4">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섹션의</w:t>
      </w:r>
      <w:r w:rsidRPr="00E62BCC">
        <w:rPr>
          <w:rFonts w:eastAsia="Gulim" w:cs="Arial"/>
          <w:lang w:eastAsia="ko-KR"/>
        </w:rPr>
        <w:t xml:space="preserve"> Windows Server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Windows Server 2012 R2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Cloud Platform Guest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Cloud Platform Guest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별도로</w:t>
      </w:r>
      <w:r w:rsidRPr="00E62BCC">
        <w:rPr>
          <w:rFonts w:eastAsia="Gulim" w:cs="Arial"/>
          <w:lang w:eastAsia="ko-KR"/>
        </w:rPr>
        <w:t xml:space="preserve"> </w:t>
      </w:r>
      <w:r w:rsidRPr="00E62BCC">
        <w:rPr>
          <w:rFonts w:eastAsia="Gulim" w:cs="Arial"/>
          <w:lang w:eastAsia="ko-KR"/>
        </w:rPr>
        <w:t>허여해야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귀하에게는</w:t>
      </w:r>
      <w:r w:rsidRPr="00E62BCC">
        <w:rPr>
          <w:rFonts w:eastAsia="Gulim" w:cs="Arial"/>
          <w:lang w:eastAsia="ko-KR"/>
        </w:rPr>
        <w:t xml:space="preserve"> Windows Server Active Directory Rights Management Services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C23" w14:textId="77777777" w:rsidR="00C079D4" w:rsidRPr="00E62BCC" w:rsidRDefault="00AD3685" w:rsidP="00AE1A52">
      <w:pPr>
        <w:pStyle w:val="PURBody-Indented"/>
        <w:keepLines/>
        <w:spacing w:before="240" w:after="240"/>
        <w:ind w:left="0"/>
        <w:jc w:val="right"/>
        <w:rPr>
          <w:rFonts w:eastAsia="Gulim" w:cs="Arial"/>
          <w:lang w:eastAsia="ko-KR"/>
        </w:rPr>
      </w:pPr>
      <w:hyperlink w:anchor="TOC" w:history="1">
        <w:r w:rsidR="002B5195" w:rsidRPr="00E62BCC">
          <w:rPr>
            <w:rStyle w:val="Hyperlink"/>
            <w:rFonts w:eastAsia="Gulim" w:cs="Arial"/>
            <w:sz w:val="16"/>
            <w:lang w:eastAsia="ko-KR"/>
          </w:rPr>
          <w:t>목차</w:t>
        </w:r>
      </w:hyperlink>
      <w:r w:rsidR="002B5195" w:rsidRPr="00E62BCC">
        <w:rPr>
          <w:rFonts w:eastAsia="Gulim" w:cs="Arial"/>
          <w:lang w:eastAsia="ko-KR"/>
        </w:rPr>
        <w:t xml:space="preserve"> / </w:t>
      </w:r>
      <w:hyperlink w:anchor="UniversalTerms" w:history="1">
        <w:r w:rsidR="002B5195" w:rsidRPr="00E62BCC">
          <w:rPr>
            <w:rStyle w:val="Hyperlink"/>
            <w:rFonts w:eastAsia="Gulim" w:cs="Arial"/>
            <w:sz w:val="16"/>
            <w:lang w:eastAsia="ko-KR"/>
          </w:rPr>
          <w:t>공통</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라이선스</w:t>
        </w:r>
        <w:r w:rsidR="002B5195" w:rsidRPr="00E62BCC">
          <w:rPr>
            <w:rStyle w:val="Hyperlink"/>
            <w:rFonts w:eastAsia="Gulim" w:cs="Arial"/>
            <w:sz w:val="16"/>
            <w:lang w:eastAsia="ko-KR"/>
          </w:rPr>
          <w:t xml:space="preserve"> </w:t>
        </w:r>
        <w:r w:rsidR="002B5195" w:rsidRPr="00E62BCC">
          <w:rPr>
            <w:rStyle w:val="Hyperlink"/>
            <w:rFonts w:eastAsia="Gulim" w:cs="Arial"/>
            <w:sz w:val="16"/>
            <w:lang w:eastAsia="ko-KR"/>
          </w:rPr>
          <w:t>조건</w:t>
        </w:r>
      </w:hyperlink>
    </w:p>
    <w:p w14:paraId="68886C24" w14:textId="77777777" w:rsidR="00632041" w:rsidRPr="00E62BCC" w:rsidRDefault="00632041" w:rsidP="00632041">
      <w:pPr>
        <w:pStyle w:val="PURProductName"/>
        <w:rPr>
          <w:rFonts w:eastAsia="Gulim" w:cs="Arial"/>
          <w:lang w:eastAsia="ko-KR"/>
        </w:rPr>
      </w:pPr>
      <w:bookmarkStart w:id="854" w:name="_Toc363552828"/>
      <w:bookmarkStart w:id="855" w:name="_Toc363552891"/>
      <w:bookmarkStart w:id="856" w:name="_Toc378682190"/>
      <w:bookmarkStart w:id="857" w:name="_Toc378682292"/>
      <w:bookmarkStart w:id="858" w:name="_Toc371268304"/>
      <w:bookmarkStart w:id="859" w:name="_Toc371268370"/>
      <w:bookmarkStart w:id="860" w:name="_Toc381961165"/>
      <w:bookmarkStart w:id="861" w:name="_Toc381961206"/>
      <w:r w:rsidRPr="00E62BCC">
        <w:rPr>
          <w:rFonts w:eastAsia="Gulim" w:cs="Arial"/>
          <w:lang w:eastAsia="ko-KR"/>
        </w:rPr>
        <w:t xml:space="preserve">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bookmarkEnd w:id="854"/>
      <w:bookmarkEnd w:id="855"/>
      <w:bookmarkEnd w:id="856"/>
      <w:bookmarkEnd w:id="857"/>
      <w:bookmarkEnd w:id="858"/>
      <w:bookmarkEnd w:id="859"/>
      <w:bookmarkEnd w:id="860"/>
      <w:bookmarkEnd w:id="861"/>
      <w:r w:rsidRPr="00E62BCC">
        <w:rPr>
          <w:rFonts w:eastAsia="Gulim" w:cs="Arial"/>
        </w:rPr>
        <w:fldChar w:fldCharType="begin"/>
      </w:r>
      <w:r w:rsidRPr="00E62BCC">
        <w:rPr>
          <w:rFonts w:eastAsia="Gulim" w:cs="Arial"/>
          <w:lang w:eastAsia="ko-KR"/>
        </w:rPr>
        <w:instrText xml:space="preserve">XE "Windows Server 2012 R2 </w:instrText>
      </w:r>
      <w:r w:rsidRPr="00E62BCC">
        <w:rPr>
          <w:rFonts w:eastAsia="Gulim" w:cs="Arial"/>
          <w:lang w:eastAsia="ko-KR"/>
        </w:rPr>
        <w:instrText>원격</w:instrText>
      </w:r>
      <w:r w:rsidRPr="00E62BCC">
        <w:rPr>
          <w:rFonts w:eastAsia="Gulim" w:cs="Arial"/>
          <w:lang w:eastAsia="ko-KR"/>
        </w:rPr>
        <w:instrText xml:space="preserve"> </w:instrText>
      </w:r>
      <w:r w:rsidRPr="00E62BCC">
        <w:rPr>
          <w:rFonts w:eastAsia="Gulim" w:cs="Arial"/>
          <w:lang w:eastAsia="ko-KR"/>
        </w:rPr>
        <w:instrText>데스크톱</w:instrText>
      </w:r>
      <w:r w:rsidRPr="00E62BCC">
        <w:rPr>
          <w:rFonts w:eastAsia="Gulim" w:cs="Arial"/>
          <w:lang w:eastAsia="ko-KR"/>
        </w:rPr>
        <w:instrText xml:space="preserve"> </w:instrText>
      </w:r>
      <w:r w:rsidRPr="00E62BCC">
        <w:rPr>
          <w:rFonts w:eastAsia="Gulim" w:cs="Arial"/>
          <w:lang w:eastAsia="ko-KR"/>
        </w:rPr>
        <w:instrText>서비스</w:instrText>
      </w:r>
      <w:r w:rsidRPr="00E62BCC">
        <w:rPr>
          <w:rFonts w:eastAsia="Gulim" w:cs="Arial"/>
          <w:lang w:eastAsia="ko-KR"/>
        </w:rPr>
        <w:instrText>"</w:instrText>
      </w:r>
      <w:r w:rsidRPr="00E62BCC">
        <w:rPr>
          <w:rFonts w:eastAsia="Gulim" w:cs="Arial"/>
        </w:rPr>
        <w:fldChar w:fldCharType="end"/>
      </w:r>
    </w:p>
    <w:p w14:paraId="68886C25" w14:textId="77777777" w:rsidR="00632041" w:rsidRPr="00E62BCC" w:rsidRDefault="00632041" w:rsidP="00632041">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3A0C05" w14:paraId="68886C28" w14:textId="77777777" w:rsidTr="00E964A3">
        <w:tc>
          <w:tcPr>
            <w:tcW w:w="2477" w:type="pct"/>
            <w:gridSpan w:val="2"/>
            <w:tcBorders>
              <w:top w:val="single" w:sz="4" w:space="0" w:color="auto"/>
              <w:bottom w:val="nil"/>
            </w:tcBorders>
          </w:tcPr>
          <w:p w14:paraId="68886C26" w14:textId="77777777" w:rsidR="00632041" w:rsidRPr="003A0C05" w:rsidRDefault="00632041" w:rsidP="00632041">
            <w:pPr>
              <w:pStyle w:val="PURLMSH"/>
              <w:rPr>
                <w:rFonts w:eastAsia="Gulim" w:cs="Arial"/>
                <w:lang w:eastAsia="ko-KR"/>
              </w:rPr>
            </w:pPr>
            <w:r w:rsidRPr="003A0C05">
              <w:rPr>
                <w:rFonts w:eastAsia="Gulim" w:cs="Arial"/>
                <w:lang w:eastAsia="ko-KR"/>
              </w:rPr>
              <w:t xml:space="preserve">SAL </w:t>
            </w:r>
            <w:r w:rsidRPr="003A0C05">
              <w:rPr>
                <w:rFonts w:eastAsia="Gulim" w:cs="Arial"/>
                <w:lang w:eastAsia="ko-KR"/>
              </w:rPr>
              <w:t>일반</w:t>
            </w:r>
            <w:r w:rsidRPr="003A0C05">
              <w:rPr>
                <w:rFonts w:eastAsia="Gulim" w:cs="Arial"/>
                <w:lang w:eastAsia="ko-KR"/>
              </w:rPr>
              <w:t xml:space="preserve"> </w:t>
            </w:r>
            <w:r w:rsidRPr="003A0C05">
              <w:rPr>
                <w:rFonts w:eastAsia="Gulim" w:cs="Arial"/>
                <w:lang w:eastAsia="ko-KR"/>
              </w:rPr>
              <w:t>조건의</w:t>
            </w:r>
            <w:r w:rsidRPr="003A0C05">
              <w:rPr>
                <w:rFonts w:eastAsia="Gulim" w:cs="Arial"/>
                <w:lang w:eastAsia="ko-KR"/>
              </w:rPr>
              <w:t xml:space="preserve"> </w:t>
            </w: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섹션</w:t>
            </w:r>
            <w:r w:rsidRPr="003A0C05">
              <w:rPr>
                <w:rFonts w:eastAsia="Gulim" w:cs="Arial"/>
                <w:lang w:eastAsia="ko-KR"/>
              </w:rPr>
              <w:t xml:space="preserve">: </w:t>
            </w:r>
            <w:hyperlink w:anchor="SALTerms_Server" w:history="1">
              <w:r w:rsidRPr="003A0C05">
                <w:rPr>
                  <w:rStyle w:val="Hyperlink"/>
                  <w:rFonts w:eastAsia="Gulim" w:cs="Arial"/>
                  <w:lang w:eastAsia="ko-KR"/>
                </w:rPr>
                <w:t>서버</w:t>
              </w:r>
              <w:r w:rsidRPr="003A0C05">
                <w:rPr>
                  <w:rStyle w:val="Hyperlink"/>
                  <w:rFonts w:eastAsia="Gulim" w:cs="Arial"/>
                  <w:lang w:eastAsia="ko-KR"/>
                </w:rPr>
                <w:t xml:space="preserve"> </w:t>
              </w:r>
              <w:r w:rsidRPr="003A0C05">
                <w:rPr>
                  <w:rStyle w:val="Hyperlink"/>
                  <w:rFonts w:eastAsia="Gulim" w:cs="Arial"/>
                  <w:lang w:eastAsia="ko-KR"/>
                </w:rPr>
                <w:t>소프트웨어</w:t>
              </w:r>
            </w:hyperlink>
          </w:p>
        </w:tc>
        <w:tc>
          <w:tcPr>
            <w:tcW w:w="2523" w:type="pct"/>
            <w:gridSpan w:val="2"/>
            <w:tcBorders>
              <w:top w:val="single" w:sz="4" w:space="0" w:color="auto"/>
              <w:bottom w:val="nil"/>
            </w:tcBorders>
          </w:tcPr>
          <w:p w14:paraId="68886C27" w14:textId="77777777" w:rsidR="00632041" w:rsidRPr="003A0C05" w:rsidRDefault="007331A1" w:rsidP="00AE1A52">
            <w:pPr>
              <w:pStyle w:val="PURLMSH"/>
              <w:rPr>
                <w:rFonts w:eastAsia="Gulim" w:cs="Arial"/>
                <w:i/>
                <w:lang w:eastAsia="ko-KR"/>
              </w:rPr>
            </w:pPr>
            <w:r w:rsidRPr="003A0C05">
              <w:rPr>
                <w:rFonts w:eastAsia="Gulim" w:cs="Arial"/>
                <w:lang w:eastAsia="ko-KR"/>
              </w:rPr>
              <w:t>데이터</w:t>
            </w:r>
            <w:r w:rsidRPr="003A0C05">
              <w:rPr>
                <w:rFonts w:eastAsia="Gulim" w:cs="Arial"/>
                <w:lang w:eastAsia="ko-KR"/>
              </w:rPr>
              <w:t xml:space="preserve"> </w:t>
            </w:r>
            <w:r w:rsidRPr="003A0C05">
              <w:rPr>
                <w:rFonts w:eastAsia="Gulim" w:cs="Arial"/>
                <w:lang w:eastAsia="ko-KR"/>
              </w:rPr>
              <w:t>센터</w:t>
            </w:r>
            <w:r w:rsidRPr="003A0C05">
              <w:rPr>
                <w:rFonts w:eastAsia="Gulim" w:cs="Arial"/>
                <w:lang w:eastAsia="ko-KR"/>
              </w:rPr>
              <w:t xml:space="preserve"> </w:t>
            </w:r>
            <w:r w:rsidRPr="003A0C05">
              <w:rPr>
                <w:rFonts w:eastAsia="Gulim" w:cs="Arial"/>
                <w:lang w:eastAsia="ko-KR"/>
              </w:rPr>
              <w:t>공급자</w:t>
            </w:r>
            <w:r w:rsidRPr="003A0C05">
              <w:rPr>
                <w:rFonts w:eastAsia="Gulim" w:cs="Arial"/>
                <w:lang w:eastAsia="ko-KR"/>
              </w:rPr>
              <w:t xml:space="preserve"> </w:t>
            </w:r>
            <w:r w:rsidRPr="003A0C05">
              <w:rPr>
                <w:rFonts w:eastAsia="Gulim" w:cs="Arial"/>
                <w:lang w:eastAsia="ko-KR"/>
              </w:rPr>
              <w:t>서버에서</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lang w:eastAsia="ko-KR"/>
              </w:rPr>
              <w:t>서비스에</w:t>
            </w:r>
            <w:r w:rsidRPr="003A0C05">
              <w:rPr>
                <w:rFonts w:eastAsia="Gulim" w:cs="Arial"/>
                <w:lang w:eastAsia="ko-KR"/>
              </w:rPr>
              <w:t xml:space="preserve"> </w:t>
            </w:r>
            <w:r w:rsidRPr="003A0C05">
              <w:rPr>
                <w:rFonts w:eastAsia="Gulim" w:cs="Arial"/>
                <w:lang w:eastAsia="ko-KR"/>
              </w:rPr>
              <w:t>대한</w:t>
            </w:r>
            <w:r w:rsidRPr="003A0C05">
              <w:rPr>
                <w:rFonts w:eastAsia="Gulim" w:cs="Arial"/>
                <w:lang w:eastAsia="ko-KR"/>
              </w:rPr>
              <w:t xml:space="preserve"> </w:t>
            </w:r>
            <w:r w:rsidRPr="003A0C05">
              <w:rPr>
                <w:rFonts w:eastAsia="Gulim" w:cs="Arial"/>
                <w:lang w:eastAsia="ko-KR"/>
              </w:rPr>
              <w:t>자격</w:t>
            </w:r>
            <w:r w:rsidRPr="003A0C05">
              <w:rPr>
                <w:rFonts w:eastAsia="Gulim" w:cs="Arial"/>
                <w:lang w:eastAsia="ko-KR"/>
              </w:rPr>
              <w:t xml:space="preserve"> </w:t>
            </w:r>
            <w:r w:rsidRPr="003A0C05">
              <w:rPr>
                <w:rFonts w:eastAsia="Gulim" w:cs="Arial"/>
                <w:lang w:eastAsia="ko-KR"/>
              </w:rPr>
              <w:t>요건</w:t>
            </w:r>
            <w:r w:rsidRPr="003A0C05">
              <w:rPr>
                <w:rFonts w:eastAsia="Gulim" w:cs="Arial"/>
                <w:lang w:eastAsia="ko-KR"/>
              </w:rPr>
              <w:t>:</w:t>
            </w:r>
            <w:r w:rsidR="00AE1A52">
              <w:rPr>
                <w:rFonts w:eastAsia="Gulim" w:cs="Arial"/>
                <w:lang w:eastAsia="ko-KR"/>
              </w:rPr>
              <w:t> </w:t>
            </w:r>
            <w:r w:rsidRPr="003A0C05">
              <w:rPr>
                <w:rFonts w:eastAsia="Gulim" w:cs="Arial"/>
                <w:b/>
                <w:lang w:eastAsia="ko-KR"/>
              </w:rPr>
              <w:t>있음</w:t>
            </w:r>
          </w:p>
        </w:tc>
      </w:tr>
      <w:tr w:rsidR="00632041" w:rsidRPr="00E62BCC" w14:paraId="68886C2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68886C29" w14:textId="77777777" w:rsidR="00632041" w:rsidRPr="00E62BCC" w:rsidRDefault="00632041" w:rsidP="00E964A3">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632041" w:rsidRPr="00E62BCC" w14:paraId="68886C2D"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68886C2B" w14:textId="77777777" w:rsidR="00632041" w:rsidRPr="00E62BCC" w:rsidRDefault="00632041" w:rsidP="00E964A3">
            <w:pPr>
              <w:pStyle w:val="PURBody"/>
              <w:rPr>
                <w:rFonts w:eastAsia="Gulim" w:cs="Arial"/>
              </w:rPr>
            </w:pPr>
            <w:r w:rsidRPr="00E62BCC">
              <w:rPr>
                <w:rFonts w:eastAsia="Gulim" w:cs="Arial"/>
                <w:b/>
              </w:rPr>
              <w:t>다음이</w:t>
            </w:r>
            <w:r w:rsidRPr="00E62BCC">
              <w:rPr>
                <w:rFonts w:eastAsia="Gulim" w:cs="Arial"/>
                <w:b/>
              </w:rPr>
              <w:t xml:space="preserve"> </w:t>
            </w:r>
            <w:r w:rsidRPr="00E62BCC">
              <w:rPr>
                <w:rFonts w:eastAsia="Gulim" w:cs="Arial"/>
                <w:b/>
              </w:rPr>
              <w:t>필요합니다</w:t>
            </w:r>
            <w:r w:rsidRPr="00E62BCC">
              <w:rPr>
                <w:rFonts w:eastAsia="Gulim" w:cs="Arial"/>
                <w:b/>
              </w:rPr>
              <w:t>.</w:t>
            </w:r>
          </w:p>
          <w:p w14:paraId="68886C2C" w14:textId="77777777" w:rsidR="00632041" w:rsidRPr="00E62BCC" w:rsidRDefault="00632041" w:rsidP="00DE591B">
            <w:pPr>
              <w:pStyle w:val="PURBullet-Indented"/>
              <w:rPr>
                <w:rFonts w:eastAsia="Gulim" w:cs="Arial"/>
                <w:b/>
                <w:bCs/>
              </w:rPr>
            </w:pPr>
            <w:r w:rsidRPr="00E62BCC">
              <w:rPr>
                <w:rFonts w:eastAsia="Gulim" w:cs="Arial"/>
              </w:rPr>
              <w:t xml:space="preserve">Windows Server 2012 R2 </w:t>
            </w:r>
            <w:r w:rsidRPr="00E62BCC">
              <w:rPr>
                <w:rFonts w:eastAsia="Gulim" w:cs="Arial"/>
              </w:rPr>
              <w:t>원격</w:t>
            </w:r>
            <w:r w:rsidRPr="00E62BCC">
              <w:rPr>
                <w:rFonts w:eastAsia="Gulim" w:cs="Arial"/>
              </w:rPr>
              <w:t xml:space="preserve"> </w:t>
            </w:r>
            <w:r w:rsidRPr="00E62BCC">
              <w:rPr>
                <w:rFonts w:eastAsia="Gulim" w:cs="Arial"/>
              </w:rPr>
              <w:t>데스크톱</w:t>
            </w:r>
            <w:r w:rsidRPr="00E62BCC">
              <w:rPr>
                <w:rFonts w:eastAsia="Gulim" w:cs="Arial"/>
              </w:rPr>
              <w:t xml:space="preserve"> </w:t>
            </w:r>
            <w:r w:rsidRPr="00E62BCC">
              <w:rPr>
                <w:rFonts w:eastAsia="Gulim" w:cs="Arial"/>
              </w:rPr>
              <w:t>서비스</w:t>
            </w:r>
            <w:r w:rsidRPr="00E62BCC">
              <w:rPr>
                <w:rFonts w:eastAsia="Gulim" w:cs="Arial"/>
              </w:rPr>
              <w:t xml:space="preserve"> SAL</w:t>
            </w:r>
          </w:p>
        </w:tc>
      </w:tr>
    </w:tbl>
    <w:p w14:paraId="68886C2E" w14:textId="77777777" w:rsidR="00632041" w:rsidRPr="00E62BCC" w:rsidRDefault="00632041" w:rsidP="00632041">
      <w:pPr>
        <w:pStyle w:val="PURADDITIONALTERMSHEADERMB"/>
        <w:rPr>
          <w:rFonts w:eastAsia="Gulim" w:cs="Arial"/>
        </w:rPr>
      </w:pPr>
      <w:r w:rsidRPr="00E62BCC">
        <w:rPr>
          <w:rFonts w:eastAsia="Gulim" w:cs="Arial"/>
        </w:rPr>
        <w:t>추가</w:t>
      </w:r>
      <w:r w:rsidRPr="00E62BCC">
        <w:rPr>
          <w:rFonts w:eastAsia="Gulim" w:cs="Arial"/>
        </w:rPr>
        <w:t xml:space="preserve"> </w:t>
      </w:r>
      <w:r w:rsidRPr="00E62BCC">
        <w:rPr>
          <w:rFonts w:eastAsia="Gulim" w:cs="Arial"/>
        </w:rPr>
        <w:t>조항</w:t>
      </w:r>
      <w:r w:rsidRPr="00E62BCC">
        <w:rPr>
          <w:rFonts w:eastAsia="Gulim" w:cs="Arial"/>
        </w:rPr>
        <w:t>:</w:t>
      </w:r>
    </w:p>
    <w:p w14:paraId="68886C2F" w14:textId="77777777" w:rsidR="00632041" w:rsidRPr="00E62BCC" w:rsidRDefault="00632041" w:rsidP="00632041">
      <w:pPr>
        <w:pStyle w:val="PURBlueStrong-Indented"/>
        <w:rPr>
          <w:rFonts w:eastAsia="Gulim" w:cs="Arial"/>
        </w:rPr>
      </w:pPr>
      <w:r w:rsidRPr="00E62BCC">
        <w:rPr>
          <w:rFonts w:eastAsia="Gulim" w:cs="Arial"/>
        </w:rPr>
        <w:t>액세스</w:t>
      </w:r>
      <w:r w:rsidRPr="00E62BCC">
        <w:rPr>
          <w:rFonts w:eastAsia="Gulim" w:cs="Arial"/>
        </w:rPr>
        <w:t xml:space="preserve"> </w:t>
      </w:r>
      <w:r w:rsidRPr="00E62BCC">
        <w:rPr>
          <w:rFonts w:eastAsia="Gulim" w:cs="Arial"/>
        </w:rPr>
        <w:t>권한만</w:t>
      </w:r>
    </w:p>
    <w:p w14:paraId="68886C30" w14:textId="77777777" w:rsidR="00632041" w:rsidRPr="00E62BCC" w:rsidRDefault="00632041" w:rsidP="00632041">
      <w:pPr>
        <w:pStyle w:val="PURBody-Indented"/>
        <w:rPr>
          <w:rFonts w:eastAsia="Gulim" w:cs="Arial"/>
          <w:lang w:eastAsia="ko-KR"/>
        </w:rPr>
      </w:pP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Windows Server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Cloud Platform Guest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추가적으로</w:t>
      </w:r>
      <w:r w:rsidRPr="00E62BCC">
        <w:rPr>
          <w:rFonts w:eastAsia="Gulim" w:cs="Arial"/>
          <w:lang w:eastAsia="ko-KR"/>
        </w:rPr>
        <w:t xml:space="preserve"> </w:t>
      </w:r>
      <w:r w:rsidRPr="00E62BCC">
        <w:rPr>
          <w:rFonts w:eastAsia="Gulim" w:cs="Arial"/>
          <w:lang w:eastAsia="ko-KR"/>
        </w:rPr>
        <w:t>설명된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p>
    <w:p w14:paraId="68886C31" w14:textId="77777777" w:rsidR="00632041" w:rsidRPr="00E62BCC" w:rsidRDefault="00632041" w:rsidP="00632041">
      <w:pPr>
        <w:pStyle w:val="PURBlueStrong-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w:t>
      </w:r>
    </w:p>
    <w:p w14:paraId="68886C32" w14:textId="77777777" w:rsidR="00632041" w:rsidRPr="00E62BCC" w:rsidRDefault="00632041" w:rsidP="00632041">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섹션의</w:t>
      </w:r>
      <w:r w:rsidRPr="00E62BCC">
        <w:rPr>
          <w:rFonts w:eastAsia="Gulim" w:cs="Arial"/>
          <w:lang w:eastAsia="ko-KR"/>
        </w:rPr>
        <w:t xml:space="preserve"> Windows Server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Windows Server 2012 R2 </w:t>
      </w:r>
      <w:r w:rsidRPr="00E62BCC">
        <w:rPr>
          <w:rFonts w:eastAsia="Gulim" w:cs="Arial"/>
          <w:lang w:eastAsia="ko-KR"/>
        </w:rPr>
        <w:t>프로세서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Cloud Platform Guest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Cloud Platform Guest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별도로</w:t>
      </w:r>
      <w:r w:rsidRPr="00E62BCC">
        <w:rPr>
          <w:rFonts w:eastAsia="Gulim" w:cs="Arial"/>
          <w:lang w:eastAsia="ko-KR"/>
        </w:rPr>
        <w:t xml:space="preserve"> </w:t>
      </w:r>
      <w:r w:rsidRPr="00E62BCC">
        <w:rPr>
          <w:rFonts w:eastAsia="Gulim" w:cs="Arial"/>
          <w:lang w:eastAsia="ko-KR"/>
        </w:rPr>
        <w:t>허여해야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귀하에게는</w:t>
      </w:r>
      <w:r w:rsidRPr="00E62BCC">
        <w:rPr>
          <w:rFonts w:eastAsia="Gulim" w:cs="Arial"/>
          <w:lang w:eastAsia="ko-KR"/>
        </w:rPr>
        <w:t xml:space="preserve"> Windows Server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bookmarkStart w:id="862" w:name="_Toc299519173"/>
    <w:bookmarkStart w:id="863" w:name="_Toc299525037"/>
    <w:bookmarkStart w:id="864" w:name="_Toc299531605"/>
    <w:bookmarkStart w:id="865" w:name="_Toc299531929"/>
    <w:bookmarkStart w:id="866" w:name="_Toc299957212"/>
    <w:bookmarkEnd w:id="364"/>
    <w:bookmarkEnd w:id="842"/>
    <w:bookmarkEnd w:id="843"/>
    <w:bookmarkEnd w:id="844"/>
    <w:bookmarkEnd w:id="845"/>
    <w:p w14:paraId="68886C33" w14:textId="77777777" w:rsidR="000C3222" w:rsidRPr="00E62BCC" w:rsidRDefault="002B5195" w:rsidP="00CD6E9D">
      <w:pPr>
        <w:pStyle w:val="PURBody-Indented"/>
        <w:keepLines/>
        <w:ind w:left="274"/>
        <w:jc w:val="right"/>
        <w:rPr>
          <w:rFonts w:eastAsia="Gulim" w:cs="Arial"/>
          <w:lang w:eastAsia="ko-KR"/>
        </w:rPr>
      </w:pPr>
      <w:r>
        <w:fldChar w:fldCharType="begin"/>
      </w:r>
      <w:r>
        <w:rPr>
          <w:lang w:eastAsia="ko-KR"/>
        </w:rPr>
        <w:instrText>HYPERLINK  \l "TOC"</w:instrText>
      </w:r>
      <w:r>
        <w:fldChar w:fldCharType="separate"/>
      </w:r>
      <w:r w:rsidRPr="00E62BCC">
        <w:rPr>
          <w:rStyle w:val="Hyperlink"/>
          <w:rFonts w:eastAsia="Gulim" w:cs="Arial"/>
          <w:sz w:val="16"/>
          <w:lang w:eastAsia="ko-KR"/>
        </w:rPr>
        <w:t>목차</w:t>
      </w:r>
      <w:r>
        <w:rPr>
          <w:rStyle w:val="Hyperlink"/>
          <w:rFonts w:eastAsia="Gulim" w:cs="Arial"/>
          <w:sz w:val="16"/>
        </w:rPr>
        <w:fldChar w:fldCharType="end"/>
      </w:r>
      <w:r w:rsidRPr="00E62BCC">
        <w:rPr>
          <w:rFonts w:eastAsia="Gulim" w:cs="Arial"/>
          <w:lang w:eastAsia="ko-KR"/>
        </w:rPr>
        <w:t xml:space="preserve"> / </w:t>
      </w:r>
      <w:hyperlink w:anchor="UniversalTerms" w:history="1">
        <w:r w:rsidRPr="00E62BCC">
          <w:rPr>
            <w:rStyle w:val="Hyperlink"/>
            <w:rFonts w:eastAsia="Gulim" w:cs="Arial"/>
            <w:sz w:val="16"/>
            <w:lang w:eastAsia="ko-KR"/>
          </w:rPr>
          <w:t>공통</w:t>
        </w:r>
        <w:r w:rsidRPr="00E62BCC">
          <w:rPr>
            <w:rStyle w:val="Hyperlink"/>
            <w:rFonts w:eastAsia="Gulim" w:cs="Arial"/>
            <w:sz w:val="16"/>
            <w:lang w:eastAsia="ko-KR"/>
          </w:rPr>
          <w:t xml:space="preserve"> </w:t>
        </w:r>
        <w:r w:rsidRPr="00E62BCC">
          <w:rPr>
            <w:rStyle w:val="Hyperlink"/>
            <w:rFonts w:eastAsia="Gulim" w:cs="Arial"/>
            <w:sz w:val="16"/>
            <w:lang w:eastAsia="ko-KR"/>
          </w:rPr>
          <w:t>라이선스</w:t>
        </w:r>
        <w:r w:rsidRPr="00E62BCC">
          <w:rPr>
            <w:rStyle w:val="Hyperlink"/>
            <w:rFonts w:eastAsia="Gulim" w:cs="Arial"/>
            <w:sz w:val="16"/>
            <w:lang w:eastAsia="ko-KR"/>
          </w:rPr>
          <w:t xml:space="preserve"> </w:t>
        </w:r>
        <w:r w:rsidRPr="00E62BCC">
          <w:rPr>
            <w:rStyle w:val="Hyperlink"/>
            <w:rFonts w:eastAsia="Gulim" w:cs="Arial"/>
            <w:sz w:val="16"/>
            <w:lang w:eastAsia="ko-KR"/>
          </w:rPr>
          <w:t>조건</w:t>
        </w:r>
      </w:hyperlink>
    </w:p>
    <w:p w14:paraId="68886C34" w14:textId="77777777" w:rsidR="00423D30" w:rsidRPr="00E62BCC" w:rsidRDefault="00423D30" w:rsidP="00CD6E9D">
      <w:pPr>
        <w:pStyle w:val="PURBody-Indented"/>
        <w:keepLines/>
        <w:ind w:left="274"/>
        <w:rPr>
          <w:rStyle w:val="Hyperlink"/>
          <w:rFonts w:eastAsia="Gulim" w:cs="Arial"/>
          <w:sz w:val="16"/>
          <w:lang w:eastAsia="ko-KR"/>
        </w:rPr>
        <w:sectPr w:rsidR="00423D30" w:rsidRPr="00E62BCC" w:rsidSect="00762C85">
          <w:footerReference w:type="default" r:id="rId168"/>
          <w:type w:val="continuous"/>
          <w:pgSz w:w="12240" w:h="15840" w:code="1"/>
          <w:pgMar w:top="1166" w:right="720" w:bottom="720" w:left="720" w:header="432" w:footer="288" w:gutter="0"/>
          <w:cols w:space="360"/>
          <w:docGrid w:linePitch="360"/>
        </w:sectPr>
      </w:pPr>
    </w:p>
    <w:p w14:paraId="68886C35" w14:textId="77777777" w:rsidR="00FA133C" w:rsidRPr="00E62BCC" w:rsidRDefault="00423D30" w:rsidP="00F54A36">
      <w:pPr>
        <w:pStyle w:val="PURSectionHeading"/>
        <w:rPr>
          <w:rFonts w:eastAsia="Gulim" w:cs="Arial"/>
          <w:lang w:eastAsia="ko-KR"/>
        </w:rPr>
      </w:pPr>
      <w:bookmarkStart w:id="867" w:name="_Toc378682293"/>
      <w:bookmarkStart w:id="868" w:name="_Toc371268305"/>
      <w:bookmarkStart w:id="869" w:name="_Toc381961166"/>
      <w:bookmarkStart w:id="870" w:name="HG"/>
      <w:bookmarkStart w:id="871" w:name="_Toc346536890"/>
      <w:bookmarkStart w:id="872" w:name="_Toc339280354"/>
      <w:r w:rsidRPr="00E62BCC">
        <w:rPr>
          <w:rFonts w:eastAsia="Gulim" w:cs="Arial"/>
          <w:lang w:eastAsia="ko-KR"/>
        </w:rPr>
        <w:lastRenderedPageBreak/>
        <w:t>호스트</w:t>
      </w:r>
      <w:r w:rsidRPr="00E62BCC">
        <w:rPr>
          <w:rFonts w:eastAsia="Gulim" w:cs="Arial"/>
          <w:lang w:eastAsia="ko-KR"/>
        </w:rPr>
        <w:t>/</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bookmarkEnd w:id="867"/>
      <w:bookmarkEnd w:id="868"/>
      <w:bookmarkEnd w:id="869"/>
    </w:p>
    <w:p w14:paraId="68886C36" w14:textId="77777777" w:rsidR="00FA133C" w:rsidRPr="00E62BCC" w:rsidRDefault="00FA133C" w:rsidP="00FA133C">
      <w:pPr>
        <w:pStyle w:val="TOC2"/>
        <w:rPr>
          <w:rFonts w:ascii="Arial" w:eastAsia="Gulim" w:hAnsi="Arial" w:cs="Arial"/>
          <w:lang w:eastAsia="ko-KR"/>
        </w:rPr>
        <w:sectPr w:rsidR="00FA133C" w:rsidRPr="00E62BCC" w:rsidSect="00762C85">
          <w:footerReference w:type="default" r:id="rId169"/>
          <w:pgSz w:w="12240" w:h="15840" w:code="1"/>
          <w:pgMar w:top="1166" w:right="720" w:bottom="720" w:left="720" w:header="432" w:footer="288" w:gutter="0"/>
          <w:cols w:space="360"/>
          <w:docGrid w:linePitch="360"/>
        </w:sectPr>
      </w:pPr>
    </w:p>
    <w:p w14:paraId="68886C37" w14:textId="77777777" w:rsidR="00F709EC" w:rsidRDefault="00BE6B24">
      <w:pPr>
        <w:pStyle w:val="TOC2"/>
        <w:rPr>
          <w:noProof/>
          <w:color w:val="auto"/>
          <w:sz w:val="22"/>
          <w:lang w:eastAsia="zh-CN"/>
        </w:rPr>
      </w:pPr>
      <w:r w:rsidRPr="00E62BCC">
        <w:rPr>
          <w:rFonts w:ascii="Arial" w:eastAsia="Gulim" w:hAnsi="Arial" w:cs="Arial"/>
        </w:rPr>
        <w:lastRenderedPageBreak/>
        <w:fldChar w:fldCharType="begin"/>
      </w:r>
      <w:r w:rsidR="00FA133C" w:rsidRPr="00E62BCC">
        <w:rPr>
          <w:rFonts w:ascii="Arial" w:eastAsia="Gulim" w:hAnsi="Arial" w:cs="Arial"/>
        </w:rPr>
        <w:instrText xml:space="preserve"> TOC \b </w:instrText>
      </w:r>
      <w:r w:rsidR="00A50B1C" w:rsidRPr="00E62BCC">
        <w:rPr>
          <w:rFonts w:ascii="Arial" w:eastAsia="Gulim" w:hAnsi="Arial" w:cs="Arial"/>
        </w:rPr>
        <w:instrText>HG</w:instrText>
      </w:r>
      <w:r w:rsidR="00FA133C" w:rsidRPr="00E62BCC">
        <w:rPr>
          <w:rFonts w:ascii="Arial" w:eastAsia="Gulim" w:hAnsi="Arial" w:cs="Arial"/>
        </w:rPr>
        <w:instrText xml:space="preserve"> \h \z \t "PUR Product Name,2" </w:instrText>
      </w:r>
      <w:r w:rsidRPr="00E62BCC">
        <w:rPr>
          <w:rFonts w:ascii="Arial" w:eastAsia="Gulim" w:hAnsi="Arial" w:cs="Arial"/>
        </w:rPr>
        <w:fldChar w:fldCharType="separate"/>
      </w:r>
      <w:hyperlink w:anchor="_Toc380021967" w:history="1">
        <w:r w:rsidR="00F709EC" w:rsidRPr="003F3E62">
          <w:rPr>
            <w:rStyle w:val="Hyperlink"/>
            <w:rFonts w:eastAsia="Gulim" w:cs="Arial" w:hint="eastAsia"/>
            <w:noProof/>
            <w:lang w:eastAsia="ko-KR"/>
          </w:rPr>
          <w:t>클라우드</w:t>
        </w:r>
        <w:r w:rsidR="00F709EC" w:rsidRPr="003F3E62">
          <w:rPr>
            <w:rStyle w:val="Hyperlink"/>
            <w:rFonts w:eastAsia="Gulim" w:cs="Arial"/>
            <w:noProof/>
            <w:lang w:eastAsia="ko-KR"/>
          </w:rPr>
          <w:t xml:space="preserve"> </w:t>
        </w:r>
        <w:r w:rsidR="00F709EC" w:rsidRPr="003F3E62">
          <w:rPr>
            <w:rStyle w:val="Hyperlink"/>
            <w:rFonts w:eastAsia="Gulim" w:cs="Arial" w:hint="eastAsia"/>
            <w:noProof/>
            <w:lang w:eastAsia="ko-KR"/>
          </w:rPr>
          <w:t>플랫폼</w:t>
        </w:r>
        <w:r w:rsidR="00F709EC" w:rsidRPr="003F3E62">
          <w:rPr>
            <w:rStyle w:val="Hyperlink"/>
            <w:rFonts w:eastAsia="Gulim" w:cs="Arial"/>
            <w:noProof/>
            <w:lang w:eastAsia="ko-KR"/>
          </w:rPr>
          <w:t xml:space="preserve"> </w:t>
        </w:r>
        <w:r w:rsidR="00F709EC" w:rsidRPr="003F3E62">
          <w:rPr>
            <w:rStyle w:val="Hyperlink"/>
            <w:rFonts w:eastAsia="Gulim" w:cs="Arial" w:hint="eastAsia"/>
            <w:noProof/>
            <w:lang w:eastAsia="ko-KR"/>
          </w:rPr>
          <w:t>제품군</w:t>
        </w:r>
        <w:r w:rsidR="00F709EC">
          <w:rPr>
            <w:noProof/>
            <w:webHidden/>
          </w:rPr>
          <w:tab/>
        </w:r>
        <w:r w:rsidR="00F709EC">
          <w:rPr>
            <w:noProof/>
            <w:webHidden/>
          </w:rPr>
          <w:fldChar w:fldCharType="begin"/>
        </w:r>
        <w:r w:rsidR="00F709EC">
          <w:rPr>
            <w:noProof/>
            <w:webHidden/>
          </w:rPr>
          <w:instrText xml:space="preserve"> PAGEREF _Toc380021967 \h </w:instrText>
        </w:r>
        <w:r w:rsidR="00F709EC">
          <w:rPr>
            <w:noProof/>
            <w:webHidden/>
          </w:rPr>
        </w:r>
        <w:r w:rsidR="00F709EC">
          <w:rPr>
            <w:noProof/>
            <w:webHidden/>
          </w:rPr>
          <w:fldChar w:fldCharType="separate"/>
        </w:r>
        <w:r w:rsidR="00762C85">
          <w:rPr>
            <w:noProof/>
            <w:webHidden/>
          </w:rPr>
          <w:t>56</w:t>
        </w:r>
        <w:r w:rsidR="00F709EC">
          <w:rPr>
            <w:noProof/>
            <w:webHidden/>
          </w:rPr>
          <w:fldChar w:fldCharType="end"/>
        </w:r>
      </w:hyperlink>
    </w:p>
    <w:p w14:paraId="68886C38" w14:textId="77777777" w:rsidR="00F709EC" w:rsidRDefault="00AD3685">
      <w:pPr>
        <w:pStyle w:val="TOC2"/>
        <w:rPr>
          <w:noProof/>
          <w:color w:val="auto"/>
          <w:sz w:val="22"/>
          <w:lang w:eastAsia="zh-CN"/>
        </w:rPr>
      </w:pPr>
      <w:hyperlink w:anchor="_Toc380021968" w:history="1">
        <w:r w:rsidR="00F709EC" w:rsidRPr="003F3E62">
          <w:rPr>
            <w:rStyle w:val="Hyperlink"/>
            <w:rFonts w:eastAsia="Gulim" w:cs="Arial"/>
            <w:noProof/>
            <w:lang w:eastAsia="ko-KR"/>
          </w:rPr>
          <w:t>Cloud Platform Guest</w:t>
        </w:r>
        <w:r w:rsidR="00F709EC">
          <w:rPr>
            <w:noProof/>
            <w:webHidden/>
          </w:rPr>
          <w:tab/>
        </w:r>
        <w:r w:rsidR="00F709EC">
          <w:rPr>
            <w:noProof/>
            <w:webHidden/>
          </w:rPr>
          <w:fldChar w:fldCharType="begin"/>
        </w:r>
        <w:r w:rsidR="00F709EC">
          <w:rPr>
            <w:noProof/>
            <w:webHidden/>
          </w:rPr>
          <w:instrText xml:space="preserve"> PAGEREF _Toc380021968 \h </w:instrText>
        </w:r>
        <w:r w:rsidR="00F709EC">
          <w:rPr>
            <w:noProof/>
            <w:webHidden/>
          </w:rPr>
        </w:r>
        <w:r w:rsidR="00F709EC">
          <w:rPr>
            <w:noProof/>
            <w:webHidden/>
          </w:rPr>
          <w:fldChar w:fldCharType="separate"/>
        </w:r>
        <w:r w:rsidR="00762C85">
          <w:rPr>
            <w:noProof/>
            <w:webHidden/>
          </w:rPr>
          <w:t>56</w:t>
        </w:r>
        <w:r w:rsidR="00F709EC">
          <w:rPr>
            <w:noProof/>
            <w:webHidden/>
          </w:rPr>
          <w:fldChar w:fldCharType="end"/>
        </w:r>
      </w:hyperlink>
    </w:p>
    <w:p w14:paraId="68886C39" w14:textId="77777777" w:rsidR="00CD228C" w:rsidRPr="00E62BCC" w:rsidRDefault="00BE6B24" w:rsidP="00AE1A52">
      <w:pPr>
        <w:pStyle w:val="PURHeading1"/>
        <w:rPr>
          <w:rFonts w:eastAsia="Gulim" w:cs="Arial"/>
          <w:lang w:eastAsia="ko-KR"/>
        </w:rPr>
      </w:pPr>
      <w:r w:rsidRPr="00E62BCC">
        <w:rPr>
          <w:rFonts w:eastAsia="Gulim" w:cs="Arial"/>
        </w:rPr>
        <w:fldChar w:fldCharType="end"/>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조항</w:t>
      </w:r>
    </w:p>
    <w:p w14:paraId="68886C3A" w14:textId="77777777" w:rsidR="00CD228C" w:rsidRPr="00BE0E07" w:rsidRDefault="00CD228C" w:rsidP="00CD228C">
      <w:pPr>
        <w:pStyle w:val="PURHeading2"/>
        <w:rPr>
          <w:rFonts w:ascii="Arial" w:eastAsia="Gulim" w:hAnsi="Arial" w:cs="Arial"/>
          <w:b/>
          <w:bCs/>
          <w:lang w:eastAsia="ko-KR"/>
        </w:rPr>
      </w:pPr>
      <w:r w:rsidRPr="00BE0E07">
        <w:rPr>
          <w:rFonts w:ascii="Arial" w:eastAsia="Gulim" w:hAnsi="Arial" w:cs="Arial"/>
          <w:b/>
          <w:bCs/>
          <w:lang w:eastAsia="ko-KR"/>
        </w:rPr>
        <w:t>호스트</w:t>
      </w:r>
      <w:r w:rsidRPr="00BE0E07">
        <w:rPr>
          <w:rFonts w:ascii="Arial" w:eastAsia="Gulim" w:hAnsi="Arial" w:cs="Arial"/>
          <w:b/>
          <w:bCs/>
          <w:lang w:eastAsia="ko-KR"/>
        </w:rPr>
        <w:t xml:space="preserve"> </w:t>
      </w:r>
      <w:r w:rsidRPr="00BE0E07">
        <w:rPr>
          <w:rFonts w:ascii="Arial" w:eastAsia="Gulim" w:hAnsi="Arial" w:cs="Arial"/>
          <w:b/>
          <w:bCs/>
          <w:lang w:eastAsia="ko-KR"/>
        </w:rPr>
        <w:t>및</w:t>
      </w:r>
      <w:r w:rsidRPr="00BE0E07">
        <w:rPr>
          <w:rFonts w:ascii="Arial" w:eastAsia="Gulim" w:hAnsi="Arial" w:cs="Arial"/>
          <w:b/>
          <w:bCs/>
          <w:lang w:eastAsia="ko-KR"/>
        </w:rPr>
        <w:t xml:space="preserve"> </w:t>
      </w:r>
      <w:r w:rsidRPr="00BE0E07">
        <w:rPr>
          <w:rFonts w:ascii="Arial" w:eastAsia="Gulim" w:hAnsi="Arial" w:cs="Arial"/>
          <w:b/>
          <w:bCs/>
          <w:lang w:eastAsia="ko-KR"/>
        </w:rPr>
        <w:t>게스트</w:t>
      </w:r>
      <w:r w:rsidRPr="00BE0E07">
        <w:rPr>
          <w:rFonts w:ascii="Arial" w:eastAsia="Gulim" w:hAnsi="Arial" w:cs="Arial"/>
          <w:b/>
          <w:bCs/>
          <w:lang w:eastAsia="ko-KR"/>
        </w:rPr>
        <w:t xml:space="preserve"> </w:t>
      </w:r>
      <w:r w:rsidRPr="00BE0E07">
        <w:rPr>
          <w:rFonts w:ascii="Arial" w:eastAsia="Gulim" w:hAnsi="Arial" w:cs="Arial"/>
          <w:b/>
          <w:bCs/>
          <w:lang w:eastAsia="ko-KR"/>
        </w:rPr>
        <w:t>라이선스</w:t>
      </w:r>
    </w:p>
    <w:p w14:paraId="68886C3B" w14:textId="77777777" w:rsidR="00CD228C" w:rsidRPr="00E62BCC" w:rsidRDefault="00CD228C" w:rsidP="00CD228C">
      <w:pPr>
        <w:pStyle w:val="PURBody-Indented"/>
        <w:rPr>
          <w:rFonts w:eastAsia="Gulim" w:cs="Arial"/>
          <w:lang w:eastAsia="ko-KR"/>
        </w:rPr>
      </w:pPr>
      <w:r w:rsidRPr="00E62BCC">
        <w:rPr>
          <w:rFonts w:eastAsia="Gulim" w:cs="Arial"/>
          <w:lang w:eastAsia="ko-KR"/>
        </w:rPr>
        <w:t>호스트</w:t>
      </w:r>
      <w:r w:rsidRPr="00E62BCC">
        <w:rPr>
          <w:rFonts w:eastAsia="Gulim" w:cs="Arial"/>
          <w:lang w:eastAsia="ko-KR"/>
        </w:rPr>
        <w:t>/</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모델은</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라이선스와</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필요할</w:t>
      </w:r>
      <w:r w:rsidRPr="00E62BCC">
        <w:rPr>
          <w:rFonts w:eastAsia="Gulim" w:cs="Arial"/>
          <w:lang w:eastAsia="ko-KR"/>
        </w:rPr>
        <w:t xml:space="preserve"> </w:t>
      </w:r>
      <w:r w:rsidRPr="00E62BCC">
        <w:rPr>
          <w:rFonts w:eastAsia="Gulim" w:cs="Arial"/>
          <w:lang w:eastAsia="ko-KR"/>
        </w:rPr>
        <w:t>뿐</w:t>
      </w:r>
      <w:r w:rsidRPr="00E62BCC">
        <w:rPr>
          <w:rFonts w:eastAsia="Gulim" w:cs="Arial"/>
          <w:lang w:eastAsia="ko-KR"/>
        </w:rPr>
        <w:t xml:space="preserve"> </w:t>
      </w:r>
      <w:r w:rsidRPr="00E62BCC">
        <w:rPr>
          <w:rFonts w:eastAsia="Gulim" w:cs="Arial"/>
          <w:lang w:eastAsia="ko-KR"/>
        </w:rPr>
        <w:t>아니라</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기능에</w:t>
      </w:r>
      <w:r w:rsidRPr="00E62BCC">
        <w:rPr>
          <w:rFonts w:eastAsia="Gulim" w:cs="Arial"/>
          <w:lang w:eastAsia="ko-KR"/>
        </w:rPr>
        <w:t xml:space="preserve"> </w:t>
      </w:r>
      <w:r w:rsidRPr="00E62BCC">
        <w:rPr>
          <w:rFonts w:eastAsia="Gulim" w:cs="Arial"/>
          <w:lang w:eastAsia="ko-KR"/>
        </w:rPr>
        <w:t>액세스하기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w:t>
      </w:r>
      <w:r w:rsidRPr="00E62BCC">
        <w:rPr>
          <w:rFonts w:eastAsia="Gulim" w:cs="Arial"/>
          <w:sz w:val="20"/>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네트워킹</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단위별로</w:t>
      </w:r>
      <w:r w:rsidRPr="00E62BCC">
        <w:rPr>
          <w:rFonts w:eastAsia="Gulim" w:cs="Arial"/>
          <w:lang w:eastAsia="ko-KR"/>
        </w:rPr>
        <w:t xml:space="preserve"> </w:t>
      </w:r>
      <w:r w:rsidRPr="00E62BCC">
        <w:rPr>
          <w:rFonts w:eastAsia="Gulim" w:cs="Arial"/>
          <w:lang w:eastAsia="ko-KR"/>
        </w:rPr>
        <w:t>구성되거나</w:t>
      </w:r>
      <w:r w:rsidRPr="00E62BCC">
        <w:rPr>
          <w:rFonts w:eastAsia="Gulim" w:cs="Arial"/>
          <w:lang w:eastAsia="ko-KR"/>
        </w:rPr>
        <w:t xml:space="preserve"> </w:t>
      </w:r>
      <w:r w:rsidRPr="00E62BCC">
        <w:rPr>
          <w:rFonts w:eastAsia="Gulim" w:cs="Arial"/>
          <w:lang w:eastAsia="ko-KR"/>
        </w:rPr>
        <w:t>작동하는</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모음인</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w:t>
      </w:r>
      <w:r w:rsidRPr="000F398E">
        <w:rPr>
          <w:rFonts w:ascii="Gulim" w:eastAsia="Gulim" w:hAnsi="Gulim" w:cs="Arial"/>
          <w:lang w:eastAsia="ko-KR"/>
        </w:rPr>
        <w: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라이선스는</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필요합니다</w:t>
      </w:r>
      <w:r w:rsidRPr="00E62BCC">
        <w:rPr>
          <w:rFonts w:eastAsia="Gulim" w:cs="Arial"/>
          <w:lang w:eastAsia="ko-KR"/>
        </w:rPr>
        <w:t xml:space="preserve">. </w:t>
      </w:r>
    </w:p>
    <w:p w14:paraId="68886C3C" w14:textId="77777777" w:rsidR="00CD228C" w:rsidRPr="00BE0E07" w:rsidRDefault="00CD228C" w:rsidP="00CD228C">
      <w:pPr>
        <w:pStyle w:val="PURHeading2"/>
        <w:rPr>
          <w:rFonts w:ascii="Arial" w:eastAsia="Gulim" w:hAnsi="Arial" w:cs="Arial"/>
          <w:b/>
          <w:bCs/>
          <w:lang w:eastAsia="ko-KR"/>
        </w:rPr>
      </w:pPr>
      <w:r w:rsidRPr="00BE0E07">
        <w:rPr>
          <w:rFonts w:ascii="Arial" w:eastAsia="Gulim" w:hAnsi="Arial" w:cs="Arial"/>
          <w:b/>
          <w:bCs/>
          <w:lang w:eastAsia="ko-KR"/>
        </w:rPr>
        <w:t>라이선스</w:t>
      </w:r>
      <w:r w:rsidRPr="00BE0E07">
        <w:rPr>
          <w:rFonts w:ascii="Arial" w:eastAsia="Gulim" w:hAnsi="Arial" w:cs="Arial"/>
          <w:b/>
          <w:bCs/>
          <w:lang w:eastAsia="ko-KR"/>
        </w:rPr>
        <w:t xml:space="preserve"> </w:t>
      </w:r>
      <w:r w:rsidRPr="00BE0E07">
        <w:rPr>
          <w:rFonts w:ascii="Arial" w:eastAsia="Gulim" w:hAnsi="Arial" w:cs="Arial"/>
          <w:b/>
          <w:bCs/>
          <w:lang w:eastAsia="ko-KR"/>
        </w:rPr>
        <w:t>할당</w:t>
      </w:r>
    </w:p>
    <w:p w14:paraId="68886C3D" w14:textId="77777777" w:rsidR="00CD228C" w:rsidRPr="00E62BCC" w:rsidRDefault="00CD228C" w:rsidP="00CD228C">
      <w:pPr>
        <w:pStyle w:val="PURBody-Indented"/>
        <w:rPr>
          <w:rFonts w:eastAsia="Gulim" w:cs="Arial"/>
          <w:lang w:eastAsia="ko-KR"/>
        </w:rPr>
      </w:pP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사용하기</w:t>
      </w:r>
      <w:r w:rsidRPr="00E62BCC">
        <w:rPr>
          <w:rFonts w:eastAsia="Gulim" w:cs="Arial"/>
          <w:lang w:eastAsia="ko-KR"/>
        </w:rPr>
        <w:t xml:space="preserve"> </w:t>
      </w:r>
      <w:r w:rsidRPr="00E62BCC">
        <w:rPr>
          <w:rFonts w:eastAsia="Gulim" w:cs="Arial"/>
          <w:lang w:eastAsia="ko-KR"/>
        </w:rPr>
        <w:t>전에</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패브릭의</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서버에</w:t>
      </w:r>
      <w:r w:rsidRPr="00E62BCC">
        <w:rPr>
          <w:rFonts w:eastAsia="Gulim" w:cs="Arial"/>
          <w:lang w:eastAsia="ko-KR"/>
        </w:rPr>
        <w:t xml:space="preserve"> </w:t>
      </w:r>
      <w:r w:rsidRPr="00E62BCC">
        <w:rPr>
          <w:rFonts w:eastAsia="Gulim" w:cs="Arial"/>
          <w:lang w:eastAsia="ko-KR"/>
        </w:rPr>
        <w:t>실제</w:t>
      </w:r>
      <w:r w:rsidRPr="00E62BCC">
        <w:rPr>
          <w:rFonts w:eastAsia="Gulim" w:cs="Arial"/>
          <w:lang w:eastAsia="ko-KR"/>
        </w:rPr>
        <w:t xml:space="preserve"> </w:t>
      </w:r>
      <w:r w:rsidRPr="00E62BCC">
        <w:rPr>
          <w:rFonts w:eastAsia="Gulim" w:cs="Arial"/>
          <w:lang w:eastAsia="ko-KR"/>
        </w:rPr>
        <w:t>프로세서마다</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할당한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서버는</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서버</w:t>
      </w:r>
      <w:r w:rsidRPr="000F398E">
        <w:rPr>
          <w:rFonts w:ascii="Gulim" w:eastAsia="Gulim" w:hAnsi="Gulim" w:cs="Arial"/>
          <w:lang w:eastAsia="ko-KR"/>
        </w:rPr>
        <w:t>"</w:t>
      </w:r>
      <w:r w:rsidRPr="00E62BCC">
        <w:rPr>
          <w:rFonts w:eastAsia="Gulim" w:cs="Arial"/>
          <w:lang w:eastAsia="ko-KR"/>
        </w:rPr>
        <w:t>입니다</w:t>
      </w:r>
      <w:r w:rsidRPr="00E62BCC">
        <w:rPr>
          <w:rFonts w:eastAsia="Gulim" w:cs="Arial"/>
          <w:lang w:eastAsia="ko-KR"/>
        </w:rPr>
        <w:t xml:space="preserve">. </w:t>
      </w:r>
    </w:p>
    <w:p w14:paraId="68886C3E" w14:textId="77777777" w:rsidR="00CD228C" w:rsidRPr="00BE0E07" w:rsidRDefault="00CD228C" w:rsidP="00CD228C">
      <w:pPr>
        <w:pStyle w:val="PURHeading2"/>
        <w:rPr>
          <w:rFonts w:ascii="Arial" w:eastAsia="Gulim" w:hAnsi="Arial" w:cs="Arial"/>
          <w:b/>
          <w:bCs/>
          <w:lang w:eastAsia="ko-KR"/>
        </w:rPr>
      </w:pPr>
      <w:r w:rsidRPr="00BE0E07">
        <w:rPr>
          <w:rFonts w:ascii="Arial" w:eastAsia="Gulim" w:hAnsi="Arial" w:cs="Arial"/>
          <w:b/>
          <w:bCs/>
          <w:lang w:eastAsia="ko-KR"/>
        </w:rPr>
        <w:t>소프트웨어</w:t>
      </w:r>
      <w:r w:rsidRPr="00BE0E07">
        <w:rPr>
          <w:rFonts w:ascii="Arial" w:eastAsia="Gulim" w:hAnsi="Arial" w:cs="Arial"/>
          <w:b/>
          <w:bCs/>
          <w:lang w:eastAsia="ko-KR"/>
        </w:rPr>
        <w:t xml:space="preserve"> </w:t>
      </w:r>
      <w:r w:rsidRPr="00BE0E07">
        <w:rPr>
          <w:rFonts w:ascii="Arial" w:eastAsia="Gulim" w:hAnsi="Arial" w:cs="Arial"/>
          <w:b/>
          <w:bCs/>
          <w:lang w:eastAsia="ko-KR"/>
        </w:rPr>
        <w:t>사용</w:t>
      </w:r>
    </w:p>
    <w:p w14:paraId="68886C3F" w14:textId="77777777" w:rsidR="00CD228C" w:rsidRPr="00E62BCC" w:rsidRDefault="00CD228C" w:rsidP="00CD228C">
      <w:pPr>
        <w:pStyle w:val="PURBody-Indented"/>
        <w:rPr>
          <w:rFonts w:eastAsia="Gulim" w:cs="Arial"/>
          <w:lang w:eastAsia="ko-KR"/>
        </w:rPr>
      </w:pPr>
      <w:r w:rsidRPr="00E62BCC">
        <w:rPr>
          <w:rFonts w:eastAsia="Gulim" w:cs="Arial"/>
          <w:b/>
          <w:bCs/>
          <w:lang w:eastAsia="ko-KR"/>
        </w:rPr>
        <w:t>호스트</w:t>
      </w:r>
      <w:r w:rsidRPr="00E62BCC">
        <w:rPr>
          <w:rFonts w:eastAsia="Gulim" w:cs="Arial"/>
          <w:b/>
          <w:bCs/>
          <w:lang w:eastAsia="ko-KR"/>
        </w:rPr>
        <w:t xml:space="preserve"> </w:t>
      </w:r>
      <w:r w:rsidRPr="00E62BCC">
        <w:rPr>
          <w:rFonts w:eastAsia="Gulim" w:cs="Arial"/>
          <w:b/>
          <w:bCs/>
          <w:lang w:eastAsia="ko-KR"/>
        </w:rPr>
        <w:t>소프트웨어</w:t>
      </w:r>
      <w:r w:rsidRPr="00E62BCC">
        <w:rPr>
          <w:rFonts w:eastAsia="Gulim" w:cs="Arial"/>
          <w:b/>
          <w:bCs/>
          <w:lang w:eastAsia="ko-KR"/>
        </w:rPr>
        <w:t>.</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소프트웨어</w:t>
      </w:r>
      <w:r w:rsidRPr="000F398E">
        <w:rPr>
          <w:rFonts w:ascii="Gulim" w:eastAsia="Gulim" w:hAnsi="Gulim" w:cs="Arial"/>
          <w:lang w:eastAsia="ko-KR"/>
        </w:rPr>
        <w:t>"</w:t>
      </w:r>
      <w:r w:rsidRPr="00E62BCC">
        <w:rPr>
          <w:rFonts w:eastAsia="Gulim" w:cs="Arial"/>
          <w:lang w:eastAsia="ko-KR"/>
        </w:rPr>
        <w:t>라고</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수의</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할당한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패브릭을</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작동하기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원하는</w:t>
      </w:r>
      <w:r w:rsidRPr="00E62BCC">
        <w:rPr>
          <w:rFonts w:eastAsia="Gulim" w:cs="Arial"/>
          <w:lang w:eastAsia="ko-KR"/>
        </w:rPr>
        <w:t xml:space="preserve"> </w:t>
      </w:r>
      <w:r w:rsidRPr="00E62BCC">
        <w:rPr>
          <w:rFonts w:eastAsia="Gulim" w:cs="Arial"/>
          <w:lang w:eastAsia="ko-KR"/>
        </w:rPr>
        <w:t>수만큼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사용은</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사항이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C40" w14:textId="77777777" w:rsidR="00CD228C" w:rsidRPr="00E62BCC" w:rsidRDefault="00CD228C" w:rsidP="00554C78">
      <w:pPr>
        <w:pStyle w:val="PURBody-Indented"/>
        <w:rPr>
          <w:rFonts w:eastAsia="Gulim" w:cs="Arial"/>
          <w:lang w:eastAsia="ko-KR"/>
        </w:rPr>
      </w:pPr>
      <w:r w:rsidRPr="00E62BCC">
        <w:rPr>
          <w:rFonts w:eastAsia="Gulim" w:cs="Arial"/>
          <w:b/>
          <w:bCs/>
          <w:lang w:eastAsia="ko-KR"/>
        </w:rPr>
        <w:t>게스트</w:t>
      </w:r>
      <w:r w:rsidRPr="00E62BCC">
        <w:rPr>
          <w:rFonts w:eastAsia="Gulim" w:cs="Arial"/>
          <w:b/>
          <w:bCs/>
          <w:lang w:eastAsia="ko-KR"/>
        </w:rPr>
        <w:t xml:space="preserve"> </w:t>
      </w:r>
      <w:r w:rsidRPr="00E62BCC">
        <w:rPr>
          <w:rFonts w:eastAsia="Gulim" w:cs="Arial"/>
          <w:b/>
          <w:bCs/>
          <w:lang w:eastAsia="ko-KR"/>
        </w:rPr>
        <w:t>소프트웨어</w:t>
      </w:r>
      <w:r w:rsidRPr="00E62BCC">
        <w:rPr>
          <w:rFonts w:eastAsia="Gulim" w:cs="Arial"/>
          <w:b/>
          <w:bCs/>
          <w:lang w:eastAsia="ko-KR"/>
        </w:rPr>
        <w:t>.</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허여한</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소프트웨어</w:t>
      </w:r>
      <w:r w:rsidRPr="000F398E">
        <w:rPr>
          <w:rFonts w:ascii="Gulim" w:eastAsia="Gulim" w:hAnsi="Gulim" w:cs="Arial"/>
          <w:lang w:eastAsia="ko-KR"/>
        </w:rPr>
        <w:t>"</w:t>
      </w:r>
      <w:r w:rsidRPr="00E62BCC">
        <w:rPr>
          <w:rFonts w:eastAsia="Gulim" w:cs="Arial"/>
          <w:lang w:eastAsia="ko-KR"/>
        </w:rPr>
        <w:t>라고</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소프트웨어로</w:t>
      </w:r>
      <w:r w:rsidRPr="00E62BCC">
        <w:rPr>
          <w:rFonts w:eastAsia="Gulim" w:cs="Arial"/>
          <w:lang w:eastAsia="ko-KR"/>
        </w:rPr>
        <w:t xml:space="preserve"> </w:t>
      </w:r>
      <w:r w:rsidRPr="00E62BCC">
        <w:rPr>
          <w:rFonts w:eastAsia="Gulim" w:cs="Arial"/>
          <w:lang w:eastAsia="ko-KR"/>
        </w:rPr>
        <w:t>구성됩니다</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서버에서</w:t>
      </w:r>
      <w:r w:rsidRPr="00E62BCC">
        <w:rPr>
          <w:rFonts w:eastAsia="Gulim" w:cs="Arial"/>
          <w:lang w:eastAsia="ko-KR"/>
        </w:rPr>
        <w:t xml:space="preserve"> Microsoft Cloud Platform </w:t>
      </w:r>
      <w:r w:rsidRPr="00E62BCC">
        <w:rPr>
          <w:rFonts w:eastAsia="Gulim" w:cs="Arial"/>
          <w:lang w:eastAsia="ko-KR"/>
        </w:rPr>
        <w:t>제품군의</w:t>
      </w:r>
      <w:r w:rsidRPr="00E62BCC">
        <w:rPr>
          <w:rFonts w:eastAsia="Gulim" w:cs="Arial"/>
          <w:lang w:eastAsia="ko-KR"/>
        </w:rPr>
        <w:t xml:space="preserve"> Hyper-V </w:t>
      </w:r>
      <w:r w:rsidRPr="00E62BCC">
        <w:rPr>
          <w:rFonts w:eastAsia="Gulim" w:cs="Arial"/>
          <w:lang w:eastAsia="ko-KR"/>
        </w:rPr>
        <w:t>가상화</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호스트된</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에서만</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단일</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수량</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없는</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실행될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함께만</w:t>
      </w:r>
      <w:r w:rsidRPr="00E62BCC">
        <w:rPr>
          <w:rFonts w:eastAsia="Gulim" w:cs="Arial"/>
          <w:lang w:eastAsia="ko-KR"/>
        </w:rPr>
        <w:t xml:space="preserve"> </w:t>
      </w:r>
      <w:r w:rsidRPr="00E62BCC">
        <w:rPr>
          <w:rFonts w:eastAsia="Gulim" w:cs="Arial"/>
          <w:lang w:eastAsia="ko-KR"/>
        </w:rPr>
        <w:t>사용될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41" w14:textId="77777777" w:rsidR="00CD228C" w:rsidRPr="00BE0E07" w:rsidRDefault="00CD228C" w:rsidP="00CD228C">
      <w:pPr>
        <w:pStyle w:val="PURHeading2"/>
        <w:rPr>
          <w:rFonts w:ascii="Arial" w:eastAsia="Gulim" w:hAnsi="Arial" w:cs="Arial"/>
          <w:b/>
          <w:bCs/>
          <w:lang w:eastAsia="ko-KR"/>
        </w:rPr>
      </w:pPr>
      <w:r w:rsidRPr="00BE0E07">
        <w:rPr>
          <w:rFonts w:ascii="Arial" w:eastAsia="Gulim" w:hAnsi="Arial" w:cs="Arial"/>
          <w:b/>
          <w:bCs/>
          <w:lang w:eastAsia="ko-KR"/>
        </w:rPr>
        <w:t>서버</w:t>
      </w:r>
      <w:r w:rsidRPr="00BE0E07">
        <w:rPr>
          <w:rFonts w:ascii="Arial" w:eastAsia="Gulim" w:hAnsi="Arial" w:cs="Arial"/>
          <w:b/>
          <w:bCs/>
          <w:lang w:eastAsia="ko-KR"/>
        </w:rPr>
        <w:t xml:space="preserve"> </w:t>
      </w:r>
      <w:r w:rsidRPr="00BE0E07">
        <w:rPr>
          <w:rFonts w:ascii="Arial" w:eastAsia="Gulim" w:hAnsi="Arial" w:cs="Arial"/>
          <w:b/>
          <w:bCs/>
          <w:lang w:eastAsia="ko-KR"/>
        </w:rPr>
        <w:t>또는</w:t>
      </w:r>
      <w:r w:rsidRPr="00BE0E07">
        <w:rPr>
          <w:rFonts w:ascii="Arial" w:eastAsia="Gulim" w:hAnsi="Arial" w:cs="Arial"/>
          <w:b/>
          <w:bCs/>
          <w:lang w:eastAsia="ko-KR"/>
        </w:rPr>
        <w:t xml:space="preserve"> </w:t>
      </w:r>
      <w:r w:rsidRPr="00BE0E07">
        <w:rPr>
          <w:rFonts w:ascii="Arial" w:eastAsia="Gulim" w:hAnsi="Arial" w:cs="Arial"/>
          <w:b/>
          <w:bCs/>
          <w:lang w:eastAsia="ko-KR"/>
        </w:rPr>
        <w:t>저장</w:t>
      </w:r>
      <w:r w:rsidRPr="00BE0E07">
        <w:rPr>
          <w:rFonts w:ascii="Arial" w:eastAsia="Gulim" w:hAnsi="Arial" w:cs="Arial"/>
          <w:b/>
          <w:bCs/>
          <w:lang w:eastAsia="ko-KR"/>
        </w:rPr>
        <w:t xml:space="preserve"> </w:t>
      </w:r>
      <w:r w:rsidRPr="00BE0E07">
        <w:rPr>
          <w:rFonts w:ascii="Arial" w:eastAsia="Gulim" w:hAnsi="Arial" w:cs="Arial"/>
          <w:b/>
          <w:bCs/>
          <w:lang w:eastAsia="ko-KR"/>
        </w:rPr>
        <w:t>매체에</w:t>
      </w:r>
      <w:r w:rsidRPr="00BE0E07">
        <w:rPr>
          <w:rFonts w:ascii="Arial" w:eastAsia="Gulim" w:hAnsi="Arial" w:cs="Arial"/>
          <w:b/>
          <w:bCs/>
          <w:lang w:eastAsia="ko-KR"/>
        </w:rPr>
        <w:t xml:space="preserve"> </w:t>
      </w:r>
      <w:r w:rsidRPr="00BE0E07">
        <w:rPr>
          <w:rFonts w:ascii="Arial" w:eastAsia="Gulim" w:hAnsi="Arial" w:cs="Arial"/>
          <w:b/>
          <w:bCs/>
          <w:lang w:eastAsia="ko-KR"/>
        </w:rPr>
        <w:t>인스턴스</w:t>
      </w:r>
      <w:r w:rsidRPr="00BE0E07">
        <w:rPr>
          <w:rFonts w:ascii="Arial" w:eastAsia="Gulim" w:hAnsi="Arial" w:cs="Arial"/>
          <w:b/>
          <w:bCs/>
          <w:lang w:eastAsia="ko-KR"/>
        </w:rPr>
        <w:t xml:space="preserve"> </w:t>
      </w:r>
      <w:r w:rsidRPr="00BE0E07">
        <w:rPr>
          <w:rFonts w:ascii="Arial" w:eastAsia="Gulim" w:hAnsi="Arial" w:cs="Arial"/>
          <w:b/>
          <w:bCs/>
          <w:lang w:eastAsia="ko-KR"/>
        </w:rPr>
        <w:t>생성</w:t>
      </w:r>
      <w:r w:rsidRPr="00BE0E07">
        <w:rPr>
          <w:rFonts w:ascii="Arial" w:eastAsia="Gulim" w:hAnsi="Arial" w:cs="Arial"/>
          <w:b/>
          <w:bCs/>
          <w:lang w:eastAsia="ko-KR"/>
        </w:rPr>
        <w:t xml:space="preserve"> </w:t>
      </w:r>
      <w:r w:rsidRPr="00BE0E07">
        <w:rPr>
          <w:rFonts w:ascii="Arial" w:eastAsia="Gulim" w:hAnsi="Arial" w:cs="Arial"/>
          <w:b/>
          <w:bCs/>
          <w:lang w:eastAsia="ko-KR"/>
        </w:rPr>
        <w:t>및</w:t>
      </w:r>
      <w:r w:rsidRPr="00BE0E07">
        <w:rPr>
          <w:rFonts w:ascii="Arial" w:eastAsia="Gulim" w:hAnsi="Arial" w:cs="Arial"/>
          <w:b/>
          <w:bCs/>
          <w:lang w:eastAsia="ko-KR"/>
        </w:rPr>
        <w:t xml:space="preserve"> </w:t>
      </w:r>
      <w:r w:rsidRPr="00BE0E07">
        <w:rPr>
          <w:rFonts w:ascii="Arial" w:eastAsia="Gulim" w:hAnsi="Arial" w:cs="Arial"/>
          <w:b/>
          <w:bCs/>
          <w:lang w:eastAsia="ko-KR"/>
        </w:rPr>
        <w:t>저장</w:t>
      </w:r>
    </w:p>
    <w:p w14:paraId="68886C42" w14:textId="77777777" w:rsidR="00CD228C" w:rsidRPr="00E62BCC" w:rsidRDefault="00CD228C" w:rsidP="00CD228C">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취득한</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아래와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권리를</w:t>
      </w:r>
      <w:r w:rsidRPr="00E62BCC">
        <w:rPr>
          <w:rFonts w:eastAsia="Gulim" w:cs="Arial"/>
          <w:lang w:eastAsia="ko-KR"/>
        </w:rPr>
        <w:t xml:space="preserve"> </w:t>
      </w:r>
      <w:r w:rsidRPr="00E62BCC">
        <w:rPr>
          <w:rFonts w:eastAsia="Gulim" w:cs="Arial"/>
          <w:lang w:eastAsia="ko-KR"/>
        </w:rPr>
        <w:t>행사할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43" w14:textId="77777777" w:rsidR="00CD228C" w:rsidRPr="00E62BCC" w:rsidRDefault="00CD228C" w:rsidP="00CD228C">
      <w:pPr>
        <w:pStyle w:val="PURBullet-Indented"/>
        <w:rPr>
          <w:rFonts w:eastAsia="Gulim" w:cs="Arial"/>
          <w:lang w:eastAsia="ko-KR"/>
        </w:rPr>
      </w:pP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원하는</w:t>
      </w:r>
      <w:r w:rsidRPr="00E62BCC">
        <w:rPr>
          <w:rFonts w:eastAsia="Gulim" w:cs="Arial"/>
          <w:lang w:eastAsia="ko-KR"/>
        </w:rPr>
        <w:t xml:space="preserve"> </w:t>
      </w:r>
      <w:r w:rsidRPr="00E62BCC">
        <w:rPr>
          <w:rFonts w:eastAsia="Gulim" w:cs="Arial"/>
          <w:lang w:eastAsia="ko-KR"/>
        </w:rPr>
        <w:t>개수만큼</w:t>
      </w:r>
      <w:r w:rsidRPr="00E62BCC">
        <w:rPr>
          <w:rFonts w:eastAsia="Gulim" w:cs="Arial"/>
          <w:lang w:eastAsia="ko-KR"/>
        </w:rPr>
        <w:t xml:space="preserve"> </w:t>
      </w:r>
      <w:r w:rsidRPr="00E62BCC">
        <w:rPr>
          <w:rFonts w:eastAsia="Gulim" w:cs="Arial"/>
          <w:lang w:eastAsia="ko-KR"/>
        </w:rPr>
        <w:t>생성할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44" w14:textId="77777777" w:rsidR="00CD228C" w:rsidRPr="00E62BCC" w:rsidRDefault="00CD228C" w:rsidP="00CD228C">
      <w:pPr>
        <w:pStyle w:val="PURBullet-Indented"/>
        <w:rPr>
          <w:rFonts w:eastAsia="Gulim" w:cs="Arial"/>
          <w:lang w:eastAsia="ko-KR"/>
        </w:rPr>
      </w:pP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매체에</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저장할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45" w14:textId="77777777" w:rsidR="00CD228C" w:rsidRPr="00E62BCC" w:rsidRDefault="00CD228C" w:rsidP="00D6363C">
      <w:pPr>
        <w:pStyle w:val="PURBullet-Indented"/>
        <w:rPr>
          <w:rFonts w:eastAsia="Gulim" w:cs="Arial"/>
          <w:lang w:eastAsia="ko-KR"/>
        </w:rPr>
      </w:pP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실행하는</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행사하는</w:t>
      </w:r>
      <w:r w:rsidRPr="00E62BCC">
        <w:rPr>
          <w:rFonts w:eastAsia="Gulim" w:cs="Arial"/>
          <w:lang w:eastAsia="ko-KR"/>
        </w:rPr>
        <w:t xml:space="preserve"> </w:t>
      </w:r>
      <w:r w:rsidRPr="00E62BCC">
        <w:rPr>
          <w:rFonts w:eastAsia="Gulim" w:cs="Arial"/>
          <w:lang w:eastAsia="ko-KR"/>
        </w:rPr>
        <w:t>경우에만</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생성하고</w:t>
      </w:r>
      <w:r w:rsidRPr="00E62BCC">
        <w:rPr>
          <w:rFonts w:eastAsia="Gulim" w:cs="Arial"/>
          <w:lang w:eastAsia="ko-KR"/>
        </w:rPr>
        <w:t xml:space="preserve"> </w:t>
      </w:r>
      <w:r w:rsidRPr="00E62BCC">
        <w:rPr>
          <w:rFonts w:eastAsia="Gulim" w:cs="Arial"/>
          <w:lang w:eastAsia="ko-KR"/>
        </w:rPr>
        <w:t>저장할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46" w14:textId="77777777" w:rsidR="00CD228C" w:rsidRPr="00E62BCC" w:rsidRDefault="00AD3685" w:rsidP="00CD6E9D">
      <w:pPr>
        <w:pStyle w:val="PURBullet"/>
        <w:keepLines/>
        <w:numPr>
          <w:ilvl w:val="0"/>
          <w:numId w:val="0"/>
        </w:numPr>
        <w:jc w:val="right"/>
        <w:rPr>
          <w:rFonts w:eastAsia="Gulim" w:cs="Arial"/>
          <w:lang w:eastAsia="ko-KR"/>
        </w:rPr>
      </w:pPr>
      <w:hyperlink w:anchor="TOC" w:history="1">
        <w:r w:rsidR="00A4677D" w:rsidRPr="00E62BCC">
          <w:rPr>
            <w:rStyle w:val="Hyperlink"/>
            <w:rFonts w:eastAsia="Gulim" w:cs="Arial"/>
            <w:sz w:val="16"/>
            <w:lang w:eastAsia="ko-KR"/>
          </w:rPr>
          <w:t>목차</w:t>
        </w:r>
      </w:hyperlink>
      <w:r w:rsidR="00A4677D" w:rsidRPr="00E62BCC">
        <w:rPr>
          <w:rFonts w:eastAsia="Gulim" w:cs="Arial"/>
          <w:lang w:eastAsia="ko-KR"/>
        </w:rPr>
        <w:t xml:space="preserve"> / </w:t>
      </w:r>
      <w:hyperlink w:anchor="UniversalTerms" w:history="1">
        <w:r w:rsidR="00A4677D" w:rsidRPr="00E62BCC">
          <w:rPr>
            <w:rStyle w:val="Hyperlink"/>
            <w:rFonts w:eastAsia="Gulim" w:cs="Arial"/>
            <w:sz w:val="16"/>
            <w:lang w:eastAsia="ko-KR"/>
          </w:rPr>
          <w:t>공통</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라이선스</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조건</w:t>
        </w:r>
      </w:hyperlink>
    </w:p>
    <w:p w14:paraId="68886C47" w14:textId="77777777" w:rsidR="00CD228C" w:rsidRPr="00E62BCC" w:rsidRDefault="00CD228C" w:rsidP="00CD228C">
      <w:pPr>
        <w:pStyle w:val="PURHeading1"/>
        <w:rPr>
          <w:rFonts w:eastAsia="Gulim" w:cs="Arial"/>
          <w:lang w:eastAsia="ko-KR"/>
        </w:rPr>
      </w:pP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p>
    <w:p w14:paraId="68886C48" w14:textId="77777777" w:rsidR="00CD228C" w:rsidRPr="00E62BCC" w:rsidRDefault="00CD228C" w:rsidP="00CD228C">
      <w:pPr>
        <w:pStyle w:val="PURProductName"/>
        <w:rPr>
          <w:rFonts w:eastAsia="Gulim" w:cs="Arial"/>
          <w:lang w:eastAsia="ko-KR"/>
        </w:rPr>
      </w:pPr>
      <w:bookmarkStart w:id="873" w:name="_Toc370118465"/>
      <w:bookmarkStart w:id="874" w:name="_Toc370124875"/>
      <w:bookmarkStart w:id="875" w:name="_Toc370125144"/>
      <w:bookmarkStart w:id="876" w:name="_Toc370125584"/>
      <w:bookmarkStart w:id="877" w:name="_Toc378682119"/>
      <w:bookmarkStart w:id="878" w:name="_Toc378682294"/>
      <w:bookmarkStart w:id="879" w:name="_Toc371268306"/>
      <w:bookmarkStart w:id="880" w:name="_Toc371268373"/>
      <w:bookmarkStart w:id="881" w:name="_Toc380021967"/>
      <w:bookmarkStart w:id="882" w:name="_Toc381961167"/>
      <w:r w:rsidRPr="00E62BCC">
        <w:rPr>
          <w:rFonts w:eastAsia="Gulim" w:cs="Arial"/>
          <w:lang w:eastAsia="ko-KR"/>
        </w:rPr>
        <w:t>클라우드</w:t>
      </w:r>
      <w:r w:rsidRPr="00E62BCC">
        <w:rPr>
          <w:rFonts w:eastAsia="Gulim" w:cs="Arial"/>
          <w:lang w:eastAsia="ko-KR"/>
        </w:rPr>
        <w:t xml:space="preserve"> </w:t>
      </w:r>
      <w:r w:rsidRPr="00E62BCC">
        <w:rPr>
          <w:rFonts w:eastAsia="Gulim" w:cs="Arial"/>
          <w:lang w:eastAsia="ko-KR"/>
        </w:rPr>
        <w:t>플랫폼</w:t>
      </w:r>
      <w:r w:rsidRPr="00E62BCC">
        <w:rPr>
          <w:rFonts w:eastAsia="Gulim" w:cs="Arial"/>
          <w:lang w:eastAsia="ko-KR"/>
        </w:rPr>
        <w:t xml:space="preserve"> </w:t>
      </w:r>
      <w:r w:rsidRPr="00E62BCC">
        <w:rPr>
          <w:rFonts w:eastAsia="Gulim" w:cs="Arial"/>
          <w:lang w:eastAsia="ko-KR"/>
        </w:rPr>
        <w:t>제품군</w:t>
      </w:r>
      <w:bookmarkEnd w:id="873"/>
      <w:bookmarkEnd w:id="874"/>
      <w:bookmarkEnd w:id="875"/>
      <w:bookmarkEnd w:id="876"/>
      <w:bookmarkEnd w:id="877"/>
      <w:bookmarkEnd w:id="878"/>
      <w:bookmarkEnd w:id="879"/>
      <w:bookmarkEnd w:id="880"/>
      <w:bookmarkEnd w:id="881"/>
      <w:bookmarkEnd w:id="882"/>
      <w:r w:rsidRPr="00E62BCC">
        <w:rPr>
          <w:rFonts w:eastAsia="Gulim" w:cs="Arial"/>
        </w:rPr>
        <w:fldChar w:fldCharType="begin"/>
      </w:r>
      <w:r w:rsidRPr="00E62BCC">
        <w:rPr>
          <w:rFonts w:eastAsia="Gulim" w:cs="Arial"/>
          <w:lang w:eastAsia="ko-KR"/>
        </w:rPr>
        <w:instrText>XE "</w:instrText>
      </w:r>
      <w:r w:rsidRPr="00E62BCC">
        <w:rPr>
          <w:rFonts w:eastAsia="Gulim" w:cs="Arial"/>
          <w:lang w:eastAsia="ko-KR"/>
        </w:rPr>
        <w:instrText>클라우드</w:instrText>
      </w:r>
      <w:r w:rsidRPr="00E62BCC">
        <w:rPr>
          <w:rFonts w:eastAsia="Gulim" w:cs="Arial"/>
          <w:lang w:eastAsia="ko-KR"/>
        </w:rPr>
        <w:instrText xml:space="preserve"> </w:instrText>
      </w:r>
      <w:r w:rsidRPr="00E62BCC">
        <w:rPr>
          <w:rFonts w:eastAsia="Gulim" w:cs="Arial"/>
          <w:lang w:eastAsia="ko-KR"/>
        </w:rPr>
        <w:instrText>플랫폼</w:instrText>
      </w:r>
      <w:r w:rsidRPr="00E62BCC">
        <w:rPr>
          <w:rFonts w:eastAsia="Gulim" w:cs="Arial"/>
          <w:lang w:eastAsia="ko-KR"/>
        </w:rPr>
        <w:instrText xml:space="preserve"> </w:instrText>
      </w:r>
      <w:r w:rsidRPr="00E62BCC">
        <w:rPr>
          <w:rFonts w:eastAsia="Gulim" w:cs="Arial"/>
          <w:lang w:eastAsia="ko-KR"/>
        </w:rPr>
        <w:instrText>제품군</w:instrText>
      </w:r>
      <w:r w:rsidRPr="00E62BCC">
        <w:rPr>
          <w:rFonts w:eastAsia="Gulim" w:cs="Arial"/>
          <w:lang w:eastAsia="ko-KR"/>
        </w:rPr>
        <w:instrText>"</w:instrText>
      </w:r>
      <w:r w:rsidRPr="00E62BCC">
        <w:rPr>
          <w:rFonts w:eastAsia="Gulim" w:cs="Arial"/>
        </w:rPr>
        <w:fldChar w:fldCharType="end"/>
      </w:r>
    </w:p>
    <w:p w14:paraId="68886C49" w14:textId="77777777" w:rsidR="00CD228C" w:rsidRPr="00E62BCC" w:rsidRDefault="00CD228C" w:rsidP="00CD228C">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E62BCC" w14:paraId="68886C4C" w14:textId="77777777" w:rsidTr="00866FFA">
        <w:tc>
          <w:tcPr>
            <w:tcW w:w="2477" w:type="pct"/>
          </w:tcPr>
          <w:p w14:paraId="68886C4A" w14:textId="77777777" w:rsidR="00CD228C" w:rsidRPr="00E62BCC" w:rsidRDefault="00CD228C" w:rsidP="00B64EAE">
            <w:pPr>
              <w:pStyle w:val="PURLMSH"/>
              <w:rPr>
                <w:rFonts w:ascii="Arial" w:eastAsia="Gulim" w:hAnsi="Arial" w:cs="Arial"/>
                <w:lang w:eastAsia="ko-KR"/>
              </w:rPr>
            </w:pPr>
            <w:r w:rsidRPr="00E62BCC">
              <w:rPr>
                <w:rFonts w:ascii="Arial" w:eastAsia="Gulim" w:hAnsi="Arial" w:cs="Arial"/>
                <w:lang w:eastAsia="ko-KR"/>
              </w:rPr>
              <w:t>서버</w:t>
            </w:r>
            <w:r w:rsidRPr="00E62BCC">
              <w:rPr>
                <w:rFonts w:ascii="Arial" w:eastAsia="Gulim" w:hAnsi="Arial" w:cs="Arial"/>
                <w:lang w:eastAsia="ko-KR"/>
              </w:rPr>
              <w:t xml:space="preserve"> </w:t>
            </w:r>
            <w:r w:rsidRPr="00E62BCC">
              <w:rPr>
                <w:rFonts w:ascii="Arial" w:eastAsia="Gulim" w:hAnsi="Arial" w:cs="Arial"/>
                <w:lang w:eastAsia="ko-KR"/>
              </w:rPr>
              <w:t>팜의</w:t>
            </w:r>
            <w:r w:rsidRPr="00E62BCC">
              <w:rPr>
                <w:rFonts w:ascii="Arial" w:eastAsia="Gulim" w:hAnsi="Arial" w:cs="Arial"/>
                <w:lang w:eastAsia="ko-KR"/>
              </w:rPr>
              <w:t xml:space="preserve"> </w:t>
            </w:r>
            <w:r w:rsidRPr="00E62BCC">
              <w:rPr>
                <w:rFonts w:ascii="Arial" w:eastAsia="Gulim" w:hAnsi="Arial" w:cs="Arial"/>
                <w:lang w:eastAsia="ko-KR"/>
              </w:rPr>
              <w:t>라이선스</w:t>
            </w:r>
            <w:r w:rsidRPr="00E62BCC">
              <w:rPr>
                <w:rFonts w:ascii="Arial" w:eastAsia="Gulim" w:hAnsi="Arial" w:cs="Arial"/>
                <w:lang w:eastAsia="ko-KR"/>
              </w:rPr>
              <w:t xml:space="preserve"> </w:t>
            </w:r>
            <w:r w:rsidRPr="00E62BCC">
              <w:rPr>
                <w:rFonts w:ascii="Arial" w:eastAsia="Gulim" w:hAnsi="Arial" w:cs="Arial"/>
                <w:lang w:eastAsia="ko-KR"/>
              </w:rPr>
              <w:t>이동성</w:t>
            </w:r>
            <w:r w:rsidRPr="00E62BCC">
              <w:rPr>
                <w:rFonts w:ascii="Arial" w:eastAsia="Gulim" w:hAnsi="Arial" w:cs="Arial"/>
                <w:lang w:eastAsia="ko-KR"/>
              </w:rPr>
              <w:t xml:space="preserve">: </w:t>
            </w:r>
            <w:r w:rsidRPr="00E62BCC">
              <w:rPr>
                <w:rFonts w:ascii="Arial" w:eastAsia="Gulim" w:hAnsi="Arial" w:cs="Arial"/>
                <w:b/>
                <w:lang w:eastAsia="ko-KR"/>
              </w:rPr>
              <w:t>없음</w:t>
            </w:r>
          </w:p>
        </w:tc>
        <w:tc>
          <w:tcPr>
            <w:tcW w:w="2523" w:type="pct"/>
          </w:tcPr>
          <w:p w14:paraId="68886C4B" w14:textId="77777777" w:rsidR="00CD228C" w:rsidRPr="00E62BCC" w:rsidRDefault="00CD228C" w:rsidP="00866FFA">
            <w:pPr>
              <w:pStyle w:val="PURLMSH"/>
              <w:rPr>
                <w:rFonts w:ascii="Arial" w:eastAsia="Gulim" w:hAnsi="Arial" w:cs="Arial"/>
                <w:lang w:eastAsia="ko-KR"/>
              </w:rPr>
            </w:pPr>
            <w:r w:rsidRPr="00E62BCC">
              <w:rPr>
                <w:rFonts w:ascii="Arial" w:eastAsia="Gulim" w:hAnsi="Arial" w:cs="Arial"/>
                <w:lang w:eastAsia="ko-KR"/>
              </w:rPr>
              <w:t>해당</w:t>
            </w:r>
            <w:r w:rsidRPr="00E62BCC">
              <w:rPr>
                <w:rFonts w:ascii="Arial" w:eastAsia="Gulim" w:hAnsi="Arial" w:cs="Arial"/>
                <w:lang w:eastAsia="ko-KR"/>
              </w:rPr>
              <w:t xml:space="preserve"> </w:t>
            </w:r>
            <w:r w:rsidRPr="00E62BCC">
              <w:rPr>
                <w:rFonts w:ascii="Arial" w:eastAsia="Gulim" w:hAnsi="Arial" w:cs="Arial"/>
                <w:lang w:eastAsia="ko-KR"/>
              </w:rPr>
              <w:t>통지</w:t>
            </w:r>
            <w:r w:rsidRPr="00E62BCC">
              <w:rPr>
                <w:rFonts w:ascii="Arial" w:eastAsia="Gulim" w:hAnsi="Arial" w:cs="Arial"/>
                <w:lang w:eastAsia="ko-KR"/>
              </w:rPr>
              <w:t xml:space="preserve"> </w:t>
            </w:r>
            <w:r w:rsidRPr="00E62BCC">
              <w:rPr>
                <w:rFonts w:ascii="Arial" w:eastAsia="Gulim" w:hAnsi="Arial" w:cs="Arial"/>
                <w:lang w:eastAsia="ko-KR"/>
              </w:rPr>
              <w:t>참조</w:t>
            </w:r>
            <w:r w:rsidRPr="00E62BCC">
              <w:rPr>
                <w:rFonts w:ascii="Arial" w:eastAsia="Gulim" w:hAnsi="Arial" w:cs="Arial"/>
                <w:lang w:eastAsia="ko-KR"/>
              </w:rPr>
              <w:t xml:space="preserve">: </w:t>
            </w:r>
            <w:r w:rsidRPr="00E62BCC">
              <w:rPr>
                <w:rFonts w:ascii="Arial" w:eastAsia="Gulim" w:hAnsi="Arial" w:cs="Arial"/>
                <w:b/>
                <w:lang w:eastAsia="ko-KR"/>
              </w:rPr>
              <w:t>데이터</w:t>
            </w:r>
            <w:r w:rsidRPr="00E62BCC">
              <w:rPr>
                <w:rFonts w:ascii="Arial" w:eastAsia="Gulim" w:hAnsi="Arial" w:cs="Arial"/>
                <w:b/>
                <w:lang w:eastAsia="ko-KR"/>
              </w:rPr>
              <w:t xml:space="preserve"> </w:t>
            </w:r>
            <w:r w:rsidRPr="00E62BCC">
              <w:rPr>
                <w:rFonts w:ascii="Arial" w:eastAsia="Gulim" w:hAnsi="Arial" w:cs="Arial"/>
                <w:b/>
                <w:lang w:eastAsia="ko-KR"/>
              </w:rPr>
              <w:t>전송</w:t>
            </w:r>
            <w:r w:rsidRPr="00E62BCC">
              <w:rPr>
                <w:rFonts w:ascii="Arial" w:eastAsia="Gulim" w:hAnsi="Arial"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E62BCC">
              <w:rPr>
                <w:rFonts w:ascii="Arial" w:eastAsia="Gulim" w:hAnsi="Arial" w:cs="Arial"/>
                <w:i/>
                <w:lang w:eastAsia="ko-KR"/>
              </w:rPr>
              <w:t xml:space="preserve"> </w:t>
            </w:r>
            <w:r w:rsidRPr="00E62BCC">
              <w:rPr>
                <w:rFonts w:ascii="Arial" w:eastAsia="Gulim" w:hAnsi="Arial" w:cs="Arial"/>
                <w:i/>
                <w:lang w:eastAsia="ko-KR"/>
              </w:rPr>
              <w:t>참조</w:t>
            </w:r>
            <w:r w:rsidRPr="00E62BCC">
              <w:rPr>
                <w:rFonts w:ascii="Arial" w:eastAsia="Gulim" w:hAnsi="Arial" w:cs="Arial"/>
                <w:i/>
                <w:lang w:eastAsia="ko-KR"/>
              </w:rPr>
              <w:t>)</w:t>
            </w:r>
          </w:p>
        </w:tc>
      </w:tr>
      <w:tr w:rsidR="00CD228C" w:rsidRPr="00E62BCC" w14:paraId="68886C4F" w14:textId="77777777" w:rsidTr="00866FFA">
        <w:tc>
          <w:tcPr>
            <w:tcW w:w="2477" w:type="pct"/>
          </w:tcPr>
          <w:p w14:paraId="68886C4D" w14:textId="77777777" w:rsidR="00CD228C" w:rsidRPr="00E62BCC" w:rsidRDefault="00CD228C" w:rsidP="00866FFA">
            <w:pPr>
              <w:pStyle w:val="PURLMSH"/>
              <w:rPr>
                <w:rFonts w:ascii="Arial" w:eastAsia="Gulim" w:hAnsi="Arial" w:cs="Arial"/>
                <w:lang w:eastAsia="ko-KR"/>
              </w:rPr>
            </w:pPr>
            <w:r w:rsidRPr="00E62BCC">
              <w:rPr>
                <w:rFonts w:ascii="Arial" w:eastAsia="Gulim" w:hAnsi="Arial" w:cs="Arial"/>
                <w:lang w:eastAsia="ko-KR"/>
              </w:rPr>
              <w:t>클라이언트</w:t>
            </w:r>
            <w:r w:rsidRPr="00E62BCC">
              <w:rPr>
                <w:rFonts w:ascii="Arial" w:eastAsia="Gulim" w:hAnsi="Arial" w:cs="Arial"/>
                <w:lang w:eastAsia="ko-KR"/>
              </w:rPr>
              <w:t>/</w:t>
            </w:r>
            <w:r w:rsidRPr="00E62BCC">
              <w:rPr>
                <w:rFonts w:ascii="Arial" w:eastAsia="Gulim" w:hAnsi="Arial" w:cs="Arial"/>
                <w:lang w:eastAsia="ko-KR"/>
              </w:rPr>
              <w:t>추가</w:t>
            </w:r>
            <w:r w:rsidRPr="00E62BCC">
              <w:rPr>
                <w:rFonts w:ascii="Arial" w:eastAsia="Gulim" w:hAnsi="Arial" w:cs="Arial"/>
                <w:lang w:eastAsia="ko-KR"/>
              </w:rPr>
              <w:t xml:space="preserve"> </w:t>
            </w:r>
            <w:r w:rsidRPr="00E62BCC">
              <w:rPr>
                <w:rFonts w:ascii="Arial" w:eastAsia="Gulim" w:hAnsi="Arial" w:cs="Arial"/>
                <w:lang w:eastAsia="ko-KR"/>
              </w:rPr>
              <w:t>소프트웨어</w:t>
            </w:r>
            <w:r w:rsidRPr="00E62BCC">
              <w:rPr>
                <w:rFonts w:ascii="Arial" w:eastAsia="Gulim" w:hAnsi="Arial" w:cs="Arial"/>
                <w:lang w:eastAsia="ko-KR"/>
              </w:rPr>
              <w:t xml:space="preserve">: </w:t>
            </w:r>
            <w:r w:rsidRPr="00E62BCC">
              <w:rPr>
                <w:rFonts w:ascii="Arial" w:eastAsia="Gulim" w:hAnsi="Arial" w:cs="Arial"/>
                <w:b/>
                <w:lang w:eastAsia="ko-KR"/>
              </w:rPr>
              <w:t>없음</w:t>
            </w:r>
          </w:p>
        </w:tc>
        <w:tc>
          <w:tcPr>
            <w:tcW w:w="2523" w:type="pct"/>
          </w:tcPr>
          <w:p w14:paraId="68886C4E" w14:textId="77777777" w:rsidR="00CD228C" w:rsidRPr="00E62BCC" w:rsidRDefault="00CD228C" w:rsidP="00866FFA">
            <w:pPr>
              <w:pStyle w:val="PURLMSH"/>
              <w:rPr>
                <w:rFonts w:ascii="Arial" w:eastAsia="Gulim" w:hAnsi="Arial" w:cs="Arial"/>
                <w:lang w:eastAsia="ko-KR"/>
              </w:rPr>
            </w:pPr>
          </w:p>
        </w:tc>
      </w:tr>
    </w:tbl>
    <w:p w14:paraId="68886C50" w14:textId="77777777" w:rsidR="00CD228C" w:rsidRPr="00E62BCC" w:rsidRDefault="00CD228C" w:rsidP="00CD228C">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C51" w14:textId="77777777" w:rsidR="00CD228C" w:rsidRPr="00E62BCC" w:rsidRDefault="00CD228C" w:rsidP="00CD228C">
      <w:pPr>
        <w:pStyle w:val="PURBody-Indented"/>
        <w:rPr>
          <w:rFonts w:eastAsia="Gulim" w:cs="Arial"/>
          <w:lang w:eastAsia="ko-KR"/>
        </w:rPr>
      </w:pPr>
      <w:r w:rsidRPr="00E62BCC">
        <w:rPr>
          <w:rFonts w:eastAsia="Gulim" w:cs="Arial"/>
          <w:lang w:eastAsia="ko-KR"/>
        </w:rPr>
        <w:t>클라우드</w:t>
      </w:r>
      <w:r w:rsidRPr="00E62BCC">
        <w:rPr>
          <w:rFonts w:eastAsia="Gulim" w:cs="Arial"/>
          <w:lang w:eastAsia="ko-KR"/>
        </w:rPr>
        <w:t xml:space="preserve"> </w:t>
      </w:r>
      <w:r w:rsidRPr="00E62BCC">
        <w:rPr>
          <w:rFonts w:eastAsia="Gulim" w:cs="Arial"/>
          <w:lang w:eastAsia="ko-KR"/>
        </w:rPr>
        <w:t>플랫폼</w:t>
      </w:r>
      <w:r w:rsidRPr="00E62BCC">
        <w:rPr>
          <w:rFonts w:eastAsia="Gulim" w:cs="Arial"/>
          <w:lang w:eastAsia="ko-KR"/>
        </w:rPr>
        <w:t xml:space="preserve"> </w:t>
      </w:r>
      <w:r w:rsidRPr="00E62BCC">
        <w:rPr>
          <w:rFonts w:eastAsia="Gulim" w:cs="Arial"/>
          <w:lang w:eastAsia="ko-KR"/>
        </w:rPr>
        <w:t>제품군은</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w:t>
      </w:r>
    </w:p>
    <w:p w14:paraId="68886C52" w14:textId="77777777" w:rsidR="00CD228C" w:rsidRPr="00E62BCC" w:rsidRDefault="00CD228C" w:rsidP="00CD228C">
      <w:pPr>
        <w:pStyle w:val="PURBody-Indented"/>
        <w:rPr>
          <w:rFonts w:eastAsia="Gulim" w:cs="Arial"/>
          <w:lang w:eastAsia="ko-KR"/>
        </w:rPr>
      </w:pPr>
      <w:r w:rsidRPr="00E62BCC">
        <w:rPr>
          <w:rFonts w:eastAsia="Gulim" w:cs="Arial"/>
          <w:smallCaps/>
          <w:color w:val="00467F" w:themeColor="text2"/>
          <w:lang w:eastAsia="ko-KR"/>
        </w:rPr>
        <w:t>소프트웨어</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구성</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요소의</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제한된</w:t>
      </w:r>
      <w:r w:rsidRPr="00E62BCC">
        <w:rPr>
          <w:rFonts w:eastAsia="Gulim" w:cs="Arial"/>
          <w:smallCaps/>
          <w:color w:val="00467F" w:themeColor="text2"/>
          <w:lang w:eastAsia="ko-KR"/>
        </w:rPr>
        <w:t xml:space="preserve"> </w:t>
      </w:r>
      <w:r w:rsidRPr="00E62BCC">
        <w:rPr>
          <w:rFonts w:eastAsia="Gulim" w:cs="Arial"/>
          <w:smallCaps/>
          <w:color w:val="00467F" w:themeColor="text2"/>
          <w:lang w:eastAsia="ko-KR"/>
        </w:rPr>
        <w:t>사용</w:t>
      </w:r>
    </w:p>
    <w:p w14:paraId="68886C53" w14:textId="77777777" w:rsidR="00CD228C" w:rsidRPr="00E62BCC" w:rsidRDefault="00CD228C" w:rsidP="00CD228C">
      <w:pPr>
        <w:pStyle w:val="PURBody-Indented"/>
        <w:rPr>
          <w:rFonts w:eastAsia="Gulim" w:cs="Arial"/>
          <w:lang w:eastAsia="ko-KR"/>
        </w:rPr>
      </w:pPr>
      <w:r w:rsidRPr="00E62BCC">
        <w:rPr>
          <w:rFonts w:eastAsia="Gulim" w:cs="Arial"/>
          <w:lang w:eastAsia="ko-KR"/>
        </w:rPr>
        <w:t>소프트웨어에는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54" w14:textId="77777777" w:rsidR="00CD228C" w:rsidRPr="00E62BCC" w:rsidRDefault="00CD228C" w:rsidP="00CD228C">
      <w:pPr>
        <w:pStyle w:val="PURBullet-Indented"/>
        <w:rPr>
          <w:rFonts w:eastAsia="Gulim" w:cs="Arial"/>
        </w:rPr>
      </w:pPr>
      <w:r w:rsidRPr="00E62BCC">
        <w:rPr>
          <w:rFonts w:eastAsia="Gulim" w:cs="Arial"/>
        </w:rPr>
        <w:t>Windows Server 2012 R2</w:t>
      </w:r>
    </w:p>
    <w:p w14:paraId="68886C55" w14:textId="77777777" w:rsidR="00CD228C" w:rsidRPr="00E62BCC" w:rsidRDefault="00CD228C" w:rsidP="00CD228C">
      <w:pPr>
        <w:pStyle w:val="PURBullet-Indented"/>
        <w:rPr>
          <w:rFonts w:eastAsia="Gulim" w:cs="Arial"/>
        </w:rPr>
      </w:pPr>
      <w:r w:rsidRPr="00E62BCC">
        <w:rPr>
          <w:rFonts w:eastAsia="Gulim" w:cs="Arial"/>
        </w:rPr>
        <w:t>System Center 2012 R2</w:t>
      </w:r>
    </w:p>
    <w:p w14:paraId="68886C56" w14:textId="77777777" w:rsidR="00CD228C" w:rsidRPr="00E62BCC" w:rsidRDefault="00CD228C" w:rsidP="00CD228C">
      <w:pPr>
        <w:pStyle w:val="PURBullet-Indented"/>
        <w:rPr>
          <w:rFonts w:eastAsia="Gulim" w:cs="Arial"/>
        </w:rPr>
      </w:pPr>
      <w:r w:rsidRPr="00E62BCC">
        <w:rPr>
          <w:rFonts w:eastAsia="Gulim" w:cs="Arial"/>
        </w:rPr>
        <w:t>Windows Azure Pack for Windows Server</w:t>
      </w:r>
    </w:p>
    <w:p w14:paraId="68886C57" w14:textId="77777777" w:rsidR="00CD228C" w:rsidRPr="00E62BCC" w:rsidRDefault="00CD228C" w:rsidP="00CD228C">
      <w:pPr>
        <w:pStyle w:val="PURBullet-Indented"/>
        <w:rPr>
          <w:rFonts w:eastAsia="Gulim" w:cs="Arial"/>
        </w:rPr>
      </w:pPr>
      <w:r w:rsidRPr="00E62BCC">
        <w:rPr>
          <w:rFonts w:eastAsia="Gulim" w:cs="Arial"/>
        </w:rPr>
        <w:lastRenderedPageBreak/>
        <w:t>SQL Server 2012 Standard</w:t>
      </w:r>
    </w:p>
    <w:p w14:paraId="68886C58" w14:textId="77777777" w:rsidR="00CD228C" w:rsidRPr="00E62BCC" w:rsidRDefault="00CD228C" w:rsidP="00CD228C">
      <w:pPr>
        <w:pStyle w:val="PURBody-Indented"/>
        <w:rPr>
          <w:rFonts w:eastAsia="Gulim" w:cs="Arial"/>
          <w:lang w:eastAsia="ko-KR"/>
        </w:rPr>
      </w:pPr>
      <w:r w:rsidRPr="00E62BCC">
        <w:rPr>
          <w:rFonts w:eastAsia="Gulim" w:cs="Arial"/>
          <w:lang w:eastAsia="ko-KR"/>
        </w:rPr>
        <w:t>클라우드</w:t>
      </w:r>
      <w:r w:rsidRPr="00E62BCC">
        <w:rPr>
          <w:rFonts w:eastAsia="Gulim" w:cs="Arial"/>
          <w:lang w:eastAsia="ko-KR"/>
        </w:rPr>
        <w:t xml:space="preserve"> </w:t>
      </w:r>
      <w:r w:rsidRPr="00E62BCC">
        <w:rPr>
          <w:rFonts w:eastAsia="Gulim" w:cs="Arial"/>
          <w:lang w:eastAsia="ko-KR"/>
        </w:rPr>
        <w:t>플랫폼</w:t>
      </w:r>
      <w:r w:rsidRPr="00E62BCC">
        <w:rPr>
          <w:rFonts w:eastAsia="Gulim" w:cs="Arial"/>
          <w:lang w:eastAsia="ko-KR"/>
        </w:rPr>
        <w:t xml:space="preserve"> </w:t>
      </w:r>
      <w:r w:rsidRPr="00E62BCC">
        <w:rPr>
          <w:rFonts w:eastAsia="Gulim" w:cs="Arial"/>
          <w:lang w:eastAsia="ko-KR"/>
        </w:rPr>
        <w:t>제품군</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취득하는</w:t>
      </w:r>
      <w:r w:rsidRPr="00E62BCC">
        <w:rPr>
          <w:rFonts w:eastAsia="Gulim" w:cs="Arial"/>
          <w:lang w:eastAsia="ko-KR"/>
        </w:rPr>
        <w:t xml:space="preserve"> </w:t>
      </w:r>
      <w:r w:rsidRPr="00E62BCC">
        <w:rPr>
          <w:rFonts w:eastAsia="Gulim" w:cs="Arial"/>
          <w:lang w:eastAsia="ko-KR"/>
        </w:rPr>
        <w:t>것이</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개별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아닙니다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59" w14:textId="77777777" w:rsidR="00CD228C" w:rsidRPr="00E62BCC" w:rsidRDefault="00CD228C" w:rsidP="00CD228C">
      <w:pPr>
        <w:pStyle w:val="PURBullet-Indented"/>
        <w:rPr>
          <w:rFonts w:eastAsia="Gulim" w:cs="Arial"/>
          <w:lang w:eastAsia="ko-KR"/>
        </w:rPr>
      </w:pPr>
      <w:r w:rsidRPr="00E62BCC">
        <w:rPr>
          <w:rFonts w:eastAsia="Gulim" w:cs="Arial"/>
          <w:lang w:eastAsia="ko-KR"/>
        </w:rPr>
        <w:t xml:space="preserve">System Center 2012 R2 –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패브릭의</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관리하고</w:t>
      </w:r>
      <w:r w:rsidRPr="00E62BCC">
        <w:rPr>
          <w:rFonts w:eastAsia="Gulim" w:cs="Arial"/>
          <w:lang w:eastAsia="ko-KR"/>
        </w:rPr>
        <w:t xml:space="preserve"> </w:t>
      </w:r>
      <w:r w:rsidRPr="00E62BCC">
        <w:rPr>
          <w:rFonts w:eastAsia="Gulim" w:cs="Arial"/>
          <w:lang w:eastAsia="ko-KR"/>
        </w:rPr>
        <w:t>개별적으로</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허여된</w:t>
      </w:r>
      <w:r w:rsidRPr="00E62BCC">
        <w:rPr>
          <w:rFonts w:eastAsia="Gulim" w:cs="Arial"/>
          <w:lang w:eastAsia="ko-KR"/>
        </w:rPr>
        <w:t xml:space="preserve"> Cloud Platform Guest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패브릭에서</w:t>
      </w:r>
      <w:r w:rsidRPr="00E62BCC">
        <w:rPr>
          <w:rFonts w:eastAsia="Gulim" w:cs="Arial"/>
          <w:lang w:eastAsia="ko-KR"/>
        </w:rPr>
        <w:t xml:space="preserve"> </w:t>
      </w:r>
      <w:r w:rsidRPr="00E62BCC">
        <w:rPr>
          <w:rFonts w:eastAsia="Gulim" w:cs="Arial"/>
          <w:lang w:eastAsia="ko-KR"/>
        </w:rPr>
        <w:t>호스팅하는</w:t>
      </w:r>
      <w:r w:rsidRPr="00E62BCC">
        <w:rPr>
          <w:rFonts w:eastAsia="Gulim" w:cs="Arial"/>
          <w:lang w:eastAsia="ko-KR"/>
        </w:rPr>
        <w:t xml:space="preserve"> Microsoft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체제가</w:t>
      </w:r>
      <w:r w:rsidRPr="00E62BCC">
        <w:rPr>
          <w:rFonts w:eastAsia="Gulim" w:cs="Arial"/>
          <w:lang w:eastAsia="ko-KR"/>
        </w:rPr>
        <w:t xml:space="preserve"> </w:t>
      </w:r>
      <w:r w:rsidRPr="00E62BCC">
        <w:rPr>
          <w:rFonts w:eastAsia="Gulim" w:cs="Arial"/>
          <w:lang w:eastAsia="ko-KR"/>
        </w:rPr>
        <w:t>아닌</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관리하기</w:t>
      </w:r>
      <w:r w:rsidRPr="00E62BCC">
        <w:rPr>
          <w:rFonts w:eastAsia="Gulim" w:cs="Arial"/>
          <w:lang w:eastAsia="ko-KR"/>
        </w:rPr>
        <w:t xml:space="preserve"> </w:t>
      </w:r>
      <w:r w:rsidRPr="00E62BCC">
        <w:rPr>
          <w:rFonts w:eastAsia="Gulim" w:cs="Arial"/>
          <w:lang w:eastAsia="ko-KR"/>
        </w:rPr>
        <w:t>위해서만</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5A" w14:textId="77777777" w:rsidR="00CD228C" w:rsidRPr="00E62BCC" w:rsidRDefault="00CD228C" w:rsidP="00CD228C">
      <w:pPr>
        <w:pStyle w:val="PURBullet-Indented"/>
        <w:rPr>
          <w:rFonts w:eastAsia="Gulim" w:cs="Arial"/>
          <w:lang w:eastAsia="ko-KR"/>
        </w:rPr>
      </w:pPr>
      <w:r w:rsidRPr="00E62BCC">
        <w:rPr>
          <w:rFonts w:eastAsia="Gulim" w:cs="Arial"/>
          <w:lang w:eastAsia="ko-KR"/>
        </w:rPr>
        <w:t xml:space="preserve">Windows Azure Pack –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5B" w14:textId="77777777" w:rsidR="00CD228C" w:rsidRPr="00E62BCC" w:rsidRDefault="00CD228C" w:rsidP="00CD228C">
      <w:pPr>
        <w:pStyle w:val="PURBullet-Indented"/>
        <w:rPr>
          <w:rFonts w:eastAsia="Gulim" w:cs="Arial"/>
          <w:lang w:eastAsia="ko-KR"/>
        </w:rPr>
      </w:pPr>
      <w:r w:rsidRPr="00E62BCC">
        <w:rPr>
          <w:rFonts w:eastAsia="Gulim" w:cs="Arial"/>
          <w:lang w:eastAsia="ko-KR"/>
        </w:rPr>
        <w:t xml:space="preserve">SQL Server 2012 Standard – System Center 2012 R2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Windows Azure Pack</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지원하기</w:t>
      </w:r>
      <w:r w:rsidRPr="00E62BCC">
        <w:rPr>
          <w:rFonts w:eastAsia="Gulim" w:cs="Arial"/>
          <w:lang w:eastAsia="ko-KR"/>
        </w:rPr>
        <w:t xml:space="preserve"> </w:t>
      </w:r>
      <w:r w:rsidRPr="00E62BCC">
        <w:rPr>
          <w:rFonts w:eastAsia="Gulim" w:cs="Arial"/>
          <w:lang w:eastAsia="ko-KR"/>
        </w:rPr>
        <w:t>위해서만</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System Center 2012 R2 </w:t>
      </w:r>
      <w:r w:rsidRPr="00E62BCC">
        <w:rPr>
          <w:rFonts w:eastAsia="Gulim" w:cs="Arial"/>
          <w:lang w:eastAsia="ko-KR"/>
        </w:rPr>
        <w:t>및</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Windows Azure Pack</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데이터베이스를</w:t>
      </w:r>
      <w:r w:rsidRPr="00E62BCC">
        <w:rPr>
          <w:rFonts w:eastAsia="Gulim" w:cs="Arial"/>
          <w:lang w:eastAsia="ko-KR"/>
        </w:rPr>
        <w:t xml:space="preserve"> </w:t>
      </w:r>
      <w:r w:rsidRPr="00E62BCC">
        <w:rPr>
          <w:rFonts w:eastAsia="Gulim" w:cs="Arial"/>
          <w:lang w:eastAsia="ko-KR"/>
        </w:rPr>
        <w:t>만들거나</w:t>
      </w:r>
      <w:r w:rsidRPr="00E62BCC">
        <w:rPr>
          <w:rFonts w:eastAsia="Gulim" w:cs="Arial"/>
          <w:lang w:eastAsia="ko-KR"/>
        </w:rPr>
        <w:t xml:space="preserve">, </w:t>
      </w:r>
      <w:r w:rsidRPr="00E62BCC">
        <w:rPr>
          <w:rFonts w:eastAsia="Gulim" w:cs="Arial"/>
          <w:lang w:eastAsia="ko-KR"/>
        </w:rPr>
        <w:t>구성하거나</w:t>
      </w:r>
      <w:r w:rsidRPr="00E62BCC">
        <w:rPr>
          <w:rFonts w:eastAsia="Gulim" w:cs="Arial"/>
          <w:lang w:eastAsia="ko-KR"/>
        </w:rPr>
        <w:t xml:space="preserve">, </w:t>
      </w:r>
      <w:r w:rsidRPr="00E62BCC">
        <w:rPr>
          <w:rFonts w:eastAsia="Gulim" w:cs="Arial"/>
          <w:lang w:eastAsia="ko-KR"/>
        </w:rPr>
        <w:t>쿼리하거나</w:t>
      </w:r>
      <w:r w:rsidRPr="00E62BCC">
        <w:rPr>
          <w:rFonts w:eastAsia="Gulim" w:cs="Arial"/>
          <w:lang w:eastAsia="ko-KR"/>
        </w:rPr>
        <w:t xml:space="preserve">, </w:t>
      </w:r>
      <w:r w:rsidRPr="00E62BCC">
        <w:rPr>
          <w:rFonts w:eastAsia="Gulim" w:cs="Arial"/>
          <w:lang w:eastAsia="ko-KR"/>
        </w:rPr>
        <w:t>수정하거나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C5C" w14:textId="77777777" w:rsidR="00CD228C" w:rsidRPr="00E62BCC" w:rsidRDefault="00CD228C" w:rsidP="00CD228C">
      <w:pPr>
        <w:pStyle w:val="PURBullet-Indented"/>
        <w:rPr>
          <w:rFonts w:eastAsia="Gulim" w:cs="Arial"/>
          <w:lang w:eastAsia="ko-KR"/>
        </w:rPr>
      </w:pPr>
      <w:r w:rsidRPr="00E62BCC">
        <w:rPr>
          <w:rFonts w:eastAsia="Gulim" w:cs="Arial"/>
          <w:lang w:eastAsia="ko-KR"/>
        </w:rPr>
        <w:t xml:space="preserve">Windows Server 2012 R2 –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패브릭에서</w:t>
      </w:r>
      <w:r w:rsidRPr="00E62BCC">
        <w:rPr>
          <w:rFonts w:eastAsia="Gulim" w:cs="Arial"/>
          <w:lang w:eastAsia="ko-KR"/>
        </w:rPr>
        <w:t xml:space="preserve"> </w:t>
      </w:r>
      <w:r w:rsidRPr="00E62BCC">
        <w:rPr>
          <w:rFonts w:eastAsia="Gulim" w:cs="Arial"/>
          <w:lang w:eastAsia="ko-KR"/>
        </w:rPr>
        <w:t>실행</w:t>
      </w:r>
      <w:r w:rsidRPr="00E62BCC">
        <w:rPr>
          <w:rFonts w:eastAsia="Gulim" w:cs="Arial"/>
          <w:lang w:eastAsia="ko-KR"/>
        </w:rPr>
        <w:t xml:space="preserve"> </w:t>
      </w:r>
      <w:r w:rsidRPr="00E62BCC">
        <w:rPr>
          <w:rFonts w:eastAsia="Gulim" w:cs="Arial"/>
          <w:lang w:eastAsia="ko-KR"/>
        </w:rPr>
        <w:t>중인</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체제로써</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체제로</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패브릭을</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작동하기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그러나</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체제로</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용도로만</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실행할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5D" w14:textId="77777777" w:rsidR="00CD228C" w:rsidRPr="00E62BCC" w:rsidRDefault="00CD228C" w:rsidP="00B64EAE">
      <w:pPr>
        <w:pStyle w:val="PURBullet-Indented"/>
        <w:ind w:left="720"/>
        <w:rPr>
          <w:rFonts w:eastAsia="Gulim" w:cs="Arial"/>
        </w:rPr>
      </w:pPr>
      <w:r w:rsidRPr="00E62BCC">
        <w:rPr>
          <w:rFonts w:eastAsia="Gulim" w:cs="Arial"/>
        </w:rPr>
        <w:t>위에</w:t>
      </w:r>
      <w:r w:rsidRPr="00E62BCC">
        <w:rPr>
          <w:rFonts w:eastAsia="Gulim" w:cs="Arial"/>
        </w:rPr>
        <w:t xml:space="preserve"> </w:t>
      </w:r>
      <w:r w:rsidRPr="00E62BCC">
        <w:rPr>
          <w:rFonts w:eastAsia="Gulim" w:cs="Arial"/>
        </w:rPr>
        <w:t>명시된</w:t>
      </w:r>
      <w:r w:rsidRPr="00E62BCC">
        <w:rPr>
          <w:rFonts w:eastAsia="Gulim" w:cs="Arial"/>
        </w:rPr>
        <w:t xml:space="preserve"> </w:t>
      </w:r>
      <w:r w:rsidRPr="00E62BCC">
        <w:rPr>
          <w:rFonts w:eastAsia="Gulim" w:cs="Arial"/>
        </w:rPr>
        <w:t>용도를</w:t>
      </w:r>
      <w:r w:rsidRPr="00E62BCC">
        <w:rPr>
          <w:rFonts w:eastAsia="Gulim" w:cs="Arial"/>
        </w:rPr>
        <w:t xml:space="preserve"> </w:t>
      </w:r>
      <w:r w:rsidRPr="00E62BCC">
        <w:rPr>
          <w:rFonts w:eastAsia="Gulim" w:cs="Arial"/>
        </w:rPr>
        <w:t>위한</w:t>
      </w:r>
      <w:r w:rsidRPr="00E62BCC">
        <w:rPr>
          <w:rFonts w:eastAsia="Gulim" w:cs="Arial"/>
        </w:rPr>
        <w:t xml:space="preserve"> System Center 2012 R2.</w:t>
      </w:r>
    </w:p>
    <w:p w14:paraId="68886C5E" w14:textId="77777777" w:rsidR="00CD228C" w:rsidRPr="00E62BCC" w:rsidRDefault="00CD228C" w:rsidP="00B64EAE">
      <w:pPr>
        <w:pStyle w:val="PURBullet-Indented"/>
        <w:ind w:left="720"/>
        <w:rPr>
          <w:rFonts w:eastAsia="Gulim" w:cs="Arial"/>
        </w:rPr>
      </w:pPr>
      <w:r w:rsidRPr="00E62BCC">
        <w:rPr>
          <w:rFonts w:eastAsia="Gulim" w:cs="Arial"/>
        </w:rPr>
        <w:t>위에</w:t>
      </w:r>
      <w:r w:rsidRPr="00E62BCC">
        <w:rPr>
          <w:rFonts w:eastAsia="Gulim" w:cs="Arial"/>
        </w:rPr>
        <w:t xml:space="preserve"> </w:t>
      </w:r>
      <w:r w:rsidRPr="00E62BCC">
        <w:rPr>
          <w:rFonts w:eastAsia="Gulim" w:cs="Arial"/>
        </w:rPr>
        <w:t>명시된</w:t>
      </w:r>
      <w:r w:rsidRPr="00E62BCC">
        <w:rPr>
          <w:rFonts w:eastAsia="Gulim" w:cs="Arial"/>
        </w:rPr>
        <w:t xml:space="preserve"> </w:t>
      </w:r>
      <w:r w:rsidRPr="00E62BCC">
        <w:rPr>
          <w:rFonts w:eastAsia="Gulim" w:cs="Arial"/>
        </w:rPr>
        <w:t>용도를</w:t>
      </w:r>
      <w:r w:rsidRPr="00E62BCC">
        <w:rPr>
          <w:rFonts w:eastAsia="Gulim" w:cs="Arial"/>
        </w:rPr>
        <w:t xml:space="preserve"> </w:t>
      </w:r>
      <w:r w:rsidRPr="00E62BCC">
        <w:rPr>
          <w:rFonts w:eastAsia="Gulim" w:cs="Arial"/>
        </w:rPr>
        <w:t>위한</w:t>
      </w:r>
      <w:r w:rsidRPr="00E62BCC">
        <w:rPr>
          <w:rFonts w:eastAsia="Gulim" w:cs="Arial"/>
        </w:rPr>
        <w:t xml:space="preserve"> Windows Azure Pack.</w:t>
      </w:r>
    </w:p>
    <w:p w14:paraId="68886C5F" w14:textId="77777777" w:rsidR="00CD228C" w:rsidRPr="00E62BCC" w:rsidRDefault="00CD228C" w:rsidP="00B64EAE">
      <w:pPr>
        <w:pStyle w:val="PURBullet-Indented"/>
        <w:ind w:left="720"/>
        <w:rPr>
          <w:rFonts w:eastAsia="Gulim" w:cs="Arial"/>
        </w:rPr>
      </w:pPr>
      <w:r w:rsidRPr="00E62BCC">
        <w:rPr>
          <w:rFonts w:eastAsia="Gulim" w:cs="Arial"/>
        </w:rPr>
        <w:t>위에</w:t>
      </w:r>
      <w:r w:rsidRPr="00E62BCC">
        <w:rPr>
          <w:rFonts w:eastAsia="Gulim" w:cs="Arial"/>
        </w:rPr>
        <w:t xml:space="preserve"> </w:t>
      </w:r>
      <w:r w:rsidRPr="00E62BCC">
        <w:rPr>
          <w:rFonts w:eastAsia="Gulim" w:cs="Arial"/>
        </w:rPr>
        <w:t>명시된</w:t>
      </w:r>
      <w:r w:rsidRPr="00E62BCC">
        <w:rPr>
          <w:rFonts w:eastAsia="Gulim" w:cs="Arial"/>
        </w:rPr>
        <w:t xml:space="preserve"> </w:t>
      </w:r>
      <w:r w:rsidRPr="00E62BCC">
        <w:rPr>
          <w:rFonts w:eastAsia="Gulim" w:cs="Arial"/>
        </w:rPr>
        <w:t>용도를</w:t>
      </w:r>
      <w:r w:rsidRPr="00E62BCC">
        <w:rPr>
          <w:rFonts w:eastAsia="Gulim" w:cs="Arial"/>
        </w:rPr>
        <w:t xml:space="preserve"> </w:t>
      </w:r>
      <w:r w:rsidRPr="00E62BCC">
        <w:rPr>
          <w:rFonts w:eastAsia="Gulim" w:cs="Arial"/>
        </w:rPr>
        <w:t>위한</w:t>
      </w:r>
      <w:r w:rsidRPr="00E62BCC">
        <w:rPr>
          <w:rFonts w:eastAsia="Gulim" w:cs="Arial"/>
        </w:rPr>
        <w:t xml:space="preserve"> SQL Server 2012 Standard.</w:t>
      </w:r>
    </w:p>
    <w:p w14:paraId="68886C60" w14:textId="77777777" w:rsidR="00CD228C" w:rsidRPr="00E62BCC" w:rsidRDefault="00CD228C" w:rsidP="00B64EAE">
      <w:pPr>
        <w:pStyle w:val="PURBullet-Indented"/>
        <w:ind w:left="720"/>
        <w:rPr>
          <w:rFonts w:eastAsia="Gulim" w:cs="Arial"/>
          <w:lang w:eastAsia="ko-KR"/>
        </w:rPr>
      </w:pPr>
      <w:r w:rsidRPr="00E62BCC">
        <w:rPr>
          <w:rFonts w:eastAsia="Gulim" w:cs="Arial"/>
          <w:lang w:eastAsia="ko-KR"/>
        </w:rPr>
        <w:t>호스트</w:t>
      </w:r>
      <w:r w:rsidRPr="00E62BCC">
        <w:rPr>
          <w:rFonts w:eastAsia="Gulim" w:cs="Arial"/>
          <w:lang w:eastAsia="ko-KR"/>
        </w:rPr>
        <w:t xml:space="preserve"> </w:t>
      </w:r>
      <w:r w:rsidRPr="00E62BCC">
        <w:rPr>
          <w:rFonts w:eastAsia="Gulim" w:cs="Arial"/>
          <w:lang w:eastAsia="ko-KR"/>
        </w:rPr>
        <w:t>패브릭을</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작동하기</w:t>
      </w:r>
      <w:r w:rsidRPr="00E62BCC">
        <w:rPr>
          <w:rFonts w:eastAsia="Gulim" w:cs="Arial"/>
          <w:lang w:eastAsia="ko-KR"/>
        </w:rPr>
        <w:t xml:space="preserve"> </w:t>
      </w:r>
      <w:r w:rsidRPr="00E62BCC">
        <w:rPr>
          <w:rFonts w:eastAsia="Gulim" w:cs="Arial"/>
          <w:lang w:eastAsia="ko-KR"/>
        </w:rPr>
        <w:t>위해서만</w:t>
      </w:r>
      <w:r w:rsidRPr="00E62BCC">
        <w:rPr>
          <w:rFonts w:eastAsia="Gulim" w:cs="Arial"/>
          <w:lang w:eastAsia="ko-KR"/>
        </w:rPr>
        <w:t xml:space="preserve"> </w:t>
      </w:r>
      <w:r w:rsidRPr="00E62BCC">
        <w:rPr>
          <w:rFonts w:eastAsia="Gulim" w:cs="Arial"/>
          <w:lang w:eastAsia="ko-KR"/>
        </w:rPr>
        <w:t>사용되는</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w:t>
      </w:r>
    </w:p>
    <w:p w14:paraId="68886C61" w14:textId="77777777" w:rsidR="00CD228C" w:rsidRPr="00E62BCC" w:rsidRDefault="00CD228C" w:rsidP="00CD228C">
      <w:pPr>
        <w:pStyle w:val="PURBlueStrong-Indented"/>
        <w:rPr>
          <w:rFonts w:eastAsia="Gulim" w:cs="Arial"/>
          <w:lang w:eastAsia="ko-KR"/>
        </w:rPr>
      </w:pPr>
      <w:r w:rsidRPr="00E62BCC">
        <w:rPr>
          <w:rFonts w:eastAsia="Gulim" w:cs="Arial"/>
          <w:smallCaps w:val="0"/>
          <w:color w:val="404040" w:themeColor="text1" w:themeTint="BF"/>
          <w:lang w:eastAsia="ko-KR"/>
        </w:rPr>
        <w:t>귀하는</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운영</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체제로</w:t>
      </w:r>
      <w:r w:rsidRPr="00E62BCC">
        <w:rPr>
          <w:rFonts w:eastAsia="Gulim" w:cs="Arial"/>
          <w:smallCaps w:val="0"/>
          <w:color w:val="404040" w:themeColor="text1" w:themeTint="BF"/>
          <w:lang w:eastAsia="ko-KR"/>
        </w:rPr>
        <w:t xml:space="preserve"> Windows Server 2012 R2 </w:t>
      </w:r>
      <w:r w:rsidRPr="00E62BCC">
        <w:rPr>
          <w:rFonts w:eastAsia="Gulim" w:cs="Arial"/>
          <w:smallCaps w:val="0"/>
          <w:color w:val="404040" w:themeColor="text1" w:themeTint="BF"/>
          <w:lang w:eastAsia="ko-KR"/>
        </w:rPr>
        <w:t>구성</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요소를</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사용하는</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호스트</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패브릭의</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모든</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물리적</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또는</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가상</w:t>
      </w:r>
      <w:r w:rsidRPr="00E62BCC">
        <w:rPr>
          <w:rFonts w:eastAsia="Gulim" w:cs="Arial"/>
          <w:smallCaps w:val="0"/>
          <w:color w:val="404040" w:themeColor="text1" w:themeTint="BF"/>
          <w:lang w:eastAsia="ko-KR"/>
        </w:rPr>
        <w:t xml:space="preserve"> OSE</w:t>
      </w:r>
      <w:r w:rsidRPr="00E62BCC">
        <w:rPr>
          <w:rFonts w:eastAsia="Gulim" w:cs="Arial"/>
          <w:smallCaps w:val="0"/>
          <w:color w:val="404040" w:themeColor="text1" w:themeTint="BF"/>
          <w:lang w:eastAsia="ko-KR"/>
        </w:rPr>
        <w:t>에서</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그</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밖의</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목적으로</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다른</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응용</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프로그램을</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실행할</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수</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없습니다</w:t>
      </w:r>
      <w:r w:rsidRPr="00E62BCC">
        <w:rPr>
          <w:rFonts w:eastAsia="Gulim" w:cs="Arial"/>
          <w:smallCaps w:val="0"/>
          <w:color w:val="404040" w:themeColor="text1" w:themeTint="BF"/>
          <w:lang w:eastAsia="ko-KR"/>
        </w:rPr>
        <w:t xml:space="preserve">. </w:t>
      </w:r>
    </w:p>
    <w:p w14:paraId="68886C62" w14:textId="77777777" w:rsidR="00CD228C" w:rsidRPr="00E62BCC" w:rsidRDefault="00CD228C" w:rsidP="00CD228C">
      <w:pPr>
        <w:pStyle w:val="PURBlueStrong-Indented"/>
        <w:rPr>
          <w:rFonts w:eastAsia="Gulim" w:cs="Arial"/>
          <w:lang w:eastAsia="ko-KR"/>
        </w:rPr>
      </w:pPr>
      <w:r w:rsidRPr="00E62BCC">
        <w:rPr>
          <w:rFonts w:eastAsia="Gulim" w:cs="Arial"/>
          <w:smallCaps w:val="0"/>
          <w:color w:val="404040" w:themeColor="text1" w:themeTint="BF"/>
          <w:lang w:eastAsia="ko-KR"/>
        </w:rPr>
        <w:t>귀하는</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호스트</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패브릭에서</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호스팅하는</w:t>
      </w:r>
      <w:r w:rsidRPr="00E62BCC">
        <w:rPr>
          <w:rFonts w:eastAsia="Gulim" w:cs="Arial"/>
          <w:smallCaps w:val="0"/>
          <w:color w:val="404040" w:themeColor="text1" w:themeTint="BF"/>
          <w:lang w:eastAsia="ko-KR"/>
        </w:rPr>
        <w:t xml:space="preserve"> Microsoft Cloud Platform Guest</w:t>
      </w:r>
      <w:r w:rsidRPr="00E62BCC">
        <w:rPr>
          <w:rFonts w:eastAsia="Gulim" w:cs="Arial"/>
          <w:smallCaps w:val="0"/>
          <w:color w:val="404040" w:themeColor="text1" w:themeTint="BF"/>
          <w:lang w:eastAsia="ko-KR"/>
        </w:rPr>
        <w:t>의</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각</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인스턴스에</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대해</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별도의</w:t>
      </w:r>
      <w:r w:rsidRPr="00E62BCC">
        <w:rPr>
          <w:rFonts w:eastAsia="Gulim" w:cs="Arial"/>
          <w:smallCaps w:val="0"/>
          <w:color w:val="404040" w:themeColor="text1" w:themeTint="BF"/>
          <w:lang w:eastAsia="ko-KR"/>
        </w:rPr>
        <w:t xml:space="preserve"> Microsoft Cloud Platform Guest </w:t>
      </w:r>
      <w:r w:rsidRPr="00E62BCC">
        <w:rPr>
          <w:rFonts w:eastAsia="Gulim" w:cs="Arial"/>
          <w:smallCaps w:val="0"/>
          <w:color w:val="404040" w:themeColor="text1" w:themeTint="BF"/>
          <w:lang w:eastAsia="ko-KR"/>
        </w:rPr>
        <w:t>라이선스를</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취득해야</w:t>
      </w:r>
      <w:r w:rsidRPr="00E62BCC">
        <w:rPr>
          <w:rFonts w:eastAsia="Gulim" w:cs="Arial"/>
          <w:smallCaps w:val="0"/>
          <w:color w:val="404040" w:themeColor="text1" w:themeTint="BF"/>
          <w:lang w:eastAsia="ko-KR"/>
        </w:rPr>
        <w:t xml:space="preserve"> </w:t>
      </w:r>
      <w:r w:rsidRPr="00E62BCC">
        <w:rPr>
          <w:rFonts w:eastAsia="Gulim" w:cs="Arial"/>
          <w:smallCaps w:val="0"/>
          <w:color w:val="404040" w:themeColor="text1" w:themeTint="BF"/>
          <w:lang w:eastAsia="ko-KR"/>
        </w:rPr>
        <w:t>합니다</w:t>
      </w:r>
      <w:r w:rsidRPr="00E62BCC">
        <w:rPr>
          <w:rFonts w:eastAsia="Gulim" w:cs="Arial"/>
          <w:smallCaps w:val="0"/>
          <w:color w:val="404040" w:themeColor="text1" w:themeTint="BF"/>
          <w:lang w:eastAsia="ko-KR"/>
        </w:rPr>
        <w:t>.</w:t>
      </w:r>
    </w:p>
    <w:p w14:paraId="68886C63" w14:textId="77777777" w:rsidR="00CD228C" w:rsidRPr="00E62BCC" w:rsidRDefault="00CD228C" w:rsidP="00CD228C">
      <w:pPr>
        <w:pStyle w:val="PURBlueStrong"/>
        <w:rPr>
          <w:rFonts w:eastAsia="Gulim" w:cs="Arial"/>
          <w:lang w:eastAsia="ko-KR"/>
        </w:rPr>
      </w:pPr>
      <w:r w:rsidRPr="00E62BCC">
        <w:rPr>
          <w:rFonts w:eastAsia="Gulim" w:cs="Arial"/>
          <w:lang w:eastAsia="ko-KR"/>
        </w:rPr>
        <w:t>액세스를</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(SAL) </w:t>
      </w:r>
      <w:r w:rsidRPr="00E62BCC">
        <w:rPr>
          <w:rFonts w:eastAsia="Gulim" w:cs="Arial"/>
          <w:lang w:eastAsia="ko-KR"/>
        </w:rPr>
        <w:t>불필요</w:t>
      </w:r>
    </w:p>
    <w:p w14:paraId="68886C64" w14:textId="77777777" w:rsidR="00CD228C" w:rsidRPr="00E62BCC" w:rsidRDefault="00CD228C" w:rsidP="00CD228C">
      <w:pPr>
        <w:pStyle w:val="PURBody-Indented"/>
        <w:rPr>
          <w:rFonts w:eastAsia="Gulim" w:cs="Arial"/>
          <w:lang w:eastAsia="ko-KR"/>
        </w:rPr>
      </w:pP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장치가</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액세스하도록</w:t>
      </w:r>
      <w:r w:rsidRPr="00E62BCC">
        <w:rPr>
          <w:rFonts w:eastAsia="Gulim" w:cs="Arial"/>
          <w:lang w:eastAsia="ko-KR"/>
        </w:rPr>
        <w:t xml:space="preserve"> </w:t>
      </w:r>
      <w:r w:rsidRPr="00E62BCC">
        <w:rPr>
          <w:rFonts w:eastAsia="Gulim" w:cs="Arial"/>
          <w:lang w:eastAsia="ko-KR"/>
        </w:rPr>
        <w:t>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SAL</w:t>
      </w:r>
      <w:r w:rsidRPr="00E62BCC">
        <w:rPr>
          <w:rFonts w:eastAsia="Gulim" w:cs="Arial"/>
          <w:lang w:eastAsia="ko-KR"/>
        </w:rPr>
        <w:t>은</w:t>
      </w:r>
      <w:r w:rsidRPr="00E62BCC">
        <w:rPr>
          <w:rFonts w:eastAsia="Gulim" w:cs="Arial"/>
          <w:lang w:eastAsia="ko-KR"/>
        </w:rPr>
        <w:t xml:space="preserve"> </w:t>
      </w:r>
      <w:r w:rsidRPr="00E62BCC">
        <w:rPr>
          <w:rFonts w:eastAsia="Gulim" w:cs="Arial"/>
          <w:lang w:eastAsia="ko-KR"/>
        </w:rPr>
        <w:t>필요</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C65" w14:textId="77777777" w:rsidR="00CD228C" w:rsidRPr="00E62BCC" w:rsidRDefault="00CD228C" w:rsidP="00CD228C">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p>
    <w:p w14:paraId="68886C66" w14:textId="77777777" w:rsidR="00506D38" w:rsidRPr="00E62BCC" w:rsidRDefault="00CD228C" w:rsidP="00CD228C">
      <w:pPr>
        <w:pStyle w:val="PURBody-Indented"/>
        <w:rPr>
          <w:rFonts w:eastAsia="Gulim" w:cs="Arial"/>
          <w:lang w:eastAsia="ko-KR"/>
        </w:rPr>
      </w:pP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w:t>
      </w:r>
      <w:r w:rsidRPr="00E62BCC">
        <w:rPr>
          <w:rFonts w:eastAsia="Gulim" w:cs="Arial"/>
          <w:lang w:eastAsia="ko-KR"/>
        </w:rPr>
        <w:t>소프트웨어</w:t>
      </w:r>
      <w:r w:rsidRPr="00E62BCC">
        <w:rPr>
          <w:rFonts w:eastAsia="Gulim" w:cs="Arial"/>
          <w:lang w:eastAsia="ko-KR"/>
        </w:rPr>
        <w:t xml:space="preserve">,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C67" w14:textId="77777777" w:rsidR="00CC4461" w:rsidRPr="00E62BCC" w:rsidRDefault="00AD3685" w:rsidP="00AE1A52">
      <w:pPr>
        <w:pStyle w:val="PURBody-Indented"/>
        <w:keepLines/>
        <w:spacing w:before="240" w:after="240"/>
        <w:ind w:left="274"/>
        <w:jc w:val="right"/>
        <w:rPr>
          <w:rFonts w:eastAsia="Gulim" w:cs="Arial"/>
          <w:lang w:eastAsia="ko-KR"/>
        </w:rPr>
      </w:pPr>
      <w:hyperlink w:anchor="TOC" w:history="1">
        <w:r w:rsidR="00A4677D" w:rsidRPr="00E62BCC">
          <w:rPr>
            <w:rStyle w:val="Hyperlink"/>
            <w:rFonts w:eastAsia="Gulim" w:cs="Arial"/>
            <w:sz w:val="16"/>
            <w:lang w:eastAsia="ko-KR"/>
          </w:rPr>
          <w:t>목차</w:t>
        </w:r>
      </w:hyperlink>
      <w:r w:rsidR="00A4677D" w:rsidRPr="00E62BCC">
        <w:rPr>
          <w:rFonts w:eastAsia="Gulim" w:cs="Arial"/>
          <w:lang w:eastAsia="ko-KR"/>
        </w:rPr>
        <w:t xml:space="preserve"> / </w:t>
      </w:r>
      <w:hyperlink w:anchor="UniversalTerms" w:history="1">
        <w:r w:rsidR="00A4677D" w:rsidRPr="00E62BCC">
          <w:rPr>
            <w:rStyle w:val="Hyperlink"/>
            <w:rFonts w:eastAsia="Gulim" w:cs="Arial"/>
            <w:sz w:val="16"/>
            <w:lang w:eastAsia="ko-KR"/>
          </w:rPr>
          <w:t>공통</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라이선스</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조건</w:t>
        </w:r>
      </w:hyperlink>
    </w:p>
    <w:p w14:paraId="68886C68" w14:textId="77777777" w:rsidR="00CC4461" w:rsidRPr="00E62BCC" w:rsidRDefault="00CC4461" w:rsidP="00CC4461">
      <w:pPr>
        <w:pStyle w:val="PURProductName"/>
        <w:rPr>
          <w:rFonts w:eastAsia="Gulim" w:cs="Arial"/>
          <w:lang w:eastAsia="ko-KR"/>
        </w:rPr>
      </w:pPr>
      <w:bookmarkStart w:id="883" w:name="_Toc370118466"/>
      <w:bookmarkStart w:id="884" w:name="_Toc370124876"/>
      <w:bookmarkStart w:id="885" w:name="_Toc370125145"/>
      <w:bookmarkStart w:id="886" w:name="_Toc370125585"/>
      <w:bookmarkStart w:id="887" w:name="_Toc378682120"/>
      <w:bookmarkStart w:id="888" w:name="_Toc378682295"/>
      <w:bookmarkStart w:id="889" w:name="_Toc371268307"/>
      <w:bookmarkStart w:id="890" w:name="_Toc371268374"/>
      <w:bookmarkStart w:id="891" w:name="_Toc380021968"/>
      <w:bookmarkStart w:id="892" w:name="_Toc381961168"/>
      <w:r w:rsidRPr="00E62BCC">
        <w:rPr>
          <w:rFonts w:eastAsia="Gulim" w:cs="Arial"/>
          <w:lang w:eastAsia="ko-KR"/>
        </w:rPr>
        <w:t>Cloud Platform Guest</w:t>
      </w:r>
      <w:bookmarkEnd w:id="883"/>
      <w:bookmarkEnd w:id="884"/>
      <w:bookmarkEnd w:id="885"/>
      <w:bookmarkEnd w:id="886"/>
      <w:bookmarkEnd w:id="887"/>
      <w:bookmarkEnd w:id="888"/>
      <w:bookmarkEnd w:id="889"/>
      <w:bookmarkEnd w:id="890"/>
      <w:bookmarkEnd w:id="891"/>
      <w:bookmarkEnd w:id="892"/>
      <w:r w:rsidRPr="00E62BCC">
        <w:rPr>
          <w:rFonts w:eastAsia="Gulim" w:cs="Arial"/>
        </w:rPr>
        <w:fldChar w:fldCharType="begin"/>
      </w:r>
      <w:r w:rsidRPr="00E62BCC">
        <w:rPr>
          <w:rFonts w:eastAsia="Gulim" w:cs="Arial"/>
          <w:lang w:eastAsia="ko-KR"/>
        </w:rPr>
        <w:instrText>XE "Cloud Platform Guest"</w:instrText>
      </w:r>
      <w:r w:rsidRPr="00E62BCC">
        <w:rPr>
          <w:rFonts w:eastAsia="Gulim" w:cs="Arial"/>
        </w:rPr>
        <w:fldChar w:fldCharType="end"/>
      </w:r>
    </w:p>
    <w:p w14:paraId="68886C69" w14:textId="77777777" w:rsidR="00CC4461" w:rsidRPr="00E62BCC" w:rsidRDefault="00CC4461" w:rsidP="00CC4461">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3A0C05" w14:paraId="68886C6C" w14:textId="77777777" w:rsidTr="00CD6E9D">
        <w:tc>
          <w:tcPr>
            <w:tcW w:w="2477" w:type="pct"/>
            <w:tcBorders>
              <w:top w:val="dotted" w:sz="4" w:space="0" w:color="B9D3EB" w:themeColor="accent1"/>
              <w:bottom w:val="nil"/>
            </w:tcBorders>
          </w:tcPr>
          <w:p w14:paraId="68886C6A" w14:textId="77777777" w:rsidR="00CC4461" w:rsidRPr="003A0C05" w:rsidRDefault="00CC4461" w:rsidP="00B64EAE">
            <w:pPr>
              <w:pStyle w:val="PURLMSH"/>
              <w:rPr>
                <w:rFonts w:eastAsia="Gulim" w:cs="Arial"/>
                <w:lang w:eastAsia="ko-KR"/>
              </w:rPr>
            </w:pPr>
            <w:r w:rsidRPr="003A0C05">
              <w:rPr>
                <w:rFonts w:eastAsia="Gulim" w:cs="Arial"/>
                <w:lang w:eastAsia="ko-KR"/>
              </w:rPr>
              <w:t>서버</w:t>
            </w:r>
            <w:r w:rsidRPr="003A0C05">
              <w:rPr>
                <w:rFonts w:eastAsia="Gulim" w:cs="Arial"/>
                <w:lang w:eastAsia="ko-KR"/>
              </w:rPr>
              <w:t xml:space="preserve"> </w:t>
            </w:r>
            <w:r w:rsidRPr="003A0C05">
              <w:rPr>
                <w:rFonts w:eastAsia="Gulim" w:cs="Arial"/>
                <w:lang w:eastAsia="ko-KR"/>
              </w:rPr>
              <w:t>팜의</w:t>
            </w:r>
            <w:r w:rsidRPr="003A0C05">
              <w:rPr>
                <w:rFonts w:eastAsia="Gulim" w:cs="Arial"/>
                <w:lang w:eastAsia="ko-KR"/>
              </w:rPr>
              <w:t xml:space="preserve"> </w:t>
            </w:r>
            <w:r w:rsidRPr="003A0C05">
              <w:rPr>
                <w:rFonts w:eastAsia="Gulim" w:cs="Arial"/>
                <w:lang w:eastAsia="ko-KR"/>
              </w:rPr>
              <w:t>라이선스</w:t>
            </w:r>
            <w:r w:rsidRPr="003A0C05">
              <w:rPr>
                <w:rFonts w:eastAsia="Gulim" w:cs="Arial"/>
                <w:lang w:eastAsia="ko-KR"/>
              </w:rPr>
              <w:t xml:space="preserve"> </w:t>
            </w:r>
            <w:r w:rsidRPr="003A0C05">
              <w:rPr>
                <w:rFonts w:eastAsia="Gulim" w:cs="Arial"/>
                <w:lang w:eastAsia="ko-KR"/>
              </w:rPr>
              <w:t>이동성</w:t>
            </w:r>
            <w:r w:rsidRPr="003A0C05">
              <w:rPr>
                <w:rFonts w:eastAsia="Gulim" w:cs="Arial"/>
                <w:lang w:eastAsia="ko-KR"/>
              </w:rPr>
              <w:t xml:space="preserve">: </w:t>
            </w:r>
            <w:r w:rsidRPr="003A0C05">
              <w:rPr>
                <w:rFonts w:eastAsia="Gulim" w:cs="Arial"/>
                <w:b/>
                <w:lang w:eastAsia="ko-KR"/>
              </w:rPr>
              <w:t>없음</w:t>
            </w:r>
          </w:p>
        </w:tc>
        <w:tc>
          <w:tcPr>
            <w:tcW w:w="2523" w:type="pct"/>
            <w:tcBorders>
              <w:top w:val="dotted" w:sz="4" w:space="0" w:color="B9D3EB" w:themeColor="accent1"/>
              <w:bottom w:val="nil"/>
            </w:tcBorders>
          </w:tcPr>
          <w:p w14:paraId="68886C6B" w14:textId="77777777" w:rsidR="00CC4461" w:rsidRPr="003A0C05" w:rsidRDefault="00CC4461" w:rsidP="00CC4461">
            <w:pPr>
              <w:pStyle w:val="PURLMSH"/>
              <w:rPr>
                <w:rFonts w:eastAsia="Gulim" w:cs="Arial"/>
                <w:i/>
                <w:lang w:eastAsia="ko-KR"/>
              </w:rPr>
            </w:pPr>
            <w:r w:rsidRPr="003A0C05">
              <w:rPr>
                <w:rFonts w:eastAsia="Gulim" w:cs="Arial"/>
                <w:lang w:eastAsia="ko-KR"/>
              </w:rPr>
              <w:t>해당</w:t>
            </w:r>
            <w:r w:rsidRPr="003A0C05">
              <w:rPr>
                <w:rFonts w:eastAsia="Gulim" w:cs="Arial"/>
                <w:lang w:eastAsia="ko-KR"/>
              </w:rPr>
              <w:t xml:space="preserve"> </w:t>
            </w:r>
            <w:r w:rsidRPr="003A0C05">
              <w:rPr>
                <w:rFonts w:eastAsia="Gulim" w:cs="Arial"/>
                <w:lang w:eastAsia="ko-KR"/>
              </w:rPr>
              <w:t>통지</w:t>
            </w:r>
            <w:r w:rsidRPr="003A0C05">
              <w:rPr>
                <w:rFonts w:eastAsia="Gulim" w:cs="Arial"/>
                <w:lang w:eastAsia="ko-KR"/>
              </w:rPr>
              <w:t xml:space="preserve"> </w:t>
            </w:r>
            <w:r w:rsidRPr="003A0C05">
              <w:rPr>
                <w:rFonts w:eastAsia="Gulim" w:cs="Arial"/>
                <w:lang w:eastAsia="ko-KR"/>
              </w:rPr>
              <w:t>참조</w:t>
            </w:r>
            <w:r w:rsidRPr="003A0C05">
              <w:rPr>
                <w:rFonts w:eastAsia="Gulim" w:cs="Arial"/>
                <w:lang w:eastAsia="ko-KR"/>
              </w:rPr>
              <w:t xml:space="preserve">: </w:t>
            </w:r>
            <w:r w:rsidRPr="003A0C05">
              <w:rPr>
                <w:rFonts w:eastAsia="Gulim" w:cs="Arial"/>
                <w:b/>
                <w:lang w:eastAsia="ko-KR"/>
              </w:rPr>
              <w:t>데이터</w:t>
            </w:r>
            <w:r w:rsidRPr="003A0C05">
              <w:rPr>
                <w:rFonts w:eastAsia="Gulim" w:cs="Arial"/>
                <w:b/>
                <w:lang w:eastAsia="ko-KR"/>
              </w:rPr>
              <w:t xml:space="preserve"> </w:t>
            </w:r>
            <w:r w:rsidRPr="003A0C05">
              <w:rPr>
                <w:rFonts w:eastAsia="Gulim" w:cs="Arial"/>
                <w:b/>
                <w:lang w:eastAsia="ko-KR"/>
              </w:rPr>
              <w:t>전송</w:t>
            </w:r>
            <w:r w:rsidRPr="003A0C05">
              <w:rPr>
                <w:rFonts w:eastAsia="Gulim" w:cs="Arial"/>
                <w:b/>
                <w:lang w:eastAsia="ko-KR"/>
              </w:rPr>
              <w:t xml:space="preserve">, H.264/AVC </w:t>
            </w:r>
            <w:r w:rsidRPr="003A0C05">
              <w:rPr>
                <w:rFonts w:eastAsia="Gulim" w:cs="Arial"/>
                <w:b/>
                <w:lang w:eastAsia="ko-KR"/>
              </w:rPr>
              <w:t>및</w:t>
            </w:r>
            <w:r w:rsidRPr="003A0C05">
              <w:rPr>
                <w:rFonts w:eastAsia="Gulim" w:cs="Arial"/>
                <w:b/>
                <w:lang w:eastAsia="ko-KR"/>
              </w:rPr>
              <w:t xml:space="preserve"> VC-1</w:t>
            </w:r>
            <w:r w:rsidRPr="003A0C05">
              <w:rPr>
                <w:rFonts w:eastAsia="Gulim" w:cs="Arial"/>
                <w:i/>
                <w:lang w:eastAsia="ko-KR"/>
              </w:rPr>
              <w:t>(</w:t>
            </w:r>
            <w:hyperlink w:anchor="부록2" w:history="1">
              <w:hyperlink w:anchor="Appendix2" w:history="1">
                <w:r w:rsidR="00236093" w:rsidRPr="00236093">
                  <w:rPr>
                    <w:rStyle w:val="Hyperlink"/>
                    <w:rFonts w:eastAsia="Gulim" w:cs="Arial"/>
                    <w:i/>
                    <w:lang w:eastAsia="ko-KR"/>
                  </w:rPr>
                  <w:t>부록</w:t>
                </w:r>
                <w:r w:rsidR="00236093" w:rsidRPr="00236093">
                  <w:rPr>
                    <w:rStyle w:val="Hyperlink"/>
                    <w:rFonts w:eastAsia="Gulim" w:cs="Arial"/>
                    <w:i/>
                    <w:lang w:eastAsia="ko-KR"/>
                  </w:rPr>
                  <w:t xml:space="preserve"> 2</w:t>
                </w:r>
              </w:hyperlink>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r>
      <w:tr w:rsidR="00EE7C5B" w:rsidRPr="003A0C05" w14:paraId="68886C6F" w14:textId="77777777" w:rsidTr="00CD6E9D">
        <w:tc>
          <w:tcPr>
            <w:tcW w:w="2477" w:type="pct"/>
            <w:tcBorders>
              <w:top w:val="nil"/>
              <w:bottom w:val="nil"/>
            </w:tcBorders>
          </w:tcPr>
          <w:p w14:paraId="68886C6D" w14:textId="77777777" w:rsidR="00EE7C5B" w:rsidRPr="003A0C05" w:rsidRDefault="00EE7C5B" w:rsidP="00CD6E9D">
            <w:pPr>
              <w:pStyle w:val="PURLMSH"/>
              <w:rPr>
                <w:rFonts w:eastAsia="Gulim" w:cs="Arial"/>
                <w:lang w:eastAsia="ko-KR"/>
              </w:rPr>
            </w:pPr>
            <w:r w:rsidRPr="003A0C05">
              <w:rPr>
                <w:rFonts w:eastAsia="Gulim" w:cs="Arial"/>
                <w:lang w:eastAsia="ko-KR"/>
              </w:rPr>
              <w:t>클라이언트</w:t>
            </w:r>
            <w:r w:rsidRPr="003A0C05">
              <w:rPr>
                <w:rFonts w:eastAsia="Gulim" w:cs="Arial"/>
                <w:lang w:eastAsia="ko-KR"/>
              </w:rPr>
              <w:t>/</w:t>
            </w:r>
            <w:r w:rsidRPr="003A0C05">
              <w:rPr>
                <w:rFonts w:eastAsia="Gulim" w:cs="Arial"/>
                <w:lang w:eastAsia="ko-KR"/>
              </w:rPr>
              <w:t>추가</w:t>
            </w:r>
            <w:r w:rsidRPr="003A0C05">
              <w:rPr>
                <w:rFonts w:eastAsia="Gulim" w:cs="Arial"/>
                <w:lang w:eastAsia="ko-KR"/>
              </w:rPr>
              <w:t xml:space="preserve"> </w:t>
            </w:r>
            <w:r w:rsidRPr="003A0C05">
              <w:rPr>
                <w:rFonts w:eastAsia="Gulim" w:cs="Arial"/>
                <w:lang w:eastAsia="ko-KR"/>
              </w:rPr>
              <w:t>소프트웨어</w:t>
            </w:r>
            <w:r w:rsidRPr="003A0C05">
              <w:rPr>
                <w:rFonts w:eastAsia="Gulim" w:cs="Arial"/>
                <w:lang w:eastAsia="ko-KR"/>
              </w:rPr>
              <w:t xml:space="preserve">: </w:t>
            </w:r>
            <w:r w:rsidRPr="003A0C05">
              <w:rPr>
                <w:rFonts w:eastAsia="Gulim" w:cs="Arial"/>
                <w:b/>
                <w:lang w:eastAsia="ko-KR"/>
              </w:rPr>
              <w:t>있음</w:t>
            </w:r>
          </w:p>
        </w:tc>
        <w:tc>
          <w:tcPr>
            <w:tcW w:w="2523" w:type="pct"/>
            <w:tcBorders>
              <w:top w:val="nil"/>
              <w:bottom w:val="nil"/>
            </w:tcBorders>
          </w:tcPr>
          <w:p w14:paraId="68886C6E" w14:textId="77777777" w:rsidR="00EE7C5B" w:rsidRPr="003A0C05" w:rsidRDefault="00EE7C5B" w:rsidP="00652F97">
            <w:pPr>
              <w:pStyle w:val="PURLMSH"/>
              <w:rPr>
                <w:rFonts w:eastAsia="Gulim" w:cs="Arial"/>
                <w:i/>
                <w:lang w:eastAsia="ko-KR"/>
              </w:rPr>
            </w:pPr>
          </w:p>
        </w:tc>
      </w:tr>
    </w:tbl>
    <w:p w14:paraId="68886C70" w14:textId="77777777" w:rsidR="00CC4461" w:rsidRPr="00E62BCC" w:rsidRDefault="00CC4461" w:rsidP="00CC4461">
      <w:pPr>
        <w:pStyle w:val="PURADDITIONALTERMSHEADERMB"/>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C71" w14:textId="77777777" w:rsidR="00CC4461" w:rsidRPr="00E62BCC" w:rsidRDefault="00CC4461" w:rsidP="00CC4461">
      <w:pPr>
        <w:pStyle w:val="PURBody-Indented"/>
        <w:rPr>
          <w:rFonts w:eastAsia="Gulim" w:cs="Arial"/>
          <w:lang w:eastAsia="ko-KR"/>
        </w:rPr>
      </w:pPr>
      <w:r w:rsidRPr="00E62BCC">
        <w:rPr>
          <w:rFonts w:eastAsia="Gulim" w:cs="Arial"/>
          <w:lang w:eastAsia="ko-KR"/>
        </w:rPr>
        <w:t>Cloud Platform Guest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게스트</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라이선스가</w:t>
      </w:r>
      <w:r w:rsidRPr="00E62BCC">
        <w:rPr>
          <w:rFonts w:eastAsia="Gulim" w:cs="Arial"/>
          <w:lang w:eastAsia="ko-KR"/>
        </w:rPr>
        <w:t xml:space="preserve"> </w:t>
      </w:r>
      <w:r w:rsidRPr="00E62BCC">
        <w:rPr>
          <w:rFonts w:eastAsia="Gulim" w:cs="Arial"/>
          <w:lang w:eastAsia="ko-KR"/>
        </w:rPr>
        <w:t>허여됩니다</w:t>
      </w:r>
      <w:r w:rsidRPr="00E62BCC">
        <w:rPr>
          <w:rFonts w:eastAsia="Gulim" w:cs="Arial"/>
          <w:lang w:eastAsia="ko-KR"/>
        </w:rPr>
        <w:t>.</w:t>
      </w:r>
    </w:p>
    <w:p w14:paraId="68886C72" w14:textId="77777777" w:rsidR="00CC4461" w:rsidRPr="00E62BCC" w:rsidRDefault="00CC4461" w:rsidP="00CC4461">
      <w:pPr>
        <w:spacing w:after="200"/>
        <w:ind w:left="817" w:hanging="547"/>
        <w:rPr>
          <w:rFonts w:eastAsia="Gulim" w:cs="Arial"/>
          <w:lang w:eastAsia="ko-KR"/>
        </w:rPr>
      </w:pPr>
      <w:r w:rsidRPr="00E62BCC">
        <w:rPr>
          <w:rFonts w:eastAsia="Gulim" w:cs="Arial"/>
          <w:smallCaps/>
          <w:color w:val="00467F" w:themeColor="text2"/>
          <w:sz w:val="18"/>
          <w:lang w:eastAsia="ko-KR"/>
        </w:rPr>
        <w:t>Windows Server</w:t>
      </w:r>
      <w:r w:rsidRPr="00E62BCC">
        <w:rPr>
          <w:rFonts w:eastAsia="Gulim" w:cs="Arial"/>
          <w:smallCaps/>
          <w:color w:val="00467F" w:themeColor="text2"/>
          <w:sz w:val="18"/>
          <w:lang w:eastAsia="ko-KR"/>
        </w:rPr>
        <w:t>에</w:t>
      </w:r>
      <w:r w:rsidRPr="00E62BCC">
        <w:rPr>
          <w:rFonts w:eastAsia="Gulim" w:cs="Arial"/>
          <w:smallCaps/>
          <w:color w:val="00467F" w:themeColor="text2"/>
          <w:sz w:val="18"/>
          <w:lang w:eastAsia="ko-KR"/>
        </w:rPr>
        <w:t xml:space="preserve"> </w:t>
      </w:r>
      <w:r w:rsidRPr="00E62BCC">
        <w:rPr>
          <w:rFonts w:eastAsia="Gulim" w:cs="Arial"/>
          <w:smallCaps/>
          <w:color w:val="00467F" w:themeColor="text2"/>
          <w:sz w:val="18"/>
          <w:lang w:eastAsia="ko-KR"/>
        </w:rPr>
        <w:t>대한</w:t>
      </w:r>
      <w:r w:rsidRPr="00E62BCC">
        <w:rPr>
          <w:rFonts w:eastAsia="Gulim" w:cs="Arial"/>
          <w:smallCaps/>
          <w:color w:val="00467F" w:themeColor="text2"/>
          <w:sz w:val="18"/>
          <w:lang w:eastAsia="ko-KR"/>
        </w:rPr>
        <w:t xml:space="preserve"> </w:t>
      </w:r>
      <w:r w:rsidRPr="00E62BCC">
        <w:rPr>
          <w:rFonts w:eastAsia="Gulim" w:cs="Arial"/>
          <w:smallCaps/>
          <w:color w:val="00467F" w:themeColor="text2"/>
          <w:sz w:val="18"/>
          <w:lang w:eastAsia="ko-KR"/>
        </w:rPr>
        <w:t>권한</w:t>
      </w:r>
    </w:p>
    <w:p w14:paraId="68886C73" w14:textId="77777777" w:rsidR="00CC4461" w:rsidRPr="00E62BCC" w:rsidRDefault="00CC4461" w:rsidP="00CC4461">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대신</w:t>
      </w:r>
      <w:r w:rsidRPr="00E62BCC">
        <w:rPr>
          <w:rFonts w:eastAsia="Gulim" w:cs="Arial"/>
          <w:lang w:eastAsia="ko-KR"/>
        </w:rPr>
        <w:t xml:space="preserve"> 2012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Windows Server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만들고</w:t>
      </w:r>
      <w:r w:rsidRPr="00E62BCC">
        <w:rPr>
          <w:rFonts w:eastAsia="Gulim" w:cs="Arial"/>
          <w:lang w:eastAsia="ko-KR"/>
        </w:rPr>
        <w:t xml:space="preserve">, </w:t>
      </w:r>
      <w:r w:rsidRPr="00E62BCC">
        <w:rPr>
          <w:rFonts w:eastAsia="Gulim" w:cs="Arial"/>
          <w:lang w:eastAsia="ko-KR"/>
        </w:rPr>
        <w:t>저장하고</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74" w14:textId="77777777" w:rsidR="00CC4461" w:rsidRPr="00E62BCC" w:rsidRDefault="00CC4461" w:rsidP="00312D35">
      <w:pPr>
        <w:pStyle w:val="PURBody-Indented"/>
        <w:numPr>
          <w:ilvl w:val="0"/>
          <w:numId w:val="30"/>
        </w:numPr>
        <w:ind w:left="548" w:hanging="274"/>
        <w:contextualSpacing/>
        <w:rPr>
          <w:rFonts w:eastAsia="Gulim" w:cs="Arial"/>
        </w:rPr>
      </w:pPr>
      <w:r w:rsidRPr="00E62BCC">
        <w:rPr>
          <w:rFonts w:eastAsia="Gulim" w:cs="Arial"/>
        </w:rPr>
        <w:t xml:space="preserve">Windows Server Standard </w:t>
      </w:r>
    </w:p>
    <w:p w14:paraId="68886C75" w14:textId="77777777" w:rsidR="00CC4461" w:rsidRPr="00E62BCC" w:rsidRDefault="00CC4461" w:rsidP="00312D35">
      <w:pPr>
        <w:pStyle w:val="PURBody-Indented"/>
        <w:numPr>
          <w:ilvl w:val="0"/>
          <w:numId w:val="30"/>
        </w:numPr>
        <w:ind w:left="548" w:hanging="274"/>
        <w:contextualSpacing/>
        <w:rPr>
          <w:rFonts w:eastAsia="Gulim" w:cs="Arial"/>
        </w:rPr>
      </w:pPr>
      <w:r w:rsidRPr="00E62BCC">
        <w:rPr>
          <w:rFonts w:eastAsia="Gulim" w:cs="Arial"/>
        </w:rPr>
        <w:t>Windows Server Enterprise</w:t>
      </w:r>
    </w:p>
    <w:p w14:paraId="68886C76" w14:textId="77777777" w:rsidR="00CC4461" w:rsidRPr="00E62BCC" w:rsidRDefault="00CC4461" w:rsidP="00312D35">
      <w:pPr>
        <w:pStyle w:val="PURBody-Indented"/>
        <w:numPr>
          <w:ilvl w:val="0"/>
          <w:numId w:val="30"/>
        </w:numPr>
        <w:ind w:left="548" w:hanging="274"/>
        <w:contextualSpacing/>
        <w:rPr>
          <w:rFonts w:eastAsia="Gulim" w:cs="Arial"/>
        </w:rPr>
      </w:pPr>
      <w:r w:rsidRPr="00E62BCC">
        <w:rPr>
          <w:rFonts w:eastAsia="Gulim" w:cs="Arial"/>
        </w:rPr>
        <w:t>Windows Server Datacenter</w:t>
      </w:r>
    </w:p>
    <w:p w14:paraId="68886C77" w14:textId="77777777" w:rsidR="00CC4461" w:rsidRPr="00E62BCC" w:rsidRDefault="00CC4461" w:rsidP="00312D35">
      <w:pPr>
        <w:pStyle w:val="PURBody-Indented"/>
        <w:numPr>
          <w:ilvl w:val="0"/>
          <w:numId w:val="30"/>
        </w:numPr>
        <w:ind w:left="548" w:hanging="274"/>
        <w:contextualSpacing/>
        <w:rPr>
          <w:rFonts w:eastAsia="Gulim" w:cs="Arial"/>
        </w:rPr>
      </w:pPr>
      <w:r w:rsidRPr="00E62BCC">
        <w:rPr>
          <w:rFonts w:eastAsia="Gulim" w:cs="Arial"/>
        </w:rPr>
        <w:t>Windows Server Essentials</w:t>
      </w:r>
    </w:p>
    <w:p w14:paraId="68886C78" w14:textId="77777777" w:rsidR="00CC4461" w:rsidRPr="00E62BCC" w:rsidRDefault="00CC4461" w:rsidP="00312D35">
      <w:pPr>
        <w:pStyle w:val="PURBody-Indented"/>
        <w:numPr>
          <w:ilvl w:val="0"/>
          <w:numId w:val="30"/>
        </w:numPr>
        <w:ind w:left="548" w:hanging="274"/>
        <w:contextualSpacing/>
        <w:rPr>
          <w:rFonts w:eastAsia="Gulim" w:cs="Arial"/>
        </w:rPr>
      </w:pPr>
      <w:r w:rsidRPr="00E62BCC">
        <w:rPr>
          <w:rFonts w:eastAsia="Gulim" w:cs="Arial"/>
        </w:rPr>
        <w:t>Windows Web Server</w:t>
      </w:r>
    </w:p>
    <w:p w14:paraId="68886C79" w14:textId="77777777" w:rsidR="00CC4461" w:rsidRPr="00E62BCC" w:rsidRDefault="00CC4461" w:rsidP="0007307B">
      <w:pPr>
        <w:pStyle w:val="PURBody-Indented"/>
        <w:numPr>
          <w:ilvl w:val="0"/>
          <w:numId w:val="30"/>
        </w:numPr>
        <w:ind w:left="548" w:hanging="274"/>
        <w:rPr>
          <w:rFonts w:eastAsia="Gulim" w:cs="Arial"/>
          <w:lang w:eastAsia="ko-KR"/>
        </w:rPr>
      </w:pPr>
      <w:r w:rsidRPr="00E62BCC">
        <w:rPr>
          <w:rFonts w:eastAsia="Gulim" w:cs="Arial"/>
          <w:lang w:eastAsia="ko-KR"/>
        </w:rPr>
        <w:t xml:space="preserve">Windows HPC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p>
    <w:p w14:paraId="68886C7A" w14:textId="77777777" w:rsidR="00CC4461" w:rsidRPr="00E62BCC" w:rsidRDefault="00CC4461" w:rsidP="00CC4461">
      <w:pPr>
        <w:pStyle w:val="PURBody-Indented"/>
        <w:rPr>
          <w:rFonts w:eastAsia="Gulim" w:cs="Arial"/>
          <w:lang w:eastAsia="ko-KR"/>
        </w:rPr>
      </w:pP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나열된</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옵션을</w:t>
      </w:r>
      <w:r w:rsidRPr="00E62BCC">
        <w:rPr>
          <w:rFonts w:eastAsia="Gulim" w:cs="Arial"/>
          <w:lang w:eastAsia="ko-KR"/>
        </w:rPr>
        <w:t xml:space="preserve"> </w:t>
      </w:r>
      <w:r w:rsidRPr="00E62BCC">
        <w:rPr>
          <w:rFonts w:eastAsia="Gulim" w:cs="Arial"/>
          <w:lang w:eastAsia="ko-KR"/>
        </w:rPr>
        <w:t>선택함으로써</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허용되는</w:t>
      </w:r>
      <w:r w:rsidRPr="00E62BCC">
        <w:rPr>
          <w:rFonts w:eastAsia="Gulim" w:cs="Arial"/>
          <w:lang w:eastAsia="ko-KR"/>
        </w:rPr>
        <w:t xml:space="preserve"> </w:t>
      </w:r>
      <w:r w:rsidRPr="00E62BCC">
        <w:rPr>
          <w:rFonts w:eastAsia="Gulim" w:cs="Arial"/>
          <w:lang w:eastAsia="ko-KR"/>
        </w:rPr>
        <w:t>것보다</w:t>
      </w:r>
      <w:r w:rsidRPr="00E62BCC">
        <w:rPr>
          <w:rFonts w:eastAsia="Gulim" w:cs="Arial"/>
          <w:lang w:eastAsia="ko-KR"/>
        </w:rPr>
        <w:t xml:space="preserve"> </w:t>
      </w:r>
      <w:r w:rsidRPr="00E62BCC">
        <w:rPr>
          <w:rFonts w:eastAsia="Gulim" w:cs="Arial"/>
          <w:lang w:eastAsia="ko-KR"/>
        </w:rPr>
        <w:t>많은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만들거나</w:t>
      </w:r>
      <w:r w:rsidRPr="00E62BCC">
        <w:rPr>
          <w:rFonts w:eastAsia="Gulim" w:cs="Arial"/>
          <w:lang w:eastAsia="ko-KR"/>
        </w:rPr>
        <w:t xml:space="preserve">, </w:t>
      </w:r>
      <w:r w:rsidRPr="00E62BCC">
        <w:rPr>
          <w:rFonts w:eastAsia="Gulim" w:cs="Arial"/>
          <w:lang w:eastAsia="ko-KR"/>
        </w:rPr>
        <w:t>저장하거나</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아닙니다</w:t>
      </w:r>
      <w:r w:rsidRPr="00E62BCC">
        <w:rPr>
          <w:rFonts w:eastAsia="Gulim" w:cs="Arial"/>
          <w:lang w:eastAsia="ko-KR"/>
        </w:rPr>
        <w:t xml:space="preserve">. </w:t>
      </w:r>
    </w:p>
    <w:p w14:paraId="68886C7B" w14:textId="77777777" w:rsidR="00CC4461" w:rsidRPr="00E62BCC" w:rsidRDefault="00CC4461" w:rsidP="00CC4461">
      <w:pPr>
        <w:pStyle w:val="PURBlueStrong"/>
        <w:rPr>
          <w:rFonts w:eastAsia="Gulim" w:cs="Arial"/>
          <w:lang w:eastAsia="ko-KR"/>
        </w:rPr>
      </w:pPr>
      <w:r w:rsidRPr="00E62BCC">
        <w:rPr>
          <w:rFonts w:eastAsia="Gulim" w:cs="Arial"/>
          <w:lang w:eastAsia="ko-KR"/>
        </w:rPr>
        <w:lastRenderedPageBreak/>
        <w:t>데이터</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기술</w:t>
      </w:r>
    </w:p>
    <w:p w14:paraId="68886C7C" w14:textId="77777777" w:rsidR="00CC4461" w:rsidRPr="00E62BCC" w:rsidRDefault="00CC4461" w:rsidP="00CC4461">
      <w:pPr>
        <w:pStyle w:val="PURBody-Indented"/>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Windows </w:t>
      </w:r>
      <w:r w:rsidRPr="00E62BCC">
        <w:rPr>
          <w:rFonts w:eastAsia="Gulim" w:cs="Arial"/>
          <w:lang w:eastAsia="ko-KR"/>
        </w:rPr>
        <w:t>내부</w:t>
      </w:r>
      <w:r w:rsidRPr="00E62BCC">
        <w:rPr>
          <w:rFonts w:eastAsia="Gulim" w:cs="Arial"/>
          <w:lang w:eastAsia="ko-KR"/>
        </w:rPr>
        <w:t xml:space="preserve"> </w:t>
      </w:r>
      <w:r w:rsidRPr="00E62BCC">
        <w:rPr>
          <w:rFonts w:eastAsia="Gulim" w:cs="Arial"/>
          <w:lang w:eastAsia="ko-KR"/>
        </w:rPr>
        <w:t>데이터베이스라는</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기술이</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요소는</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저장합니다</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계약의</w:t>
      </w:r>
      <w:r w:rsidRPr="00E62BCC">
        <w:rPr>
          <w:rFonts w:eastAsia="Gulim" w:cs="Arial"/>
          <w:lang w:eastAsia="ko-KR"/>
        </w:rPr>
        <w:t xml:space="preserve"> </w:t>
      </w:r>
      <w:r w:rsidRPr="00E62BCC">
        <w:rPr>
          <w:rFonts w:eastAsia="Gulim" w:cs="Arial"/>
          <w:lang w:eastAsia="ko-KR"/>
        </w:rPr>
        <w:t>내용과</w:t>
      </w:r>
      <w:r w:rsidRPr="00E62BCC">
        <w:rPr>
          <w:rFonts w:eastAsia="Gulim" w:cs="Arial"/>
          <w:lang w:eastAsia="ko-KR"/>
        </w:rPr>
        <w:t xml:space="preserve"> </w:t>
      </w:r>
      <w:r w:rsidRPr="00E62BCC">
        <w:rPr>
          <w:rFonts w:eastAsia="Gulim" w:cs="Arial"/>
          <w:lang w:eastAsia="ko-KR"/>
        </w:rPr>
        <w:t>달리</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사용하거나</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C7D" w14:textId="77777777" w:rsidR="00CC4461" w:rsidRPr="00E62BCC" w:rsidRDefault="00CC4461" w:rsidP="00CC4461">
      <w:pPr>
        <w:pStyle w:val="PURBlueStrong"/>
        <w:rPr>
          <w:rFonts w:eastAsia="Gulim" w:cs="Arial"/>
          <w:lang w:eastAsia="ko-KR"/>
        </w:rPr>
      </w:pPr>
      <w:r w:rsidRPr="00E62BCC">
        <w:rPr>
          <w:rFonts w:eastAsia="Gulim" w:cs="Arial"/>
          <w:lang w:eastAsia="ko-KR"/>
        </w:rPr>
        <w:t xml:space="preserve">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p>
    <w:p w14:paraId="68886C7E" w14:textId="77777777" w:rsidR="00B64EAE" w:rsidRPr="00E62BCC" w:rsidRDefault="00CC4461" w:rsidP="00B64EAE">
      <w:pPr>
        <w:pStyle w:val="PURBody-Indented"/>
        <w:rPr>
          <w:rFonts w:eastAsia="Gulim" w:cs="Arial"/>
          <w:lang w:eastAsia="ko-KR"/>
        </w:rPr>
      </w:pPr>
      <w:r w:rsidRPr="00E62BCC">
        <w:rPr>
          <w:rFonts w:eastAsia="Gulim" w:cs="Arial"/>
          <w:lang w:eastAsia="ko-KR"/>
        </w:rPr>
        <w:t xml:space="preserve">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기능에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SAL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설명은</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C7F" w14:textId="77777777" w:rsidR="00CC4461" w:rsidRPr="00E62BCC" w:rsidRDefault="00CC4461" w:rsidP="00B64EAE">
      <w:pPr>
        <w:pStyle w:val="PURBody-Indented"/>
        <w:rPr>
          <w:rFonts w:eastAsia="Gulim" w:cs="Arial"/>
          <w:lang w:eastAsia="ko-KR"/>
        </w:rPr>
      </w:pPr>
      <w:r w:rsidRPr="00E62BCC">
        <w:rPr>
          <w:rFonts w:eastAsia="Gulim" w:cs="Arial"/>
          <w:lang w:eastAsia="ko-KR"/>
        </w:rPr>
        <w:t>또한</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기능이나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기술을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인터페이스를</w:t>
      </w:r>
      <w:r w:rsidRPr="00E62BCC">
        <w:rPr>
          <w:rFonts w:eastAsia="Gulim" w:cs="Arial"/>
          <w:lang w:eastAsia="ko-KR"/>
        </w:rPr>
        <w:t xml:space="preserve"> </w:t>
      </w:r>
      <w:r w:rsidRPr="00E62BCC">
        <w:rPr>
          <w:rFonts w:eastAsia="Gulim" w:cs="Arial"/>
          <w:lang w:eastAsia="ko-KR"/>
        </w:rPr>
        <w:t>호스트하기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Windows Server 2012 R2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각</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Windows Server 2012 R2 </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C80" w14:textId="77777777" w:rsidR="00CC4461" w:rsidRPr="00E62BCC" w:rsidRDefault="00CC4461" w:rsidP="00CC4461">
      <w:pPr>
        <w:pStyle w:val="PURBody-Indented"/>
        <w:rPr>
          <w:rFonts w:eastAsia="Gulim" w:cs="Arial"/>
          <w:lang w:eastAsia="ko-KR"/>
        </w:rPr>
      </w:pPr>
      <w:r w:rsidRPr="00E62BCC">
        <w:rPr>
          <w:rFonts w:eastAsia="Gulim" w:cs="Arial"/>
          <w:lang w:eastAsia="ko-KR"/>
        </w:rPr>
        <w:t>서비스로</w:t>
      </w:r>
      <w:r w:rsidRPr="00E62BCC">
        <w:rPr>
          <w:rFonts w:eastAsia="Gulim" w:cs="Arial"/>
          <w:lang w:eastAsia="ko-KR"/>
        </w:rPr>
        <w:t xml:space="preserve"> </w:t>
      </w:r>
      <w:r w:rsidRPr="00E62BCC">
        <w:rPr>
          <w:rFonts w:eastAsia="Gulim" w:cs="Arial"/>
          <w:lang w:eastAsia="ko-KR"/>
        </w:rPr>
        <w:t>제공된</w:t>
      </w:r>
      <w:r w:rsidRPr="00E62BCC">
        <w:rPr>
          <w:rFonts w:eastAsia="Gulim" w:cs="Arial"/>
          <w:lang w:eastAsia="ko-KR"/>
        </w:rPr>
        <w:t xml:space="preserve"> </w:t>
      </w:r>
      <w:r w:rsidRPr="00E62BCC">
        <w:rPr>
          <w:rFonts w:eastAsia="Gulim" w:cs="Arial"/>
          <w:lang w:eastAsia="ko-KR"/>
        </w:rPr>
        <w:t>데스크톱은</w:t>
      </w:r>
      <w:r w:rsidRPr="00E62BCC">
        <w:rPr>
          <w:rFonts w:eastAsia="Gulim" w:cs="Arial"/>
          <w:lang w:eastAsia="ko-KR"/>
        </w:rPr>
        <w:t xml:space="preserve"> Windows Server </w:t>
      </w:r>
      <w:r w:rsidRPr="00E62BCC">
        <w:rPr>
          <w:rFonts w:eastAsia="Gulim" w:cs="Arial"/>
          <w:lang w:eastAsia="ko-KR"/>
        </w:rPr>
        <w:t>및</w:t>
      </w:r>
      <w:r w:rsidRPr="00E62BCC">
        <w:rPr>
          <w:rFonts w:eastAsia="Gulim" w:cs="Arial"/>
          <w:lang w:eastAsia="ko-KR"/>
        </w:rPr>
        <w:t xml:space="preserve"> RDS(</w:t>
      </w:r>
      <w:r w:rsidRPr="00E62BCC">
        <w:rPr>
          <w:rFonts w:eastAsia="Gulim" w:cs="Arial"/>
          <w:lang w:eastAsia="ko-KR"/>
        </w:rPr>
        <w:t>원격</w:t>
      </w:r>
      <w:r w:rsidRPr="00E62BCC">
        <w:rPr>
          <w:rFonts w:eastAsia="Gulim" w:cs="Arial"/>
          <w:lang w:eastAsia="ko-KR"/>
        </w:rPr>
        <w:t xml:space="preserve">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SPLA</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지원됩니다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유형의</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제공하려면</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인프라가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제공을</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사용된다는</w:t>
      </w:r>
      <w:r w:rsidRPr="00E62BCC">
        <w:rPr>
          <w:rFonts w:eastAsia="Gulim" w:cs="Arial"/>
          <w:lang w:eastAsia="ko-KR"/>
        </w:rPr>
        <w:t xml:space="preserve"> </w:t>
      </w:r>
      <w:r w:rsidRPr="00E62BCC">
        <w:rPr>
          <w:rFonts w:eastAsia="Gulim" w:cs="Arial"/>
          <w:lang w:eastAsia="ko-KR"/>
        </w:rPr>
        <w:t>점을</w:t>
      </w:r>
      <w:r w:rsidRPr="00E62BCC">
        <w:rPr>
          <w:rFonts w:eastAsia="Gulim" w:cs="Arial"/>
          <w:lang w:eastAsia="ko-KR"/>
        </w:rPr>
        <w:t xml:space="preserve"> </w:t>
      </w:r>
      <w:r w:rsidRPr="00E62BCC">
        <w:rPr>
          <w:rFonts w:eastAsia="Gulim" w:cs="Arial"/>
          <w:lang w:eastAsia="ko-KR"/>
        </w:rPr>
        <w:t>마케팅</w:t>
      </w:r>
      <w:r w:rsidRPr="00E62BCC">
        <w:rPr>
          <w:rFonts w:eastAsia="Gulim" w:cs="Arial"/>
          <w:lang w:eastAsia="ko-KR"/>
        </w:rPr>
        <w:t xml:space="preserve"> </w:t>
      </w:r>
      <w:r w:rsidRPr="00E62BCC">
        <w:rPr>
          <w:rFonts w:eastAsia="Gulim" w:cs="Arial"/>
          <w:lang w:eastAsia="ko-KR"/>
        </w:rPr>
        <w:t>자료에</w:t>
      </w:r>
      <w:r w:rsidRPr="00E62BCC">
        <w:rPr>
          <w:rFonts w:eastAsia="Gulim" w:cs="Arial"/>
          <w:lang w:eastAsia="ko-KR"/>
        </w:rPr>
        <w:t xml:space="preserve"> </w:t>
      </w:r>
      <w:r w:rsidRPr="00E62BCC">
        <w:rPr>
          <w:rFonts w:eastAsia="Gulim" w:cs="Arial"/>
          <w:lang w:eastAsia="ko-KR"/>
        </w:rPr>
        <w:t>분명히</w:t>
      </w:r>
      <w:r w:rsidRPr="00E62BCC">
        <w:rPr>
          <w:rFonts w:eastAsia="Gulim" w:cs="Arial"/>
          <w:lang w:eastAsia="ko-KR"/>
        </w:rPr>
        <w:t xml:space="preserve"> </w:t>
      </w:r>
      <w:r w:rsidRPr="00E62BCC">
        <w:rPr>
          <w:rFonts w:eastAsia="Gulim" w:cs="Arial"/>
          <w:lang w:eastAsia="ko-KR"/>
        </w:rPr>
        <w:t>명시해야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호스트되는</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호스트되는</w:t>
      </w:r>
      <w:r w:rsidRPr="00E62BCC">
        <w:rPr>
          <w:rFonts w:eastAsia="Gulim" w:cs="Arial"/>
          <w:lang w:eastAsia="ko-KR"/>
        </w:rPr>
        <w:t xml:space="preserve"> </w:t>
      </w:r>
      <w:r w:rsidRPr="00E62BCC">
        <w:rPr>
          <w:rFonts w:eastAsia="Gulim" w:cs="Arial"/>
          <w:lang w:eastAsia="ko-KR"/>
        </w:rPr>
        <w:t>그래픽</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인터페이스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데스크톱을</w:t>
      </w:r>
      <w:r w:rsidRPr="00E62BCC">
        <w:rPr>
          <w:rFonts w:eastAsia="Gulim" w:cs="Arial"/>
          <w:lang w:eastAsia="ko-KR"/>
        </w:rPr>
        <w:t xml:space="preserve"> </w:t>
      </w:r>
      <w:r w:rsidRPr="00E62BCC">
        <w:rPr>
          <w:rFonts w:eastAsia="Gulim" w:cs="Arial"/>
          <w:lang w:eastAsia="ko-KR"/>
        </w:rPr>
        <w:t>서비스로</w:t>
      </w:r>
      <w:r w:rsidRPr="00E62BCC">
        <w:rPr>
          <w:rFonts w:eastAsia="Gulim" w:cs="Arial"/>
          <w:lang w:eastAsia="ko-KR"/>
        </w:rPr>
        <w:t xml:space="preserve"> </w:t>
      </w:r>
      <w:r w:rsidRPr="00E62BCC">
        <w:rPr>
          <w:rFonts w:eastAsia="Gulim" w:cs="Arial"/>
          <w:lang w:eastAsia="ko-KR"/>
        </w:rPr>
        <w:t>제공하기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Windows </w:t>
      </w:r>
      <w:r w:rsidRPr="00E62BCC">
        <w:rPr>
          <w:rFonts w:eastAsia="Gulim" w:cs="Arial"/>
          <w:lang w:eastAsia="ko-KR"/>
        </w:rPr>
        <w:t>데스크톱</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C81" w14:textId="77777777" w:rsidR="00CC4461" w:rsidRPr="00E62BCC" w:rsidRDefault="00CC4461" w:rsidP="00CC4461">
      <w:pPr>
        <w:pStyle w:val="PURBlueStrong"/>
        <w:rPr>
          <w:rFonts w:eastAsia="Gulim" w:cs="Arial"/>
        </w:rPr>
      </w:pPr>
      <w:r w:rsidRPr="00E62BCC">
        <w:rPr>
          <w:rFonts w:eastAsia="Gulim" w:cs="Arial"/>
        </w:rPr>
        <w:t>Windows Server 2012 R2 Active Directory Rights Management Services</w:t>
      </w:r>
    </w:p>
    <w:p w14:paraId="68886C82" w14:textId="77777777" w:rsidR="00CC4461" w:rsidRPr="00E62BCC" w:rsidRDefault="00CC4461" w:rsidP="00CC4461">
      <w:pPr>
        <w:pStyle w:val="PURBody-Indented"/>
        <w:rPr>
          <w:rFonts w:eastAsia="Gulim" w:cs="Arial"/>
          <w:lang w:eastAsia="ko-KR"/>
        </w:rPr>
      </w:pPr>
      <w:r w:rsidRPr="00E62BCC">
        <w:rPr>
          <w:rFonts w:eastAsia="Gulim" w:cs="Arial"/>
        </w:rPr>
        <w:t xml:space="preserve">Windows Server 2012 R2 Active Directory Rights Management Services </w:t>
      </w:r>
      <w:r w:rsidRPr="00E62BCC">
        <w:rPr>
          <w:rFonts w:eastAsia="Gulim" w:cs="Arial"/>
        </w:rPr>
        <w:t>기능에</w:t>
      </w:r>
      <w:r w:rsidRPr="00E62BCC">
        <w:rPr>
          <w:rFonts w:eastAsia="Gulim" w:cs="Arial"/>
        </w:rPr>
        <w:t xml:space="preserve"> </w:t>
      </w:r>
      <w:r w:rsidRPr="00E62BCC">
        <w:rPr>
          <w:rFonts w:eastAsia="Gulim" w:cs="Arial"/>
        </w:rPr>
        <w:t>직접</w:t>
      </w:r>
      <w:r w:rsidRPr="00E62BCC">
        <w:rPr>
          <w:rFonts w:eastAsia="Gulim" w:cs="Arial"/>
        </w:rPr>
        <w:t xml:space="preserve"> </w:t>
      </w:r>
      <w:r w:rsidRPr="00E62BCC">
        <w:rPr>
          <w:rFonts w:eastAsia="Gulim" w:cs="Arial"/>
        </w:rPr>
        <w:t>또는</w:t>
      </w:r>
      <w:r w:rsidRPr="00E62BCC">
        <w:rPr>
          <w:rFonts w:eastAsia="Gulim" w:cs="Arial"/>
        </w:rPr>
        <w:t xml:space="preserve"> </w:t>
      </w:r>
      <w:r w:rsidRPr="00E62BCC">
        <w:rPr>
          <w:rFonts w:eastAsia="Gulim" w:cs="Arial"/>
        </w:rPr>
        <w:t>간접적으로</w:t>
      </w:r>
      <w:r w:rsidRPr="00E62BCC">
        <w:rPr>
          <w:rFonts w:eastAsia="Gulim" w:cs="Arial"/>
        </w:rPr>
        <w:t xml:space="preserve"> </w:t>
      </w:r>
      <w:r w:rsidRPr="00E62BCC">
        <w:rPr>
          <w:rFonts w:eastAsia="Gulim" w:cs="Arial"/>
        </w:rPr>
        <w:t>액세스할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있는</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사용자에</w:t>
      </w:r>
      <w:r w:rsidRPr="00E62BCC">
        <w:rPr>
          <w:rFonts w:eastAsia="Gulim" w:cs="Arial"/>
        </w:rPr>
        <w:t xml:space="preserve"> </w:t>
      </w:r>
      <w:r w:rsidRPr="00E62BCC">
        <w:rPr>
          <w:rFonts w:eastAsia="Gulim" w:cs="Arial"/>
        </w:rPr>
        <w:t>대해</w:t>
      </w:r>
      <w:r w:rsidRPr="00E62BCC">
        <w:rPr>
          <w:rFonts w:eastAsia="Gulim" w:cs="Arial"/>
        </w:rPr>
        <w:t xml:space="preserve"> Windows Server 2012 R2 Active Directory Rights Management Services SAL</w:t>
      </w:r>
      <w:r w:rsidRPr="00E62BCC">
        <w:rPr>
          <w:rFonts w:eastAsia="Gulim" w:cs="Arial"/>
        </w:rPr>
        <w:t>을</w:t>
      </w:r>
      <w:r w:rsidRPr="00E62BCC">
        <w:rPr>
          <w:rFonts w:eastAsia="Gulim" w:cs="Arial"/>
        </w:rPr>
        <w:t xml:space="preserve"> </w:t>
      </w:r>
      <w:r w:rsidRPr="00E62BCC">
        <w:rPr>
          <w:rFonts w:eastAsia="Gulim" w:cs="Arial"/>
        </w:rPr>
        <w:t>취득해야</w:t>
      </w:r>
      <w:r w:rsidRPr="00E62BCC">
        <w:rPr>
          <w:rFonts w:eastAsia="Gulim" w:cs="Arial"/>
        </w:rPr>
        <w:t xml:space="preserve"> </w:t>
      </w:r>
      <w:r w:rsidRPr="00E62BCC">
        <w:rPr>
          <w:rFonts w:eastAsia="Gulim" w:cs="Arial"/>
        </w:rPr>
        <w:t>합니다</w:t>
      </w:r>
      <w:r w:rsidRPr="00E62BCC">
        <w:rPr>
          <w:rFonts w:eastAsia="Gulim" w:cs="Arial"/>
        </w:rPr>
        <w:t xml:space="preserve">. </w:t>
      </w:r>
      <w:r w:rsidRPr="00E62BCC">
        <w:rPr>
          <w:rFonts w:eastAsia="Gulim" w:cs="Arial"/>
          <w:lang w:eastAsia="ko-KR"/>
        </w:rPr>
        <w:t xml:space="preserve">SAL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설명은</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C83" w14:textId="77777777" w:rsidR="00CC4461" w:rsidRPr="00E62BCC" w:rsidRDefault="00CC4461" w:rsidP="00CC4461">
      <w:pPr>
        <w:pStyle w:val="PURBlueStrong"/>
        <w:rPr>
          <w:rFonts w:eastAsia="Gulim" w:cs="Arial"/>
        </w:rPr>
      </w:pPr>
      <w:r w:rsidRPr="00E62BCC">
        <w:rPr>
          <w:rFonts w:eastAsia="Gulim" w:cs="Arial"/>
        </w:rPr>
        <w:t>Microsoft Application Virtualization for Remote Desktop Services</w:t>
      </w:r>
    </w:p>
    <w:p w14:paraId="68886C84" w14:textId="77777777" w:rsidR="00CC4461" w:rsidRPr="00E62BCC" w:rsidRDefault="00CC4461" w:rsidP="00CC4461">
      <w:pPr>
        <w:pStyle w:val="PURBody-Indented"/>
        <w:rPr>
          <w:rFonts w:eastAsia="Gulim" w:cs="Arial"/>
          <w:lang w:eastAsia="ko-KR"/>
        </w:rPr>
      </w:pPr>
      <w:r w:rsidRPr="00E62BCC">
        <w:rPr>
          <w:rFonts w:eastAsia="Gulim" w:cs="Arial"/>
        </w:rPr>
        <w:t xml:space="preserve">Microsoft Application Virtualization for Remote Desktop Services </w:t>
      </w:r>
      <w:r w:rsidRPr="00E62BCC">
        <w:rPr>
          <w:rFonts w:eastAsia="Gulim" w:cs="Arial"/>
        </w:rPr>
        <w:t>기능에</w:t>
      </w:r>
      <w:r w:rsidRPr="00E62BCC">
        <w:rPr>
          <w:rFonts w:eastAsia="Gulim" w:cs="Arial"/>
        </w:rPr>
        <w:t xml:space="preserve"> </w:t>
      </w:r>
      <w:r w:rsidRPr="00E62BCC">
        <w:rPr>
          <w:rFonts w:eastAsia="Gulim" w:cs="Arial"/>
        </w:rPr>
        <w:t>직접</w:t>
      </w:r>
      <w:r w:rsidRPr="00E62BCC">
        <w:rPr>
          <w:rFonts w:eastAsia="Gulim" w:cs="Arial"/>
        </w:rPr>
        <w:t xml:space="preserve"> </w:t>
      </w:r>
      <w:r w:rsidRPr="00E62BCC">
        <w:rPr>
          <w:rFonts w:eastAsia="Gulim" w:cs="Arial"/>
        </w:rPr>
        <w:t>또는</w:t>
      </w:r>
      <w:r w:rsidRPr="00E62BCC">
        <w:rPr>
          <w:rFonts w:eastAsia="Gulim" w:cs="Arial"/>
        </w:rPr>
        <w:t xml:space="preserve"> </w:t>
      </w:r>
      <w:r w:rsidRPr="00E62BCC">
        <w:rPr>
          <w:rFonts w:eastAsia="Gulim" w:cs="Arial"/>
        </w:rPr>
        <w:t>간접적으로</w:t>
      </w:r>
      <w:r w:rsidRPr="00E62BCC">
        <w:rPr>
          <w:rFonts w:eastAsia="Gulim" w:cs="Arial"/>
        </w:rPr>
        <w:t xml:space="preserve"> </w:t>
      </w:r>
      <w:r w:rsidRPr="00E62BCC">
        <w:rPr>
          <w:rFonts w:eastAsia="Gulim" w:cs="Arial"/>
        </w:rPr>
        <w:t>액세스할</w:t>
      </w:r>
      <w:r w:rsidRPr="00E62BCC">
        <w:rPr>
          <w:rFonts w:eastAsia="Gulim" w:cs="Arial"/>
        </w:rPr>
        <w:t xml:space="preserve"> </w:t>
      </w:r>
      <w:r w:rsidRPr="00E62BCC">
        <w:rPr>
          <w:rFonts w:eastAsia="Gulim" w:cs="Arial"/>
        </w:rPr>
        <w:t>수</w:t>
      </w:r>
      <w:r w:rsidRPr="00E62BCC">
        <w:rPr>
          <w:rFonts w:eastAsia="Gulim" w:cs="Arial"/>
        </w:rPr>
        <w:t xml:space="preserve"> </w:t>
      </w:r>
      <w:r w:rsidRPr="00E62BCC">
        <w:rPr>
          <w:rFonts w:eastAsia="Gulim" w:cs="Arial"/>
        </w:rPr>
        <w:t>있는</w:t>
      </w:r>
      <w:r w:rsidRPr="00E62BCC">
        <w:rPr>
          <w:rFonts w:eastAsia="Gulim" w:cs="Arial"/>
        </w:rPr>
        <w:t xml:space="preserve"> </w:t>
      </w:r>
      <w:r w:rsidRPr="00E62BCC">
        <w:rPr>
          <w:rFonts w:eastAsia="Gulim" w:cs="Arial"/>
        </w:rPr>
        <w:t>각</w:t>
      </w:r>
      <w:r w:rsidRPr="00E62BCC">
        <w:rPr>
          <w:rFonts w:eastAsia="Gulim" w:cs="Arial"/>
        </w:rPr>
        <w:t xml:space="preserve"> </w:t>
      </w:r>
      <w:r w:rsidRPr="00E62BCC">
        <w:rPr>
          <w:rFonts w:eastAsia="Gulim" w:cs="Arial"/>
        </w:rPr>
        <w:t>사용자에</w:t>
      </w:r>
      <w:r w:rsidRPr="00E62BCC">
        <w:rPr>
          <w:rFonts w:eastAsia="Gulim" w:cs="Arial"/>
        </w:rPr>
        <w:t xml:space="preserve"> </w:t>
      </w:r>
      <w:r w:rsidRPr="00E62BCC">
        <w:rPr>
          <w:rFonts w:eastAsia="Gulim" w:cs="Arial"/>
        </w:rPr>
        <w:t>대해</w:t>
      </w:r>
      <w:r w:rsidRPr="00E62BCC">
        <w:rPr>
          <w:rFonts w:eastAsia="Gulim" w:cs="Arial"/>
        </w:rPr>
        <w:t xml:space="preserve"> Microsoft Windows Server 2012 R2 </w:t>
      </w:r>
      <w:r w:rsidRPr="00E62BCC">
        <w:rPr>
          <w:rFonts w:eastAsia="Gulim" w:cs="Arial"/>
        </w:rPr>
        <w:t>원격</w:t>
      </w:r>
      <w:r w:rsidRPr="00E62BCC">
        <w:rPr>
          <w:rFonts w:eastAsia="Gulim" w:cs="Arial"/>
        </w:rPr>
        <w:t xml:space="preserve"> </w:t>
      </w:r>
      <w:r w:rsidRPr="00E62BCC">
        <w:rPr>
          <w:rFonts w:eastAsia="Gulim" w:cs="Arial"/>
        </w:rPr>
        <w:t>데스크톱</w:t>
      </w:r>
      <w:r w:rsidRPr="00E62BCC">
        <w:rPr>
          <w:rFonts w:eastAsia="Gulim" w:cs="Arial"/>
        </w:rPr>
        <w:t xml:space="preserve"> </w:t>
      </w:r>
      <w:r w:rsidRPr="00E62BCC">
        <w:rPr>
          <w:rFonts w:eastAsia="Gulim" w:cs="Arial"/>
        </w:rPr>
        <w:t>서비스</w:t>
      </w:r>
      <w:r w:rsidRPr="00E62BCC">
        <w:rPr>
          <w:rFonts w:eastAsia="Gulim" w:cs="Arial"/>
        </w:rPr>
        <w:t xml:space="preserve"> SAL</w:t>
      </w:r>
      <w:r w:rsidRPr="00E62BCC">
        <w:rPr>
          <w:rFonts w:eastAsia="Gulim" w:cs="Arial"/>
        </w:rPr>
        <w:t>을</w:t>
      </w:r>
      <w:r w:rsidRPr="00E62BCC">
        <w:rPr>
          <w:rFonts w:eastAsia="Gulim" w:cs="Arial"/>
        </w:rPr>
        <w:t xml:space="preserve"> </w:t>
      </w:r>
      <w:r w:rsidRPr="00E62BCC">
        <w:rPr>
          <w:rFonts w:eastAsia="Gulim" w:cs="Arial"/>
        </w:rPr>
        <w:t>취득해야</w:t>
      </w:r>
      <w:r w:rsidRPr="00E62BCC">
        <w:rPr>
          <w:rFonts w:eastAsia="Gulim" w:cs="Arial"/>
        </w:rPr>
        <w:t xml:space="preserve"> </w:t>
      </w:r>
      <w:r w:rsidRPr="00E62BCC">
        <w:rPr>
          <w:rFonts w:eastAsia="Gulim" w:cs="Arial"/>
        </w:rPr>
        <w:t>합니다</w:t>
      </w:r>
      <w:r w:rsidRPr="00E62BCC">
        <w:rPr>
          <w:rFonts w:eastAsia="Gulim" w:cs="Arial"/>
        </w:rPr>
        <w:t xml:space="preserve">. </w:t>
      </w:r>
      <w:r w:rsidRPr="00E62BCC">
        <w:rPr>
          <w:rFonts w:eastAsia="Gulim" w:cs="Arial"/>
          <w:lang w:eastAsia="ko-KR"/>
        </w:rPr>
        <w:t xml:space="preserve">SAL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설명은</w:t>
      </w:r>
      <w:r w:rsidRPr="00E62BCC">
        <w:rPr>
          <w:rFonts w:eastAsia="Gulim" w:cs="Arial"/>
          <w:lang w:eastAsia="ko-KR"/>
        </w:rPr>
        <w:t xml:space="preserve"> SAL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w:t>
      </w:r>
      <w:r w:rsidRPr="00E62BCC">
        <w:rPr>
          <w:rFonts w:eastAsia="Gulim" w:cs="Arial"/>
          <w:lang w:eastAsia="ko-KR"/>
        </w:rPr>
        <w:t xml:space="preserve"> </w:t>
      </w:r>
      <w:r w:rsidRPr="00E62BCC">
        <w:rPr>
          <w:rFonts w:eastAsia="Gulim" w:cs="Arial"/>
          <w:lang w:eastAsia="ko-KR"/>
        </w:rPr>
        <w:t>섹션을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C85" w14:textId="77777777" w:rsidR="00CC4461" w:rsidRPr="00E62BCC" w:rsidRDefault="00CC4461" w:rsidP="00CC4461">
      <w:pPr>
        <w:pStyle w:val="PURBlueStrong-Indented"/>
        <w:rPr>
          <w:rFonts w:eastAsia="Gulim" w:cs="Arial"/>
          <w:lang w:eastAsia="ko-KR"/>
        </w:rPr>
      </w:pPr>
      <w:r w:rsidRPr="00E62BCC">
        <w:rPr>
          <w:rFonts w:eastAsia="Gulim" w:cs="Arial"/>
          <w:lang w:eastAsia="ko-KR"/>
        </w:rPr>
        <w:t xml:space="preserve">.NET Framework </w:t>
      </w:r>
      <w:r w:rsidRPr="00E62BCC">
        <w:rPr>
          <w:rFonts w:eastAsia="Gulim" w:cs="Arial"/>
          <w:lang w:eastAsia="ko-KR"/>
        </w:rPr>
        <w:t>소프트웨어</w:t>
      </w:r>
      <w:r w:rsidRPr="00E62BCC">
        <w:rPr>
          <w:rFonts w:eastAsia="Gulim" w:cs="Arial"/>
          <w:lang w:eastAsia="ko-KR"/>
        </w:rPr>
        <w:t xml:space="preserve"> </w:t>
      </w:r>
    </w:p>
    <w:p w14:paraId="68886C86" w14:textId="77777777" w:rsidR="00506D38" w:rsidRPr="00E62BCC" w:rsidRDefault="00CC4461" w:rsidP="00CC4461">
      <w:pPr>
        <w:pStyle w:val="PURBody-Indented"/>
        <w:rPr>
          <w:rFonts w:eastAsia="Gulim" w:cs="Arial"/>
          <w:lang w:eastAsia="ko-KR"/>
        </w:rPr>
      </w:pPr>
      <w:r w:rsidRPr="00E62BCC">
        <w:rPr>
          <w:rFonts w:eastAsia="Gulim" w:cs="Arial"/>
          <w:lang w:eastAsia="ko-KR"/>
        </w:rPr>
        <w:t>소프트웨어에는</w:t>
      </w:r>
      <w:r w:rsidRPr="00E62BCC">
        <w:rPr>
          <w:rFonts w:eastAsia="Gulim" w:cs="Arial"/>
          <w:lang w:eastAsia="ko-KR"/>
        </w:rPr>
        <w:t xml:space="preserve"> Microsoft .NET Framework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조건에서</w:t>
      </w:r>
      <w:r w:rsidRPr="00E62BCC">
        <w:rPr>
          <w:rFonts w:eastAsia="Gulim" w:cs="Arial"/>
          <w:lang w:eastAsia="ko-KR"/>
        </w:rPr>
        <w:t xml:space="preserve"> .NET Framework </w:t>
      </w:r>
      <w:r w:rsidRPr="00E62BCC">
        <w:rPr>
          <w:rFonts w:eastAsia="Gulim" w:cs="Arial"/>
          <w:lang w:eastAsia="ko-KR"/>
        </w:rPr>
        <w:t>소프트웨어</w:t>
      </w:r>
      <w:r w:rsidRPr="00E62BCC">
        <w:rPr>
          <w:rFonts w:eastAsia="Gulim" w:cs="Arial"/>
          <w:lang w:eastAsia="ko-KR"/>
        </w:rPr>
        <w:t xml:space="preserve">, PowerShell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Windows </w:t>
      </w:r>
      <w:r w:rsidRPr="00E62BCC">
        <w:rPr>
          <w:rFonts w:eastAsia="Gulim" w:cs="Arial"/>
          <w:lang w:eastAsia="ko-KR"/>
        </w:rPr>
        <w:t>핫픽스</w:t>
      </w:r>
      <w:r w:rsidRPr="00E62BCC">
        <w:rPr>
          <w:rFonts w:eastAsia="Gulim" w:cs="Arial"/>
          <w:lang w:eastAsia="ko-KR"/>
        </w:rPr>
        <w:t xml:space="preserve"> KB975759</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C87" w14:textId="77777777" w:rsidR="00CC4461" w:rsidRPr="00E62BCC" w:rsidRDefault="00AD3685" w:rsidP="00AE1A52">
      <w:pPr>
        <w:pStyle w:val="PURBody-Indented"/>
        <w:keepLines/>
        <w:spacing w:before="240" w:after="240"/>
        <w:ind w:left="274"/>
        <w:jc w:val="right"/>
        <w:rPr>
          <w:rFonts w:eastAsia="Gulim" w:cs="Arial"/>
          <w:lang w:eastAsia="ko-KR"/>
        </w:rPr>
      </w:pPr>
      <w:hyperlink w:anchor="TOC" w:history="1">
        <w:r w:rsidR="00A4677D" w:rsidRPr="00E62BCC">
          <w:rPr>
            <w:rStyle w:val="Hyperlink"/>
            <w:rFonts w:eastAsia="Gulim" w:cs="Arial"/>
            <w:sz w:val="16"/>
            <w:lang w:eastAsia="ko-KR"/>
          </w:rPr>
          <w:t>목차</w:t>
        </w:r>
      </w:hyperlink>
      <w:r w:rsidR="00A4677D" w:rsidRPr="00E62BCC">
        <w:rPr>
          <w:rFonts w:eastAsia="Gulim" w:cs="Arial"/>
          <w:lang w:eastAsia="ko-KR"/>
        </w:rPr>
        <w:t xml:space="preserve"> / </w:t>
      </w:r>
      <w:hyperlink w:anchor="UniversalTerms" w:history="1">
        <w:r w:rsidR="00A4677D" w:rsidRPr="00E62BCC">
          <w:rPr>
            <w:rStyle w:val="Hyperlink"/>
            <w:rFonts w:eastAsia="Gulim" w:cs="Arial"/>
            <w:sz w:val="16"/>
            <w:lang w:eastAsia="ko-KR"/>
          </w:rPr>
          <w:t>공통</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라이선스</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조건</w:t>
        </w:r>
      </w:hyperlink>
    </w:p>
    <w:p w14:paraId="68886C88" w14:textId="77777777" w:rsidR="00423D30" w:rsidRPr="00E62BCC" w:rsidRDefault="00423D30" w:rsidP="00CD6E9D">
      <w:pPr>
        <w:pStyle w:val="PURSectionHeading"/>
        <w:keepLines/>
        <w:rPr>
          <w:rFonts w:eastAsia="Gulim" w:cs="Arial"/>
          <w:lang w:eastAsia="ko-KR"/>
        </w:rPr>
        <w:sectPr w:rsidR="00423D30" w:rsidRPr="00E62BCC" w:rsidSect="00762C85">
          <w:footerReference w:type="default" r:id="rId170"/>
          <w:type w:val="continuous"/>
          <w:pgSz w:w="12240" w:h="15840" w:code="1"/>
          <w:pgMar w:top="1166" w:right="720" w:bottom="720" w:left="720" w:header="432" w:footer="288" w:gutter="0"/>
          <w:cols w:space="360"/>
          <w:docGrid w:linePitch="360"/>
        </w:sectPr>
      </w:pPr>
    </w:p>
    <w:p w14:paraId="68886C89" w14:textId="77777777" w:rsidR="006B33B9" w:rsidRPr="00E62BCC" w:rsidRDefault="006B33B9" w:rsidP="006B33B9">
      <w:pPr>
        <w:pStyle w:val="PURSectionHeading"/>
        <w:rPr>
          <w:rFonts w:eastAsia="Gulim" w:cs="Arial"/>
          <w:lang w:eastAsia="ko-KR"/>
        </w:rPr>
      </w:pPr>
      <w:bookmarkStart w:id="893" w:name="_Toc363552829"/>
      <w:bookmarkStart w:id="894" w:name="_Toc378682296"/>
      <w:bookmarkStart w:id="895" w:name="_Toc371268308"/>
      <w:bookmarkStart w:id="896" w:name="_Toc381961169"/>
      <w:bookmarkStart w:id="897" w:name="OLS"/>
      <w:bookmarkEnd w:id="870"/>
      <w:r w:rsidRPr="00E62BCC">
        <w:rPr>
          <w:rFonts w:eastAsia="Gulim" w:cs="Arial"/>
          <w:lang w:eastAsia="ko-KR"/>
        </w:rPr>
        <w:lastRenderedPageBreak/>
        <w:t>온라인</w:t>
      </w:r>
      <w:r w:rsidRPr="00E62BCC">
        <w:rPr>
          <w:rFonts w:eastAsia="Gulim" w:cs="Arial"/>
          <w:lang w:eastAsia="ko-KR"/>
        </w:rPr>
        <w:t xml:space="preserve"> </w:t>
      </w:r>
      <w:r w:rsidRPr="00E62BCC">
        <w:rPr>
          <w:rFonts w:eastAsia="Gulim" w:cs="Arial"/>
          <w:lang w:eastAsia="ko-KR"/>
        </w:rPr>
        <w:t>서비스</w:t>
      </w:r>
      <w:bookmarkEnd w:id="862"/>
      <w:bookmarkEnd w:id="863"/>
      <w:bookmarkEnd w:id="864"/>
      <w:bookmarkEnd w:id="865"/>
      <w:bookmarkEnd w:id="866"/>
      <w:bookmarkEnd w:id="871"/>
      <w:bookmarkEnd w:id="872"/>
      <w:bookmarkEnd w:id="893"/>
      <w:bookmarkEnd w:id="894"/>
      <w:bookmarkEnd w:id="895"/>
      <w:bookmarkEnd w:id="896"/>
    </w:p>
    <w:p w14:paraId="68886C8A" w14:textId="77777777" w:rsidR="0006656D" w:rsidRPr="00E62BCC" w:rsidRDefault="0006656D">
      <w:pPr>
        <w:pStyle w:val="TOC2"/>
        <w:rPr>
          <w:rFonts w:ascii="Arial" w:eastAsia="Gulim" w:hAnsi="Arial" w:cs="Arial"/>
          <w:lang w:eastAsia="ko-KR"/>
        </w:rPr>
        <w:sectPr w:rsidR="0006656D" w:rsidRPr="00E62BCC" w:rsidSect="00762C85">
          <w:footerReference w:type="default" r:id="rId171"/>
          <w:pgSz w:w="12240" w:h="15840" w:code="1"/>
          <w:pgMar w:top="1166" w:right="720" w:bottom="720" w:left="720" w:header="432" w:footer="288" w:gutter="0"/>
          <w:cols w:space="360"/>
          <w:docGrid w:linePitch="360"/>
        </w:sectPr>
      </w:pPr>
    </w:p>
    <w:p w14:paraId="68886C8B" w14:textId="77777777" w:rsidR="00AE1A52" w:rsidRDefault="00BE6B24" w:rsidP="00876923">
      <w:pPr>
        <w:pStyle w:val="TOC2"/>
        <w:spacing w:before="0"/>
        <w:rPr>
          <w:noProof/>
          <w:color w:val="auto"/>
          <w:sz w:val="22"/>
          <w:lang w:eastAsia="zh-TW"/>
        </w:rPr>
      </w:pPr>
      <w:r w:rsidRPr="00E62BCC">
        <w:rPr>
          <w:rFonts w:ascii="Arial" w:eastAsia="Gulim" w:hAnsi="Arial" w:cs="Arial"/>
        </w:rPr>
        <w:lastRenderedPageBreak/>
        <w:fldChar w:fldCharType="begin"/>
      </w:r>
      <w:r w:rsidR="0006656D" w:rsidRPr="00E62BCC">
        <w:rPr>
          <w:rFonts w:ascii="Arial" w:eastAsia="Gulim" w:hAnsi="Arial" w:cs="Arial"/>
        </w:rPr>
        <w:instrText xml:space="preserve"> TOC \b OLS \h \z \t "PUR Product Name,2" </w:instrText>
      </w:r>
      <w:r w:rsidRPr="00E62BCC">
        <w:rPr>
          <w:rFonts w:ascii="Arial" w:eastAsia="Gulim" w:hAnsi="Arial" w:cs="Arial"/>
        </w:rPr>
        <w:fldChar w:fldCharType="separate"/>
      </w:r>
      <w:hyperlink w:anchor="_Toc379963748" w:history="1">
        <w:r w:rsidR="00AE1A52" w:rsidRPr="004D33C9">
          <w:rPr>
            <w:rStyle w:val="Hyperlink"/>
            <w:rFonts w:eastAsia="Gulim" w:cs="Arial"/>
            <w:noProof/>
          </w:rPr>
          <w:t>System Center Endpoint Protection</w:t>
        </w:r>
        <w:r w:rsidR="00AE1A52">
          <w:rPr>
            <w:noProof/>
            <w:webHidden/>
          </w:rPr>
          <w:tab/>
        </w:r>
        <w:r w:rsidR="00AE1A52">
          <w:rPr>
            <w:noProof/>
            <w:webHidden/>
          </w:rPr>
          <w:fldChar w:fldCharType="begin"/>
        </w:r>
        <w:r w:rsidR="00AE1A52">
          <w:rPr>
            <w:noProof/>
            <w:webHidden/>
          </w:rPr>
          <w:instrText xml:space="preserve"> PAGEREF _Toc379963748 \h </w:instrText>
        </w:r>
        <w:r w:rsidR="00AE1A52">
          <w:rPr>
            <w:noProof/>
            <w:webHidden/>
          </w:rPr>
        </w:r>
        <w:r w:rsidR="00AE1A52">
          <w:rPr>
            <w:noProof/>
            <w:webHidden/>
          </w:rPr>
          <w:fldChar w:fldCharType="separate"/>
        </w:r>
        <w:r w:rsidR="00762C85">
          <w:rPr>
            <w:noProof/>
            <w:webHidden/>
          </w:rPr>
          <w:t>56</w:t>
        </w:r>
        <w:r w:rsidR="00AE1A52">
          <w:rPr>
            <w:noProof/>
            <w:webHidden/>
          </w:rPr>
          <w:fldChar w:fldCharType="end"/>
        </w:r>
      </w:hyperlink>
    </w:p>
    <w:p w14:paraId="68886C8C" w14:textId="77777777" w:rsidR="0006656D" w:rsidRPr="00E62BCC" w:rsidRDefault="00BE6B24" w:rsidP="00876923">
      <w:pPr>
        <w:pStyle w:val="PURHeading1"/>
        <w:pBdr>
          <w:bottom w:val="none" w:sz="0" w:space="0" w:color="auto"/>
        </w:pBdr>
        <w:spacing w:before="0" w:after="0"/>
        <w:rPr>
          <w:rFonts w:eastAsia="Gulim" w:cs="Arial"/>
        </w:rPr>
        <w:sectPr w:rsidR="0006656D" w:rsidRPr="00E62BCC" w:rsidSect="00762C85">
          <w:type w:val="continuous"/>
          <w:pgSz w:w="12240" w:h="15840" w:code="1"/>
          <w:pgMar w:top="1166" w:right="720" w:bottom="720" w:left="720" w:header="432" w:footer="288" w:gutter="0"/>
          <w:cols w:num="2" w:space="360"/>
          <w:docGrid w:linePitch="360"/>
        </w:sectPr>
      </w:pPr>
      <w:r w:rsidRPr="00E62BCC">
        <w:rPr>
          <w:rFonts w:eastAsia="Gulim" w:cs="Arial"/>
        </w:rPr>
        <w:fldChar w:fldCharType="end"/>
      </w:r>
    </w:p>
    <w:p w14:paraId="68886C8D" w14:textId="77777777" w:rsidR="00D05436" w:rsidRPr="00E62BCC" w:rsidRDefault="00D05436" w:rsidP="00AE1A52">
      <w:pPr>
        <w:pStyle w:val="PURHeading1"/>
        <w:rPr>
          <w:rFonts w:eastAsia="Gulim" w:cs="Arial"/>
          <w:lang w:eastAsia="ko-KR"/>
        </w:rPr>
      </w:pPr>
      <w:r w:rsidRPr="00E62BCC">
        <w:rPr>
          <w:rFonts w:eastAsia="Gulim" w:cs="Arial"/>
          <w:lang w:eastAsia="ko-KR"/>
        </w:rPr>
        <w:lastRenderedPageBreak/>
        <w:t>일반</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 xml:space="preserve"> </w:t>
      </w:r>
    </w:p>
    <w:p w14:paraId="68886C8E"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사용자</w:t>
      </w:r>
      <w:r w:rsidRPr="00AE1A52">
        <w:rPr>
          <w:rFonts w:ascii="Arial" w:eastAsia="Gulim" w:hAnsi="Arial" w:cs="Arial"/>
          <w:b/>
          <w:bCs/>
          <w:lang w:eastAsia="ko-KR"/>
        </w:rPr>
        <w:t xml:space="preserve"> </w:t>
      </w:r>
      <w:r w:rsidRPr="00AE1A52">
        <w:rPr>
          <w:rFonts w:ascii="Arial" w:eastAsia="Gulim" w:hAnsi="Arial" w:cs="Arial"/>
          <w:b/>
          <w:bCs/>
          <w:lang w:eastAsia="ko-KR"/>
        </w:rPr>
        <w:t>및</w:t>
      </w:r>
      <w:r w:rsidRPr="00AE1A52">
        <w:rPr>
          <w:rFonts w:ascii="Arial" w:eastAsia="Gulim" w:hAnsi="Arial" w:cs="Arial"/>
          <w:b/>
          <w:bCs/>
          <w:lang w:eastAsia="ko-KR"/>
        </w:rPr>
        <w:t xml:space="preserve"> </w:t>
      </w:r>
      <w:r w:rsidRPr="00AE1A52">
        <w:rPr>
          <w:rFonts w:ascii="Arial" w:eastAsia="Gulim" w:hAnsi="Arial" w:cs="Arial"/>
          <w:b/>
          <w:bCs/>
          <w:lang w:eastAsia="ko-KR"/>
        </w:rPr>
        <w:t>장치</w:t>
      </w:r>
      <w:r w:rsidRPr="00AE1A52">
        <w:rPr>
          <w:rFonts w:ascii="Arial" w:eastAsia="Gulim" w:hAnsi="Arial" w:cs="Arial"/>
          <w:b/>
          <w:bCs/>
          <w:lang w:eastAsia="ko-KR"/>
        </w:rPr>
        <w:t xml:space="preserve"> </w:t>
      </w:r>
      <w:r w:rsidRPr="00AE1A52">
        <w:rPr>
          <w:rFonts w:eastAsia="Gulim" w:cs="Arial"/>
          <w:b/>
          <w:bCs/>
          <w:lang w:eastAsia="ko-KR"/>
        </w:rPr>
        <w:t>SAL</w:t>
      </w:r>
    </w:p>
    <w:p w14:paraId="68886C8F" w14:textId="77777777" w:rsidR="001E309D" w:rsidRPr="00E62BCC" w:rsidRDefault="00D05436" w:rsidP="001E309D">
      <w:pPr>
        <w:pStyle w:val="PURBody-Indented"/>
        <w:rPr>
          <w:rFonts w:eastAsia="Gulim" w:cs="Arial"/>
          <w:lang w:eastAsia="ko-KR"/>
        </w:rPr>
      </w:pPr>
      <w:r w:rsidRPr="00E62BCC">
        <w:rPr>
          <w:rFonts w:eastAsia="Gulim" w:cs="Arial"/>
          <w:lang w:eastAsia="ko-KR"/>
        </w:rPr>
        <w:t>구독자</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모델에서</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아래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나와</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대로</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취득하여</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장치</w:t>
      </w:r>
      <w:r w:rsidRPr="00E62BCC">
        <w:rPr>
          <w:rFonts w:eastAsia="Gulim" w:cs="Arial"/>
          <w:lang w:eastAsia="ko-KR"/>
        </w:rPr>
        <w:t xml:space="preserve"> SAL</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나와</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사용하려면</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유형</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하나를</w:t>
      </w:r>
      <w:r w:rsidRPr="00E62BCC">
        <w:rPr>
          <w:rFonts w:eastAsia="Gulim" w:cs="Arial"/>
          <w:lang w:eastAsia="ko-KR"/>
        </w:rPr>
        <w:t xml:space="preserve"> </w:t>
      </w:r>
      <w:r w:rsidRPr="00E62BCC">
        <w:rPr>
          <w:rFonts w:eastAsia="Gulim" w:cs="Arial"/>
          <w:lang w:eastAsia="ko-KR"/>
        </w:rPr>
        <w:t>취득</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할당해야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r w:rsidRPr="00E62BCC">
        <w:rPr>
          <w:rFonts w:eastAsia="Gulim" w:cs="Arial"/>
          <w:b/>
          <w:lang w:eastAsia="ko-KR"/>
        </w:rPr>
        <w:t xml:space="preserve"> </w:t>
      </w:r>
      <w:r w:rsidRPr="00E62BCC">
        <w:rPr>
          <w:rFonts w:eastAsia="Gulim" w:cs="Arial"/>
          <w:lang w:eastAsia="ko-KR"/>
        </w:rPr>
        <w:t>하드웨어</w:t>
      </w:r>
      <w:r w:rsidRPr="00E62BCC">
        <w:rPr>
          <w:rFonts w:eastAsia="Gulim" w:cs="Arial"/>
          <w:lang w:eastAsia="ko-KR"/>
        </w:rPr>
        <w:t xml:space="preserve"> </w:t>
      </w:r>
      <w:r w:rsidRPr="00E62BCC">
        <w:rPr>
          <w:rFonts w:eastAsia="Gulim" w:cs="Arial"/>
          <w:lang w:eastAsia="ko-KR"/>
        </w:rPr>
        <w:t>파티션이나</w:t>
      </w:r>
      <w:r w:rsidRPr="00E62BCC">
        <w:rPr>
          <w:rFonts w:eastAsia="Gulim" w:cs="Arial"/>
          <w:lang w:eastAsia="ko-KR"/>
        </w:rPr>
        <w:t xml:space="preserve"> </w:t>
      </w:r>
      <w:r w:rsidRPr="00E62BCC">
        <w:rPr>
          <w:rFonts w:eastAsia="Gulim" w:cs="Arial"/>
          <w:lang w:eastAsia="ko-KR"/>
        </w:rPr>
        <w:t>블레이드는</w:t>
      </w:r>
      <w:r w:rsidRPr="00E62BCC">
        <w:rPr>
          <w:rFonts w:eastAsia="Gulim" w:cs="Arial"/>
          <w:lang w:eastAsia="ko-KR"/>
        </w:rPr>
        <w:t xml:space="preserve"> </w:t>
      </w:r>
      <w:r w:rsidRPr="00E62BCC">
        <w:rPr>
          <w:rFonts w:eastAsia="Gulim" w:cs="Arial"/>
          <w:lang w:eastAsia="ko-KR"/>
        </w:rPr>
        <w:t>별도의</w:t>
      </w:r>
      <w:r w:rsidRPr="00E62BCC">
        <w:rPr>
          <w:rFonts w:eastAsia="Gulim" w:cs="Arial"/>
          <w:lang w:eastAsia="ko-KR"/>
        </w:rPr>
        <w:t xml:space="preserve"> </w:t>
      </w:r>
      <w:r w:rsidRPr="00E62BCC">
        <w:rPr>
          <w:rFonts w:eastAsia="Gulim" w:cs="Arial"/>
          <w:lang w:eastAsia="ko-KR"/>
        </w:rPr>
        <w:t>장치로</w:t>
      </w:r>
      <w:r w:rsidRPr="00E62BCC">
        <w:rPr>
          <w:rFonts w:eastAsia="Gulim" w:cs="Arial"/>
          <w:lang w:eastAsia="ko-KR"/>
        </w:rPr>
        <w:t xml:space="preserve"> </w:t>
      </w:r>
      <w:r w:rsidRPr="00E62BCC">
        <w:rPr>
          <w:rFonts w:eastAsia="Gulim" w:cs="Arial"/>
          <w:lang w:eastAsia="ko-KR"/>
        </w:rPr>
        <w:t>간주합니다</w:t>
      </w:r>
      <w:r w:rsidRPr="00E62BCC">
        <w:rPr>
          <w:rFonts w:eastAsia="Gulim" w:cs="Arial"/>
          <w:lang w:eastAsia="ko-KR"/>
        </w:rPr>
        <w:t>.</w:t>
      </w:r>
    </w:p>
    <w:p w14:paraId="68886C90"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온라인</w:t>
      </w:r>
      <w:r w:rsidRPr="00AE1A52">
        <w:rPr>
          <w:rFonts w:ascii="Arial" w:eastAsia="Gulim" w:hAnsi="Arial" w:cs="Arial"/>
          <w:b/>
          <w:bCs/>
          <w:lang w:eastAsia="ko-KR"/>
        </w:rPr>
        <w:t xml:space="preserve"> </w:t>
      </w:r>
      <w:r w:rsidRPr="00AE1A52">
        <w:rPr>
          <w:rFonts w:ascii="Arial" w:eastAsia="Gulim" w:hAnsi="Arial" w:cs="Arial"/>
          <w:b/>
          <w:bCs/>
          <w:lang w:eastAsia="ko-KR"/>
        </w:rPr>
        <w:t>서비스</w:t>
      </w:r>
      <w:r w:rsidRPr="00AE1A52">
        <w:rPr>
          <w:rFonts w:ascii="Arial" w:eastAsia="Gulim" w:hAnsi="Arial" w:cs="Arial"/>
          <w:b/>
          <w:bCs/>
          <w:lang w:eastAsia="ko-KR"/>
        </w:rPr>
        <w:t xml:space="preserve"> </w:t>
      </w:r>
      <w:r w:rsidRPr="00AE1A52">
        <w:rPr>
          <w:rFonts w:ascii="Arial" w:eastAsia="Gulim" w:hAnsi="Arial" w:cs="Arial"/>
          <w:b/>
          <w:bCs/>
          <w:lang w:eastAsia="ko-KR"/>
        </w:rPr>
        <w:t>제품에</w:t>
      </w:r>
      <w:r w:rsidRPr="00AE1A52">
        <w:rPr>
          <w:rFonts w:ascii="Arial" w:eastAsia="Gulim" w:hAnsi="Arial" w:cs="Arial"/>
          <w:b/>
          <w:bCs/>
          <w:lang w:eastAsia="ko-KR"/>
        </w:rPr>
        <w:t xml:space="preserve"> </w:t>
      </w:r>
      <w:r w:rsidRPr="00AE1A52">
        <w:rPr>
          <w:rFonts w:ascii="Arial" w:eastAsia="Gulim" w:hAnsi="Arial" w:cs="Arial"/>
          <w:b/>
          <w:bCs/>
          <w:lang w:eastAsia="ko-KR"/>
        </w:rPr>
        <w:t>대한</w:t>
      </w:r>
      <w:r w:rsidRPr="00AE1A52">
        <w:rPr>
          <w:rFonts w:ascii="Arial" w:eastAsia="Gulim" w:hAnsi="Arial" w:cs="Arial"/>
          <w:b/>
          <w:bCs/>
          <w:lang w:eastAsia="ko-KR"/>
        </w:rPr>
        <w:t xml:space="preserve"> </w:t>
      </w:r>
      <w:r w:rsidRPr="00AE1A52">
        <w:rPr>
          <w:rFonts w:ascii="Arial" w:eastAsia="Gulim" w:hAnsi="Arial" w:cs="Arial"/>
          <w:b/>
          <w:bCs/>
          <w:lang w:eastAsia="ko-KR"/>
        </w:rPr>
        <w:t>다른</w:t>
      </w:r>
      <w:r w:rsidRPr="00AE1A52">
        <w:rPr>
          <w:rFonts w:ascii="Arial" w:eastAsia="Gulim" w:hAnsi="Arial" w:cs="Arial"/>
          <w:b/>
          <w:bCs/>
          <w:lang w:eastAsia="ko-KR"/>
        </w:rPr>
        <w:t xml:space="preserve"> </w:t>
      </w:r>
      <w:r w:rsidRPr="00AE1A52">
        <w:rPr>
          <w:rFonts w:ascii="Arial" w:eastAsia="Gulim" w:hAnsi="Arial" w:cs="Arial"/>
          <w:b/>
          <w:bCs/>
          <w:lang w:eastAsia="ko-KR"/>
        </w:rPr>
        <w:t>조건</w:t>
      </w:r>
    </w:p>
    <w:p w14:paraId="68886C91" w14:textId="77777777" w:rsidR="00D05436" w:rsidRPr="00E62BCC" w:rsidRDefault="00D05436" w:rsidP="00D05436">
      <w:pPr>
        <w:pStyle w:val="PURBody-Indented"/>
        <w:rPr>
          <w:rFonts w:eastAsia="Gulim" w:cs="Arial"/>
          <w:lang w:eastAsia="ko-KR"/>
        </w:rPr>
      </w:pP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책임</w:t>
      </w:r>
      <w:r w:rsidRPr="00E62BCC">
        <w:rPr>
          <w:rFonts w:eastAsia="Gulim" w:cs="Arial"/>
          <w:lang w:eastAsia="ko-KR"/>
        </w:rPr>
        <w:t xml:space="preserve"> </w:t>
      </w:r>
      <w:r w:rsidRPr="00E62BCC">
        <w:rPr>
          <w:rFonts w:eastAsia="Gulim" w:cs="Arial"/>
          <w:lang w:eastAsia="ko-KR"/>
        </w:rPr>
        <w:t>등</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계약의</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적용되지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차이점은</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같습니다</w:t>
      </w:r>
      <w:r w:rsidRPr="00E62BCC">
        <w:rPr>
          <w:rFonts w:eastAsia="Gulim" w:cs="Arial"/>
          <w:lang w:eastAsia="ko-KR"/>
        </w:rPr>
        <w:t>.</w:t>
      </w:r>
    </w:p>
    <w:p w14:paraId="68886C92" w14:textId="77777777" w:rsidR="00D05436" w:rsidRPr="00AE1A52" w:rsidRDefault="00D05436" w:rsidP="0021622F">
      <w:pPr>
        <w:pStyle w:val="PURHeading2"/>
        <w:rPr>
          <w:rFonts w:ascii="Arial" w:eastAsia="Gulim" w:hAnsi="Arial" w:cs="Arial"/>
          <w:b/>
          <w:bCs/>
          <w:lang w:eastAsia="ko-KR"/>
        </w:rPr>
      </w:pPr>
      <w:r w:rsidRPr="00AE1A52">
        <w:rPr>
          <w:rFonts w:ascii="Arial" w:eastAsia="Gulim" w:hAnsi="Arial" w:cs="Arial"/>
          <w:b/>
          <w:bCs/>
          <w:lang w:eastAsia="ko-KR"/>
        </w:rPr>
        <w:t>라이선스</w:t>
      </w:r>
      <w:r w:rsidRPr="00AE1A52">
        <w:rPr>
          <w:rFonts w:ascii="Arial" w:eastAsia="Gulim" w:hAnsi="Arial" w:cs="Arial"/>
          <w:b/>
          <w:bCs/>
          <w:lang w:eastAsia="ko-KR"/>
        </w:rPr>
        <w:t xml:space="preserve"> </w:t>
      </w:r>
      <w:r w:rsidRPr="00AE1A52">
        <w:rPr>
          <w:rFonts w:ascii="Arial" w:eastAsia="Gulim" w:hAnsi="Arial" w:cs="Arial"/>
          <w:b/>
          <w:bCs/>
          <w:lang w:eastAsia="ko-KR"/>
        </w:rPr>
        <w:t>조건</w:t>
      </w:r>
      <w:r w:rsidRPr="00AE1A52">
        <w:rPr>
          <w:rFonts w:ascii="Arial" w:eastAsia="Gulim" w:hAnsi="Arial" w:cs="Arial"/>
          <w:b/>
          <w:bCs/>
          <w:lang w:eastAsia="ko-KR"/>
        </w:rPr>
        <w:t xml:space="preserve"> </w:t>
      </w:r>
      <w:r w:rsidRPr="00AE1A52">
        <w:rPr>
          <w:rFonts w:ascii="Arial" w:eastAsia="Gulim" w:hAnsi="Arial" w:cs="Arial"/>
          <w:b/>
          <w:bCs/>
          <w:lang w:eastAsia="ko-KR"/>
        </w:rPr>
        <w:t>업데이트</w:t>
      </w:r>
    </w:p>
    <w:p w14:paraId="68886C93" w14:textId="77777777" w:rsidR="00D05436" w:rsidRPr="00E62BCC" w:rsidRDefault="00D05436" w:rsidP="00D05436">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때에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업데이트할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업데이트하는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등록</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기간의</w:t>
      </w:r>
      <w:r w:rsidRPr="00E62BCC">
        <w:rPr>
          <w:rFonts w:eastAsia="Gulim" w:cs="Arial"/>
          <w:lang w:eastAsia="ko-KR"/>
        </w:rPr>
        <w:t xml:space="preserve"> </w:t>
      </w:r>
      <w:r w:rsidRPr="00E62BCC">
        <w:rPr>
          <w:rFonts w:eastAsia="Gulim" w:cs="Arial"/>
          <w:lang w:eastAsia="ko-KR"/>
        </w:rPr>
        <w:t>처음</w:t>
      </w:r>
      <w:r w:rsidRPr="00E62BCC">
        <w:rPr>
          <w:rFonts w:eastAsia="Gulim" w:cs="Arial"/>
          <w:lang w:eastAsia="ko-KR"/>
        </w:rPr>
        <w:t xml:space="preserve"> 12</w:t>
      </w:r>
      <w:r w:rsidRPr="00E62BCC">
        <w:rPr>
          <w:rFonts w:eastAsia="Gulim" w:cs="Arial"/>
          <w:lang w:eastAsia="ko-KR"/>
        </w:rPr>
        <w:t>개월</w:t>
      </w:r>
      <w:r w:rsidRPr="00E62BCC">
        <w:rPr>
          <w:rFonts w:eastAsia="Gulim" w:cs="Arial"/>
          <w:lang w:eastAsia="ko-KR"/>
        </w:rPr>
        <w:t xml:space="preserve"> </w:t>
      </w:r>
      <w:r w:rsidRPr="00E62BCC">
        <w:rPr>
          <w:rFonts w:eastAsia="Gulim" w:cs="Arial"/>
          <w:lang w:eastAsia="ko-KR"/>
        </w:rPr>
        <w:t>동안</w:t>
      </w:r>
      <w:r w:rsidRPr="00E62BCC">
        <w:rPr>
          <w:rFonts w:eastAsia="Gulim" w:cs="Arial"/>
          <w:lang w:eastAsia="ko-KR"/>
        </w:rPr>
        <w:t xml:space="preserve"> </w:t>
      </w:r>
      <w:r w:rsidRPr="00E62BCC">
        <w:rPr>
          <w:rFonts w:eastAsia="Gulim" w:cs="Arial"/>
          <w:lang w:eastAsia="ko-KR"/>
        </w:rPr>
        <w:t>기존</w:t>
      </w:r>
      <w:r w:rsidRPr="00E62BCC">
        <w:rPr>
          <w:rFonts w:eastAsia="Gulim" w:cs="Arial"/>
          <w:lang w:eastAsia="ko-KR"/>
        </w:rPr>
        <w:t xml:space="preserve"> </w:t>
      </w:r>
      <w:r w:rsidRPr="00E62BCC">
        <w:rPr>
          <w:rFonts w:eastAsia="Gulim" w:cs="Arial"/>
          <w:lang w:eastAsia="ko-KR"/>
        </w:rPr>
        <w:t>라이선스에</w:t>
      </w:r>
      <w:r w:rsidRPr="00E62BCC">
        <w:rPr>
          <w:rFonts w:eastAsia="Gulim" w:cs="Arial"/>
          <w:lang w:eastAsia="ko-KR"/>
        </w:rPr>
        <w:t xml:space="preserve"> </w:t>
      </w:r>
      <w:r w:rsidRPr="00E62BCC">
        <w:rPr>
          <w:rFonts w:eastAsia="Gulim" w:cs="Arial"/>
          <w:lang w:eastAsia="ko-KR"/>
        </w:rPr>
        <w:t>의거한</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사용은</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업데이트를</w:t>
      </w:r>
      <w:r w:rsidRPr="00E62BCC">
        <w:rPr>
          <w:rFonts w:eastAsia="Gulim" w:cs="Arial"/>
          <w:lang w:eastAsia="ko-KR"/>
        </w:rPr>
        <w:t xml:space="preserve"> </w:t>
      </w:r>
      <w:r w:rsidRPr="00E62BCC">
        <w:rPr>
          <w:rFonts w:eastAsia="Gulim" w:cs="Arial"/>
          <w:lang w:eastAsia="ko-KR"/>
        </w:rPr>
        <w:t>포함하지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조건의</w:t>
      </w:r>
      <w:r w:rsidRPr="00E62BCC">
        <w:rPr>
          <w:rFonts w:eastAsia="Gulim" w:cs="Arial"/>
          <w:lang w:eastAsia="ko-KR"/>
        </w:rPr>
        <w:t xml:space="preserve"> </w:t>
      </w:r>
      <w:r w:rsidRPr="00E62BCC">
        <w:rPr>
          <w:rFonts w:eastAsia="Gulim" w:cs="Arial"/>
          <w:lang w:eastAsia="ko-KR"/>
        </w:rPr>
        <w:t>적용을</w:t>
      </w:r>
      <w:r w:rsidRPr="00E62BCC">
        <w:rPr>
          <w:rFonts w:eastAsia="Gulim" w:cs="Arial"/>
          <w:lang w:eastAsia="ko-KR"/>
        </w:rPr>
        <w:t xml:space="preserve"> </w:t>
      </w:r>
      <w:r w:rsidRPr="00E62BCC">
        <w:rPr>
          <w:rFonts w:eastAsia="Gulim" w:cs="Arial"/>
          <w:lang w:eastAsia="ko-KR"/>
        </w:rPr>
        <w:t>받게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권한에</w:t>
      </w:r>
      <w:r w:rsidRPr="00E62BCC">
        <w:rPr>
          <w:rFonts w:eastAsia="Gulim" w:cs="Arial"/>
          <w:lang w:eastAsia="ko-KR"/>
        </w:rPr>
        <w:t xml:space="preserve"> </w:t>
      </w:r>
      <w:r w:rsidRPr="00E62BCC">
        <w:rPr>
          <w:rFonts w:eastAsia="Gulim" w:cs="Arial"/>
          <w:lang w:eastAsia="ko-KR"/>
        </w:rPr>
        <w:t>관한</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약속에도</w:t>
      </w:r>
      <w:r w:rsidRPr="00E62BCC">
        <w:rPr>
          <w:rFonts w:eastAsia="Gulim" w:cs="Arial"/>
          <w:lang w:eastAsia="ko-KR"/>
        </w:rPr>
        <w:t xml:space="preserve"> </w:t>
      </w:r>
      <w:r w:rsidRPr="00E62BCC">
        <w:rPr>
          <w:rFonts w:eastAsia="Gulim" w:cs="Arial"/>
          <w:lang w:eastAsia="ko-KR"/>
        </w:rPr>
        <w:t>불구하고</w:t>
      </w:r>
      <w:r w:rsidRPr="00E62BCC">
        <w:rPr>
          <w:rFonts w:eastAsia="Gulim" w:cs="Arial"/>
          <w:lang w:eastAsia="ko-KR"/>
        </w:rPr>
        <w:t xml:space="preserve"> </w:t>
      </w:r>
      <w:r w:rsidRPr="00E62BCC">
        <w:rPr>
          <w:rFonts w:eastAsia="Gulim" w:cs="Arial"/>
          <w:lang w:eastAsia="ko-KR"/>
        </w:rPr>
        <w:t>법으로</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변경하도록</w:t>
      </w:r>
      <w:r w:rsidRPr="00E62BCC">
        <w:rPr>
          <w:rFonts w:eastAsia="Gulim" w:cs="Arial"/>
          <w:lang w:eastAsia="ko-KR"/>
        </w:rPr>
        <w:t xml:space="preserve"> </w:t>
      </w:r>
      <w:r w:rsidRPr="00E62BCC">
        <w:rPr>
          <w:rFonts w:eastAsia="Gulim" w:cs="Arial"/>
          <w:lang w:eastAsia="ko-KR"/>
        </w:rPr>
        <w:t>요구받을</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새</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즉시</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새</w:t>
      </w:r>
      <w:r w:rsidRPr="00E62BCC">
        <w:rPr>
          <w:rFonts w:eastAsia="Gulim" w:cs="Arial"/>
          <w:lang w:eastAsia="ko-KR"/>
        </w:rPr>
        <w:t xml:space="preserve"> </w:t>
      </w:r>
      <w:r w:rsidRPr="00E62BCC">
        <w:rPr>
          <w:rFonts w:eastAsia="Gulim" w:cs="Arial"/>
          <w:lang w:eastAsia="ko-KR"/>
        </w:rPr>
        <w:t>조항이</w:t>
      </w:r>
      <w:r w:rsidRPr="00E62BCC">
        <w:rPr>
          <w:rFonts w:eastAsia="Gulim" w:cs="Arial"/>
          <w:lang w:eastAsia="ko-KR"/>
        </w:rPr>
        <w:t xml:space="preserve"> </w:t>
      </w:r>
      <w:r w:rsidRPr="00E62BCC">
        <w:rPr>
          <w:rFonts w:eastAsia="Gulim" w:cs="Arial"/>
          <w:lang w:eastAsia="ko-KR"/>
        </w:rPr>
        <w:t>일반적으로</w:t>
      </w:r>
      <w:r w:rsidRPr="00E62BCC">
        <w:rPr>
          <w:rFonts w:eastAsia="Gulim" w:cs="Arial"/>
          <w:lang w:eastAsia="ko-KR"/>
        </w:rPr>
        <w:t xml:space="preserve"> </w:t>
      </w:r>
      <w:r w:rsidRPr="00E62BCC">
        <w:rPr>
          <w:rFonts w:eastAsia="Gulim" w:cs="Arial"/>
          <w:lang w:eastAsia="ko-KR"/>
        </w:rPr>
        <w:t>효력을</w:t>
      </w:r>
      <w:r w:rsidRPr="00E62BCC">
        <w:rPr>
          <w:rFonts w:eastAsia="Gulim" w:cs="Arial"/>
          <w:lang w:eastAsia="ko-KR"/>
        </w:rPr>
        <w:t xml:space="preserve"> </w:t>
      </w:r>
      <w:r w:rsidRPr="00E62BCC">
        <w:rPr>
          <w:rFonts w:eastAsia="Gulim" w:cs="Arial"/>
          <w:lang w:eastAsia="ko-KR"/>
        </w:rPr>
        <w:t>발생하기</w:t>
      </w:r>
      <w:r w:rsidRPr="00E62BCC">
        <w:rPr>
          <w:rFonts w:eastAsia="Gulim" w:cs="Arial"/>
          <w:lang w:eastAsia="ko-KR"/>
        </w:rPr>
        <w:t xml:space="preserve"> </w:t>
      </w:r>
      <w:r w:rsidRPr="00E62BCC">
        <w:rPr>
          <w:rFonts w:eastAsia="Gulim" w:cs="Arial"/>
          <w:lang w:eastAsia="ko-KR"/>
        </w:rPr>
        <w:t>최소</w:t>
      </w:r>
      <w:r w:rsidRPr="00E62BCC">
        <w:rPr>
          <w:rFonts w:eastAsia="Gulim" w:cs="Arial"/>
          <w:lang w:eastAsia="ko-KR"/>
        </w:rPr>
        <w:t xml:space="preserve"> 30</w:t>
      </w:r>
      <w:r w:rsidRPr="00E62BCC">
        <w:rPr>
          <w:rFonts w:eastAsia="Gulim" w:cs="Arial"/>
          <w:lang w:eastAsia="ko-KR"/>
        </w:rPr>
        <w:t>일</w:t>
      </w:r>
      <w:r w:rsidRPr="00E62BCC">
        <w:rPr>
          <w:rFonts w:eastAsia="Gulim" w:cs="Arial"/>
          <w:lang w:eastAsia="ko-KR"/>
        </w:rPr>
        <w:t xml:space="preserve"> </w:t>
      </w:r>
      <w:r w:rsidRPr="00E62BCC">
        <w:rPr>
          <w:rFonts w:eastAsia="Gulim" w:cs="Arial"/>
          <w:lang w:eastAsia="ko-KR"/>
        </w:rPr>
        <w:t>전에</w:t>
      </w:r>
      <w:r w:rsidRPr="00E62BCC">
        <w:rPr>
          <w:rFonts w:eastAsia="Gulim" w:cs="Arial"/>
          <w:lang w:eastAsia="ko-KR"/>
        </w:rPr>
        <w:t xml:space="preserve"> </w:t>
      </w:r>
      <w:r w:rsidRPr="00E62BCC">
        <w:rPr>
          <w:rFonts w:eastAsia="Gulim" w:cs="Arial"/>
          <w:lang w:eastAsia="ko-KR"/>
        </w:rPr>
        <w:t>업데이트</w:t>
      </w:r>
      <w:r w:rsidRPr="00E62BCC">
        <w:rPr>
          <w:rFonts w:eastAsia="Gulim" w:cs="Arial"/>
          <w:lang w:eastAsia="ko-KR"/>
        </w:rPr>
        <w:t xml:space="preserve"> </w:t>
      </w:r>
      <w:r w:rsidRPr="00E62BCC">
        <w:rPr>
          <w:rFonts w:eastAsia="Gulim" w:cs="Arial"/>
          <w:lang w:eastAsia="ko-KR"/>
        </w:rPr>
        <w:t>사실을</w:t>
      </w:r>
      <w:r w:rsidRPr="00E62BCC">
        <w:rPr>
          <w:rFonts w:eastAsia="Gulim" w:cs="Arial"/>
          <w:lang w:eastAsia="ko-KR"/>
        </w:rPr>
        <w:t xml:space="preserve"> </w:t>
      </w:r>
      <w:r w:rsidRPr="00E62BCC">
        <w:rPr>
          <w:rFonts w:eastAsia="Gulim" w:cs="Arial"/>
          <w:lang w:eastAsia="ko-KR"/>
        </w:rPr>
        <w:t>통지하려고</w:t>
      </w:r>
      <w:r w:rsidRPr="00E62BCC">
        <w:rPr>
          <w:rFonts w:eastAsia="Gulim" w:cs="Arial"/>
          <w:lang w:eastAsia="ko-KR"/>
        </w:rPr>
        <w:t xml:space="preserve"> </w:t>
      </w:r>
      <w:r w:rsidRPr="00E62BCC">
        <w:rPr>
          <w:rFonts w:eastAsia="Gulim" w:cs="Arial"/>
          <w:lang w:eastAsia="ko-KR"/>
        </w:rPr>
        <w:t>노력합니다</w:t>
      </w:r>
      <w:r w:rsidRPr="00E62BCC">
        <w:rPr>
          <w:rFonts w:eastAsia="Gulim" w:cs="Arial"/>
          <w:lang w:eastAsia="ko-KR"/>
        </w:rPr>
        <w:t xml:space="preserve">. </w:t>
      </w:r>
      <w:r w:rsidRPr="00E62BCC">
        <w:rPr>
          <w:rFonts w:eastAsia="Gulim" w:cs="Arial"/>
          <w:lang w:eastAsia="ko-KR"/>
        </w:rPr>
        <w:t>새로운</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권한에</w:t>
      </w:r>
      <w:r w:rsidRPr="00E62BCC">
        <w:rPr>
          <w:rFonts w:eastAsia="Gulim" w:cs="Arial"/>
          <w:lang w:eastAsia="ko-KR"/>
        </w:rPr>
        <w:t xml:space="preserve"> </w:t>
      </w:r>
      <w:r w:rsidRPr="00E62BCC">
        <w:rPr>
          <w:rFonts w:eastAsia="Gulim" w:cs="Arial"/>
          <w:lang w:eastAsia="ko-KR"/>
        </w:rPr>
        <w:t>게시되거나</w:t>
      </w:r>
      <w:r w:rsidRPr="00E62BCC">
        <w:rPr>
          <w:rFonts w:eastAsia="Gulim" w:cs="Arial"/>
          <w:lang w:eastAsia="ko-KR"/>
        </w:rPr>
        <w:t xml:space="preserve"> </w:t>
      </w:r>
      <w:r w:rsidRPr="00E62BCC">
        <w:rPr>
          <w:rFonts w:eastAsia="Gulim" w:cs="Arial"/>
          <w:lang w:eastAsia="ko-KR"/>
        </w:rPr>
        <w:t>업데이트에</w:t>
      </w:r>
      <w:r w:rsidRPr="00E62BCC">
        <w:rPr>
          <w:rFonts w:eastAsia="Gulim" w:cs="Arial"/>
          <w:lang w:eastAsia="ko-KR"/>
        </w:rPr>
        <w:t xml:space="preserve"> </w:t>
      </w:r>
      <w:r w:rsidRPr="00E62BCC">
        <w:rPr>
          <w:rFonts w:eastAsia="Gulim" w:cs="Arial"/>
          <w:lang w:eastAsia="ko-KR"/>
        </w:rPr>
        <w:t>관한</w:t>
      </w:r>
      <w:r w:rsidRPr="00E62BCC">
        <w:rPr>
          <w:rFonts w:eastAsia="Gulim" w:cs="Arial"/>
          <w:lang w:eastAsia="ko-KR"/>
        </w:rPr>
        <w:t xml:space="preserve"> </w:t>
      </w:r>
      <w:r w:rsidRPr="00E62BCC">
        <w:rPr>
          <w:rFonts w:eastAsia="Gulim" w:cs="Arial"/>
          <w:lang w:eastAsia="ko-KR"/>
        </w:rPr>
        <w:t>전자</w:t>
      </w:r>
      <w:r w:rsidRPr="00E62BCC">
        <w:rPr>
          <w:rFonts w:eastAsia="Gulim" w:cs="Arial"/>
          <w:lang w:eastAsia="ko-KR"/>
        </w:rPr>
        <w:t xml:space="preserve"> </w:t>
      </w:r>
      <w:r w:rsidRPr="00E62BCC">
        <w:rPr>
          <w:rFonts w:eastAsia="Gulim" w:cs="Arial"/>
          <w:lang w:eastAsia="ko-KR"/>
        </w:rPr>
        <w:t>메일</w:t>
      </w:r>
      <w:r w:rsidRPr="00E62BCC">
        <w:rPr>
          <w:rFonts w:eastAsia="Gulim" w:cs="Arial"/>
          <w:lang w:eastAsia="ko-KR"/>
        </w:rPr>
        <w:t xml:space="preserve"> </w:t>
      </w:r>
      <w:r w:rsidRPr="00E62BCC">
        <w:rPr>
          <w:rFonts w:eastAsia="Gulim" w:cs="Arial"/>
          <w:lang w:eastAsia="ko-KR"/>
        </w:rPr>
        <w:t>통지가</w:t>
      </w:r>
      <w:r w:rsidRPr="00E62BCC">
        <w:rPr>
          <w:rFonts w:eastAsia="Gulim" w:cs="Arial"/>
          <w:lang w:eastAsia="ko-KR"/>
        </w:rPr>
        <w:t xml:space="preserve"> </w:t>
      </w:r>
      <w:r w:rsidRPr="00E62BCC">
        <w:rPr>
          <w:rFonts w:eastAsia="Gulim" w:cs="Arial"/>
          <w:lang w:eastAsia="ko-KR"/>
        </w:rPr>
        <w:t>전송된</w:t>
      </w:r>
      <w:r w:rsidRPr="00E62BCC">
        <w:rPr>
          <w:rFonts w:eastAsia="Gulim" w:cs="Arial"/>
          <w:lang w:eastAsia="ko-KR"/>
        </w:rPr>
        <w:t xml:space="preserve"> </w:t>
      </w:r>
      <w:r w:rsidRPr="00E62BCC">
        <w:rPr>
          <w:rFonts w:eastAsia="Gulim" w:cs="Arial"/>
          <w:lang w:eastAsia="ko-KR"/>
        </w:rPr>
        <w:t>후에</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이는</w:t>
      </w:r>
      <w:r w:rsidRPr="00E62BCC">
        <w:rPr>
          <w:rFonts w:eastAsia="Gulim" w:cs="Arial"/>
          <w:lang w:eastAsia="ko-KR"/>
        </w:rPr>
        <w:t xml:space="preserve"> </w:t>
      </w:r>
      <w:r w:rsidRPr="00E62BCC">
        <w:rPr>
          <w:rFonts w:eastAsia="Gulim" w:cs="Arial"/>
          <w:lang w:eastAsia="ko-KR"/>
        </w:rPr>
        <w:t>새로운</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동의하는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w:t>
      </w:r>
    </w:p>
    <w:p w14:paraId="68886C94" w14:textId="77777777" w:rsidR="00D05436" w:rsidRPr="00AE1A52" w:rsidRDefault="00D05436" w:rsidP="0021622F">
      <w:pPr>
        <w:pStyle w:val="PURHeading2"/>
        <w:rPr>
          <w:rFonts w:ascii="Arial" w:eastAsia="Gulim" w:hAnsi="Arial" w:cs="Arial"/>
          <w:b/>
          <w:bCs/>
          <w:lang w:eastAsia="ko-KR"/>
        </w:rPr>
      </w:pPr>
      <w:r w:rsidRPr="00AE1A52">
        <w:rPr>
          <w:rFonts w:ascii="Arial" w:eastAsia="Gulim" w:hAnsi="Arial" w:cs="Arial"/>
          <w:b/>
          <w:bCs/>
          <w:lang w:eastAsia="ko-KR"/>
        </w:rPr>
        <w:t>온라인</w:t>
      </w:r>
      <w:r w:rsidRPr="00AE1A52">
        <w:rPr>
          <w:rFonts w:ascii="Arial" w:eastAsia="Gulim" w:hAnsi="Arial" w:cs="Arial"/>
          <w:b/>
          <w:bCs/>
          <w:lang w:eastAsia="ko-KR"/>
        </w:rPr>
        <w:t xml:space="preserve"> </w:t>
      </w:r>
      <w:r w:rsidRPr="00AE1A52">
        <w:rPr>
          <w:rFonts w:ascii="Arial" w:eastAsia="Gulim" w:hAnsi="Arial" w:cs="Arial"/>
          <w:b/>
          <w:bCs/>
          <w:lang w:eastAsia="ko-KR"/>
        </w:rPr>
        <w:t>서비스</w:t>
      </w:r>
      <w:r w:rsidRPr="00AE1A52">
        <w:rPr>
          <w:rFonts w:ascii="Arial" w:eastAsia="Gulim" w:hAnsi="Arial" w:cs="Arial"/>
          <w:b/>
          <w:bCs/>
          <w:lang w:eastAsia="ko-KR"/>
        </w:rPr>
        <w:t xml:space="preserve"> </w:t>
      </w:r>
      <w:r w:rsidRPr="00AE1A52">
        <w:rPr>
          <w:rFonts w:ascii="Arial" w:eastAsia="Gulim" w:hAnsi="Arial" w:cs="Arial"/>
          <w:b/>
          <w:bCs/>
          <w:lang w:eastAsia="ko-KR"/>
        </w:rPr>
        <w:t>업데이트</w:t>
      </w:r>
    </w:p>
    <w:p w14:paraId="68886C95" w14:textId="77777777" w:rsidR="00D05436" w:rsidRPr="00E62BCC" w:rsidRDefault="00D05436" w:rsidP="00D05436">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언제든지</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수정하거나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새로운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출시할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업데이트</w:t>
      </w:r>
      <w:r w:rsidRPr="00E62BCC">
        <w:rPr>
          <w:rFonts w:eastAsia="Gulim" w:cs="Arial"/>
          <w:lang w:eastAsia="ko-KR"/>
        </w:rPr>
        <w:t xml:space="preserve"> </w:t>
      </w:r>
      <w:r w:rsidRPr="00E62BCC">
        <w:rPr>
          <w:rFonts w:eastAsia="Gulim" w:cs="Arial"/>
          <w:lang w:eastAsia="ko-KR"/>
        </w:rPr>
        <w:t>이후</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못할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업데이트가</w:t>
      </w:r>
      <w:r w:rsidRPr="00E62BCC">
        <w:rPr>
          <w:rFonts w:eastAsia="Gulim" w:cs="Arial"/>
          <w:lang w:eastAsia="ko-KR"/>
        </w:rPr>
        <w:t xml:space="preserve"> </w:t>
      </w:r>
      <w:r w:rsidRPr="00E62BCC">
        <w:rPr>
          <w:rFonts w:eastAsia="Gulim" w:cs="Arial"/>
          <w:lang w:eastAsia="ko-KR"/>
        </w:rPr>
        <w:t>이루어진</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업데이트된</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경우에는</w:t>
      </w:r>
      <w:r w:rsidRPr="00E62BCC">
        <w:rPr>
          <w:rFonts w:eastAsia="Gulim" w:cs="Arial"/>
          <w:lang w:eastAsia="ko-KR"/>
        </w:rPr>
        <w:t xml:space="preserve"> </w:t>
      </w: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사용하지</w:t>
      </w:r>
      <w:r w:rsidRPr="00E62BCC">
        <w:rPr>
          <w:rFonts w:eastAsia="Gulim" w:cs="Arial"/>
          <w:lang w:eastAsia="ko-KR"/>
        </w:rPr>
        <w:t xml:space="preserve"> </w:t>
      </w:r>
      <w:r w:rsidRPr="00E62BCC">
        <w:rPr>
          <w:rFonts w:eastAsia="Gulim" w:cs="Arial"/>
          <w:lang w:eastAsia="ko-KR"/>
        </w:rPr>
        <w:t>못할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방해를</w:t>
      </w:r>
      <w:r w:rsidRPr="00E62BCC">
        <w:rPr>
          <w:rFonts w:eastAsia="Gulim" w:cs="Arial"/>
          <w:lang w:eastAsia="ko-KR"/>
        </w:rPr>
        <w:t xml:space="preserve"> </w:t>
      </w:r>
      <w:r w:rsidRPr="00E62BCC">
        <w:rPr>
          <w:rFonts w:eastAsia="Gulim" w:cs="Arial"/>
          <w:lang w:eastAsia="ko-KR"/>
        </w:rPr>
        <w:t>받을</w:t>
      </w:r>
      <w:r w:rsidRPr="00E62BCC">
        <w:rPr>
          <w:rFonts w:eastAsia="Gulim" w:cs="Arial"/>
          <w:lang w:eastAsia="ko-KR"/>
        </w:rPr>
        <w:t xml:space="preserve"> </w:t>
      </w:r>
      <w:r w:rsidRPr="00E62BCC">
        <w:rPr>
          <w:rFonts w:eastAsia="Gulim" w:cs="Arial"/>
          <w:lang w:eastAsia="ko-KR"/>
        </w:rPr>
        <w:t>수도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96" w14:textId="77777777" w:rsidR="00D05436" w:rsidRPr="00AE1A52" w:rsidRDefault="00D05436" w:rsidP="0021622F">
      <w:pPr>
        <w:pStyle w:val="PURHeading2"/>
        <w:rPr>
          <w:rFonts w:ascii="Arial" w:eastAsia="Gulim" w:hAnsi="Arial" w:cs="Arial"/>
          <w:b/>
          <w:bCs/>
          <w:lang w:eastAsia="ko-KR"/>
        </w:rPr>
      </w:pPr>
      <w:r w:rsidRPr="00AE1A52">
        <w:rPr>
          <w:rFonts w:ascii="Arial" w:eastAsia="Gulim" w:hAnsi="Arial" w:cs="Arial"/>
          <w:b/>
          <w:bCs/>
          <w:lang w:eastAsia="ko-KR"/>
        </w:rPr>
        <w:t>온라인</w:t>
      </w:r>
      <w:r w:rsidRPr="00AE1A52">
        <w:rPr>
          <w:rFonts w:ascii="Arial" w:eastAsia="Gulim" w:hAnsi="Arial" w:cs="Arial"/>
          <w:b/>
          <w:bCs/>
          <w:lang w:eastAsia="ko-KR"/>
        </w:rPr>
        <w:t xml:space="preserve"> </w:t>
      </w:r>
      <w:r w:rsidRPr="00AE1A52">
        <w:rPr>
          <w:rFonts w:ascii="Arial" w:eastAsia="Gulim" w:hAnsi="Arial" w:cs="Arial"/>
          <w:b/>
          <w:bCs/>
          <w:lang w:eastAsia="ko-KR"/>
        </w:rPr>
        <w:t>서비스</w:t>
      </w:r>
      <w:r w:rsidRPr="00AE1A52">
        <w:rPr>
          <w:rFonts w:ascii="Arial" w:eastAsia="Gulim" w:hAnsi="Arial" w:cs="Arial"/>
          <w:b/>
          <w:bCs/>
          <w:lang w:eastAsia="ko-KR"/>
        </w:rPr>
        <w:t xml:space="preserve"> </w:t>
      </w:r>
      <w:r w:rsidRPr="00AE1A52">
        <w:rPr>
          <w:rFonts w:ascii="Arial" w:eastAsia="Gulim" w:hAnsi="Arial" w:cs="Arial"/>
          <w:b/>
          <w:bCs/>
          <w:lang w:eastAsia="ko-KR"/>
        </w:rPr>
        <w:t>일시</w:t>
      </w:r>
      <w:r w:rsidRPr="00AE1A52">
        <w:rPr>
          <w:rFonts w:ascii="Arial" w:eastAsia="Gulim" w:hAnsi="Arial" w:cs="Arial"/>
          <w:b/>
          <w:bCs/>
          <w:lang w:eastAsia="ko-KR"/>
        </w:rPr>
        <w:t xml:space="preserve"> </w:t>
      </w:r>
      <w:r w:rsidRPr="00AE1A52">
        <w:rPr>
          <w:rFonts w:ascii="Arial" w:eastAsia="Gulim" w:hAnsi="Arial" w:cs="Arial"/>
          <w:b/>
          <w:bCs/>
          <w:lang w:eastAsia="ko-KR"/>
        </w:rPr>
        <w:t>중단</w:t>
      </w:r>
    </w:p>
    <w:p w14:paraId="68886C97" w14:textId="77777777" w:rsidR="00D05436" w:rsidRPr="00E62BCC" w:rsidRDefault="00D05436" w:rsidP="00D05436">
      <w:pPr>
        <w:pStyle w:val="PURBody-Indented"/>
        <w:rPr>
          <w:rFonts w:eastAsia="Gulim" w:cs="Arial"/>
          <w:lang w:eastAsia="ko-KR"/>
        </w:rPr>
      </w:pPr>
      <w:r w:rsidRPr="00E62BCC">
        <w:rPr>
          <w:rFonts w:eastAsia="Gulim" w:cs="Arial"/>
          <w:lang w:eastAsia="ko-KR"/>
        </w:rPr>
        <w:t>다음에</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일시</w:t>
      </w:r>
      <w:r w:rsidRPr="00E62BCC">
        <w:rPr>
          <w:rFonts w:eastAsia="Gulim" w:cs="Arial"/>
          <w:lang w:eastAsia="ko-KR"/>
        </w:rPr>
        <w:t xml:space="preserve"> </w:t>
      </w:r>
      <w:r w:rsidRPr="00E62BCC">
        <w:rPr>
          <w:rFonts w:eastAsia="Gulim" w:cs="Arial"/>
          <w:lang w:eastAsia="ko-KR"/>
        </w:rPr>
        <w:t>중단할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98" w14:textId="77777777" w:rsidR="00D05436" w:rsidRPr="00E62BCC" w:rsidRDefault="00D05436" w:rsidP="007C5CD0">
      <w:pPr>
        <w:pStyle w:val="PURBullet-Indented"/>
        <w:rPr>
          <w:rFonts w:eastAsia="Gulim" w:cs="Arial"/>
          <w:lang w:eastAsia="ko-KR"/>
        </w:rPr>
      </w:pP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직간접적으로</w:t>
      </w:r>
      <w:r w:rsidRPr="00E62BCC">
        <w:rPr>
          <w:rFonts w:eastAsia="Gulim" w:cs="Arial"/>
          <w:lang w:eastAsia="ko-KR"/>
        </w:rPr>
        <w:t xml:space="preserve"> Microsoft </w:t>
      </w:r>
      <w:r w:rsidRPr="00E62BCC">
        <w:rPr>
          <w:rFonts w:eastAsia="Gulim" w:cs="Arial"/>
          <w:lang w:eastAsia="ko-KR"/>
        </w:rPr>
        <w:t>네트워크의</w:t>
      </w:r>
      <w:r w:rsidRPr="00E62BCC">
        <w:rPr>
          <w:rFonts w:eastAsia="Gulim" w:cs="Arial"/>
          <w:lang w:eastAsia="ko-KR"/>
        </w:rPr>
        <w:t xml:space="preserve"> </w:t>
      </w:r>
      <w:r w:rsidRPr="00E62BCC">
        <w:rPr>
          <w:rFonts w:eastAsia="Gulim" w:cs="Arial"/>
          <w:lang w:eastAsia="ko-KR"/>
        </w:rPr>
        <w:t>기능이나</w:t>
      </w:r>
      <w:r w:rsidRPr="00E62BCC">
        <w:rPr>
          <w:rFonts w:eastAsia="Gulim" w:cs="Arial"/>
          <w:lang w:eastAsia="ko-KR"/>
        </w:rPr>
        <w:t xml:space="preserve"> </w:t>
      </w:r>
      <w:r w:rsidRPr="00E62BCC">
        <w:rPr>
          <w:rFonts w:eastAsia="Gulim" w:cs="Arial"/>
          <w:lang w:eastAsia="ko-KR"/>
        </w:rPr>
        <w:t>무결성</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사람의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위협이</w:t>
      </w:r>
      <w:r w:rsidRPr="00E62BCC">
        <w:rPr>
          <w:rFonts w:eastAsia="Gulim" w:cs="Arial"/>
          <w:lang w:eastAsia="ko-KR"/>
        </w:rPr>
        <w:t xml:space="preserve"> </w:t>
      </w:r>
      <w:r w:rsidRPr="00E62BCC">
        <w:rPr>
          <w:rFonts w:eastAsia="Gulim" w:cs="Arial"/>
          <w:lang w:eastAsia="ko-KR"/>
        </w:rPr>
        <w:t>되는</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판단되는</w:t>
      </w:r>
      <w:r w:rsidRPr="00E62BCC">
        <w:rPr>
          <w:rFonts w:eastAsia="Gulim" w:cs="Arial"/>
          <w:lang w:eastAsia="ko-KR"/>
        </w:rPr>
        <w:t xml:space="preserve"> </w:t>
      </w:r>
      <w:r w:rsidRPr="00E62BCC">
        <w:rPr>
          <w:rFonts w:eastAsia="Gulim" w:cs="Arial"/>
          <w:lang w:eastAsia="ko-KR"/>
        </w:rPr>
        <w:t>경우</w:t>
      </w:r>
    </w:p>
    <w:p w14:paraId="68886C99" w14:textId="77777777" w:rsidR="00D05436" w:rsidRPr="00E62BCC" w:rsidRDefault="00D05436" w:rsidP="007C5CD0">
      <w:pPr>
        <w:pStyle w:val="PURBullet-Indented"/>
        <w:rPr>
          <w:rFonts w:eastAsia="Gulim" w:cs="Arial"/>
          <w:lang w:eastAsia="ko-KR"/>
        </w:rPr>
      </w:pP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권한</w:t>
      </w:r>
      <w:r w:rsidRPr="00E62BCC">
        <w:rPr>
          <w:rFonts w:eastAsia="Gulim" w:cs="Arial"/>
          <w:lang w:eastAsia="ko-KR"/>
        </w:rPr>
        <w:t xml:space="preserve"> </w:t>
      </w:r>
      <w:r w:rsidRPr="00E62BCC">
        <w:rPr>
          <w:rFonts w:eastAsia="Gulim" w:cs="Arial"/>
          <w:lang w:eastAsia="ko-KR"/>
        </w:rPr>
        <w:t>설명서를</w:t>
      </w:r>
      <w:r w:rsidRPr="00E62BCC">
        <w:rPr>
          <w:rFonts w:eastAsia="Gulim" w:cs="Arial"/>
          <w:lang w:eastAsia="ko-KR"/>
        </w:rPr>
        <w:t xml:space="preserve"> </w:t>
      </w:r>
      <w:r w:rsidRPr="00E62BCC">
        <w:rPr>
          <w:rFonts w:eastAsia="Gulim" w:cs="Arial"/>
          <w:lang w:eastAsia="ko-KR"/>
        </w:rPr>
        <w:t>포함하여</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계약을</w:t>
      </w:r>
      <w:r w:rsidRPr="00E62BCC">
        <w:rPr>
          <w:rFonts w:eastAsia="Gulim" w:cs="Arial"/>
          <w:lang w:eastAsia="ko-KR"/>
        </w:rPr>
        <w:t xml:space="preserve"> </w:t>
      </w:r>
      <w:r w:rsidRPr="00E62BCC">
        <w:rPr>
          <w:rFonts w:eastAsia="Gulim" w:cs="Arial"/>
          <w:lang w:eastAsia="ko-KR"/>
        </w:rPr>
        <w:t>위반했다고</w:t>
      </w:r>
      <w:r w:rsidRPr="00E62BCC">
        <w:rPr>
          <w:rFonts w:eastAsia="Gulim" w:cs="Arial"/>
          <w:lang w:eastAsia="ko-KR"/>
        </w:rPr>
        <w:t xml:space="preserve"> </w:t>
      </w:r>
      <w:r w:rsidRPr="00E62BCC">
        <w:rPr>
          <w:rFonts w:eastAsia="Gulim" w:cs="Arial"/>
          <w:lang w:eastAsia="ko-KR"/>
        </w:rPr>
        <w:t>판단되는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p>
    <w:p w14:paraId="68886C9A" w14:textId="77777777" w:rsidR="00D05436" w:rsidRPr="00E62BCC" w:rsidRDefault="00D05436" w:rsidP="007C5CD0">
      <w:pPr>
        <w:pStyle w:val="PURBullet-Indented"/>
        <w:rPr>
          <w:rFonts w:eastAsia="Gulim" w:cs="Arial"/>
          <w:lang w:eastAsia="ko-KR"/>
        </w:rPr>
      </w:pP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설명서에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할당량을</w:t>
      </w:r>
      <w:r w:rsidRPr="00E62BCC">
        <w:rPr>
          <w:rFonts w:eastAsia="Gulim" w:cs="Arial"/>
          <w:lang w:eastAsia="ko-KR"/>
        </w:rPr>
        <w:t xml:space="preserve"> </w:t>
      </w:r>
      <w:r w:rsidRPr="00E62BCC">
        <w:rPr>
          <w:rFonts w:eastAsia="Gulim" w:cs="Arial"/>
          <w:lang w:eastAsia="ko-KR"/>
        </w:rPr>
        <w:t>초과하는</w:t>
      </w:r>
      <w:r w:rsidRPr="00E62BCC">
        <w:rPr>
          <w:rFonts w:eastAsia="Gulim" w:cs="Arial"/>
          <w:lang w:eastAsia="ko-KR"/>
        </w:rPr>
        <w:t xml:space="preserve"> </w:t>
      </w:r>
      <w:r w:rsidRPr="00E62BCC">
        <w:rPr>
          <w:rFonts w:eastAsia="Gulim" w:cs="Arial"/>
          <w:lang w:eastAsia="ko-KR"/>
        </w:rPr>
        <w:t>경우</w:t>
      </w:r>
    </w:p>
    <w:p w14:paraId="68886C9B" w14:textId="77777777" w:rsidR="00D05436" w:rsidRPr="00E62BCC" w:rsidRDefault="00D05436" w:rsidP="007C5CD0">
      <w:pPr>
        <w:pStyle w:val="PURBullet-Indented"/>
        <w:rPr>
          <w:rFonts w:eastAsia="Gulim" w:cs="Arial"/>
          <w:lang w:eastAsia="ko-KR"/>
        </w:rPr>
      </w:pPr>
      <w:r w:rsidRPr="00E62BCC">
        <w:rPr>
          <w:rFonts w:eastAsia="Gulim" w:cs="Arial"/>
          <w:lang w:eastAsia="ko-KR"/>
        </w:rPr>
        <w:t>법에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그렇게</w:t>
      </w:r>
      <w:r w:rsidRPr="00E62BCC">
        <w:rPr>
          <w:rFonts w:eastAsia="Gulim" w:cs="Arial"/>
          <w:lang w:eastAsia="ko-KR"/>
        </w:rPr>
        <w:t xml:space="preserve"> </w:t>
      </w:r>
      <w:r w:rsidRPr="00E62BCC">
        <w:rPr>
          <w:rFonts w:eastAsia="Gulim" w:cs="Arial"/>
          <w:lang w:eastAsia="ko-KR"/>
        </w:rPr>
        <w:t>하도록</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받을</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p>
    <w:p w14:paraId="68886C9C"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온라인</w:t>
      </w:r>
      <w:r w:rsidRPr="00AE1A52">
        <w:rPr>
          <w:rFonts w:ascii="Arial" w:eastAsia="Gulim" w:hAnsi="Arial" w:cs="Arial"/>
          <w:b/>
          <w:bCs/>
          <w:lang w:eastAsia="ko-KR"/>
        </w:rPr>
        <w:t xml:space="preserve"> </w:t>
      </w:r>
      <w:r w:rsidRPr="00AE1A52">
        <w:rPr>
          <w:rFonts w:ascii="Arial" w:eastAsia="Gulim" w:hAnsi="Arial" w:cs="Arial"/>
          <w:b/>
          <w:bCs/>
          <w:lang w:eastAsia="ko-KR"/>
        </w:rPr>
        <w:t>서비스</w:t>
      </w:r>
      <w:r w:rsidRPr="00AE1A52">
        <w:rPr>
          <w:rFonts w:ascii="Arial" w:eastAsia="Gulim" w:hAnsi="Arial" w:cs="Arial"/>
          <w:b/>
          <w:bCs/>
          <w:lang w:eastAsia="ko-KR"/>
        </w:rPr>
        <w:t xml:space="preserve"> </w:t>
      </w:r>
      <w:r w:rsidRPr="00AE1A52">
        <w:rPr>
          <w:rFonts w:ascii="Arial" w:eastAsia="Gulim" w:hAnsi="Arial" w:cs="Arial"/>
          <w:b/>
          <w:bCs/>
          <w:lang w:eastAsia="ko-KR"/>
        </w:rPr>
        <w:t>종료</w:t>
      </w:r>
      <w:r w:rsidRPr="00AE1A52">
        <w:rPr>
          <w:rFonts w:ascii="Arial" w:eastAsia="Gulim" w:hAnsi="Arial" w:cs="Arial"/>
          <w:b/>
          <w:bCs/>
          <w:lang w:eastAsia="ko-KR"/>
        </w:rPr>
        <w:t xml:space="preserve"> </w:t>
      </w:r>
      <w:r w:rsidRPr="00AE1A52">
        <w:rPr>
          <w:rFonts w:ascii="Arial" w:eastAsia="Gulim" w:hAnsi="Arial" w:cs="Arial"/>
          <w:b/>
          <w:bCs/>
          <w:lang w:eastAsia="ko-KR"/>
        </w:rPr>
        <w:t>또는</w:t>
      </w:r>
      <w:r w:rsidRPr="00AE1A52">
        <w:rPr>
          <w:rFonts w:ascii="Arial" w:eastAsia="Gulim" w:hAnsi="Arial" w:cs="Arial"/>
          <w:b/>
          <w:bCs/>
          <w:lang w:eastAsia="ko-KR"/>
        </w:rPr>
        <w:t xml:space="preserve"> </w:t>
      </w:r>
      <w:r w:rsidRPr="00AE1A52">
        <w:rPr>
          <w:rFonts w:ascii="Arial" w:eastAsia="Gulim" w:hAnsi="Arial" w:cs="Arial"/>
          <w:b/>
          <w:bCs/>
          <w:lang w:eastAsia="ko-KR"/>
        </w:rPr>
        <w:t>해지</w:t>
      </w:r>
    </w:p>
    <w:p w14:paraId="68886C9D" w14:textId="77777777" w:rsidR="00D05436" w:rsidRPr="00E62BCC" w:rsidRDefault="00D05436" w:rsidP="00D05436">
      <w:pPr>
        <w:pStyle w:val="PURBody-Indented"/>
        <w:rPr>
          <w:rFonts w:eastAsia="Gulim" w:cs="Arial"/>
          <w:lang w:eastAsia="ko-KR"/>
        </w:rPr>
      </w:pP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등록이</w:t>
      </w:r>
      <w:r w:rsidRPr="00E62BCC">
        <w:rPr>
          <w:rFonts w:eastAsia="Gulim" w:cs="Arial"/>
          <w:lang w:eastAsia="ko-KR"/>
        </w:rPr>
        <w:t xml:space="preserve"> </w:t>
      </w:r>
      <w:r w:rsidRPr="00E62BCC">
        <w:rPr>
          <w:rFonts w:eastAsia="Gulim" w:cs="Arial"/>
          <w:lang w:eastAsia="ko-KR"/>
        </w:rPr>
        <w:t>종료</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해지되면</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연락하여</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가지</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어떻게</w:t>
      </w:r>
      <w:r w:rsidRPr="00E62BCC">
        <w:rPr>
          <w:rFonts w:eastAsia="Gulim" w:cs="Arial"/>
          <w:lang w:eastAsia="ko-KR"/>
        </w:rPr>
        <w:t xml:space="preserve"> </w:t>
      </w:r>
      <w:r w:rsidRPr="00E62BCC">
        <w:rPr>
          <w:rFonts w:eastAsia="Gulim" w:cs="Arial"/>
          <w:lang w:eastAsia="ko-KR"/>
        </w:rPr>
        <w:t>할지</w:t>
      </w:r>
      <w:r w:rsidRPr="00E62BCC">
        <w:rPr>
          <w:rFonts w:eastAsia="Gulim" w:cs="Arial"/>
          <w:lang w:eastAsia="ko-KR"/>
        </w:rPr>
        <w:t xml:space="preserve"> </w:t>
      </w:r>
      <w:r w:rsidRPr="00E62BCC">
        <w:rPr>
          <w:rFonts w:eastAsia="Gulim" w:cs="Arial"/>
          <w:lang w:eastAsia="ko-KR"/>
        </w:rPr>
        <w:t>선택해야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C9E" w14:textId="77777777" w:rsidR="00D05436" w:rsidRPr="00E62BCC" w:rsidRDefault="00D05436" w:rsidP="00B73D99">
      <w:pPr>
        <w:pStyle w:val="PURBody-Indented"/>
        <w:numPr>
          <w:ilvl w:val="0"/>
          <w:numId w:val="4"/>
        </w:numPr>
        <w:ind w:left="630"/>
        <w:rPr>
          <w:rFonts w:eastAsia="Gulim" w:cs="Arial"/>
          <w:lang w:eastAsia="ko-KR"/>
        </w:rPr>
      </w:pPr>
      <w:r w:rsidRPr="00E62BCC">
        <w:rPr>
          <w:rFonts w:eastAsia="Gulim" w:cs="Arial"/>
          <w:lang w:eastAsia="ko-KR"/>
        </w:rPr>
        <w:t>계정을</w:t>
      </w:r>
      <w:r w:rsidRPr="00E62BCC">
        <w:rPr>
          <w:rFonts w:eastAsia="Gulim" w:cs="Arial"/>
          <w:lang w:eastAsia="ko-KR"/>
        </w:rPr>
        <w:t xml:space="preserve"> </w:t>
      </w:r>
      <w:r w:rsidRPr="00E62BCC">
        <w:rPr>
          <w:rFonts w:eastAsia="Gulim" w:cs="Arial"/>
          <w:lang w:eastAsia="ko-KR"/>
        </w:rPr>
        <w:t>비활성화하고</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삭제</w:t>
      </w:r>
    </w:p>
    <w:p w14:paraId="68886C9F" w14:textId="77777777" w:rsidR="00D05436" w:rsidRPr="00E62BCC" w:rsidRDefault="00D05436" w:rsidP="00B73D99">
      <w:pPr>
        <w:pStyle w:val="PURBody-Indented"/>
        <w:numPr>
          <w:ilvl w:val="0"/>
          <w:numId w:val="4"/>
        </w:numPr>
        <w:ind w:left="630"/>
        <w:rPr>
          <w:rFonts w:eastAsia="Gulim" w:cs="Arial"/>
          <w:lang w:eastAsia="ko-KR"/>
        </w:rPr>
      </w:pP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추출할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있도록</w:t>
      </w:r>
      <w:r w:rsidRPr="00E62BCC">
        <w:rPr>
          <w:rFonts w:eastAsia="Gulim" w:cs="Arial"/>
          <w:lang w:eastAsia="ko-KR"/>
        </w:rPr>
        <w:t xml:space="preserve"> </w:t>
      </w:r>
      <w:r w:rsidRPr="00E62BCC">
        <w:rPr>
          <w:rFonts w:eastAsia="Gulim" w:cs="Arial"/>
          <w:lang w:eastAsia="ko-KR"/>
        </w:rPr>
        <w:t>등록</w:t>
      </w:r>
      <w:r w:rsidRPr="00E62BCC">
        <w:rPr>
          <w:rFonts w:eastAsia="Gulim" w:cs="Arial"/>
          <w:lang w:eastAsia="ko-KR"/>
        </w:rPr>
        <w:t xml:space="preserve"> </w:t>
      </w:r>
      <w:r w:rsidRPr="00E62BCC">
        <w:rPr>
          <w:rFonts w:eastAsia="Gulim" w:cs="Arial"/>
          <w:lang w:eastAsia="ko-KR"/>
        </w:rPr>
        <w:t>종료</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해지</w:t>
      </w:r>
      <w:r w:rsidRPr="00E62BCC">
        <w:rPr>
          <w:rFonts w:eastAsia="Gulim" w:cs="Arial"/>
          <w:lang w:eastAsia="ko-KR"/>
        </w:rPr>
        <w:t xml:space="preserve"> </w:t>
      </w:r>
      <w:r w:rsidRPr="00E62BCC">
        <w:rPr>
          <w:rFonts w:eastAsia="Gulim" w:cs="Arial"/>
          <w:lang w:eastAsia="ko-KR"/>
        </w:rPr>
        <w:t>이후</w:t>
      </w:r>
      <w:r w:rsidRPr="00E62BCC">
        <w:rPr>
          <w:rFonts w:eastAsia="Gulim" w:cs="Arial"/>
          <w:lang w:eastAsia="ko-KR"/>
        </w:rPr>
        <w:t xml:space="preserve"> </w:t>
      </w:r>
      <w:r w:rsidRPr="00E62BCC">
        <w:rPr>
          <w:rFonts w:eastAsia="Gulim" w:cs="Arial"/>
          <w:lang w:eastAsia="ko-KR"/>
        </w:rPr>
        <w:t>최소</w:t>
      </w:r>
      <w:r w:rsidRPr="00E62BCC">
        <w:rPr>
          <w:rFonts w:eastAsia="Gulim" w:cs="Arial"/>
          <w:lang w:eastAsia="ko-KR"/>
        </w:rPr>
        <w:t xml:space="preserve"> 90</w:t>
      </w:r>
      <w:r w:rsidRPr="00E62BCC">
        <w:rPr>
          <w:rFonts w:eastAsia="Gulim" w:cs="Arial"/>
          <w:lang w:eastAsia="ko-KR"/>
        </w:rPr>
        <w:t>일</w:t>
      </w:r>
      <w:r w:rsidRPr="00E62BCC">
        <w:rPr>
          <w:rFonts w:eastAsia="Gulim" w:cs="Arial"/>
          <w:lang w:eastAsia="ko-KR"/>
        </w:rPr>
        <w:t xml:space="preserve"> </w:t>
      </w:r>
      <w:r w:rsidRPr="00E62BCC">
        <w:rPr>
          <w:rFonts w:eastAsia="Gulim" w:cs="Arial"/>
          <w:lang w:eastAsia="ko-KR"/>
        </w:rPr>
        <w:t>동안</w:t>
      </w:r>
      <w:r w:rsidRPr="00E62BCC">
        <w:rPr>
          <w:rFonts w:eastAsia="Gulim" w:cs="Arial"/>
          <w:lang w:eastAsia="ko-KR"/>
        </w:rPr>
        <w:t>(</w:t>
      </w:r>
      <w:r w:rsidRPr="000F398E">
        <w:rPr>
          <w:rFonts w:ascii="Gulim" w:eastAsia="Gulim" w:hAnsi="Gulim" w:cs="Arial"/>
          <w:lang w:eastAsia="ko-KR"/>
        </w:rPr>
        <w:t>"</w:t>
      </w:r>
      <w:r w:rsidRPr="00E62BCC">
        <w:rPr>
          <w:rFonts w:eastAsia="Gulim" w:cs="Arial"/>
          <w:lang w:eastAsia="ko-KR"/>
        </w:rPr>
        <w:t>보유</w:t>
      </w:r>
      <w:r w:rsidRPr="00E62BCC">
        <w:rPr>
          <w:rFonts w:eastAsia="Gulim" w:cs="Arial"/>
          <w:lang w:eastAsia="ko-KR"/>
        </w:rPr>
        <w:t xml:space="preserve"> </w:t>
      </w:r>
      <w:r w:rsidRPr="00E62BCC">
        <w:rPr>
          <w:rFonts w:eastAsia="Gulim" w:cs="Arial"/>
          <w:lang w:eastAsia="ko-KR"/>
        </w:rPr>
        <w:t>기간</w:t>
      </w:r>
      <w:r w:rsidRPr="000F398E">
        <w:rPr>
          <w:rFonts w:ascii="Gulim" w:eastAsia="Gulim" w:hAnsi="Gulim" w:cs="Arial"/>
          <w:lang w:eastAsia="ko-KR"/>
        </w:rPr>
        <w:t>"</w:t>
      </w:r>
      <w:r w:rsidRPr="00E62BCC">
        <w:rPr>
          <w:rFonts w:eastAsia="Gulim" w:cs="Arial"/>
          <w:lang w:eastAsia="ko-KR"/>
        </w:rPr>
        <w:t xml:space="preserve">) </w:t>
      </w:r>
      <w:r w:rsidRPr="00E62BCC">
        <w:rPr>
          <w:rFonts w:eastAsia="Gulim" w:cs="Arial"/>
          <w:lang w:eastAsia="ko-KR"/>
        </w:rPr>
        <w:t>기능이</w:t>
      </w:r>
      <w:r w:rsidRPr="00E62BCC">
        <w:rPr>
          <w:rFonts w:eastAsia="Gulim" w:cs="Arial"/>
          <w:lang w:eastAsia="ko-KR"/>
        </w:rPr>
        <w:t xml:space="preserve"> </w:t>
      </w:r>
      <w:r w:rsidRPr="00E62BCC">
        <w:rPr>
          <w:rFonts w:eastAsia="Gulim" w:cs="Arial"/>
          <w:lang w:eastAsia="ko-KR"/>
        </w:rPr>
        <w:t>제한된</w:t>
      </w:r>
      <w:r w:rsidRPr="00E62BCC">
        <w:rPr>
          <w:rFonts w:eastAsia="Gulim" w:cs="Arial"/>
          <w:lang w:eastAsia="ko-KR"/>
        </w:rPr>
        <w:t xml:space="preserve"> </w:t>
      </w:r>
      <w:r w:rsidRPr="00E62BCC">
        <w:rPr>
          <w:rFonts w:eastAsia="Gulim" w:cs="Arial"/>
          <w:lang w:eastAsia="ko-KR"/>
        </w:rPr>
        <w:t>계정에</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보관</w:t>
      </w:r>
    </w:p>
    <w:p w14:paraId="68886CA0" w14:textId="77777777" w:rsidR="00D05436" w:rsidRPr="00E62BCC" w:rsidRDefault="00D05436" w:rsidP="007C5CD0">
      <w:pPr>
        <w:pStyle w:val="PURBullet-Indented"/>
        <w:rPr>
          <w:rFonts w:eastAsia="Gulim" w:cs="Arial"/>
          <w:lang w:eastAsia="ko-KR"/>
        </w:rPr>
      </w:pPr>
      <w:r w:rsidRPr="00E62BCC">
        <w:rPr>
          <w:rFonts w:eastAsia="Gulim" w:cs="Arial"/>
          <w:lang w:eastAsia="ko-KR"/>
        </w:rPr>
        <w:t>(1)</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선택한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계정에서</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추출할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(1) </w:t>
      </w:r>
      <w:r w:rsidRPr="00E62BCC">
        <w:rPr>
          <w:rFonts w:eastAsia="Gulim" w:cs="Arial"/>
          <w:lang w:eastAsia="ko-KR"/>
        </w:rPr>
        <w:t>또는</w:t>
      </w:r>
      <w:r w:rsidRPr="00E62BCC">
        <w:rPr>
          <w:rFonts w:eastAsia="Gulim" w:cs="Arial"/>
          <w:lang w:eastAsia="ko-KR"/>
        </w:rPr>
        <w:t xml:space="preserve"> (2)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어느</w:t>
      </w:r>
      <w:r w:rsidRPr="00E62BCC">
        <w:rPr>
          <w:rFonts w:eastAsia="Gulim" w:cs="Arial"/>
          <w:lang w:eastAsia="ko-KR"/>
        </w:rPr>
        <w:t xml:space="preserve"> </w:t>
      </w:r>
      <w:r w:rsidRPr="00E62BCC">
        <w:rPr>
          <w:rFonts w:eastAsia="Gulim" w:cs="Arial"/>
          <w:lang w:eastAsia="ko-KR"/>
        </w:rPr>
        <w:t>것도</w:t>
      </w:r>
      <w:r w:rsidRPr="00E62BCC">
        <w:rPr>
          <w:rFonts w:eastAsia="Gulim" w:cs="Arial"/>
          <w:lang w:eastAsia="ko-KR"/>
        </w:rPr>
        <w:t xml:space="preserve"> </w:t>
      </w:r>
      <w:r w:rsidRPr="00E62BCC">
        <w:rPr>
          <w:rFonts w:eastAsia="Gulim" w:cs="Arial"/>
          <w:lang w:eastAsia="ko-KR"/>
        </w:rPr>
        <w:t>선택하지</w:t>
      </w:r>
      <w:r w:rsidRPr="00E62BCC">
        <w:rPr>
          <w:rFonts w:eastAsia="Gulim" w:cs="Arial"/>
          <w:lang w:eastAsia="ko-KR"/>
        </w:rPr>
        <w:t xml:space="preserve"> </w:t>
      </w:r>
      <w:r w:rsidRPr="00E62BCC">
        <w:rPr>
          <w:rFonts w:eastAsia="Gulim" w:cs="Arial"/>
          <w:lang w:eastAsia="ko-KR"/>
        </w:rPr>
        <w:t>않으면</w:t>
      </w:r>
      <w:r w:rsidRPr="00E62BCC">
        <w:rPr>
          <w:rFonts w:eastAsia="Gulim" w:cs="Arial"/>
          <w:lang w:eastAsia="ko-KR"/>
        </w:rPr>
        <w:t xml:space="preserve"> Microsoft</w:t>
      </w:r>
      <w:r w:rsidRPr="00E62BCC">
        <w:rPr>
          <w:rFonts w:eastAsia="Gulim" w:cs="Arial"/>
          <w:lang w:eastAsia="ko-KR"/>
        </w:rPr>
        <w:t>는</w:t>
      </w:r>
      <w:r w:rsidRPr="00E62BCC">
        <w:rPr>
          <w:rFonts w:eastAsia="Gulim" w:cs="Arial"/>
          <w:lang w:eastAsia="ko-KR"/>
        </w:rPr>
        <w:t xml:space="preserve"> (2)</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보관합니다</w:t>
      </w:r>
      <w:r w:rsidRPr="00E62BCC">
        <w:rPr>
          <w:rFonts w:eastAsia="Gulim" w:cs="Arial"/>
          <w:lang w:eastAsia="ko-KR"/>
        </w:rPr>
        <w:t xml:space="preserve">. </w:t>
      </w:r>
    </w:p>
    <w:p w14:paraId="68886CA1" w14:textId="77777777" w:rsidR="00D05436" w:rsidRPr="00E62BCC" w:rsidRDefault="00D05436" w:rsidP="007C5CD0">
      <w:pPr>
        <w:pStyle w:val="PURBullet-Indented"/>
        <w:rPr>
          <w:rFonts w:eastAsia="Gulim" w:cs="Arial"/>
          <w:lang w:eastAsia="ko-KR"/>
        </w:rPr>
      </w:pPr>
      <w:r w:rsidRPr="00E62BCC">
        <w:rPr>
          <w:rFonts w:eastAsia="Gulim" w:cs="Arial"/>
          <w:lang w:eastAsia="ko-KR"/>
        </w:rPr>
        <w:t>보유</w:t>
      </w:r>
      <w:r w:rsidRPr="00E62BCC">
        <w:rPr>
          <w:rFonts w:eastAsia="Gulim" w:cs="Arial"/>
          <w:lang w:eastAsia="ko-KR"/>
        </w:rPr>
        <w:t xml:space="preserve"> </w:t>
      </w:r>
      <w:r w:rsidRPr="00E62BCC">
        <w:rPr>
          <w:rFonts w:eastAsia="Gulim" w:cs="Arial"/>
          <w:lang w:eastAsia="ko-KR"/>
        </w:rPr>
        <w:t>기간이</w:t>
      </w:r>
      <w:r w:rsidRPr="00E62BCC">
        <w:rPr>
          <w:rFonts w:eastAsia="Gulim" w:cs="Arial"/>
          <w:lang w:eastAsia="ko-KR"/>
        </w:rPr>
        <w:t xml:space="preserve"> </w:t>
      </w:r>
      <w:r w:rsidRPr="00E62BCC">
        <w:rPr>
          <w:rFonts w:eastAsia="Gulim" w:cs="Arial"/>
          <w:lang w:eastAsia="ko-KR"/>
        </w:rPr>
        <w:t>종료된</w:t>
      </w:r>
      <w:r w:rsidRPr="00E62BCC">
        <w:rPr>
          <w:rFonts w:eastAsia="Gulim" w:cs="Arial"/>
          <w:lang w:eastAsia="ko-KR"/>
        </w:rPr>
        <w:t xml:space="preserve"> </w:t>
      </w:r>
      <w:r w:rsidRPr="00E62BCC">
        <w:rPr>
          <w:rFonts w:eastAsia="Gulim" w:cs="Arial"/>
          <w:lang w:eastAsia="ko-KR"/>
        </w:rPr>
        <w:t>후에는</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계정을</w:t>
      </w:r>
      <w:r w:rsidRPr="00E62BCC">
        <w:rPr>
          <w:rFonts w:eastAsia="Gulim" w:cs="Arial"/>
          <w:lang w:eastAsia="ko-KR"/>
        </w:rPr>
        <w:t xml:space="preserve"> </w:t>
      </w:r>
      <w:r w:rsidRPr="00E62BCC">
        <w:rPr>
          <w:rFonts w:eastAsia="Gulim" w:cs="Arial"/>
          <w:lang w:eastAsia="ko-KR"/>
        </w:rPr>
        <w:t>비활성화하고</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삭제합니다</w:t>
      </w:r>
      <w:r w:rsidRPr="00E62BCC">
        <w:rPr>
          <w:rFonts w:eastAsia="Gulim" w:cs="Arial"/>
          <w:lang w:eastAsia="ko-KR"/>
        </w:rPr>
        <w:t>.</w:t>
      </w:r>
    </w:p>
    <w:p w14:paraId="68886CA2" w14:textId="77777777" w:rsidR="00D05436" w:rsidRPr="00AE1A52" w:rsidRDefault="00D05436" w:rsidP="0021622F">
      <w:pPr>
        <w:pStyle w:val="PURHeading2"/>
        <w:rPr>
          <w:rFonts w:ascii="Arial" w:eastAsia="Gulim" w:hAnsi="Arial" w:cs="Arial"/>
          <w:b/>
          <w:bCs/>
          <w:lang w:eastAsia="ko-KR"/>
        </w:rPr>
      </w:pPr>
      <w:r w:rsidRPr="00AE1A52">
        <w:rPr>
          <w:rFonts w:ascii="Arial" w:eastAsia="Gulim" w:hAnsi="Arial" w:cs="Arial"/>
          <w:b/>
          <w:bCs/>
          <w:lang w:eastAsia="ko-KR"/>
        </w:rPr>
        <w:t>고객</w:t>
      </w:r>
      <w:r w:rsidRPr="00AE1A52">
        <w:rPr>
          <w:rFonts w:ascii="Arial" w:eastAsia="Gulim" w:hAnsi="Arial" w:cs="Arial"/>
          <w:b/>
          <w:bCs/>
          <w:lang w:eastAsia="ko-KR"/>
        </w:rPr>
        <w:t xml:space="preserve"> </w:t>
      </w:r>
      <w:r w:rsidRPr="00AE1A52">
        <w:rPr>
          <w:rFonts w:ascii="Arial" w:eastAsia="Gulim" w:hAnsi="Arial" w:cs="Arial"/>
          <w:b/>
          <w:bCs/>
          <w:lang w:eastAsia="ko-KR"/>
        </w:rPr>
        <w:t>데이터</w:t>
      </w:r>
      <w:r w:rsidRPr="00AE1A52">
        <w:rPr>
          <w:rFonts w:ascii="Arial" w:eastAsia="Gulim" w:hAnsi="Arial" w:cs="Arial"/>
          <w:b/>
          <w:bCs/>
          <w:lang w:eastAsia="ko-KR"/>
        </w:rPr>
        <w:t xml:space="preserve"> </w:t>
      </w:r>
      <w:r w:rsidRPr="00AE1A52">
        <w:rPr>
          <w:rFonts w:ascii="Arial" w:eastAsia="Gulim" w:hAnsi="Arial" w:cs="Arial"/>
          <w:b/>
          <w:bCs/>
          <w:lang w:eastAsia="ko-KR"/>
        </w:rPr>
        <w:t>삭제에</w:t>
      </w:r>
      <w:r w:rsidRPr="00AE1A52">
        <w:rPr>
          <w:rFonts w:ascii="Arial" w:eastAsia="Gulim" w:hAnsi="Arial" w:cs="Arial"/>
          <w:b/>
          <w:bCs/>
          <w:lang w:eastAsia="ko-KR"/>
        </w:rPr>
        <w:t xml:space="preserve"> </w:t>
      </w:r>
      <w:r w:rsidRPr="00AE1A52">
        <w:rPr>
          <w:rFonts w:ascii="Arial" w:eastAsia="Gulim" w:hAnsi="Arial" w:cs="Arial"/>
          <w:b/>
          <w:bCs/>
          <w:lang w:eastAsia="ko-KR"/>
        </w:rPr>
        <w:t>대한</w:t>
      </w:r>
      <w:r w:rsidRPr="00AE1A52">
        <w:rPr>
          <w:rFonts w:ascii="Arial" w:eastAsia="Gulim" w:hAnsi="Arial" w:cs="Arial"/>
          <w:b/>
          <w:bCs/>
          <w:lang w:eastAsia="ko-KR"/>
        </w:rPr>
        <w:t xml:space="preserve"> </w:t>
      </w:r>
      <w:r w:rsidRPr="00AE1A52">
        <w:rPr>
          <w:rFonts w:ascii="Arial" w:eastAsia="Gulim" w:hAnsi="Arial" w:cs="Arial"/>
          <w:b/>
          <w:bCs/>
          <w:lang w:eastAsia="ko-KR"/>
        </w:rPr>
        <w:t>무보증</w:t>
      </w:r>
    </w:p>
    <w:p w14:paraId="68886CA3" w14:textId="77777777" w:rsidR="00D05436" w:rsidRPr="00E62BCC" w:rsidRDefault="00D05436" w:rsidP="00D05436">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위에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경우를</w:t>
      </w:r>
      <w:r w:rsidRPr="00E62BCC">
        <w:rPr>
          <w:rFonts w:eastAsia="Gulim" w:cs="Arial"/>
          <w:lang w:eastAsia="ko-KR"/>
        </w:rPr>
        <w:t xml:space="preserve"> </w:t>
      </w:r>
      <w:r w:rsidRPr="00E62BCC">
        <w:rPr>
          <w:rFonts w:eastAsia="Gulim" w:cs="Arial"/>
          <w:lang w:eastAsia="ko-KR"/>
        </w:rPr>
        <w:t>제외하고</w:t>
      </w:r>
      <w:r w:rsidRPr="00E62BCC">
        <w:rPr>
          <w:rFonts w:eastAsia="Gulim" w:cs="Arial"/>
          <w:lang w:eastAsia="ko-KR"/>
        </w:rPr>
        <w:t xml:space="preserve"> </w:t>
      </w:r>
      <w:r w:rsidRPr="00E62BCC">
        <w:rPr>
          <w:rFonts w:eastAsia="Gulim" w:cs="Arial"/>
          <w:lang w:eastAsia="ko-KR"/>
        </w:rPr>
        <w:t>당사가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보관</w:t>
      </w:r>
      <w:r w:rsidRPr="00E62BCC">
        <w:rPr>
          <w:rFonts w:eastAsia="Gulim" w:cs="Arial"/>
          <w:lang w:eastAsia="ko-KR"/>
        </w:rPr>
        <w:t xml:space="preserve">, </w:t>
      </w:r>
      <w:r w:rsidRPr="00E62BCC">
        <w:rPr>
          <w:rFonts w:eastAsia="Gulim" w:cs="Arial"/>
          <w:lang w:eastAsia="ko-KR"/>
        </w:rPr>
        <w:t>내보내기</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반환할</w:t>
      </w:r>
      <w:r w:rsidRPr="00E62BCC">
        <w:rPr>
          <w:rFonts w:eastAsia="Gulim" w:cs="Arial"/>
          <w:lang w:eastAsia="ko-KR"/>
        </w:rPr>
        <w:t xml:space="preserve"> </w:t>
      </w:r>
      <w:r w:rsidRPr="00E62BCC">
        <w:rPr>
          <w:rFonts w:eastAsia="Gulim" w:cs="Arial"/>
          <w:lang w:eastAsia="ko-KR"/>
        </w:rPr>
        <w:t>의무가</w:t>
      </w:r>
      <w:r w:rsidRPr="00E62BCC">
        <w:rPr>
          <w:rFonts w:eastAsia="Gulim" w:cs="Arial"/>
          <w:lang w:eastAsia="ko-KR"/>
        </w:rPr>
        <w:t xml:space="preserve"> </w:t>
      </w:r>
      <w:r w:rsidRPr="00E62BCC">
        <w:rPr>
          <w:rFonts w:eastAsia="Gulim" w:cs="Arial"/>
          <w:lang w:eastAsia="ko-KR"/>
        </w:rPr>
        <w:t>없다는</w:t>
      </w:r>
      <w:r w:rsidRPr="00E62BCC">
        <w:rPr>
          <w:rFonts w:eastAsia="Gulim" w:cs="Arial"/>
          <w:lang w:eastAsia="ko-KR"/>
        </w:rPr>
        <w:t xml:space="preserve"> </w:t>
      </w:r>
      <w:r w:rsidRPr="00E62BCC">
        <w:rPr>
          <w:rFonts w:eastAsia="Gulim" w:cs="Arial"/>
          <w:lang w:eastAsia="ko-KR"/>
        </w:rPr>
        <w:t>데</w:t>
      </w:r>
      <w:r w:rsidRPr="00E62BCC">
        <w:rPr>
          <w:rFonts w:eastAsia="Gulim" w:cs="Arial"/>
          <w:lang w:eastAsia="ko-KR"/>
        </w:rPr>
        <w:t xml:space="preserve"> </w:t>
      </w:r>
      <w:r w:rsidRPr="00E62BCC">
        <w:rPr>
          <w:rFonts w:eastAsia="Gulim" w:cs="Arial"/>
          <w:lang w:eastAsia="ko-KR"/>
        </w:rPr>
        <w:t>동의합니다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조건에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삭제와</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책임도</w:t>
      </w:r>
      <w:r w:rsidRPr="00E62BCC">
        <w:rPr>
          <w:rFonts w:eastAsia="Gulim" w:cs="Arial"/>
          <w:lang w:eastAsia="ko-KR"/>
        </w:rPr>
        <w:t xml:space="preserve"> </w:t>
      </w:r>
      <w:r w:rsidRPr="00E62BCC">
        <w:rPr>
          <w:rFonts w:eastAsia="Gulim" w:cs="Arial"/>
          <w:lang w:eastAsia="ko-KR"/>
        </w:rPr>
        <w:t>지지</w:t>
      </w:r>
      <w:r w:rsidRPr="00E62BCC">
        <w:rPr>
          <w:rFonts w:eastAsia="Gulim" w:cs="Arial"/>
          <w:lang w:eastAsia="ko-KR"/>
        </w:rPr>
        <w:t xml:space="preserve"> </w:t>
      </w:r>
      <w:r w:rsidRPr="00E62BCC">
        <w:rPr>
          <w:rFonts w:eastAsia="Gulim" w:cs="Arial"/>
          <w:lang w:eastAsia="ko-KR"/>
        </w:rPr>
        <w:t>않는다는</w:t>
      </w:r>
      <w:r w:rsidRPr="00E62BCC">
        <w:rPr>
          <w:rFonts w:eastAsia="Gulim" w:cs="Arial"/>
          <w:lang w:eastAsia="ko-KR"/>
        </w:rPr>
        <w:t xml:space="preserve"> </w:t>
      </w:r>
      <w:r w:rsidRPr="00E62BCC">
        <w:rPr>
          <w:rFonts w:eastAsia="Gulim" w:cs="Arial"/>
          <w:lang w:eastAsia="ko-KR"/>
        </w:rPr>
        <w:t>데</w:t>
      </w:r>
      <w:r w:rsidRPr="00E62BCC">
        <w:rPr>
          <w:rFonts w:eastAsia="Gulim" w:cs="Arial"/>
          <w:lang w:eastAsia="ko-KR"/>
        </w:rPr>
        <w:t xml:space="preserve"> </w:t>
      </w:r>
      <w:r w:rsidRPr="00E62BCC">
        <w:rPr>
          <w:rFonts w:eastAsia="Gulim" w:cs="Arial"/>
          <w:lang w:eastAsia="ko-KR"/>
        </w:rPr>
        <w:t>동의합니다</w:t>
      </w:r>
      <w:r w:rsidRPr="00E62BCC">
        <w:rPr>
          <w:rFonts w:eastAsia="Gulim" w:cs="Arial"/>
          <w:lang w:eastAsia="ko-KR"/>
        </w:rPr>
        <w:t>.</w:t>
      </w:r>
    </w:p>
    <w:p w14:paraId="68886CA4"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계정에</w:t>
      </w:r>
      <w:r w:rsidRPr="00AE1A52">
        <w:rPr>
          <w:rFonts w:ascii="Arial" w:eastAsia="Gulim" w:hAnsi="Arial" w:cs="Arial"/>
          <w:b/>
          <w:bCs/>
          <w:lang w:eastAsia="ko-KR"/>
        </w:rPr>
        <w:t xml:space="preserve"> </w:t>
      </w:r>
      <w:r w:rsidRPr="00AE1A52">
        <w:rPr>
          <w:rFonts w:ascii="Arial" w:eastAsia="Gulim" w:hAnsi="Arial" w:cs="Arial"/>
          <w:b/>
          <w:bCs/>
          <w:lang w:eastAsia="ko-KR"/>
        </w:rPr>
        <w:t>대한</w:t>
      </w:r>
      <w:r w:rsidRPr="00AE1A52">
        <w:rPr>
          <w:rFonts w:ascii="Arial" w:eastAsia="Gulim" w:hAnsi="Arial" w:cs="Arial"/>
          <w:b/>
          <w:bCs/>
          <w:lang w:eastAsia="ko-KR"/>
        </w:rPr>
        <w:t xml:space="preserve"> </w:t>
      </w:r>
      <w:r w:rsidRPr="00AE1A52">
        <w:rPr>
          <w:rFonts w:ascii="Arial" w:eastAsia="Gulim" w:hAnsi="Arial" w:cs="Arial"/>
          <w:b/>
          <w:bCs/>
          <w:lang w:eastAsia="ko-KR"/>
        </w:rPr>
        <w:t>책임</w:t>
      </w:r>
    </w:p>
    <w:p w14:paraId="68886CA5" w14:textId="77777777" w:rsidR="00D05436" w:rsidRPr="00E62BCC" w:rsidRDefault="00D05436" w:rsidP="00D05436">
      <w:pPr>
        <w:pStyle w:val="PURBody-Indented"/>
        <w:rPr>
          <w:rFonts w:eastAsia="Gulim" w:cs="Arial"/>
          <w:lang w:eastAsia="ko-KR"/>
        </w:rPr>
      </w:pP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암호</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계정</w:t>
      </w:r>
      <w:r w:rsidRPr="00E62BCC">
        <w:rPr>
          <w:rFonts w:eastAsia="Gulim" w:cs="Arial"/>
          <w:lang w:eastAsia="ko-KR"/>
        </w:rPr>
        <w:t>(</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계정</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계정을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이루어지는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자와의</w:t>
      </w:r>
      <w:r w:rsidRPr="00E62BCC">
        <w:rPr>
          <w:rFonts w:eastAsia="Gulim" w:cs="Arial"/>
          <w:lang w:eastAsia="ko-KR"/>
        </w:rPr>
        <w:t xml:space="preserve"> </w:t>
      </w:r>
      <w:r w:rsidRPr="00E62BCC">
        <w:rPr>
          <w:rFonts w:eastAsia="Gulim" w:cs="Arial"/>
          <w:lang w:eastAsia="ko-KR"/>
        </w:rPr>
        <w:t>거래와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활동에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책임은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계정과</w:t>
      </w:r>
      <w:r w:rsidRPr="00E62BCC">
        <w:rPr>
          <w:rFonts w:eastAsia="Gulim" w:cs="Arial"/>
          <w:lang w:eastAsia="ko-KR"/>
        </w:rPr>
        <w:t xml:space="preserve"> </w:t>
      </w:r>
      <w:r w:rsidRPr="00E62BCC">
        <w:rPr>
          <w:rFonts w:eastAsia="Gulim" w:cs="Arial"/>
          <w:lang w:eastAsia="ko-KR"/>
        </w:rPr>
        <w:t>암호는</w:t>
      </w:r>
      <w:r w:rsidRPr="00E62BCC">
        <w:rPr>
          <w:rFonts w:eastAsia="Gulim" w:cs="Arial"/>
          <w:lang w:eastAsia="ko-KR"/>
        </w:rPr>
        <w:t xml:space="preserve"> </w:t>
      </w:r>
      <w:r w:rsidRPr="00E62BCC">
        <w:rPr>
          <w:rFonts w:eastAsia="Gulim" w:cs="Arial"/>
          <w:lang w:eastAsia="ko-KR"/>
        </w:rPr>
        <w:t>외부에</w:t>
      </w:r>
      <w:r w:rsidRPr="00E62BCC">
        <w:rPr>
          <w:rFonts w:eastAsia="Gulim" w:cs="Arial"/>
          <w:lang w:eastAsia="ko-KR"/>
        </w:rPr>
        <w:t xml:space="preserve"> </w:t>
      </w:r>
      <w:r w:rsidRPr="00E62BCC">
        <w:rPr>
          <w:rFonts w:eastAsia="Gulim" w:cs="Arial"/>
          <w:lang w:eastAsia="ko-KR"/>
        </w:rPr>
        <w:t>유출되지</w:t>
      </w:r>
      <w:r w:rsidRPr="00E62BCC">
        <w:rPr>
          <w:rFonts w:eastAsia="Gulim" w:cs="Arial"/>
          <w:lang w:eastAsia="ko-KR"/>
        </w:rPr>
        <w:t xml:space="preserve"> </w:t>
      </w:r>
      <w:r w:rsidRPr="00E62BCC">
        <w:rPr>
          <w:rFonts w:eastAsia="Gulim" w:cs="Arial"/>
          <w:lang w:eastAsia="ko-KR"/>
        </w:rPr>
        <w:t>않도록</w:t>
      </w:r>
      <w:r w:rsidRPr="00E62BCC">
        <w:rPr>
          <w:rFonts w:eastAsia="Gulim" w:cs="Arial"/>
          <w:lang w:eastAsia="ko-KR"/>
        </w:rPr>
        <w:t xml:space="preserve"> </w:t>
      </w:r>
      <w:r w:rsidRPr="00E62BCC">
        <w:rPr>
          <w:rFonts w:eastAsia="Gulim" w:cs="Arial"/>
          <w:lang w:eastAsia="ko-KR"/>
        </w:rPr>
        <w:t>관리해야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계정이</w:t>
      </w:r>
      <w:r w:rsidRPr="00E62BCC">
        <w:rPr>
          <w:rFonts w:eastAsia="Gulim" w:cs="Arial"/>
          <w:lang w:eastAsia="ko-KR"/>
        </w:rPr>
        <w:t xml:space="preserve"> </w:t>
      </w:r>
      <w:r w:rsidRPr="00E62BCC">
        <w:rPr>
          <w:rFonts w:eastAsia="Gulim" w:cs="Arial"/>
          <w:lang w:eastAsia="ko-KR"/>
        </w:rPr>
        <w:t>불법으로</w:t>
      </w:r>
      <w:r w:rsidRPr="00E62BCC">
        <w:rPr>
          <w:rFonts w:eastAsia="Gulim" w:cs="Arial"/>
          <w:lang w:eastAsia="ko-KR"/>
        </w:rPr>
        <w:t xml:space="preserve"> </w:t>
      </w:r>
      <w:r w:rsidRPr="00E62BCC">
        <w:rPr>
          <w:rFonts w:eastAsia="Gulim" w:cs="Arial"/>
          <w:lang w:eastAsia="ko-KR"/>
        </w:rPr>
        <w:t>사용될</w:t>
      </w:r>
      <w:r w:rsidRPr="00E62BCC">
        <w:rPr>
          <w:rFonts w:eastAsia="Gulim" w:cs="Arial"/>
          <w:lang w:eastAsia="ko-KR"/>
        </w:rPr>
        <w:t xml:space="preserve"> </w:t>
      </w:r>
      <w:r w:rsidRPr="00E62BCC">
        <w:rPr>
          <w:rFonts w:eastAsia="Gulim" w:cs="Arial"/>
          <w:lang w:eastAsia="ko-KR"/>
        </w:rPr>
        <w:t>가능성</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보안</w:t>
      </w:r>
      <w:r w:rsidRPr="00E62BCC">
        <w:rPr>
          <w:rFonts w:eastAsia="Gulim" w:cs="Arial"/>
          <w:lang w:eastAsia="ko-KR"/>
        </w:rPr>
        <w:t xml:space="preserve"> </w:t>
      </w:r>
      <w:r w:rsidRPr="00E62BCC">
        <w:rPr>
          <w:rFonts w:eastAsia="Gulim" w:cs="Arial"/>
          <w:lang w:eastAsia="ko-KR"/>
        </w:rPr>
        <w:t>사고가</w:t>
      </w:r>
      <w:r w:rsidRPr="00E62BCC">
        <w:rPr>
          <w:rFonts w:eastAsia="Gulim" w:cs="Arial"/>
          <w:lang w:eastAsia="ko-KR"/>
        </w:rPr>
        <w:t xml:space="preserve"> </w:t>
      </w:r>
      <w:r w:rsidRPr="00E62BCC">
        <w:rPr>
          <w:rFonts w:eastAsia="Gulim" w:cs="Arial"/>
          <w:lang w:eastAsia="ko-KR"/>
        </w:rPr>
        <w:t>발생할</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사실을</w:t>
      </w:r>
      <w:r w:rsidRPr="00E62BCC">
        <w:rPr>
          <w:rFonts w:eastAsia="Gulim" w:cs="Arial"/>
          <w:lang w:eastAsia="ko-KR"/>
        </w:rPr>
        <w:t xml:space="preserve"> </w:t>
      </w:r>
      <w:r w:rsidRPr="00E62BCC">
        <w:rPr>
          <w:rFonts w:eastAsia="Gulim" w:cs="Arial"/>
          <w:lang w:eastAsia="ko-KR"/>
        </w:rPr>
        <w:t>즉각</w:t>
      </w:r>
      <w:r w:rsidRPr="00E62BCC">
        <w:rPr>
          <w:rFonts w:eastAsia="Gulim" w:cs="Arial"/>
          <w:lang w:eastAsia="ko-KR"/>
        </w:rPr>
        <w:t xml:space="preserve"> </w:t>
      </w:r>
      <w:r w:rsidRPr="00E62BCC">
        <w:rPr>
          <w:rFonts w:eastAsia="Gulim" w:cs="Arial"/>
          <w:lang w:eastAsia="ko-KR"/>
        </w:rPr>
        <w:t>알려야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w:t>
      </w:r>
    </w:p>
    <w:p w14:paraId="68886CA6"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lastRenderedPageBreak/>
        <w:t>온라인</w:t>
      </w:r>
      <w:r w:rsidRPr="00AE1A52">
        <w:rPr>
          <w:rFonts w:ascii="Arial" w:eastAsia="Gulim" w:hAnsi="Arial" w:cs="Arial"/>
          <w:b/>
          <w:bCs/>
          <w:lang w:eastAsia="ko-KR"/>
        </w:rPr>
        <w:t xml:space="preserve"> </w:t>
      </w:r>
      <w:r w:rsidRPr="00AE1A52">
        <w:rPr>
          <w:rFonts w:ascii="Arial" w:eastAsia="Gulim" w:hAnsi="Arial" w:cs="Arial"/>
          <w:b/>
          <w:bCs/>
          <w:lang w:eastAsia="ko-KR"/>
        </w:rPr>
        <w:t>서비스와</w:t>
      </w:r>
      <w:r w:rsidRPr="00AE1A52">
        <w:rPr>
          <w:rFonts w:ascii="Arial" w:eastAsia="Gulim" w:hAnsi="Arial" w:cs="Arial"/>
          <w:b/>
          <w:bCs/>
          <w:lang w:eastAsia="ko-KR"/>
        </w:rPr>
        <w:t xml:space="preserve"> </w:t>
      </w:r>
      <w:r w:rsidRPr="00AE1A52">
        <w:rPr>
          <w:rFonts w:ascii="Arial" w:eastAsia="Gulim" w:hAnsi="Arial" w:cs="Arial"/>
          <w:b/>
          <w:bCs/>
          <w:lang w:eastAsia="ko-KR"/>
        </w:rPr>
        <w:t>함께</w:t>
      </w:r>
      <w:r w:rsidRPr="00AE1A52">
        <w:rPr>
          <w:rFonts w:ascii="Arial" w:eastAsia="Gulim" w:hAnsi="Arial" w:cs="Arial"/>
          <w:b/>
          <w:bCs/>
          <w:lang w:eastAsia="ko-KR"/>
        </w:rPr>
        <w:t xml:space="preserve"> </w:t>
      </w:r>
      <w:r w:rsidRPr="00AE1A52">
        <w:rPr>
          <w:rFonts w:ascii="Arial" w:eastAsia="Gulim" w:hAnsi="Arial" w:cs="Arial"/>
          <w:b/>
          <w:bCs/>
          <w:lang w:eastAsia="ko-KR"/>
        </w:rPr>
        <w:t>소프트웨어</w:t>
      </w:r>
      <w:r w:rsidRPr="00AE1A52">
        <w:rPr>
          <w:rFonts w:ascii="Arial" w:eastAsia="Gulim" w:hAnsi="Arial" w:cs="Arial"/>
          <w:b/>
          <w:bCs/>
          <w:lang w:eastAsia="ko-KR"/>
        </w:rPr>
        <w:t xml:space="preserve"> </w:t>
      </w:r>
      <w:r w:rsidRPr="00AE1A52">
        <w:rPr>
          <w:rFonts w:ascii="Arial" w:eastAsia="Gulim" w:hAnsi="Arial" w:cs="Arial"/>
          <w:b/>
          <w:bCs/>
          <w:lang w:eastAsia="ko-KR"/>
        </w:rPr>
        <w:t>사용</w:t>
      </w:r>
    </w:p>
    <w:p w14:paraId="68886CA7" w14:textId="77777777" w:rsidR="00D05436" w:rsidRPr="00E62BCC" w:rsidRDefault="00D05436" w:rsidP="00D05436">
      <w:pPr>
        <w:pStyle w:val="PURBody-Indented"/>
        <w:rPr>
          <w:rFonts w:eastAsia="Gulim" w:cs="Arial"/>
          <w:lang w:eastAsia="ko-KR"/>
        </w:rPr>
      </w:pP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로그인하고</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Microsoft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설치해야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경우도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CA8" w14:textId="77777777" w:rsidR="00D05436" w:rsidRPr="00E62BCC" w:rsidRDefault="00D05436" w:rsidP="00D05436">
      <w:pPr>
        <w:pStyle w:val="PURBlueStrong"/>
        <w:rPr>
          <w:rFonts w:eastAsia="Gulim" w:cs="Arial"/>
          <w:lang w:eastAsia="ko-KR"/>
        </w:rPr>
      </w:pPr>
      <w:r w:rsidRPr="00E62BCC">
        <w:rPr>
          <w:rFonts w:eastAsia="Gulim" w:cs="Arial"/>
          <w:lang w:eastAsia="ko-KR"/>
        </w:rPr>
        <w:t xml:space="preserve">Microsoft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p>
    <w:p w14:paraId="68886CA9" w14:textId="77777777" w:rsidR="00D05436" w:rsidRPr="00E62BCC" w:rsidRDefault="00D05436" w:rsidP="00D05436">
      <w:pPr>
        <w:pStyle w:val="PURBody-Indented"/>
        <w:rPr>
          <w:rFonts w:eastAsia="Gulim" w:cs="Arial"/>
          <w:lang w:eastAsia="ko-KR"/>
        </w:rPr>
      </w:pP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서비스에서</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용도로만</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장치에</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설치하고</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권한이</w:t>
      </w:r>
      <w:r w:rsidRPr="00E62BCC">
        <w:rPr>
          <w:rFonts w:eastAsia="Gulim" w:cs="Arial"/>
          <w:lang w:eastAsia="ko-KR"/>
        </w:rPr>
        <w:t xml:space="preserve"> </w:t>
      </w:r>
      <w:r w:rsidRPr="00E62BCC">
        <w:rPr>
          <w:rFonts w:eastAsia="Gulim" w:cs="Arial"/>
          <w:lang w:eastAsia="ko-KR"/>
        </w:rPr>
        <w:t>해지되거나</w:t>
      </w:r>
      <w:r w:rsidRPr="00E62BCC">
        <w:rPr>
          <w:rFonts w:eastAsia="Gulim" w:cs="Arial"/>
          <w:lang w:eastAsia="ko-KR"/>
        </w:rPr>
        <w:t xml:space="preserve"> </w:t>
      </w:r>
      <w:r w:rsidRPr="00E62BCC">
        <w:rPr>
          <w:rFonts w:eastAsia="Gulim" w:cs="Arial"/>
          <w:lang w:eastAsia="ko-KR"/>
        </w:rPr>
        <w:t>종료되는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Microsoft</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업데이트하여</w:t>
      </w:r>
      <w:r w:rsidRPr="00E62BCC">
        <w:rPr>
          <w:rFonts w:eastAsia="Gulim" w:cs="Arial"/>
          <w:lang w:eastAsia="ko-KR"/>
        </w:rPr>
        <w:t xml:space="preserve"> </w:t>
      </w:r>
      <w:r w:rsidRPr="00E62BCC">
        <w:rPr>
          <w:rFonts w:eastAsia="Gulim" w:cs="Arial"/>
          <w:lang w:eastAsia="ko-KR"/>
        </w:rPr>
        <w:t>더</w:t>
      </w:r>
      <w:r w:rsidRPr="00E62BCC">
        <w:rPr>
          <w:rFonts w:eastAsia="Gulim" w:cs="Arial"/>
          <w:lang w:eastAsia="ko-KR"/>
        </w:rPr>
        <w:t xml:space="preserve"> </w:t>
      </w:r>
      <w:r w:rsidRPr="00E62BCC">
        <w:rPr>
          <w:rFonts w:eastAsia="Gulim" w:cs="Arial"/>
          <w:lang w:eastAsia="ko-KR"/>
        </w:rPr>
        <w:t>이상</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지원하지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중</w:t>
      </w:r>
      <w:r w:rsidRPr="00E62BCC">
        <w:rPr>
          <w:rFonts w:eastAsia="Gulim" w:cs="Arial"/>
          <w:lang w:eastAsia="ko-KR"/>
        </w:rPr>
        <w:t xml:space="preserve"> </w:t>
      </w:r>
      <w:r w:rsidRPr="00E62BCC">
        <w:rPr>
          <w:rFonts w:eastAsia="Gulim" w:cs="Arial"/>
          <w:lang w:eastAsia="ko-KR"/>
        </w:rPr>
        <w:t>먼저</w:t>
      </w:r>
      <w:r w:rsidRPr="00E62BCC">
        <w:rPr>
          <w:rFonts w:eastAsia="Gulim" w:cs="Arial"/>
          <w:lang w:eastAsia="ko-KR"/>
        </w:rPr>
        <w:t xml:space="preserve"> </w:t>
      </w:r>
      <w:r w:rsidRPr="00E62BCC">
        <w:rPr>
          <w:rFonts w:eastAsia="Gulim" w:cs="Arial"/>
          <w:lang w:eastAsia="ko-KR"/>
        </w:rPr>
        <w:t>발생하는</w:t>
      </w:r>
      <w:r w:rsidRPr="00E62BCC">
        <w:rPr>
          <w:rFonts w:eastAsia="Gulim" w:cs="Arial"/>
          <w:lang w:eastAsia="ko-KR"/>
        </w:rPr>
        <w:t xml:space="preserve"> </w:t>
      </w:r>
      <w:r w:rsidRPr="00E62BCC">
        <w:rPr>
          <w:rFonts w:eastAsia="Gulim" w:cs="Arial"/>
          <w:lang w:eastAsia="ko-KR"/>
        </w:rPr>
        <w:t>상황에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권리가</w:t>
      </w:r>
      <w:r w:rsidRPr="00E62BCC">
        <w:rPr>
          <w:rFonts w:eastAsia="Gulim" w:cs="Arial"/>
          <w:lang w:eastAsia="ko-KR"/>
        </w:rPr>
        <w:t xml:space="preserve"> </w:t>
      </w:r>
      <w:r w:rsidRPr="00E62BCC">
        <w:rPr>
          <w:rFonts w:eastAsia="Gulim" w:cs="Arial"/>
          <w:lang w:eastAsia="ko-KR"/>
        </w:rPr>
        <w:t>중단됩니다</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권리가</w:t>
      </w:r>
      <w:r w:rsidRPr="00E62BCC">
        <w:rPr>
          <w:rFonts w:eastAsia="Gulim" w:cs="Arial"/>
          <w:lang w:eastAsia="ko-KR"/>
        </w:rPr>
        <w:t xml:space="preserve"> </w:t>
      </w:r>
      <w:r w:rsidRPr="00E62BCC">
        <w:rPr>
          <w:rFonts w:eastAsia="Gulim" w:cs="Arial"/>
          <w:lang w:eastAsia="ko-KR"/>
        </w:rPr>
        <w:t>중단되면</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반드시</w:t>
      </w:r>
      <w:r w:rsidRPr="00E62BCC">
        <w:rPr>
          <w:rFonts w:eastAsia="Gulim" w:cs="Arial"/>
          <w:lang w:eastAsia="ko-KR"/>
        </w:rPr>
        <w:t xml:space="preserve"> </w:t>
      </w:r>
      <w:r w:rsidRPr="00E62BCC">
        <w:rPr>
          <w:rFonts w:eastAsia="Gulim" w:cs="Arial"/>
          <w:lang w:eastAsia="ko-KR"/>
        </w:rPr>
        <w:t>제거해야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시점에</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사용을</w:t>
      </w:r>
      <w:r w:rsidRPr="00E62BCC">
        <w:rPr>
          <w:rFonts w:eastAsia="Gulim" w:cs="Arial"/>
          <w:lang w:eastAsia="ko-KR"/>
        </w:rPr>
        <w:t xml:space="preserve"> </w:t>
      </w:r>
      <w:r w:rsidRPr="00E62BCC">
        <w:rPr>
          <w:rFonts w:eastAsia="Gulim" w:cs="Arial"/>
          <w:lang w:eastAsia="ko-KR"/>
        </w:rPr>
        <w:t>중단할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AA" w14:textId="77777777" w:rsidR="00D05436" w:rsidRPr="00E62BCC" w:rsidRDefault="00D05436" w:rsidP="00D05436">
      <w:pPr>
        <w:pStyle w:val="PURBlueStrong"/>
        <w:rPr>
          <w:rFonts w:eastAsia="Gulim" w:cs="Arial"/>
          <w:lang w:eastAsia="ko-KR"/>
        </w:rPr>
      </w:pPr>
      <w:r w:rsidRPr="00E62BCC">
        <w:rPr>
          <w:rFonts w:eastAsia="Gulim" w:cs="Arial"/>
          <w:lang w:eastAsia="ko-KR"/>
        </w:rPr>
        <w:t xml:space="preserve">Microsoft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자동</w:t>
      </w:r>
      <w:r w:rsidRPr="00E62BCC">
        <w:rPr>
          <w:rFonts w:eastAsia="Gulim" w:cs="Arial"/>
          <w:lang w:eastAsia="ko-KR"/>
        </w:rPr>
        <w:t xml:space="preserve"> </w:t>
      </w:r>
      <w:r w:rsidRPr="00E62BCC">
        <w:rPr>
          <w:rFonts w:eastAsia="Gulim" w:cs="Arial"/>
          <w:lang w:eastAsia="ko-KR"/>
        </w:rPr>
        <w:t>업데이트</w:t>
      </w:r>
    </w:p>
    <w:p w14:paraId="68886CAB" w14:textId="77777777" w:rsidR="00D05436" w:rsidRPr="00E62BCC" w:rsidRDefault="00D05436" w:rsidP="00D05436">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에서는</w:t>
      </w:r>
      <w:r w:rsidRPr="00E62BCC">
        <w:rPr>
          <w:rFonts w:eastAsia="Gulim" w:cs="Arial"/>
          <w:lang w:eastAsia="ko-KR"/>
        </w:rPr>
        <w:t xml:space="preserve"> </w:t>
      </w:r>
      <w:r w:rsidRPr="00E62BCC">
        <w:rPr>
          <w:rFonts w:eastAsia="Gulim" w:cs="Arial"/>
          <w:lang w:eastAsia="ko-KR"/>
        </w:rPr>
        <w:t>때에</w:t>
      </w:r>
      <w:r w:rsidRPr="00E62BCC">
        <w:rPr>
          <w:rFonts w:eastAsia="Gulim" w:cs="Arial"/>
          <w:lang w:eastAsia="ko-KR"/>
        </w:rPr>
        <w:t xml:space="preserve"> </w:t>
      </w:r>
      <w:r w:rsidRPr="00E62BCC">
        <w:rPr>
          <w:rFonts w:eastAsia="Gulim" w:cs="Arial"/>
          <w:lang w:eastAsia="ko-KR"/>
        </w:rPr>
        <w:t>따라</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점검하고</w:t>
      </w:r>
      <w:r w:rsidRPr="00E62BCC">
        <w:rPr>
          <w:rFonts w:eastAsia="Gulim" w:cs="Arial"/>
          <w:lang w:eastAsia="ko-KR"/>
        </w:rPr>
        <w:t xml:space="preserve"> </w:t>
      </w:r>
      <w:r w:rsidRPr="00E62BCC">
        <w:rPr>
          <w:rFonts w:eastAsia="Gulim" w:cs="Arial"/>
          <w:lang w:eastAsia="ko-KR"/>
        </w:rPr>
        <w:t>업데이트를</w:t>
      </w:r>
      <w:r w:rsidRPr="00E62BCC">
        <w:rPr>
          <w:rFonts w:eastAsia="Gulim" w:cs="Arial"/>
          <w:lang w:eastAsia="ko-KR"/>
        </w:rPr>
        <w:t xml:space="preserve"> </w:t>
      </w:r>
      <w:r w:rsidRPr="00E62BCC">
        <w:rPr>
          <w:rFonts w:eastAsia="Gulim" w:cs="Arial"/>
          <w:lang w:eastAsia="ko-KR"/>
        </w:rPr>
        <w:t>권고하거나</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장치로</w:t>
      </w:r>
      <w:r w:rsidRPr="00E62BCC">
        <w:rPr>
          <w:rFonts w:eastAsia="Gulim" w:cs="Arial"/>
          <w:lang w:eastAsia="ko-KR"/>
        </w:rPr>
        <w:t xml:space="preserve"> </w:t>
      </w:r>
      <w:r w:rsidRPr="00E62BCC">
        <w:rPr>
          <w:rFonts w:eastAsia="Gulim" w:cs="Arial"/>
          <w:lang w:eastAsia="ko-KR"/>
        </w:rPr>
        <w:t>업데이트를</w:t>
      </w:r>
      <w:r w:rsidRPr="00E62BCC">
        <w:rPr>
          <w:rFonts w:eastAsia="Gulim" w:cs="Arial"/>
          <w:lang w:eastAsia="ko-KR"/>
        </w:rPr>
        <w:t xml:space="preserve"> </w:t>
      </w:r>
      <w:r w:rsidRPr="00E62BCC">
        <w:rPr>
          <w:rFonts w:eastAsia="Gulim" w:cs="Arial"/>
          <w:lang w:eastAsia="ko-KR"/>
        </w:rPr>
        <w:t>다운로드할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업데이트는</w:t>
      </w:r>
      <w:r w:rsidRPr="00E62BCC">
        <w:rPr>
          <w:rFonts w:eastAsia="Gulim" w:cs="Arial"/>
          <w:lang w:eastAsia="ko-KR"/>
        </w:rPr>
        <w:t xml:space="preserve"> </w:t>
      </w:r>
      <w:r w:rsidRPr="00E62BCC">
        <w:rPr>
          <w:rFonts w:eastAsia="Gulim" w:cs="Arial"/>
          <w:lang w:eastAsia="ko-KR"/>
        </w:rPr>
        <w:t>사전</w:t>
      </w:r>
      <w:r w:rsidRPr="00E62BCC">
        <w:rPr>
          <w:rFonts w:eastAsia="Gulim" w:cs="Arial"/>
          <w:lang w:eastAsia="ko-KR"/>
        </w:rPr>
        <w:t xml:space="preserve"> </w:t>
      </w:r>
      <w:r w:rsidRPr="00E62BCC">
        <w:rPr>
          <w:rFonts w:eastAsia="Gulim" w:cs="Arial"/>
          <w:lang w:eastAsia="ko-KR"/>
        </w:rPr>
        <w:t>통지</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다운로드될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AC"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다른</w:t>
      </w:r>
      <w:r w:rsidRPr="00AE1A52">
        <w:rPr>
          <w:rFonts w:ascii="Arial" w:eastAsia="Gulim" w:hAnsi="Arial" w:cs="Arial"/>
          <w:b/>
          <w:bCs/>
          <w:lang w:eastAsia="ko-KR"/>
        </w:rPr>
        <w:t xml:space="preserve"> </w:t>
      </w:r>
      <w:r w:rsidRPr="00AE1A52">
        <w:rPr>
          <w:rFonts w:ascii="Arial" w:eastAsia="Gulim" w:hAnsi="Arial" w:cs="Arial"/>
          <w:b/>
          <w:bCs/>
          <w:lang w:eastAsia="ko-KR"/>
        </w:rPr>
        <w:t>웹</w:t>
      </w:r>
      <w:r w:rsidRPr="00AE1A52">
        <w:rPr>
          <w:rFonts w:ascii="Arial" w:eastAsia="Gulim" w:hAnsi="Arial" w:cs="Arial"/>
          <w:b/>
          <w:bCs/>
          <w:lang w:eastAsia="ko-KR"/>
        </w:rPr>
        <w:t xml:space="preserve"> </w:t>
      </w:r>
      <w:r w:rsidRPr="00AE1A52">
        <w:rPr>
          <w:rFonts w:ascii="Arial" w:eastAsia="Gulim" w:hAnsi="Arial" w:cs="Arial"/>
          <w:b/>
          <w:bCs/>
          <w:lang w:eastAsia="ko-KR"/>
        </w:rPr>
        <w:t>사이트</w:t>
      </w:r>
      <w:r w:rsidRPr="00AE1A52">
        <w:rPr>
          <w:rFonts w:ascii="Arial" w:eastAsia="Gulim" w:hAnsi="Arial" w:cs="Arial"/>
          <w:b/>
          <w:bCs/>
          <w:lang w:eastAsia="ko-KR"/>
        </w:rPr>
        <w:t xml:space="preserve"> </w:t>
      </w:r>
      <w:r w:rsidRPr="00AE1A52">
        <w:rPr>
          <w:rFonts w:ascii="Arial" w:eastAsia="Gulim" w:hAnsi="Arial" w:cs="Arial"/>
          <w:b/>
          <w:bCs/>
          <w:lang w:eastAsia="ko-KR"/>
        </w:rPr>
        <w:t>및</w:t>
      </w:r>
      <w:r w:rsidRPr="00AE1A52">
        <w:rPr>
          <w:rFonts w:ascii="Arial" w:eastAsia="Gulim" w:hAnsi="Arial" w:cs="Arial"/>
          <w:b/>
          <w:bCs/>
          <w:lang w:eastAsia="ko-KR"/>
        </w:rPr>
        <w:t xml:space="preserve"> </w:t>
      </w:r>
      <w:r w:rsidRPr="00AE1A52">
        <w:rPr>
          <w:rFonts w:ascii="Arial" w:eastAsia="Gulim" w:hAnsi="Arial" w:cs="Arial"/>
          <w:b/>
          <w:bCs/>
          <w:lang w:eastAsia="ko-KR"/>
        </w:rPr>
        <w:t>서비스의</w:t>
      </w:r>
      <w:r w:rsidRPr="00AE1A52">
        <w:rPr>
          <w:rFonts w:ascii="Arial" w:eastAsia="Gulim" w:hAnsi="Arial" w:cs="Arial"/>
          <w:b/>
          <w:bCs/>
          <w:lang w:eastAsia="ko-KR"/>
        </w:rPr>
        <w:t xml:space="preserve"> </w:t>
      </w:r>
      <w:r w:rsidRPr="00AE1A52">
        <w:rPr>
          <w:rFonts w:ascii="Arial" w:eastAsia="Gulim" w:hAnsi="Arial" w:cs="Arial"/>
          <w:b/>
          <w:bCs/>
          <w:lang w:eastAsia="ko-KR"/>
        </w:rPr>
        <w:t>사용</w:t>
      </w:r>
    </w:p>
    <w:p w14:paraId="68886CAD" w14:textId="77777777" w:rsidR="00D05436" w:rsidRPr="00E62BCC" w:rsidRDefault="00D05436" w:rsidP="00D05436">
      <w:pPr>
        <w:pStyle w:val="PURBody-Indented"/>
        <w:rPr>
          <w:rFonts w:eastAsia="Gulim" w:cs="Arial"/>
          <w:lang w:eastAsia="ko-KR"/>
        </w:rPr>
      </w:pPr>
      <w:r w:rsidRPr="00E62BCC">
        <w:rPr>
          <w:rFonts w:eastAsia="Gulim" w:cs="Arial"/>
          <w:lang w:eastAsia="ko-KR"/>
        </w:rPr>
        <w:t>특정</w:t>
      </w:r>
      <w:r w:rsidRPr="00E62BCC">
        <w:rPr>
          <w:rFonts w:eastAsia="Gulim" w:cs="Arial"/>
          <w:lang w:eastAsia="ko-KR"/>
        </w:rPr>
        <w:t xml:space="preserve"> Microsoft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사용해</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액세스하고</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사용해야</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경우도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조건이</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사이트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CAE" w14:textId="77777777" w:rsidR="00D05436" w:rsidRPr="00AE1A52" w:rsidRDefault="00D05436" w:rsidP="0021622F">
      <w:pPr>
        <w:pStyle w:val="PURHeading2"/>
        <w:rPr>
          <w:rFonts w:ascii="Arial" w:eastAsia="Gulim" w:hAnsi="Arial" w:cs="Arial"/>
          <w:b/>
          <w:bCs/>
          <w:lang w:eastAsia="ko-KR"/>
        </w:rPr>
      </w:pPr>
      <w:r w:rsidRPr="00AE1A52">
        <w:rPr>
          <w:rFonts w:ascii="Arial" w:eastAsia="Gulim" w:hAnsi="Arial" w:cs="Arial"/>
          <w:b/>
          <w:bCs/>
          <w:lang w:eastAsia="ko-KR"/>
        </w:rPr>
        <w:t>제</w:t>
      </w:r>
      <w:r w:rsidRPr="00AE1A52">
        <w:rPr>
          <w:rFonts w:eastAsia="Gulim" w:cs="Arial"/>
          <w:b/>
          <w:bCs/>
          <w:lang w:eastAsia="ko-KR"/>
        </w:rPr>
        <w:t>3</w:t>
      </w:r>
      <w:r w:rsidRPr="00AE1A52">
        <w:rPr>
          <w:rFonts w:ascii="Arial" w:eastAsia="Gulim" w:hAnsi="Arial" w:cs="Arial"/>
          <w:b/>
          <w:bCs/>
          <w:lang w:eastAsia="ko-KR"/>
        </w:rPr>
        <w:t>자</w:t>
      </w:r>
      <w:r w:rsidRPr="00AE1A52">
        <w:rPr>
          <w:rFonts w:ascii="Arial" w:eastAsia="Gulim" w:hAnsi="Arial" w:cs="Arial"/>
          <w:b/>
          <w:bCs/>
          <w:lang w:eastAsia="ko-KR"/>
        </w:rPr>
        <w:t xml:space="preserve"> </w:t>
      </w:r>
      <w:r w:rsidRPr="00AE1A52">
        <w:rPr>
          <w:rFonts w:ascii="Arial" w:eastAsia="Gulim" w:hAnsi="Arial" w:cs="Arial"/>
          <w:b/>
          <w:bCs/>
          <w:lang w:eastAsia="ko-KR"/>
        </w:rPr>
        <w:t>콘텐츠</w:t>
      </w:r>
      <w:r w:rsidRPr="00AE1A52">
        <w:rPr>
          <w:rFonts w:ascii="Arial" w:eastAsia="Gulim" w:hAnsi="Arial" w:cs="Arial"/>
          <w:b/>
          <w:bCs/>
          <w:lang w:eastAsia="ko-KR"/>
        </w:rPr>
        <w:t xml:space="preserve"> </w:t>
      </w:r>
      <w:r w:rsidRPr="00AE1A52">
        <w:rPr>
          <w:rFonts w:ascii="Arial" w:eastAsia="Gulim" w:hAnsi="Arial" w:cs="Arial"/>
          <w:b/>
          <w:bCs/>
          <w:lang w:eastAsia="ko-KR"/>
        </w:rPr>
        <w:t>및</w:t>
      </w:r>
      <w:r w:rsidRPr="00AE1A52">
        <w:rPr>
          <w:rFonts w:ascii="Arial" w:eastAsia="Gulim" w:hAnsi="Arial" w:cs="Arial"/>
          <w:b/>
          <w:bCs/>
          <w:lang w:eastAsia="ko-KR"/>
        </w:rPr>
        <w:t xml:space="preserve"> </w:t>
      </w:r>
      <w:r w:rsidRPr="00AE1A52">
        <w:rPr>
          <w:rFonts w:ascii="Arial" w:eastAsia="Gulim" w:hAnsi="Arial" w:cs="Arial"/>
          <w:b/>
          <w:bCs/>
          <w:lang w:eastAsia="ko-KR"/>
        </w:rPr>
        <w:t>서비스</w:t>
      </w:r>
    </w:p>
    <w:p w14:paraId="68886CAF" w14:textId="77777777" w:rsidR="00D05436" w:rsidRPr="00E62BCC" w:rsidRDefault="00D05436" w:rsidP="00D05436">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직간접적으로</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자의</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콘텐츠에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책임을</w:t>
      </w:r>
      <w:r w:rsidRPr="00E62BCC">
        <w:rPr>
          <w:rFonts w:eastAsia="Gulim" w:cs="Arial"/>
          <w:lang w:eastAsia="ko-KR"/>
        </w:rPr>
        <w:t xml:space="preserve"> </w:t>
      </w:r>
      <w:r w:rsidRPr="00E62BCC">
        <w:rPr>
          <w:rFonts w:eastAsia="Gulim" w:cs="Arial"/>
          <w:lang w:eastAsia="ko-KR"/>
        </w:rPr>
        <w:t>지지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w:t>
      </w:r>
      <w:r w:rsidRPr="00E62BCC">
        <w:rPr>
          <w:rFonts w:eastAsia="Gulim" w:cs="Arial"/>
          <w:lang w:eastAsia="ko-KR"/>
        </w:rPr>
        <w:t>재화</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지불의</w:t>
      </w:r>
      <w:r w:rsidRPr="00E62BCC">
        <w:rPr>
          <w:rFonts w:eastAsia="Gulim" w:cs="Arial"/>
          <w:lang w:eastAsia="ko-KR"/>
        </w:rPr>
        <w:t xml:space="preserve"> </w:t>
      </w:r>
      <w:r w:rsidRPr="00E62BCC">
        <w:rPr>
          <w:rFonts w:eastAsia="Gulim" w:cs="Arial"/>
          <w:lang w:eastAsia="ko-KR"/>
        </w:rPr>
        <w:t>제공</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 xml:space="preserve">) </w:t>
      </w:r>
      <w:r w:rsidRPr="00E62BCC">
        <w:rPr>
          <w:rFonts w:eastAsia="Gulim" w:cs="Arial"/>
          <w:lang w:eastAsia="ko-KR"/>
        </w:rPr>
        <w:t>일어나는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w:t>
      </w:r>
      <w:r w:rsidRPr="00E62BCC">
        <w:rPr>
          <w:rFonts w:eastAsia="Gulim" w:cs="Arial"/>
          <w:lang w:eastAsia="ko-KR"/>
        </w:rPr>
        <w:t>광고</w:t>
      </w:r>
      <w:r w:rsidRPr="00E62BCC">
        <w:rPr>
          <w:rFonts w:eastAsia="Gulim" w:cs="Arial"/>
          <w:lang w:eastAsia="ko-KR"/>
        </w:rPr>
        <w:t xml:space="preserve"> </w:t>
      </w:r>
      <w:r w:rsidRPr="00E62BCC">
        <w:rPr>
          <w:rFonts w:eastAsia="Gulim" w:cs="Arial"/>
          <w:lang w:eastAsia="ko-KR"/>
        </w:rPr>
        <w:t>업체</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귀하와의</w:t>
      </w:r>
      <w:r w:rsidRPr="00E62BCC">
        <w:rPr>
          <w:rFonts w:eastAsia="Gulim" w:cs="Arial"/>
          <w:lang w:eastAsia="ko-KR"/>
        </w:rPr>
        <w:t xml:space="preserve"> </w:t>
      </w:r>
      <w:r w:rsidRPr="00E62BCC">
        <w:rPr>
          <w:rFonts w:eastAsia="Gulim" w:cs="Arial"/>
          <w:lang w:eastAsia="ko-KR"/>
        </w:rPr>
        <w:t>거래에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책임은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B0" w14:textId="77777777" w:rsidR="00D05436" w:rsidRPr="00AE1A52" w:rsidRDefault="00D05436" w:rsidP="0021622F">
      <w:pPr>
        <w:pStyle w:val="PURHeading2"/>
        <w:rPr>
          <w:rFonts w:ascii="Arial" w:eastAsia="Gulim" w:hAnsi="Arial" w:cs="Arial"/>
          <w:b/>
          <w:bCs/>
          <w:lang w:eastAsia="ko-KR"/>
        </w:rPr>
      </w:pPr>
      <w:r w:rsidRPr="00AE1A52">
        <w:rPr>
          <w:rFonts w:ascii="Arial" w:eastAsia="Gulim" w:hAnsi="Arial" w:cs="Arial"/>
          <w:b/>
          <w:bCs/>
          <w:lang w:eastAsia="ko-KR"/>
        </w:rPr>
        <w:t>귀하의</w:t>
      </w:r>
      <w:r w:rsidRPr="00AE1A52">
        <w:rPr>
          <w:rFonts w:ascii="Arial" w:eastAsia="Gulim" w:hAnsi="Arial" w:cs="Arial"/>
          <w:b/>
          <w:bCs/>
          <w:lang w:eastAsia="ko-KR"/>
        </w:rPr>
        <w:t xml:space="preserve"> </w:t>
      </w:r>
      <w:r w:rsidRPr="00AE1A52">
        <w:rPr>
          <w:rFonts w:ascii="Arial" w:eastAsia="Gulim" w:hAnsi="Arial" w:cs="Arial"/>
          <w:b/>
          <w:bCs/>
          <w:lang w:eastAsia="ko-KR"/>
        </w:rPr>
        <w:t>고객</w:t>
      </w:r>
      <w:r w:rsidRPr="00AE1A52">
        <w:rPr>
          <w:rFonts w:ascii="Arial" w:eastAsia="Gulim" w:hAnsi="Arial" w:cs="Arial"/>
          <w:b/>
          <w:bCs/>
          <w:lang w:eastAsia="ko-KR"/>
        </w:rPr>
        <w:t xml:space="preserve"> </w:t>
      </w:r>
      <w:r w:rsidRPr="00AE1A52">
        <w:rPr>
          <w:rFonts w:ascii="Arial" w:eastAsia="Gulim" w:hAnsi="Arial" w:cs="Arial"/>
          <w:b/>
          <w:bCs/>
          <w:lang w:eastAsia="ko-KR"/>
        </w:rPr>
        <w:t>데이터</w:t>
      </w:r>
    </w:p>
    <w:p w14:paraId="68886CB1" w14:textId="77777777" w:rsidR="00D05436" w:rsidRPr="00E62BCC" w:rsidRDefault="00D05436" w:rsidP="00D05436">
      <w:pPr>
        <w:pStyle w:val="PURBody-Indented"/>
        <w:rPr>
          <w:rFonts w:eastAsia="Gulim" w:cs="Arial"/>
          <w:lang w:eastAsia="ko-KR"/>
        </w:rPr>
      </w:pP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제출할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w:t>
      </w:r>
      <w:r w:rsidRPr="000F398E">
        <w:rPr>
          <w:rFonts w:ascii="Gulim" w:eastAsia="Gulim" w:hAnsi="Gulim" w:cs="Arial"/>
          <w:lang w:eastAsia="ko-KR"/>
        </w:rPr>
        <w:t>"</w:t>
      </w:r>
      <w:r w:rsidRPr="00E62BCC">
        <w:rPr>
          <w:rFonts w:eastAsia="Gulim" w:cs="Arial"/>
          <w:lang w:eastAsia="ko-KR"/>
        </w:rPr>
        <w:t>란</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처리</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액세스되는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사운드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이미지</w:t>
      </w:r>
      <w:r w:rsidRPr="00E62BCC">
        <w:rPr>
          <w:rFonts w:eastAsia="Gulim" w:cs="Arial"/>
          <w:lang w:eastAsia="ko-KR"/>
        </w:rPr>
        <w:t xml:space="preserve"> </w:t>
      </w:r>
      <w:r w:rsidRPr="00E62BCC">
        <w:rPr>
          <w:rFonts w:eastAsia="Gulim" w:cs="Arial"/>
          <w:lang w:eastAsia="ko-KR"/>
        </w:rPr>
        <w:t>파일과</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프로그램을</w:t>
      </w:r>
      <w:r w:rsidRPr="00E62BCC">
        <w:rPr>
          <w:rFonts w:eastAsia="Gulim" w:cs="Arial"/>
          <w:lang w:eastAsia="ko-KR"/>
        </w:rPr>
        <w:t xml:space="preserve"> </w:t>
      </w:r>
      <w:r w:rsidRPr="00E62BCC">
        <w:rPr>
          <w:rFonts w:eastAsia="Gulim" w:cs="Arial"/>
          <w:lang w:eastAsia="ko-KR"/>
        </w:rPr>
        <w:t>말합니다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당사가</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자료를</w:t>
      </w:r>
      <w:r w:rsidRPr="00E62BCC">
        <w:rPr>
          <w:rFonts w:eastAsia="Gulim" w:cs="Arial"/>
          <w:lang w:eastAsia="ko-KR"/>
        </w:rPr>
        <w:t xml:space="preserve"> </w:t>
      </w:r>
      <w:r w:rsidRPr="00E62BCC">
        <w:rPr>
          <w:rFonts w:eastAsia="Gulim" w:cs="Arial"/>
          <w:lang w:eastAsia="ko-KR"/>
        </w:rPr>
        <w:t>제외한</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제출하는</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데이터에</w:t>
      </w:r>
      <w:r w:rsidRPr="00E62BCC">
        <w:rPr>
          <w:rFonts w:eastAsia="Gulim" w:cs="Arial"/>
          <w:lang w:eastAsia="ko-KR"/>
        </w:rPr>
        <w:t xml:space="preserve"> </w:t>
      </w:r>
      <w:r w:rsidRPr="00E62BCC">
        <w:rPr>
          <w:rFonts w:eastAsia="Gulim" w:cs="Arial"/>
          <w:lang w:eastAsia="ko-KR"/>
        </w:rPr>
        <w:t>대하여</w:t>
      </w:r>
      <w:r w:rsidRPr="00E62BCC">
        <w:rPr>
          <w:rFonts w:eastAsia="Gulim" w:cs="Arial"/>
          <w:lang w:eastAsia="ko-KR"/>
        </w:rPr>
        <w:t xml:space="preserve"> </w:t>
      </w:r>
      <w:r w:rsidRPr="00E62BCC">
        <w:rPr>
          <w:rFonts w:eastAsia="Gulim" w:cs="Arial"/>
          <w:lang w:eastAsia="ko-KR"/>
        </w:rPr>
        <w:t>소유권을</w:t>
      </w:r>
      <w:r w:rsidRPr="00E62BCC">
        <w:rPr>
          <w:rFonts w:eastAsia="Gulim" w:cs="Arial"/>
          <w:lang w:eastAsia="ko-KR"/>
        </w:rPr>
        <w:t xml:space="preserve"> </w:t>
      </w:r>
      <w:r w:rsidRPr="00E62BCC">
        <w:rPr>
          <w:rFonts w:eastAsia="Gulim" w:cs="Arial"/>
          <w:lang w:eastAsia="ko-KR"/>
        </w:rPr>
        <w:t>주장하지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자와의</w:t>
      </w:r>
      <w:r w:rsidRPr="00E62BCC">
        <w:rPr>
          <w:rFonts w:eastAsia="Gulim" w:cs="Arial"/>
          <w:lang w:eastAsia="ko-KR"/>
        </w:rPr>
        <w:t xml:space="preserve"> </w:t>
      </w:r>
      <w:r w:rsidRPr="00E62BCC">
        <w:rPr>
          <w:rFonts w:eastAsia="Gulim" w:cs="Arial"/>
          <w:lang w:eastAsia="ko-KR"/>
        </w:rPr>
        <w:t>통신이나</w:t>
      </w:r>
      <w:r w:rsidRPr="00E62BCC">
        <w:rPr>
          <w:rFonts w:eastAsia="Gulim" w:cs="Arial"/>
          <w:lang w:eastAsia="ko-KR"/>
        </w:rPr>
        <w:t xml:space="preserve"> </w:t>
      </w:r>
      <w:r w:rsidRPr="00E62BCC">
        <w:rPr>
          <w:rFonts w:eastAsia="Gulim" w:cs="Arial"/>
          <w:lang w:eastAsia="ko-KR"/>
        </w:rPr>
        <w:t>공동</w:t>
      </w:r>
      <w:r w:rsidRPr="00E62BCC">
        <w:rPr>
          <w:rFonts w:eastAsia="Gulim" w:cs="Arial"/>
          <w:lang w:eastAsia="ko-KR"/>
        </w:rPr>
        <w:t xml:space="preserve"> </w:t>
      </w:r>
      <w:r w:rsidRPr="00E62BCC">
        <w:rPr>
          <w:rFonts w:eastAsia="Gulim" w:cs="Arial"/>
          <w:lang w:eastAsia="ko-KR"/>
        </w:rPr>
        <w:t>작업을</w:t>
      </w:r>
      <w:r w:rsidRPr="00E62BCC">
        <w:rPr>
          <w:rFonts w:eastAsia="Gulim" w:cs="Arial"/>
          <w:lang w:eastAsia="ko-KR"/>
        </w:rPr>
        <w:t xml:space="preserve"> </w:t>
      </w:r>
      <w:r w:rsidRPr="00E62BCC">
        <w:rPr>
          <w:rFonts w:eastAsia="Gulim" w:cs="Arial"/>
          <w:lang w:eastAsia="ko-KR"/>
        </w:rPr>
        <w:t>가능하게</w:t>
      </w:r>
      <w:r w:rsidRPr="00E62BCC">
        <w:rPr>
          <w:rFonts w:eastAsia="Gulim" w:cs="Arial"/>
          <w:lang w:eastAsia="ko-KR"/>
        </w:rPr>
        <w:t xml:space="preserve"> </w:t>
      </w:r>
      <w:r w:rsidRPr="00E62BCC">
        <w:rPr>
          <w:rFonts w:eastAsia="Gulim" w:cs="Arial"/>
          <w:lang w:eastAsia="ko-KR"/>
        </w:rPr>
        <w:t>하는</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서비스에서</w:t>
      </w:r>
      <w:r w:rsidRPr="00E62BCC">
        <w:rPr>
          <w:rFonts w:eastAsia="Gulim" w:cs="Arial"/>
          <w:lang w:eastAsia="ko-KR"/>
        </w:rPr>
        <w:t xml:space="preserve"> </w:t>
      </w:r>
      <w:r w:rsidRPr="00E62BCC">
        <w:rPr>
          <w:rFonts w:eastAsia="Gulim" w:cs="Arial"/>
          <w:lang w:eastAsia="ko-KR"/>
        </w:rPr>
        <w:t>사용하려고</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제출하면</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자가</w:t>
      </w:r>
      <w:r w:rsidRPr="00E62BCC">
        <w:rPr>
          <w:rFonts w:eastAsia="Gulim" w:cs="Arial"/>
          <w:lang w:eastAsia="ko-KR"/>
        </w:rPr>
        <w:t xml:space="preserve"> </w:t>
      </w:r>
      <w:r w:rsidRPr="00E62BCC">
        <w:rPr>
          <w:rFonts w:eastAsia="Gulim" w:cs="Arial"/>
          <w:lang w:eastAsia="ko-KR"/>
        </w:rPr>
        <w:t>이후</w:t>
      </w:r>
      <w:r w:rsidRPr="00E62BCC">
        <w:rPr>
          <w:rFonts w:eastAsia="Gulim" w:cs="Arial"/>
          <w:lang w:eastAsia="ko-KR"/>
        </w:rPr>
        <w:t xml:space="preserve"> </w:t>
      </w: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행위를</w:t>
      </w:r>
      <w:r w:rsidRPr="00E62BCC">
        <w:rPr>
          <w:rFonts w:eastAsia="Gulim" w:cs="Arial"/>
          <w:lang w:eastAsia="ko-KR"/>
        </w:rPr>
        <w:t xml:space="preserve"> </w:t>
      </w:r>
      <w:r w:rsidRPr="00E62BCC">
        <w:rPr>
          <w:rFonts w:eastAsia="Gulim" w:cs="Arial"/>
          <w:lang w:eastAsia="ko-KR"/>
        </w:rPr>
        <w:t>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있음을</w:t>
      </w:r>
      <w:r w:rsidRPr="00E62BCC">
        <w:rPr>
          <w:rFonts w:eastAsia="Gulim" w:cs="Arial"/>
          <w:lang w:eastAsia="ko-KR"/>
        </w:rPr>
        <w:t xml:space="preserve"> </w:t>
      </w:r>
      <w:r w:rsidRPr="00E62BCC">
        <w:rPr>
          <w:rFonts w:eastAsia="Gulim" w:cs="Arial"/>
          <w:lang w:eastAsia="ko-KR"/>
        </w:rPr>
        <w:t>인정하는</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w:t>
      </w:r>
    </w:p>
    <w:p w14:paraId="68886CB2" w14:textId="77777777" w:rsidR="00D05436" w:rsidRPr="00E62BCC" w:rsidRDefault="00D05436" w:rsidP="007C5CD0">
      <w:pPr>
        <w:pStyle w:val="PURBullet-Indented"/>
        <w:rPr>
          <w:rFonts w:eastAsia="Gulim" w:cs="Arial"/>
          <w:lang w:eastAsia="ko-KR"/>
        </w:rPr>
      </w:pP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복사</w:t>
      </w:r>
      <w:r w:rsidRPr="00E62BCC">
        <w:rPr>
          <w:rFonts w:eastAsia="Gulim" w:cs="Arial"/>
          <w:lang w:eastAsia="ko-KR"/>
        </w:rPr>
        <w:t xml:space="preserve">, </w:t>
      </w:r>
      <w:r w:rsidRPr="00E62BCC">
        <w:rPr>
          <w:rFonts w:eastAsia="Gulim" w:cs="Arial"/>
          <w:lang w:eastAsia="ko-KR"/>
        </w:rPr>
        <w:t>배포</w:t>
      </w:r>
      <w:r w:rsidRPr="00E62BCC">
        <w:rPr>
          <w:rFonts w:eastAsia="Gulim" w:cs="Arial"/>
          <w:lang w:eastAsia="ko-KR"/>
        </w:rPr>
        <w:t xml:space="preserve">, </w:t>
      </w:r>
      <w:r w:rsidRPr="00E62BCC">
        <w:rPr>
          <w:rFonts w:eastAsia="Gulim" w:cs="Arial"/>
          <w:lang w:eastAsia="ko-KR"/>
        </w:rPr>
        <w:t>표시</w:t>
      </w:r>
      <w:r w:rsidRPr="00E62BCC">
        <w:rPr>
          <w:rFonts w:eastAsia="Gulim" w:cs="Arial"/>
          <w:lang w:eastAsia="ko-KR"/>
        </w:rPr>
        <w:t xml:space="preserve">, </w:t>
      </w:r>
      <w:r w:rsidRPr="00E62BCC">
        <w:rPr>
          <w:rFonts w:eastAsia="Gulim" w:cs="Arial"/>
          <w:lang w:eastAsia="ko-KR"/>
        </w:rPr>
        <w:t>게시</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수정</w:t>
      </w:r>
    </w:p>
    <w:p w14:paraId="68886CB3" w14:textId="77777777" w:rsidR="00D05436" w:rsidRPr="00E62BCC" w:rsidRDefault="00D05436" w:rsidP="007C5CD0">
      <w:pPr>
        <w:pStyle w:val="PURBullet-Indented"/>
        <w:rPr>
          <w:rFonts w:eastAsia="Gulim" w:cs="Arial"/>
          <w:lang w:eastAsia="ko-KR"/>
        </w:rPr>
      </w:pP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데이터에</w:t>
      </w:r>
      <w:r w:rsidRPr="00E62BCC">
        <w:rPr>
          <w:rFonts w:eastAsia="Gulim" w:cs="Arial"/>
          <w:lang w:eastAsia="ko-KR"/>
        </w:rPr>
        <w:t xml:space="preserve"> </w:t>
      </w:r>
      <w:r w:rsidRPr="00E62BCC">
        <w:rPr>
          <w:rFonts w:eastAsia="Gulim" w:cs="Arial"/>
          <w:lang w:eastAsia="ko-KR"/>
        </w:rPr>
        <w:t>관하여</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이름을</w:t>
      </w:r>
      <w:r w:rsidRPr="00E62BCC">
        <w:rPr>
          <w:rFonts w:eastAsia="Gulim" w:cs="Arial"/>
          <w:lang w:eastAsia="ko-KR"/>
        </w:rPr>
        <w:t xml:space="preserve"> </w:t>
      </w:r>
      <w:r w:rsidRPr="00E62BCC">
        <w:rPr>
          <w:rFonts w:eastAsia="Gulim" w:cs="Arial"/>
          <w:lang w:eastAsia="ko-KR"/>
        </w:rPr>
        <w:t>표시</w:t>
      </w:r>
      <w:r w:rsidRPr="00E62BCC">
        <w:rPr>
          <w:rFonts w:eastAsia="Gulim" w:cs="Arial"/>
          <w:lang w:eastAsia="ko-KR"/>
        </w:rPr>
        <w:t xml:space="preserve"> </w:t>
      </w:r>
      <w:r w:rsidRPr="00E62BCC">
        <w:rPr>
          <w:rFonts w:eastAsia="Gulim" w:cs="Arial"/>
          <w:lang w:eastAsia="ko-KR"/>
        </w:rPr>
        <w:t>및</w:t>
      </w:r>
    </w:p>
    <w:p w14:paraId="68886CB4" w14:textId="77777777" w:rsidR="00D05436" w:rsidRPr="00E62BCC" w:rsidRDefault="00D05436" w:rsidP="007C5CD0">
      <w:pPr>
        <w:pStyle w:val="PURBullet-Indented"/>
        <w:rPr>
          <w:rFonts w:eastAsia="Gulim" w:cs="Arial"/>
          <w:lang w:eastAsia="ko-KR"/>
        </w:rPr>
      </w:pP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사람이</w:t>
      </w:r>
      <w:r w:rsidRPr="00E62BCC">
        <w:rPr>
          <w:rFonts w:eastAsia="Gulim" w:cs="Arial"/>
          <w:lang w:eastAsia="ko-KR"/>
        </w:rPr>
        <w:t xml:space="preserve"> </w:t>
      </w:r>
      <w:r w:rsidRPr="00E62BCC">
        <w:rPr>
          <w:rFonts w:eastAsia="Gulim" w:cs="Arial"/>
          <w:lang w:eastAsia="ko-KR"/>
        </w:rPr>
        <w:t>동일한</w:t>
      </w:r>
      <w:r w:rsidRPr="00E62BCC">
        <w:rPr>
          <w:rFonts w:eastAsia="Gulim" w:cs="Arial"/>
          <w:lang w:eastAsia="ko-KR"/>
        </w:rPr>
        <w:t xml:space="preserve"> </w:t>
      </w:r>
      <w:r w:rsidRPr="00E62BCC">
        <w:rPr>
          <w:rFonts w:eastAsia="Gulim" w:cs="Arial"/>
          <w:lang w:eastAsia="ko-KR"/>
        </w:rPr>
        <w:t>행위를</w:t>
      </w:r>
      <w:r w:rsidRPr="00E62BCC">
        <w:rPr>
          <w:rFonts w:eastAsia="Gulim" w:cs="Arial"/>
          <w:lang w:eastAsia="ko-KR"/>
        </w:rPr>
        <w:t xml:space="preserve"> </w:t>
      </w:r>
      <w:r w:rsidRPr="00E62BCC">
        <w:rPr>
          <w:rFonts w:eastAsia="Gulim" w:cs="Arial"/>
          <w:lang w:eastAsia="ko-KR"/>
        </w:rPr>
        <w:t>하도록</w:t>
      </w:r>
      <w:r w:rsidRPr="00E62BCC">
        <w:rPr>
          <w:rFonts w:eastAsia="Gulim" w:cs="Arial"/>
          <w:lang w:eastAsia="ko-KR"/>
        </w:rPr>
        <w:t xml:space="preserve"> </w:t>
      </w:r>
      <w:r w:rsidRPr="00E62BCC">
        <w:rPr>
          <w:rFonts w:eastAsia="Gulim" w:cs="Arial"/>
          <w:lang w:eastAsia="ko-KR"/>
        </w:rPr>
        <w:t>조장</w:t>
      </w:r>
    </w:p>
    <w:p w14:paraId="68886CB5" w14:textId="77777777" w:rsidR="00D05436" w:rsidRPr="00E62BCC" w:rsidRDefault="00D05436" w:rsidP="00D05436">
      <w:pPr>
        <w:pStyle w:val="PURBody-Indented"/>
        <w:rPr>
          <w:rFonts w:eastAsia="Gulim" w:cs="Arial"/>
          <w:lang w:eastAsia="ko-KR"/>
        </w:rPr>
      </w:pPr>
      <w:r w:rsidRPr="00E62BCC">
        <w:rPr>
          <w:rFonts w:eastAsia="Gulim" w:cs="Arial"/>
          <w:lang w:eastAsia="ko-KR"/>
        </w:rPr>
        <w:t>일부</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자의</w:t>
      </w:r>
      <w:r w:rsidRPr="00E62BCC">
        <w:rPr>
          <w:rFonts w:eastAsia="Gulim" w:cs="Arial"/>
          <w:lang w:eastAsia="ko-KR"/>
        </w:rPr>
        <w:t xml:space="preserve"> </w:t>
      </w:r>
      <w:r w:rsidRPr="00E62BCC">
        <w:rPr>
          <w:rFonts w:eastAsia="Gulim" w:cs="Arial"/>
          <w:lang w:eastAsia="ko-KR"/>
        </w:rPr>
        <w:t>위와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행위를</w:t>
      </w:r>
      <w:r w:rsidRPr="00E62BCC">
        <w:rPr>
          <w:rFonts w:eastAsia="Gulim" w:cs="Arial"/>
          <w:lang w:eastAsia="ko-KR"/>
        </w:rPr>
        <w:t xml:space="preserve"> </w:t>
      </w:r>
      <w:r w:rsidRPr="00E62BCC">
        <w:rPr>
          <w:rFonts w:eastAsia="Gulim" w:cs="Arial"/>
          <w:lang w:eastAsia="ko-KR"/>
        </w:rPr>
        <w:t>제한하는</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제공하기도</w:t>
      </w:r>
      <w:r w:rsidRPr="00E62BCC">
        <w:rPr>
          <w:rFonts w:eastAsia="Gulim" w:cs="Arial"/>
          <w:lang w:eastAsia="ko-KR"/>
        </w:rPr>
        <w:t xml:space="preserve"> </w:t>
      </w:r>
      <w:r w:rsidRPr="00E62BCC">
        <w:rPr>
          <w:rFonts w:eastAsia="Gulim" w:cs="Arial"/>
          <w:lang w:eastAsia="ko-KR"/>
        </w:rPr>
        <w:t>하지만</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기능을</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목적에</w:t>
      </w:r>
      <w:r w:rsidRPr="00E62BCC">
        <w:rPr>
          <w:rFonts w:eastAsia="Gulim" w:cs="Arial"/>
          <w:lang w:eastAsia="ko-KR"/>
        </w:rPr>
        <w:t xml:space="preserve"> </w:t>
      </w:r>
      <w:r w:rsidRPr="00E62BCC">
        <w:rPr>
          <w:rFonts w:eastAsia="Gulim" w:cs="Arial"/>
          <w:lang w:eastAsia="ko-KR"/>
        </w:rPr>
        <w:t>적합하게</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책임입니다</w:t>
      </w:r>
      <w:r w:rsidRPr="00E62BCC">
        <w:rPr>
          <w:rFonts w:eastAsia="Gulim" w:cs="Arial"/>
          <w:lang w:eastAsia="ko-KR"/>
        </w:rPr>
        <w:t xml:space="preserve">. </w:t>
      </w:r>
    </w:p>
    <w:p w14:paraId="68886CB6" w14:textId="77777777" w:rsidR="0021622F" w:rsidRPr="00AE1A52" w:rsidRDefault="0021622F" w:rsidP="0021622F">
      <w:pPr>
        <w:pStyle w:val="PURHeading2"/>
        <w:rPr>
          <w:rFonts w:ascii="Arial" w:eastAsia="Gulim" w:hAnsi="Arial" w:cs="Arial"/>
          <w:b/>
          <w:bCs/>
          <w:lang w:eastAsia="ko-KR"/>
        </w:rPr>
      </w:pPr>
      <w:r w:rsidRPr="00AE1A52">
        <w:rPr>
          <w:rFonts w:ascii="Arial" w:eastAsia="Gulim" w:hAnsi="Arial" w:cs="Arial"/>
          <w:b/>
          <w:bCs/>
          <w:lang w:eastAsia="ko-KR"/>
        </w:rPr>
        <w:t>고객</w:t>
      </w:r>
      <w:r w:rsidRPr="00AE1A52">
        <w:rPr>
          <w:rFonts w:ascii="Arial" w:eastAsia="Gulim" w:hAnsi="Arial" w:cs="Arial"/>
          <w:b/>
          <w:bCs/>
          <w:lang w:eastAsia="ko-KR"/>
        </w:rPr>
        <w:t xml:space="preserve"> </w:t>
      </w:r>
      <w:r w:rsidRPr="00AE1A52">
        <w:rPr>
          <w:rFonts w:ascii="Arial" w:eastAsia="Gulim" w:hAnsi="Arial" w:cs="Arial"/>
          <w:b/>
          <w:bCs/>
          <w:lang w:eastAsia="ko-KR"/>
        </w:rPr>
        <w:t>데이터의</w:t>
      </w:r>
      <w:r w:rsidRPr="00AE1A52">
        <w:rPr>
          <w:rFonts w:ascii="Arial" w:eastAsia="Gulim" w:hAnsi="Arial" w:cs="Arial"/>
          <w:b/>
          <w:bCs/>
          <w:lang w:eastAsia="ko-KR"/>
        </w:rPr>
        <w:t xml:space="preserve"> </w:t>
      </w:r>
      <w:r w:rsidRPr="00AE1A52">
        <w:rPr>
          <w:rFonts w:ascii="Arial" w:eastAsia="Gulim" w:hAnsi="Arial" w:cs="Arial"/>
          <w:b/>
          <w:bCs/>
          <w:lang w:eastAsia="ko-KR"/>
        </w:rPr>
        <w:t>소유권</w:t>
      </w:r>
    </w:p>
    <w:p w14:paraId="68886CB7" w14:textId="77777777" w:rsidR="001D7180" w:rsidRPr="00E62BCC" w:rsidRDefault="0021622F" w:rsidP="0021622F">
      <w:pPr>
        <w:pStyle w:val="PURBody-Indented"/>
        <w:rPr>
          <w:rFonts w:eastAsia="Gulim" w:cs="Arial"/>
          <w:lang w:eastAsia="ko-KR"/>
        </w:rPr>
      </w:pPr>
      <w:r w:rsidRPr="00E62BCC">
        <w:rPr>
          <w:rFonts w:eastAsia="Gulim" w:cs="Arial"/>
          <w:lang w:eastAsia="ko-KR"/>
        </w:rPr>
        <w:t>당사자</w:t>
      </w:r>
      <w:r w:rsidRPr="00E62BCC">
        <w:rPr>
          <w:rFonts w:eastAsia="Gulim" w:cs="Arial"/>
          <w:lang w:eastAsia="ko-KR"/>
        </w:rPr>
        <w:t xml:space="preserve"> </w:t>
      </w:r>
      <w:r w:rsidRPr="00E62BCC">
        <w:rPr>
          <w:rFonts w:eastAsia="Gulim" w:cs="Arial"/>
          <w:lang w:eastAsia="ko-KR"/>
        </w:rPr>
        <w:t>간에</w:t>
      </w:r>
      <w:r w:rsidRPr="00E62BCC">
        <w:rPr>
          <w:rFonts w:eastAsia="Gulim" w:cs="Arial"/>
          <w:lang w:eastAsia="ko-KR"/>
        </w:rPr>
        <w:t xml:space="preserve"> </w:t>
      </w:r>
      <w:r w:rsidRPr="00E62BCC">
        <w:rPr>
          <w:rFonts w:eastAsia="Gulim" w:cs="Arial"/>
          <w:lang w:eastAsia="ko-KR"/>
        </w:rPr>
        <w:t>있어</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권리</w:t>
      </w:r>
      <w:r w:rsidRPr="00E62BCC">
        <w:rPr>
          <w:rFonts w:eastAsia="Gulim" w:cs="Arial"/>
          <w:lang w:eastAsia="ko-KR"/>
        </w:rPr>
        <w:t xml:space="preserve">, </w:t>
      </w:r>
      <w:r w:rsidRPr="00E62BCC">
        <w:rPr>
          <w:rFonts w:eastAsia="Gulim" w:cs="Arial"/>
          <w:lang w:eastAsia="ko-KR"/>
        </w:rPr>
        <w:t>소유권</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이권을</w:t>
      </w:r>
      <w:r w:rsidRPr="00E62BCC">
        <w:rPr>
          <w:rFonts w:eastAsia="Gulim" w:cs="Arial"/>
          <w:lang w:eastAsia="ko-KR"/>
        </w:rPr>
        <w:t xml:space="preserve"> </w:t>
      </w:r>
      <w:r w:rsidRPr="00E62BCC">
        <w:rPr>
          <w:rFonts w:eastAsia="Gulim" w:cs="Arial"/>
          <w:lang w:eastAsia="ko-KR"/>
        </w:rPr>
        <w:t>보유합니다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부여한</w:t>
      </w:r>
      <w:r w:rsidRPr="00E62BCC">
        <w:rPr>
          <w:rFonts w:eastAsia="Gulim" w:cs="Arial"/>
          <w:lang w:eastAsia="ko-KR"/>
        </w:rPr>
        <w:t xml:space="preserve"> </w:t>
      </w:r>
      <w:r w:rsidRPr="00E62BCC">
        <w:rPr>
          <w:rFonts w:eastAsia="Gulim" w:cs="Arial"/>
          <w:lang w:eastAsia="ko-KR"/>
        </w:rPr>
        <w:t>권리를</w:t>
      </w:r>
      <w:r w:rsidRPr="00E62BCC">
        <w:rPr>
          <w:rFonts w:eastAsia="Gulim" w:cs="Arial"/>
          <w:lang w:eastAsia="ko-KR"/>
        </w:rPr>
        <w:t xml:space="preserve"> </w:t>
      </w:r>
      <w:r w:rsidRPr="00E62BCC">
        <w:rPr>
          <w:rFonts w:eastAsia="Gulim" w:cs="Arial"/>
          <w:lang w:eastAsia="ko-KR"/>
        </w:rPr>
        <w:t>제외하고는</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권리가</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 xml:space="preserve">. </w:t>
      </w:r>
      <w:r w:rsidRPr="00E62BCC">
        <w:rPr>
          <w:rFonts w:eastAsia="Gulim" w:cs="Arial"/>
          <w:lang w:eastAsia="ko-KR"/>
        </w:rPr>
        <w:t>이는</w:t>
      </w:r>
      <w:r w:rsidRPr="00E62BCC">
        <w:rPr>
          <w:rFonts w:eastAsia="Gulim" w:cs="Arial"/>
          <w:lang w:eastAsia="ko-KR"/>
        </w:rPr>
        <w:t xml:space="preserve"> Microsoft</w:t>
      </w:r>
      <w:r w:rsidRPr="00E62BCC">
        <w:rPr>
          <w:rFonts w:eastAsia="Gulim" w:cs="Arial"/>
          <w:lang w:eastAsia="ko-KR"/>
        </w:rPr>
        <w:t>에서</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허여하는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w:t>
      </w:r>
      <w:r w:rsidRPr="00E62BCC">
        <w:rPr>
          <w:rFonts w:eastAsia="Gulim" w:cs="Arial"/>
          <w:lang w:eastAsia="ko-KR"/>
        </w:rPr>
        <w:t>적용되지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CB8"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개인</w:t>
      </w:r>
      <w:r w:rsidRPr="00AE1A52">
        <w:rPr>
          <w:rFonts w:ascii="Arial" w:eastAsia="Gulim" w:hAnsi="Arial" w:cs="Arial"/>
          <w:b/>
          <w:bCs/>
          <w:lang w:eastAsia="ko-KR"/>
        </w:rPr>
        <w:t xml:space="preserve"> </w:t>
      </w:r>
      <w:r w:rsidRPr="00AE1A52">
        <w:rPr>
          <w:rFonts w:ascii="Arial" w:eastAsia="Gulim" w:hAnsi="Arial" w:cs="Arial"/>
          <w:b/>
          <w:bCs/>
          <w:lang w:eastAsia="ko-KR"/>
        </w:rPr>
        <w:t>정보</w:t>
      </w:r>
      <w:r w:rsidRPr="00AE1A52">
        <w:rPr>
          <w:rFonts w:ascii="Arial" w:eastAsia="Gulim" w:hAnsi="Arial" w:cs="Arial"/>
          <w:b/>
          <w:bCs/>
          <w:lang w:eastAsia="ko-KR"/>
        </w:rPr>
        <w:t xml:space="preserve"> </w:t>
      </w:r>
      <w:r w:rsidRPr="00AE1A52">
        <w:rPr>
          <w:rFonts w:ascii="Arial" w:eastAsia="Gulim" w:hAnsi="Arial" w:cs="Arial"/>
          <w:b/>
          <w:bCs/>
          <w:lang w:eastAsia="ko-KR"/>
        </w:rPr>
        <w:t>보호</w:t>
      </w:r>
    </w:p>
    <w:p w14:paraId="68886CB9" w14:textId="77777777" w:rsidR="00D05436" w:rsidRPr="00E62BCC" w:rsidRDefault="00D05436" w:rsidP="00D05436">
      <w:pPr>
        <w:pStyle w:val="PURBody-Indented"/>
        <w:rPr>
          <w:rFonts w:eastAsia="Gulim" w:cs="Arial"/>
          <w:lang w:eastAsia="ko-KR"/>
        </w:rPr>
      </w:pPr>
      <w:r w:rsidRPr="00E62BCC">
        <w:rPr>
          <w:rFonts w:eastAsia="Gulim" w:cs="Arial"/>
          <w:szCs w:val="18"/>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수집된</w:t>
      </w:r>
      <w:r w:rsidRPr="00E62BCC">
        <w:rPr>
          <w:rFonts w:eastAsia="Gulim" w:cs="Arial"/>
          <w:lang w:eastAsia="ko-KR"/>
        </w:rPr>
        <w:t xml:space="preserve">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데이터는</w:t>
      </w:r>
      <w:r w:rsidRPr="00E62BCC">
        <w:rPr>
          <w:rFonts w:eastAsia="Gulim" w:cs="Arial"/>
          <w:lang w:eastAsia="ko-KR"/>
        </w:rPr>
        <w:t xml:space="preserve"> </w:t>
      </w:r>
      <w:r w:rsidRPr="00E62BCC">
        <w:rPr>
          <w:rFonts w:eastAsia="Gulim" w:cs="Arial"/>
          <w:lang w:eastAsia="ko-KR"/>
        </w:rPr>
        <w:t>미국이나</w:t>
      </w:r>
      <w:r w:rsidRPr="00E62BCC">
        <w:rPr>
          <w:rFonts w:eastAsia="Gulim" w:cs="Arial"/>
          <w:lang w:eastAsia="ko-KR"/>
        </w:rPr>
        <w:t xml:space="preserve"> Microsoft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제공업체가</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시설을</w:t>
      </w:r>
      <w:r w:rsidRPr="00E62BCC">
        <w:rPr>
          <w:rFonts w:eastAsia="Gulim" w:cs="Arial"/>
          <w:lang w:eastAsia="ko-KR"/>
        </w:rPr>
        <w:t xml:space="preserve"> </w:t>
      </w:r>
      <w:r w:rsidRPr="00E62BCC">
        <w:rPr>
          <w:rFonts w:eastAsia="Gulim" w:cs="Arial"/>
          <w:lang w:eastAsia="ko-KR"/>
        </w:rPr>
        <w:t>유지하고</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국가에서</w:t>
      </w:r>
      <w:r w:rsidRPr="00E62BCC">
        <w:rPr>
          <w:rFonts w:eastAsia="Gulim" w:cs="Arial"/>
          <w:lang w:eastAsia="ko-KR"/>
        </w:rPr>
        <w:t xml:space="preserve"> </w:t>
      </w:r>
      <w:r w:rsidRPr="00E62BCC">
        <w:rPr>
          <w:rFonts w:eastAsia="Gulim" w:cs="Arial"/>
          <w:lang w:eastAsia="ko-KR"/>
        </w:rPr>
        <w:t>전송</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처리될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여기에는</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사용해</w:t>
      </w:r>
      <w:r w:rsidRPr="00E62BCC">
        <w:rPr>
          <w:rFonts w:eastAsia="Gulim" w:cs="Arial"/>
          <w:lang w:eastAsia="ko-KR"/>
        </w:rPr>
        <w:t xml:space="preserve"> </w:t>
      </w:r>
      <w:r w:rsidRPr="00E62BCC">
        <w:rPr>
          <w:rFonts w:eastAsia="Gulim" w:cs="Arial"/>
          <w:lang w:eastAsia="ko-KR"/>
        </w:rPr>
        <w:t>수집하는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데이터가</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이용함으로써</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외국으로의</w:t>
      </w:r>
      <w:r w:rsidRPr="00E62BCC">
        <w:rPr>
          <w:rFonts w:eastAsia="Gulim" w:cs="Arial"/>
          <w:lang w:eastAsia="ko-KR"/>
        </w:rPr>
        <w:t xml:space="preserve">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전송에</w:t>
      </w:r>
      <w:r w:rsidRPr="00E62BCC">
        <w:rPr>
          <w:rFonts w:eastAsia="Gulim" w:cs="Arial"/>
          <w:lang w:eastAsia="ko-KR"/>
        </w:rPr>
        <w:t xml:space="preserve"> </w:t>
      </w:r>
      <w:r w:rsidRPr="00E62BCC">
        <w:rPr>
          <w:rFonts w:eastAsia="Gulim" w:cs="Arial"/>
          <w:lang w:eastAsia="ko-KR"/>
        </w:rPr>
        <w:t>동의하게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또한</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제공하는</w:t>
      </w:r>
      <w:r w:rsidRPr="00E62BCC">
        <w:rPr>
          <w:rFonts w:eastAsia="Gulim" w:cs="Arial"/>
          <w:lang w:eastAsia="ko-KR"/>
        </w:rPr>
        <w:t xml:space="preserve"> </w:t>
      </w:r>
      <w:r w:rsidRPr="00E62BCC">
        <w:rPr>
          <w:rFonts w:eastAsia="Gulim" w:cs="Arial"/>
          <w:lang w:eastAsia="ko-KR"/>
        </w:rPr>
        <w:t>사용자로부터</w:t>
      </w:r>
      <w:r w:rsidRPr="00E62BCC">
        <w:rPr>
          <w:rFonts w:eastAsia="Gulim" w:cs="Arial"/>
          <w:lang w:eastAsia="ko-KR"/>
        </w:rPr>
        <w:t xml:space="preserve"> </w:t>
      </w:r>
      <w:r w:rsidRPr="00E62BCC">
        <w:rPr>
          <w:rFonts w:eastAsia="Gulim" w:cs="Arial"/>
          <w:lang w:eastAsia="ko-KR"/>
        </w:rPr>
        <w:t>다음에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충분한</w:t>
      </w:r>
      <w:r w:rsidRPr="00E62BCC">
        <w:rPr>
          <w:rFonts w:eastAsia="Gulim" w:cs="Arial"/>
          <w:lang w:eastAsia="ko-KR"/>
        </w:rPr>
        <w:t xml:space="preserve"> </w:t>
      </w:r>
      <w:r w:rsidRPr="00E62BCC">
        <w:rPr>
          <w:rFonts w:eastAsia="Gulim" w:cs="Arial"/>
          <w:lang w:eastAsia="ko-KR"/>
        </w:rPr>
        <w:t>권한을</w:t>
      </w:r>
      <w:r w:rsidRPr="00E62BCC">
        <w:rPr>
          <w:rFonts w:eastAsia="Gulim" w:cs="Arial"/>
          <w:lang w:eastAsia="ko-KR"/>
        </w:rPr>
        <w:t xml:space="preserve"> </w:t>
      </w:r>
      <w:r w:rsidRPr="00E62BCC">
        <w:rPr>
          <w:rFonts w:eastAsia="Gulim" w:cs="Arial"/>
          <w:lang w:eastAsia="ko-KR"/>
        </w:rPr>
        <w:t>취득하기로</w:t>
      </w:r>
      <w:r w:rsidRPr="00E62BCC">
        <w:rPr>
          <w:rFonts w:eastAsia="Gulim" w:cs="Arial"/>
          <w:lang w:eastAsia="ko-KR"/>
        </w:rPr>
        <w:t xml:space="preserve"> </w:t>
      </w:r>
      <w:r w:rsidRPr="00E62BCC">
        <w:rPr>
          <w:rFonts w:eastAsia="Gulim" w:cs="Arial"/>
          <w:lang w:eastAsia="ko-KR"/>
        </w:rPr>
        <w:t>동의합니다</w:t>
      </w:r>
      <w:r w:rsidRPr="00E62BCC">
        <w:rPr>
          <w:rFonts w:eastAsia="Gulim" w:cs="Arial"/>
          <w:lang w:eastAsia="ko-KR"/>
        </w:rPr>
        <w:t>.</w:t>
      </w:r>
    </w:p>
    <w:p w14:paraId="68886CBA" w14:textId="77777777" w:rsidR="00D05436" w:rsidRPr="00E62BCC" w:rsidRDefault="00D05436" w:rsidP="007C5CD0">
      <w:pPr>
        <w:pStyle w:val="PURBullet-Indented"/>
        <w:rPr>
          <w:rFonts w:eastAsia="Gulim" w:cs="Arial"/>
          <w:lang w:eastAsia="ko-KR"/>
        </w:rPr>
      </w:pPr>
      <w:r w:rsidRPr="00E62BCC">
        <w:rPr>
          <w:rFonts w:eastAsia="Gulim" w:cs="Arial"/>
          <w:lang w:eastAsia="ko-KR"/>
        </w:rPr>
        <w:t xml:space="preserve">Microsoft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대리인에게</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전송</w:t>
      </w:r>
      <w:r w:rsidRPr="00E62BCC">
        <w:rPr>
          <w:rFonts w:eastAsia="Gulim" w:cs="Arial"/>
          <w:lang w:eastAsia="ko-KR"/>
        </w:rPr>
        <w:t xml:space="preserve"> </w:t>
      </w:r>
      <w:r w:rsidRPr="00E62BCC">
        <w:rPr>
          <w:rFonts w:eastAsia="Gulim" w:cs="Arial"/>
          <w:lang w:eastAsia="ko-KR"/>
        </w:rPr>
        <w:t>및</w:t>
      </w:r>
    </w:p>
    <w:p w14:paraId="68886CBB" w14:textId="77777777" w:rsidR="00D05436" w:rsidRPr="00E62BCC" w:rsidRDefault="00D05436" w:rsidP="007C5CD0">
      <w:pPr>
        <w:pStyle w:val="PURBullet-Indented"/>
        <w:rPr>
          <w:rFonts w:eastAsia="Gulim" w:cs="Arial"/>
          <w:lang w:eastAsia="ko-KR"/>
        </w:rPr>
      </w:pP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데이터의</w:t>
      </w:r>
      <w:r w:rsidRPr="00E62BCC">
        <w:rPr>
          <w:rFonts w:eastAsia="Gulim" w:cs="Arial"/>
          <w:lang w:eastAsia="ko-KR"/>
        </w:rPr>
        <w:t xml:space="preserve"> </w:t>
      </w:r>
      <w:r w:rsidRPr="00E62BCC">
        <w:rPr>
          <w:rFonts w:eastAsia="Gulim" w:cs="Arial"/>
          <w:lang w:eastAsia="ko-KR"/>
        </w:rPr>
        <w:t>전송</w:t>
      </w:r>
      <w:r w:rsidRPr="00E62BCC">
        <w:rPr>
          <w:rFonts w:eastAsia="Gulim" w:cs="Arial"/>
          <w:lang w:eastAsia="ko-KR"/>
        </w:rPr>
        <w:t xml:space="preserve">, </w:t>
      </w:r>
      <w:r w:rsidRPr="00E62BCC">
        <w:rPr>
          <w:rFonts w:eastAsia="Gulim" w:cs="Arial"/>
          <w:lang w:eastAsia="ko-KR"/>
        </w:rPr>
        <w:t>저장</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처리</w:t>
      </w:r>
      <w:r w:rsidRPr="00E62BCC">
        <w:rPr>
          <w:rFonts w:eastAsia="Gulim" w:cs="Arial"/>
          <w:lang w:eastAsia="ko-KR"/>
        </w:rPr>
        <w:t xml:space="preserve"> </w:t>
      </w:r>
      <w:r w:rsidRPr="00E62BCC">
        <w:rPr>
          <w:rFonts w:eastAsia="Gulim" w:cs="Arial"/>
          <w:lang w:eastAsia="ko-KR"/>
        </w:rPr>
        <w:t>허용</w:t>
      </w:r>
    </w:p>
    <w:p w14:paraId="68886CBC" w14:textId="77777777" w:rsidR="00D05436" w:rsidRPr="00E62BCC" w:rsidRDefault="00D05436" w:rsidP="00D05436">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w:t>
      </w:r>
      <w:r w:rsidRPr="00E62BCC">
        <w:rPr>
          <w:rFonts w:eastAsia="Gulim" w:cs="Arial"/>
          <w:lang w:eastAsia="ko-KR"/>
        </w:rPr>
        <w:t>어떻게</w:t>
      </w:r>
      <w:r w:rsidRPr="00E62BCC">
        <w:rPr>
          <w:rFonts w:eastAsia="Gulim" w:cs="Arial"/>
          <w:lang w:eastAsia="ko-KR"/>
        </w:rPr>
        <w:t xml:space="preserve"> </w:t>
      </w:r>
      <w:r w:rsidRPr="00E62BCC">
        <w:rPr>
          <w:rFonts w:eastAsia="Gulim" w:cs="Arial"/>
          <w:lang w:eastAsia="ko-KR"/>
        </w:rPr>
        <w:t>수집하고</w:t>
      </w:r>
      <w:r w:rsidRPr="00E62BCC">
        <w:rPr>
          <w:rFonts w:eastAsia="Gulim" w:cs="Arial"/>
          <w:lang w:eastAsia="ko-KR"/>
        </w:rPr>
        <w:t xml:space="preserve"> </w:t>
      </w:r>
      <w:r w:rsidRPr="00E62BCC">
        <w:rPr>
          <w:rFonts w:eastAsia="Gulim" w:cs="Arial"/>
          <w:lang w:eastAsia="ko-KR"/>
        </w:rPr>
        <w:t>사용하는지</w:t>
      </w:r>
      <w:r w:rsidRPr="00E62BCC">
        <w:rPr>
          <w:rFonts w:eastAsia="Gulim" w:cs="Arial"/>
          <w:lang w:eastAsia="ko-KR"/>
        </w:rPr>
        <w:t xml:space="preserve"> </w:t>
      </w:r>
      <w:r w:rsidRPr="00E62BCC">
        <w:rPr>
          <w:rFonts w:eastAsia="Gulim" w:cs="Arial"/>
          <w:lang w:eastAsia="ko-KR"/>
        </w:rPr>
        <w:t>알아보려면</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취급</w:t>
      </w:r>
      <w:r w:rsidRPr="00E62BCC">
        <w:rPr>
          <w:rFonts w:eastAsia="Gulim" w:cs="Arial"/>
          <w:lang w:eastAsia="ko-KR"/>
        </w:rPr>
        <w:t xml:space="preserve"> </w:t>
      </w:r>
      <w:r w:rsidRPr="00E62BCC">
        <w:rPr>
          <w:rFonts w:eastAsia="Gulim" w:cs="Arial"/>
          <w:lang w:eastAsia="ko-KR"/>
        </w:rPr>
        <w:t>방침을</w:t>
      </w:r>
      <w:r w:rsidRPr="00E62BCC">
        <w:rPr>
          <w:rFonts w:eastAsia="Gulim" w:cs="Arial"/>
          <w:lang w:eastAsia="ko-KR"/>
        </w:rPr>
        <w:t xml:space="preserve"> </w:t>
      </w:r>
      <w:r w:rsidRPr="00E62BCC">
        <w:rPr>
          <w:rFonts w:eastAsia="Gulim" w:cs="Arial"/>
          <w:lang w:eastAsia="ko-KR"/>
        </w:rPr>
        <w:t>확인하십시오</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개인정보취급방침에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링크는</w:t>
      </w:r>
      <w:r w:rsidRPr="00E62BCC">
        <w:rPr>
          <w:rFonts w:eastAsia="Gulim" w:cs="Arial"/>
          <w:lang w:eastAsia="ko-KR"/>
        </w:rPr>
        <w:t xml:space="preserve"> </w:t>
      </w:r>
      <w:r w:rsidRPr="00E62BCC">
        <w:rPr>
          <w:rFonts w:eastAsia="Gulim" w:cs="Arial"/>
          <w:lang w:eastAsia="ko-KR"/>
        </w:rPr>
        <w:t>아래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포함되어</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BD" w14:textId="77777777" w:rsidR="00D05436" w:rsidRPr="00AE1A52" w:rsidRDefault="00D05436" w:rsidP="00D05436">
      <w:pPr>
        <w:pStyle w:val="PURHeading2"/>
        <w:rPr>
          <w:rFonts w:ascii="Arial" w:eastAsia="Gulim" w:hAnsi="Arial" w:cs="Arial"/>
          <w:b/>
          <w:bCs/>
          <w:lang w:eastAsia="ko-KR"/>
        </w:rPr>
      </w:pPr>
      <w:r w:rsidRPr="00AE1A52">
        <w:rPr>
          <w:rFonts w:eastAsia="Gulim" w:cs="Arial"/>
          <w:b/>
          <w:bCs/>
          <w:lang w:eastAsia="ko-KR"/>
        </w:rPr>
        <w:t>Microsoft</w:t>
      </w:r>
      <w:r w:rsidRPr="00AE1A52">
        <w:rPr>
          <w:rFonts w:ascii="Arial" w:eastAsia="Gulim" w:hAnsi="Arial" w:cs="Arial"/>
          <w:b/>
          <w:bCs/>
          <w:lang w:eastAsia="ko-KR"/>
        </w:rPr>
        <w:t>의</w:t>
      </w:r>
      <w:r w:rsidRPr="00AE1A52">
        <w:rPr>
          <w:rFonts w:ascii="Arial" w:eastAsia="Gulim" w:hAnsi="Arial" w:cs="Arial"/>
          <w:b/>
          <w:bCs/>
          <w:lang w:eastAsia="ko-KR"/>
        </w:rPr>
        <w:t xml:space="preserve"> </w:t>
      </w:r>
      <w:r w:rsidRPr="00AE1A52">
        <w:rPr>
          <w:rFonts w:ascii="Arial" w:eastAsia="Gulim" w:hAnsi="Arial" w:cs="Arial"/>
          <w:b/>
          <w:bCs/>
          <w:lang w:eastAsia="ko-KR"/>
        </w:rPr>
        <w:t>고객</w:t>
      </w:r>
      <w:r w:rsidRPr="00AE1A52">
        <w:rPr>
          <w:rFonts w:ascii="Arial" w:eastAsia="Gulim" w:hAnsi="Arial" w:cs="Arial"/>
          <w:b/>
          <w:bCs/>
          <w:lang w:eastAsia="ko-KR"/>
        </w:rPr>
        <w:t xml:space="preserve"> </w:t>
      </w:r>
      <w:r w:rsidRPr="00AE1A52">
        <w:rPr>
          <w:rFonts w:ascii="Arial" w:eastAsia="Gulim" w:hAnsi="Arial" w:cs="Arial"/>
          <w:b/>
          <w:bCs/>
          <w:lang w:eastAsia="ko-KR"/>
        </w:rPr>
        <w:t>데이터</w:t>
      </w:r>
      <w:r w:rsidRPr="00AE1A52">
        <w:rPr>
          <w:rFonts w:ascii="Arial" w:eastAsia="Gulim" w:hAnsi="Arial" w:cs="Arial"/>
          <w:b/>
          <w:bCs/>
          <w:lang w:eastAsia="ko-KR"/>
        </w:rPr>
        <w:t xml:space="preserve"> </w:t>
      </w:r>
      <w:r w:rsidRPr="00AE1A52">
        <w:rPr>
          <w:rFonts w:ascii="Arial" w:eastAsia="Gulim" w:hAnsi="Arial" w:cs="Arial"/>
          <w:b/>
          <w:bCs/>
          <w:lang w:eastAsia="ko-KR"/>
        </w:rPr>
        <w:t>사용</w:t>
      </w:r>
    </w:p>
    <w:p w14:paraId="68886CBE" w14:textId="77777777" w:rsidR="00AB1668" w:rsidRPr="00E62BCC" w:rsidRDefault="00AB1668" w:rsidP="00AB1668">
      <w:pPr>
        <w:pStyle w:val="PURBody-Indented"/>
        <w:rPr>
          <w:rFonts w:eastAsia="Gulim" w:cs="Arial"/>
          <w:lang w:eastAsia="ko-KR"/>
        </w:rPr>
      </w:pP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데이터는</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제공하기</w:t>
      </w:r>
      <w:r w:rsidRPr="00E62BCC">
        <w:rPr>
          <w:rFonts w:eastAsia="Gulim" w:cs="Arial"/>
          <w:lang w:eastAsia="ko-KR"/>
        </w:rPr>
        <w:t xml:space="preserve"> </w:t>
      </w:r>
      <w:r w:rsidRPr="00E62BCC">
        <w:rPr>
          <w:rFonts w:eastAsia="Gulim" w:cs="Arial"/>
          <w:lang w:eastAsia="ko-KR"/>
        </w:rPr>
        <w:t>위해서만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여기에는</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작동에</w:t>
      </w:r>
      <w:r w:rsidRPr="00E62BCC">
        <w:rPr>
          <w:rFonts w:eastAsia="Gulim" w:cs="Arial"/>
          <w:lang w:eastAsia="ko-KR"/>
        </w:rPr>
        <w:t xml:space="preserve"> </w:t>
      </w:r>
      <w:r w:rsidRPr="00E62BCC">
        <w:rPr>
          <w:rFonts w:eastAsia="Gulim" w:cs="Arial"/>
          <w:lang w:eastAsia="ko-KR"/>
        </w:rPr>
        <w:t>영향을</w:t>
      </w:r>
      <w:r w:rsidRPr="00E62BCC">
        <w:rPr>
          <w:rFonts w:eastAsia="Gulim" w:cs="Arial"/>
          <w:lang w:eastAsia="ko-KR"/>
        </w:rPr>
        <w:t xml:space="preserve"> </w:t>
      </w:r>
      <w:r w:rsidRPr="00E62BCC">
        <w:rPr>
          <w:rFonts w:eastAsia="Gulim" w:cs="Arial"/>
          <w:lang w:eastAsia="ko-KR"/>
        </w:rPr>
        <w:t>주는</w:t>
      </w:r>
      <w:r w:rsidRPr="00E62BCC">
        <w:rPr>
          <w:rFonts w:eastAsia="Gulim" w:cs="Arial"/>
          <w:lang w:eastAsia="ko-KR"/>
        </w:rPr>
        <w:t xml:space="preserve"> </w:t>
      </w:r>
      <w:r w:rsidRPr="00E62BCC">
        <w:rPr>
          <w:rFonts w:eastAsia="Gulim" w:cs="Arial"/>
          <w:lang w:eastAsia="ko-KR"/>
        </w:rPr>
        <w:t>문제를</w:t>
      </w:r>
      <w:r w:rsidRPr="00E62BCC">
        <w:rPr>
          <w:rFonts w:eastAsia="Gulim" w:cs="Arial"/>
          <w:lang w:eastAsia="ko-KR"/>
        </w:rPr>
        <w:t xml:space="preserve"> </w:t>
      </w:r>
      <w:r w:rsidRPr="00E62BCC">
        <w:rPr>
          <w:rFonts w:eastAsia="Gulim" w:cs="Arial"/>
          <w:lang w:eastAsia="ko-KR"/>
        </w:rPr>
        <w:t>방지</w:t>
      </w:r>
      <w:r w:rsidRPr="00E62BCC">
        <w:rPr>
          <w:rFonts w:eastAsia="Gulim" w:cs="Arial"/>
          <w:lang w:eastAsia="ko-KR"/>
        </w:rPr>
        <w:t xml:space="preserve">, </w:t>
      </w:r>
      <w:r w:rsidRPr="00E62BCC">
        <w:rPr>
          <w:rFonts w:eastAsia="Gulim" w:cs="Arial"/>
          <w:lang w:eastAsia="ko-KR"/>
        </w:rPr>
        <w:t>검색</w:t>
      </w:r>
      <w:r w:rsidRPr="00E62BCC">
        <w:rPr>
          <w:rFonts w:eastAsia="Gulim" w:cs="Arial"/>
          <w:lang w:eastAsia="ko-KR"/>
        </w:rPr>
        <w:t xml:space="preserve">, </w:t>
      </w:r>
      <w:r w:rsidRPr="00E62BCC">
        <w:rPr>
          <w:rFonts w:eastAsia="Gulim" w:cs="Arial"/>
          <w:lang w:eastAsia="ko-KR"/>
        </w:rPr>
        <w:t>복구하기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문제</w:t>
      </w:r>
      <w:r w:rsidRPr="00E62BCC">
        <w:rPr>
          <w:rFonts w:eastAsia="Gulim" w:cs="Arial"/>
          <w:lang w:eastAsia="ko-KR"/>
        </w:rPr>
        <w:t xml:space="preserve"> </w:t>
      </w:r>
      <w:r w:rsidRPr="00E62BCC">
        <w:rPr>
          <w:rFonts w:eastAsia="Gulim" w:cs="Arial"/>
          <w:lang w:eastAsia="ko-KR"/>
        </w:rPr>
        <w:t>해결</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사용자에</w:t>
      </w:r>
      <w:r w:rsidRPr="00E62BCC">
        <w:rPr>
          <w:rFonts w:eastAsia="Gulim" w:cs="Arial"/>
          <w:lang w:eastAsia="ko-KR"/>
        </w:rPr>
        <w:t xml:space="preserve"> </w:t>
      </w:r>
      <w:r w:rsidRPr="00E62BCC">
        <w:rPr>
          <w:rFonts w:eastAsia="Gulim" w:cs="Arial"/>
          <w:lang w:eastAsia="ko-KR"/>
        </w:rPr>
        <w:t>대해</w:t>
      </w:r>
      <w:r w:rsidRPr="00E62BCC">
        <w:rPr>
          <w:rFonts w:eastAsia="Gulim" w:cs="Arial"/>
          <w:lang w:eastAsia="ko-KR"/>
        </w:rPr>
        <w:t xml:space="preserve"> </w:t>
      </w:r>
      <w:r w:rsidRPr="00E62BCC">
        <w:rPr>
          <w:rFonts w:eastAsia="Gulim" w:cs="Arial"/>
          <w:lang w:eastAsia="ko-KR"/>
        </w:rPr>
        <w:t>새로</w:t>
      </w:r>
      <w:r w:rsidRPr="00E62BCC">
        <w:rPr>
          <w:rFonts w:eastAsia="Gulim" w:cs="Arial"/>
          <w:lang w:eastAsia="ko-KR"/>
        </w:rPr>
        <w:t xml:space="preserve"> </w:t>
      </w:r>
      <w:r w:rsidRPr="00E62BCC">
        <w:rPr>
          <w:rFonts w:eastAsia="Gulim" w:cs="Arial"/>
          <w:lang w:eastAsia="ko-KR"/>
        </w:rPr>
        <w:t>생겨나고</w:t>
      </w:r>
      <w:r w:rsidRPr="00E62BCC">
        <w:rPr>
          <w:rFonts w:eastAsia="Gulim" w:cs="Arial"/>
          <w:lang w:eastAsia="ko-KR"/>
        </w:rPr>
        <w:t xml:space="preserve"> </w:t>
      </w:r>
      <w:r w:rsidRPr="00E62BCC">
        <w:rPr>
          <w:rFonts w:eastAsia="Gulim" w:cs="Arial"/>
          <w:lang w:eastAsia="ko-KR"/>
        </w:rPr>
        <w:t>진화하는</w:t>
      </w:r>
      <w:r w:rsidRPr="00E62BCC">
        <w:rPr>
          <w:rFonts w:eastAsia="Gulim" w:cs="Arial"/>
          <w:lang w:eastAsia="ko-KR"/>
        </w:rPr>
        <w:t xml:space="preserve"> </w:t>
      </w:r>
      <w:r w:rsidRPr="00E62BCC">
        <w:rPr>
          <w:rFonts w:eastAsia="Gulim" w:cs="Arial"/>
          <w:lang w:eastAsia="ko-KR"/>
        </w:rPr>
        <w:t>위협을</w:t>
      </w:r>
      <w:r w:rsidRPr="00E62BCC">
        <w:rPr>
          <w:rFonts w:eastAsia="Gulim" w:cs="Arial"/>
          <w:lang w:eastAsia="ko-KR"/>
        </w:rPr>
        <w:t xml:space="preserve"> </w:t>
      </w:r>
      <w:r w:rsidRPr="00E62BCC">
        <w:rPr>
          <w:rFonts w:eastAsia="Gulim" w:cs="Arial"/>
          <w:lang w:eastAsia="ko-KR"/>
        </w:rPr>
        <w:t>검색하고</w:t>
      </w:r>
      <w:r w:rsidRPr="00E62BCC">
        <w:rPr>
          <w:rFonts w:eastAsia="Gulim" w:cs="Arial"/>
          <w:lang w:eastAsia="ko-KR"/>
        </w:rPr>
        <w:t xml:space="preserve"> </w:t>
      </w:r>
      <w:r w:rsidRPr="00E62BCC">
        <w:rPr>
          <w:rFonts w:eastAsia="Gulim" w:cs="Arial"/>
          <w:lang w:eastAsia="ko-KR"/>
        </w:rPr>
        <w:t>방지하기</w:t>
      </w:r>
      <w:r w:rsidRPr="00E62BCC">
        <w:rPr>
          <w:rFonts w:eastAsia="Gulim" w:cs="Arial"/>
          <w:lang w:eastAsia="ko-KR"/>
        </w:rPr>
        <w:t xml:space="preserve"> </w:t>
      </w:r>
      <w:r w:rsidRPr="00E62BCC">
        <w:rPr>
          <w:rFonts w:eastAsia="Gulim" w:cs="Arial"/>
          <w:lang w:eastAsia="ko-KR"/>
        </w:rPr>
        <w:t>위한</w:t>
      </w:r>
      <w:r w:rsidRPr="00E62BCC">
        <w:rPr>
          <w:rFonts w:eastAsia="Gulim" w:cs="Arial"/>
          <w:lang w:eastAsia="ko-KR"/>
        </w:rPr>
        <w:t xml:space="preserve"> </w:t>
      </w:r>
      <w:r w:rsidRPr="00E62BCC">
        <w:rPr>
          <w:rFonts w:eastAsia="Gulim" w:cs="Arial"/>
          <w:lang w:eastAsia="ko-KR"/>
        </w:rPr>
        <w:t>기능의</w:t>
      </w:r>
      <w:r w:rsidRPr="00E62BCC">
        <w:rPr>
          <w:rFonts w:eastAsia="Gulim" w:cs="Arial"/>
          <w:lang w:eastAsia="ko-KR"/>
        </w:rPr>
        <w:t xml:space="preserve"> </w:t>
      </w:r>
      <w:r w:rsidRPr="00E62BCC">
        <w:rPr>
          <w:rFonts w:eastAsia="Gulim" w:cs="Arial"/>
          <w:lang w:eastAsia="ko-KR"/>
        </w:rPr>
        <w:t>개선이</w:t>
      </w:r>
      <w:r w:rsidRPr="00E62BCC">
        <w:rPr>
          <w:rFonts w:eastAsia="Gulim" w:cs="Arial"/>
          <w:lang w:eastAsia="ko-KR"/>
        </w:rPr>
        <w:t xml:space="preserve"> </w:t>
      </w:r>
      <w:r w:rsidRPr="00E62BCC">
        <w:rPr>
          <w:rFonts w:eastAsia="Gulim" w:cs="Arial"/>
          <w:lang w:eastAsia="ko-KR"/>
        </w:rPr>
        <w:t>포함될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BF" w14:textId="77777777" w:rsidR="00AB1668" w:rsidRPr="00E62BCC" w:rsidRDefault="00AB1668" w:rsidP="00AB1668">
      <w:pPr>
        <w:pStyle w:val="PURBody-Indented"/>
        <w:rPr>
          <w:rFonts w:eastAsia="Gulim" w:cs="Arial"/>
          <w:lang w:eastAsia="ko-KR"/>
        </w:rPr>
      </w:pPr>
      <w:r w:rsidRPr="00E62BCC">
        <w:rPr>
          <w:rFonts w:eastAsia="Gulim" w:cs="Arial"/>
          <w:lang w:eastAsia="ko-KR"/>
        </w:rPr>
        <w:lastRenderedPageBreak/>
        <w:t>귀하의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제기되는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w:t>
      </w:r>
      <w:r w:rsidRPr="00E62BCC">
        <w:rPr>
          <w:rFonts w:eastAsia="Gulim" w:cs="Arial"/>
          <w:lang w:eastAsia="ko-KR"/>
        </w:rPr>
        <w:t>(</w:t>
      </w:r>
      <w:r w:rsidRPr="00E62BCC">
        <w:rPr>
          <w:rFonts w:eastAsia="Gulim" w:cs="Arial"/>
          <w:lang w:eastAsia="ko-KR"/>
        </w:rPr>
        <w:t>법</w:t>
      </w:r>
      <w:r w:rsidRPr="00E62BCC">
        <w:rPr>
          <w:rFonts w:eastAsia="Gulim" w:cs="Arial"/>
          <w:lang w:eastAsia="ko-KR"/>
        </w:rPr>
        <w:t xml:space="preserve"> </w:t>
      </w:r>
      <w:r w:rsidRPr="00E62BCC">
        <w:rPr>
          <w:rFonts w:eastAsia="Gulim" w:cs="Arial"/>
          <w:lang w:eastAsia="ko-KR"/>
        </w:rPr>
        <w:t>집행부</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정부</w:t>
      </w:r>
      <w:r w:rsidRPr="00E62BCC">
        <w:rPr>
          <w:rFonts w:eastAsia="Gulim" w:cs="Arial"/>
          <w:lang w:eastAsia="ko-KR"/>
        </w:rPr>
        <w:t xml:space="preserve"> </w:t>
      </w:r>
      <w:r w:rsidRPr="00E62BCC">
        <w:rPr>
          <w:rFonts w:eastAsia="Gulim" w:cs="Arial"/>
          <w:lang w:eastAsia="ko-KR"/>
        </w:rPr>
        <w:t>당국</w:t>
      </w:r>
      <w:r w:rsidRPr="00E62BCC">
        <w:rPr>
          <w:rFonts w:eastAsia="Gulim" w:cs="Arial"/>
          <w:lang w:eastAsia="ko-KR"/>
        </w:rPr>
        <w:t xml:space="preserve">, </w:t>
      </w:r>
      <w:r w:rsidRPr="00E62BCC">
        <w:rPr>
          <w:rFonts w:eastAsia="Gulim" w:cs="Arial"/>
          <w:lang w:eastAsia="ko-KR"/>
        </w:rPr>
        <w:t>민간</w:t>
      </w:r>
      <w:r w:rsidRPr="00E62BCC">
        <w:rPr>
          <w:rFonts w:eastAsia="Gulim" w:cs="Arial"/>
          <w:lang w:eastAsia="ko-KR"/>
        </w:rPr>
        <w:t xml:space="preserve"> </w:t>
      </w:r>
      <w:r w:rsidRPr="00E62BCC">
        <w:rPr>
          <w:rFonts w:eastAsia="Gulim" w:cs="Arial"/>
          <w:lang w:eastAsia="ko-KR"/>
        </w:rPr>
        <w:t>소송</w:t>
      </w:r>
      <w:r w:rsidRPr="00E62BCC">
        <w:rPr>
          <w:rFonts w:eastAsia="Gulim" w:cs="Arial"/>
          <w:lang w:eastAsia="ko-KR"/>
        </w:rPr>
        <w:t xml:space="preserve"> </w:t>
      </w:r>
      <w:r w:rsidRPr="00E62BCC">
        <w:rPr>
          <w:rFonts w:eastAsia="Gulim" w:cs="Arial"/>
          <w:lang w:eastAsia="ko-KR"/>
        </w:rPr>
        <w:t>당사자</w:t>
      </w:r>
      <w:r w:rsidRPr="00E62BCC">
        <w:rPr>
          <w:rFonts w:eastAsia="Gulim" w:cs="Arial"/>
          <w:lang w:eastAsia="ko-KR"/>
        </w:rPr>
        <w:t xml:space="preserve"> </w:t>
      </w:r>
      <w:r w:rsidRPr="00E62BCC">
        <w:rPr>
          <w:rFonts w:eastAsia="Gulim" w:cs="Arial"/>
          <w:lang w:eastAsia="ko-KR"/>
        </w:rPr>
        <w:t>포함</w:t>
      </w:r>
      <w:r w:rsidRPr="00E62BCC">
        <w:rPr>
          <w:rFonts w:eastAsia="Gulim" w:cs="Arial"/>
          <w:lang w:eastAsia="ko-KR"/>
        </w:rPr>
        <w: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요청에</w:t>
      </w:r>
      <w:r w:rsidRPr="00E62BCC">
        <w:rPr>
          <w:rFonts w:eastAsia="Gulim" w:cs="Arial"/>
          <w:lang w:eastAsia="ko-KR"/>
        </w:rPr>
        <w:t xml:space="preserve"> </w:t>
      </w:r>
      <w:r w:rsidRPr="00E62BCC">
        <w:rPr>
          <w:rFonts w:eastAsia="Gulim" w:cs="Arial"/>
          <w:lang w:eastAsia="ko-KR"/>
        </w:rPr>
        <w:t>응답하는</w:t>
      </w:r>
      <w:r w:rsidRPr="00E62BCC">
        <w:rPr>
          <w:rFonts w:eastAsia="Gulim" w:cs="Arial"/>
          <w:lang w:eastAsia="ko-KR"/>
        </w:rPr>
        <w:t xml:space="preserve"> </w:t>
      </w:r>
      <w:r w:rsidRPr="00E62BCC">
        <w:rPr>
          <w:rFonts w:eastAsia="Gulim" w:cs="Arial"/>
          <w:lang w:eastAsia="ko-KR"/>
        </w:rPr>
        <w:t>것은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책임입니다</w:t>
      </w:r>
      <w:r w:rsidRPr="00E62BCC">
        <w:rPr>
          <w:rFonts w:eastAsia="Gulim" w:cs="Arial"/>
          <w:lang w:eastAsia="ko-KR"/>
        </w:rPr>
        <w:t>.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법적으로</w:t>
      </w:r>
      <w:r w:rsidRPr="00E62BCC">
        <w:rPr>
          <w:rFonts w:eastAsia="Gulim" w:cs="Arial"/>
          <w:lang w:eastAsia="ko-KR"/>
        </w:rPr>
        <w:t xml:space="preserve"> </w:t>
      </w:r>
      <w:r w:rsidRPr="00E62BCC">
        <w:rPr>
          <w:rFonts w:eastAsia="Gulim" w:cs="Arial"/>
          <w:lang w:eastAsia="ko-KR"/>
        </w:rPr>
        <w:t>요구된</w:t>
      </w:r>
      <w:r w:rsidRPr="00E62BCC">
        <w:rPr>
          <w:rFonts w:eastAsia="Gulim" w:cs="Arial"/>
          <w:lang w:eastAsia="ko-KR"/>
        </w:rPr>
        <w:t xml:space="preserve"> </w:t>
      </w:r>
      <w:r w:rsidRPr="00E62BCC">
        <w:rPr>
          <w:rFonts w:eastAsia="Gulim" w:cs="Arial"/>
          <w:lang w:eastAsia="ko-KR"/>
        </w:rPr>
        <w:t>경우를</w:t>
      </w:r>
      <w:r w:rsidRPr="00E62BCC">
        <w:rPr>
          <w:rFonts w:eastAsia="Gulim" w:cs="Arial"/>
          <w:lang w:eastAsia="ko-KR"/>
        </w:rPr>
        <w:t xml:space="preserve"> </w:t>
      </w:r>
      <w:r w:rsidRPr="00E62BCC">
        <w:rPr>
          <w:rFonts w:eastAsia="Gulim" w:cs="Arial"/>
          <w:lang w:eastAsia="ko-KR"/>
        </w:rPr>
        <w:t>제외하고는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공개하지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자가</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Microsoft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연락을</w:t>
      </w:r>
      <w:r w:rsidRPr="00E62BCC">
        <w:rPr>
          <w:rFonts w:eastAsia="Gulim" w:cs="Arial"/>
          <w:lang w:eastAsia="ko-KR"/>
        </w:rPr>
        <w:t xml:space="preserve"> </w:t>
      </w:r>
      <w:r w:rsidRPr="00E62BCC">
        <w:rPr>
          <w:rFonts w:eastAsia="Gulim" w:cs="Arial"/>
          <w:lang w:eastAsia="ko-KR"/>
        </w:rPr>
        <w:t>취할</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자가</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요청하도록</w:t>
      </w:r>
      <w:r w:rsidRPr="00E62BCC">
        <w:rPr>
          <w:rFonts w:eastAsia="Gulim" w:cs="Arial"/>
          <w:lang w:eastAsia="ko-KR"/>
        </w:rPr>
        <w:t xml:space="preserve"> </w:t>
      </w:r>
      <w:r w:rsidRPr="00E62BCC">
        <w:rPr>
          <w:rFonts w:eastAsia="Gulim" w:cs="Arial"/>
          <w:lang w:eastAsia="ko-KR"/>
        </w:rPr>
        <w:t>대응을</w:t>
      </w:r>
      <w:r w:rsidRPr="00E62BCC">
        <w:rPr>
          <w:rFonts w:eastAsia="Gulim" w:cs="Arial"/>
          <w:lang w:eastAsia="ko-KR"/>
        </w:rPr>
        <w:t xml:space="preserve"> </w:t>
      </w:r>
      <w:r w:rsidRPr="00E62BCC">
        <w:rPr>
          <w:rFonts w:eastAsia="Gulim" w:cs="Arial"/>
          <w:lang w:eastAsia="ko-KR"/>
        </w:rPr>
        <w:t>시도할</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 xml:space="preserve">. </w:t>
      </w:r>
      <w:r w:rsidRPr="00E62BCC">
        <w:rPr>
          <w:rFonts w:eastAsia="Gulim" w:cs="Arial"/>
          <w:lang w:eastAsia="ko-KR"/>
        </w:rPr>
        <w:t>이를</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자에게</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기본</w:t>
      </w:r>
      <w:r w:rsidRPr="00E62BCC">
        <w:rPr>
          <w:rFonts w:eastAsia="Gulim" w:cs="Arial"/>
          <w:lang w:eastAsia="ko-KR"/>
        </w:rPr>
        <w:t xml:space="preserve"> </w:t>
      </w:r>
      <w:r w:rsidRPr="00E62BCC">
        <w:rPr>
          <w:rFonts w:eastAsia="Gulim" w:cs="Arial"/>
          <w:lang w:eastAsia="ko-KR"/>
        </w:rPr>
        <w:t>연락처</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제</w:t>
      </w:r>
      <w:r w:rsidRPr="00E62BCC">
        <w:rPr>
          <w:rFonts w:eastAsia="Gulim" w:cs="Arial"/>
          <w:lang w:eastAsia="ko-KR"/>
        </w:rPr>
        <w:t>3</w:t>
      </w:r>
      <w:r w:rsidRPr="00E62BCC">
        <w:rPr>
          <w:rFonts w:eastAsia="Gulim" w:cs="Arial"/>
          <w:lang w:eastAsia="ko-KR"/>
        </w:rPr>
        <w:t>자가</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데이터의</w:t>
      </w:r>
      <w:r w:rsidRPr="00E62BCC">
        <w:rPr>
          <w:rFonts w:eastAsia="Gulim" w:cs="Arial"/>
          <w:lang w:eastAsia="ko-KR"/>
        </w:rPr>
        <w:t xml:space="preserve"> </w:t>
      </w:r>
      <w:r w:rsidRPr="00E62BCC">
        <w:rPr>
          <w:rFonts w:eastAsia="Gulim" w:cs="Arial"/>
          <w:lang w:eastAsia="ko-KR"/>
        </w:rPr>
        <w:t>공개를</w:t>
      </w:r>
      <w:r w:rsidRPr="00E62BCC">
        <w:rPr>
          <w:rFonts w:eastAsia="Gulim" w:cs="Arial"/>
          <w:lang w:eastAsia="ko-KR"/>
        </w:rPr>
        <w:t xml:space="preserve"> </w:t>
      </w:r>
      <w:r w:rsidRPr="00E62BCC">
        <w:rPr>
          <w:rFonts w:eastAsia="Gulim" w:cs="Arial"/>
          <w:lang w:eastAsia="ko-KR"/>
        </w:rPr>
        <w:t>강제할</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법적으로</w:t>
      </w:r>
      <w:r w:rsidRPr="00E62BCC">
        <w:rPr>
          <w:rFonts w:eastAsia="Gulim" w:cs="Arial"/>
          <w:lang w:eastAsia="ko-KR"/>
        </w:rPr>
        <w:t xml:space="preserve"> </w:t>
      </w:r>
      <w:r w:rsidRPr="00E62BCC">
        <w:rPr>
          <w:rFonts w:eastAsia="Gulim" w:cs="Arial"/>
          <w:lang w:eastAsia="ko-KR"/>
        </w:rPr>
        <w:t>금지되지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귀하에게</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공개를</w:t>
      </w:r>
      <w:r w:rsidRPr="00E62BCC">
        <w:rPr>
          <w:rFonts w:eastAsia="Gulim" w:cs="Arial"/>
          <w:lang w:eastAsia="ko-KR"/>
        </w:rPr>
        <w:t xml:space="preserve"> </w:t>
      </w:r>
      <w:r w:rsidRPr="00E62BCC">
        <w:rPr>
          <w:rFonts w:eastAsia="Gulim" w:cs="Arial"/>
          <w:lang w:eastAsia="ko-KR"/>
        </w:rPr>
        <w:t>미리</w:t>
      </w:r>
      <w:r w:rsidRPr="00E62BCC">
        <w:rPr>
          <w:rFonts w:eastAsia="Gulim" w:cs="Arial"/>
          <w:lang w:eastAsia="ko-KR"/>
        </w:rPr>
        <w:t xml:space="preserve"> </w:t>
      </w:r>
      <w:r w:rsidRPr="00E62BCC">
        <w:rPr>
          <w:rFonts w:eastAsia="Gulim" w:cs="Arial"/>
          <w:lang w:eastAsia="ko-KR"/>
        </w:rPr>
        <w:t>통지하기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합리적이고</w:t>
      </w:r>
      <w:r w:rsidRPr="00E62BCC">
        <w:rPr>
          <w:rFonts w:eastAsia="Gulim" w:cs="Arial"/>
          <w:lang w:eastAsia="ko-KR"/>
        </w:rPr>
        <w:t xml:space="preserve"> </w:t>
      </w:r>
      <w:r w:rsidRPr="00E62BCC">
        <w:rPr>
          <w:rFonts w:eastAsia="Gulim" w:cs="Arial"/>
          <w:lang w:eastAsia="ko-KR"/>
        </w:rPr>
        <w:t>일반적인</w:t>
      </w:r>
      <w:r w:rsidRPr="00E62BCC">
        <w:rPr>
          <w:rFonts w:eastAsia="Gulim" w:cs="Arial"/>
          <w:lang w:eastAsia="ko-KR"/>
        </w:rPr>
        <w:t xml:space="preserve"> </w:t>
      </w:r>
      <w:r w:rsidRPr="00E62BCC">
        <w:rPr>
          <w:rFonts w:eastAsia="Gulim" w:cs="Arial"/>
          <w:lang w:eastAsia="ko-KR"/>
        </w:rPr>
        <w:t>노력을</w:t>
      </w:r>
      <w:r w:rsidRPr="00E62BCC">
        <w:rPr>
          <w:rFonts w:eastAsia="Gulim" w:cs="Arial"/>
          <w:lang w:eastAsia="ko-KR"/>
        </w:rPr>
        <w:t xml:space="preserve"> </w:t>
      </w:r>
      <w:r w:rsidRPr="00E62BCC">
        <w:rPr>
          <w:rFonts w:eastAsia="Gulim" w:cs="Arial"/>
          <w:lang w:eastAsia="ko-KR"/>
        </w:rPr>
        <w:t>기울일</w:t>
      </w:r>
      <w:r w:rsidRPr="00E62BCC">
        <w:rPr>
          <w:rFonts w:eastAsia="Gulim" w:cs="Arial"/>
          <w:lang w:eastAsia="ko-KR"/>
        </w:rPr>
        <w:t xml:space="preserve"> </w:t>
      </w:r>
      <w:r w:rsidRPr="00E62BCC">
        <w:rPr>
          <w:rFonts w:eastAsia="Gulim" w:cs="Arial"/>
          <w:lang w:eastAsia="ko-KR"/>
        </w:rPr>
        <w:t>것입니다</w:t>
      </w:r>
      <w:r w:rsidRPr="00E62BCC">
        <w:rPr>
          <w:rFonts w:eastAsia="Gulim" w:cs="Arial"/>
          <w:lang w:eastAsia="ko-KR"/>
        </w:rPr>
        <w:t>.</w:t>
      </w:r>
    </w:p>
    <w:p w14:paraId="68886CC0" w14:textId="77777777" w:rsidR="00D05436" w:rsidRPr="00AE1A52" w:rsidRDefault="00D05436" w:rsidP="0021622F">
      <w:pPr>
        <w:pStyle w:val="PURHeading2"/>
        <w:rPr>
          <w:rFonts w:ascii="Arial" w:eastAsia="Gulim" w:hAnsi="Arial" w:cs="Arial"/>
          <w:b/>
          <w:bCs/>
          <w:lang w:eastAsia="ko-KR"/>
        </w:rPr>
      </w:pPr>
      <w:r w:rsidRPr="00AE1A52">
        <w:rPr>
          <w:rFonts w:ascii="Arial" w:eastAsia="Gulim" w:hAnsi="Arial" w:cs="Arial"/>
          <w:b/>
          <w:bCs/>
          <w:lang w:eastAsia="ko-KR"/>
        </w:rPr>
        <w:t>고객</w:t>
      </w:r>
      <w:r w:rsidRPr="00AE1A52">
        <w:rPr>
          <w:rFonts w:ascii="Arial" w:eastAsia="Gulim" w:hAnsi="Arial" w:cs="Arial"/>
          <w:b/>
          <w:bCs/>
          <w:lang w:eastAsia="ko-KR"/>
        </w:rPr>
        <w:t xml:space="preserve"> </w:t>
      </w:r>
      <w:r w:rsidRPr="00AE1A52">
        <w:rPr>
          <w:rFonts w:ascii="Arial" w:eastAsia="Gulim" w:hAnsi="Arial" w:cs="Arial"/>
          <w:b/>
          <w:bCs/>
          <w:lang w:eastAsia="ko-KR"/>
        </w:rPr>
        <w:t>데이터</w:t>
      </w:r>
      <w:r w:rsidRPr="00AE1A52">
        <w:rPr>
          <w:rFonts w:ascii="Arial" w:eastAsia="Gulim" w:hAnsi="Arial" w:cs="Arial"/>
          <w:b/>
          <w:bCs/>
          <w:lang w:eastAsia="ko-KR"/>
        </w:rPr>
        <w:t xml:space="preserve"> </w:t>
      </w:r>
      <w:r w:rsidRPr="00AE1A52">
        <w:rPr>
          <w:rFonts w:ascii="Arial" w:eastAsia="Gulim" w:hAnsi="Arial" w:cs="Arial"/>
          <w:b/>
          <w:bCs/>
          <w:lang w:eastAsia="ko-KR"/>
        </w:rPr>
        <w:t>보안</w:t>
      </w:r>
    </w:p>
    <w:p w14:paraId="68886CC1" w14:textId="77777777" w:rsidR="00D05436" w:rsidRPr="00E62BCC" w:rsidRDefault="00D05436" w:rsidP="00D05436">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의해</w:t>
      </w:r>
      <w:r w:rsidRPr="00E62BCC">
        <w:rPr>
          <w:rFonts w:eastAsia="Gulim" w:cs="Arial"/>
          <w:lang w:eastAsia="ko-KR"/>
        </w:rPr>
        <w:t xml:space="preserve"> </w:t>
      </w:r>
      <w:r w:rsidRPr="00E62BCC">
        <w:rPr>
          <w:rFonts w:eastAsia="Gulim" w:cs="Arial"/>
          <w:lang w:eastAsia="ko-KR"/>
        </w:rPr>
        <w:t>처리</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액세스되는</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데이터가</w:t>
      </w:r>
      <w:r w:rsidRPr="00E62BCC">
        <w:rPr>
          <w:rFonts w:eastAsia="Gulim" w:cs="Arial"/>
          <w:lang w:eastAsia="ko-KR"/>
        </w:rPr>
        <w:t xml:space="preserve"> </w:t>
      </w:r>
      <w:r w:rsidRPr="00E62BCC">
        <w:rPr>
          <w:rFonts w:eastAsia="Gulim" w:cs="Arial"/>
          <w:lang w:eastAsia="ko-KR"/>
        </w:rPr>
        <w:t>사고나</w:t>
      </w:r>
      <w:r w:rsidRPr="00E62BCC">
        <w:rPr>
          <w:rFonts w:eastAsia="Gulim" w:cs="Arial"/>
          <w:lang w:eastAsia="ko-KR"/>
        </w:rPr>
        <w:t xml:space="preserve"> </w:t>
      </w:r>
      <w:r w:rsidRPr="00E62BCC">
        <w:rPr>
          <w:rFonts w:eastAsia="Gulim" w:cs="Arial"/>
          <w:lang w:eastAsia="ko-KR"/>
        </w:rPr>
        <w:t>불법적인</w:t>
      </w:r>
      <w:r w:rsidRPr="00E62BCC">
        <w:rPr>
          <w:rFonts w:eastAsia="Gulim" w:cs="Arial"/>
          <w:lang w:eastAsia="ko-KR"/>
        </w:rPr>
        <w:t xml:space="preserve"> </w:t>
      </w:r>
      <w:r w:rsidRPr="00E62BCC">
        <w:rPr>
          <w:rFonts w:eastAsia="Gulim" w:cs="Arial"/>
          <w:lang w:eastAsia="ko-KR"/>
        </w:rPr>
        <w:t>행위로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손상</w:t>
      </w:r>
      <w:r w:rsidRPr="00E62BCC">
        <w:rPr>
          <w:rFonts w:eastAsia="Gulim" w:cs="Arial"/>
          <w:lang w:eastAsia="ko-KR"/>
        </w:rPr>
        <w:t xml:space="preserve">, </w:t>
      </w:r>
      <w:r w:rsidRPr="00E62BCC">
        <w:rPr>
          <w:rFonts w:eastAsia="Gulim" w:cs="Arial"/>
          <w:lang w:eastAsia="ko-KR"/>
        </w:rPr>
        <w:t>액세스</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공개되지</w:t>
      </w:r>
      <w:r w:rsidRPr="00E62BCC">
        <w:rPr>
          <w:rFonts w:eastAsia="Gulim" w:cs="Arial"/>
          <w:lang w:eastAsia="ko-KR"/>
        </w:rPr>
        <w:t xml:space="preserve"> </w:t>
      </w:r>
      <w:r w:rsidRPr="00E62BCC">
        <w:rPr>
          <w:rFonts w:eastAsia="Gulim" w:cs="Arial"/>
          <w:lang w:eastAsia="ko-KR"/>
        </w:rPr>
        <w:t>않도록</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보안</w:t>
      </w:r>
      <w:r w:rsidRPr="00E62BCC">
        <w:rPr>
          <w:rFonts w:eastAsia="Gulim" w:cs="Arial"/>
          <w:lang w:eastAsia="ko-KR"/>
        </w:rPr>
        <w:t xml:space="preserve"> </w:t>
      </w:r>
      <w:r w:rsidRPr="00E62BCC">
        <w:rPr>
          <w:rFonts w:eastAsia="Gulim" w:cs="Arial"/>
          <w:lang w:eastAsia="ko-KR"/>
        </w:rPr>
        <w:t>개요에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합리적이고</w:t>
      </w:r>
      <w:r w:rsidRPr="00E62BCC">
        <w:rPr>
          <w:rFonts w:eastAsia="Gulim" w:cs="Arial"/>
          <w:lang w:eastAsia="ko-KR"/>
        </w:rPr>
        <w:t xml:space="preserve"> </w:t>
      </w:r>
      <w:r w:rsidRPr="00E62BCC">
        <w:rPr>
          <w:rFonts w:eastAsia="Gulim" w:cs="Arial"/>
          <w:lang w:eastAsia="ko-KR"/>
        </w:rPr>
        <w:t>적절한</w:t>
      </w:r>
      <w:r w:rsidRPr="00E62BCC">
        <w:rPr>
          <w:rFonts w:eastAsia="Gulim" w:cs="Arial"/>
          <w:lang w:eastAsia="ko-KR"/>
        </w:rPr>
        <w:t xml:space="preserve"> </w:t>
      </w:r>
      <w:r w:rsidRPr="00E62BCC">
        <w:rPr>
          <w:rFonts w:eastAsia="Gulim" w:cs="Arial"/>
          <w:lang w:eastAsia="ko-KR"/>
        </w:rPr>
        <w:t>기술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조직</w:t>
      </w:r>
      <w:r w:rsidRPr="00E62BCC">
        <w:rPr>
          <w:rFonts w:eastAsia="Gulim" w:cs="Arial"/>
          <w:lang w:eastAsia="ko-KR"/>
        </w:rPr>
        <w:t xml:space="preserve"> </w:t>
      </w:r>
      <w:r w:rsidRPr="00E62BCC">
        <w:rPr>
          <w:rFonts w:eastAsia="Gulim" w:cs="Arial"/>
          <w:lang w:eastAsia="ko-KR"/>
        </w:rPr>
        <w:t>차원의</w:t>
      </w:r>
      <w:r w:rsidRPr="00E62BCC">
        <w:rPr>
          <w:rFonts w:eastAsia="Gulim" w:cs="Arial"/>
          <w:lang w:eastAsia="ko-KR"/>
        </w:rPr>
        <w:t xml:space="preserve"> </w:t>
      </w:r>
      <w:r w:rsidRPr="00E62BCC">
        <w:rPr>
          <w:rFonts w:eastAsia="Gulim" w:cs="Arial"/>
          <w:lang w:eastAsia="ko-KR"/>
        </w:rPr>
        <w:t>방법을</w:t>
      </w:r>
      <w:r w:rsidRPr="00E62BCC">
        <w:rPr>
          <w:rFonts w:eastAsia="Gulim" w:cs="Arial"/>
          <w:lang w:eastAsia="ko-KR"/>
        </w:rPr>
        <w:t xml:space="preserve"> </w:t>
      </w:r>
      <w:r w:rsidRPr="00E62BCC">
        <w:rPr>
          <w:rFonts w:eastAsia="Gulim" w:cs="Arial"/>
          <w:lang w:eastAsia="ko-KR"/>
        </w:rPr>
        <w:t>모두</w:t>
      </w:r>
      <w:r w:rsidRPr="00E62BCC">
        <w:rPr>
          <w:rFonts w:eastAsia="Gulim" w:cs="Arial"/>
          <w:lang w:eastAsia="ko-KR"/>
        </w:rPr>
        <w:t xml:space="preserve"> </w:t>
      </w:r>
      <w:r w:rsidRPr="00E62BCC">
        <w:rPr>
          <w:rFonts w:eastAsia="Gulim" w:cs="Arial"/>
          <w:lang w:eastAsia="ko-KR"/>
        </w:rPr>
        <w:t>시행합니다</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다음에</w:t>
      </w:r>
      <w:r w:rsidRPr="00E62BCC">
        <w:rPr>
          <w:rFonts w:eastAsia="Gulim" w:cs="Arial"/>
          <w:lang w:eastAsia="ko-KR"/>
        </w:rPr>
        <w:t xml:space="preserve"> </w:t>
      </w:r>
      <w:r w:rsidRPr="00E62BCC">
        <w:rPr>
          <w:rFonts w:eastAsia="Gulim" w:cs="Arial"/>
          <w:lang w:eastAsia="ko-KR"/>
        </w:rPr>
        <w:t>동의합니다</w:t>
      </w:r>
      <w:r w:rsidRPr="00E62BCC">
        <w:rPr>
          <w:rFonts w:eastAsia="Gulim" w:cs="Arial"/>
          <w:lang w:eastAsia="ko-KR"/>
        </w:rPr>
        <w:t>.</w:t>
      </w:r>
    </w:p>
    <w:p w14:paraId="68886CC2" w14:textId="77777777" w:rsidR="00D05436" w:rsidRPr="00E62BCC" w:rsidRDefault="00D05436" w:rsidP="007C5CD0">
      <w:pPr>
        <w:pStyle w:val="PURBullet-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보안책은</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데이터의</w:t>
      </w:r>
      <w:r w:rsidRPr="00E62BCC">
        <w:rPr>
          <w:rFonts w:eastAsia="Gulim" w:cs="Arial"/>
          <w:lang w:eastAsia="ko-KR"/>
        </w:rPr>
        <w:t xml:space="preserve"> </w:t>
      </w:r>
      <w:r w:rsidRPr="00E62BCC">
        <w:rPr>
          <w:rFonts w:eastAsia="Gulim" w:cs="Arial"/>
          <w:lang w:eastAsia="ko-KR"/>
        </w:rPr>
        <w:t>보안</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처리와</w:t>
      </w:r>
      <w:r w:rsidRPr="00E62BCC">
        <w:rPr>
          <w:rFonts w:eastAsia="Gulim" w:cs="Arial"/>
          <w:lang w:eastAsia="ko-KR"/>
        </w:rPr>
        <w:t xml:space="preserve"> </w:t>
      </w:r>
      <w:r w:rsidRPr="00E62BCC">
        <w:rPr>
          <w:rFonts w:eastAsia="Gulim" w:cs="Arial"/>
          <w:lang w:eastAsia="ko-KR"/>
        </w:rPr>
        <w:t>관련한</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단독</w:t>
      </w:r>
      <w:r w:rsidRPr="00E62BCC">
        <w:rPr>
          <w:rFonts w:eastAsia="Gulim" w:cs="Arial"/>
          <w:lang w:eastAsia="ko-KR"/>
        </w:rPr>
        <w:t xml:space="preserve"> </w:t>
      </w:r>
      <w:r w:rsidRPr="00E62BCC">
        <w:rPr>
          <w:rFonts w:eastAsia="Gulim" w:cs="Arial"/>
          <w:lang w:eastAsia="ko-KR"/>
        </w:rPr>
        <w:t>책임입니다</w:t>
      </w:r>
      <w:r w:rsidRPr="00E62BCC">
        <w:rPr>
          <w:rFonts w:eastAsia="Gulim" w:cs="Arial"/>
          <w:lang w:eastAsia="ko-KR"/>
        </w:rPr>
        <w:t>.</w:t>
      </w:r>
    </w:p>
    <w:p w14:paraId="68886CC3" w14:textId="77777777" w:rsidR="00D05436" w:rsidRPr="00E62BCC" w:rsidRDefault="00D05436" w:rsidP="007C5CD0">
      <w:pPr>
        <w:pStyle w:val="PURBullet-Indented"/>
        <w:rPr>
          <w:rFonts w:eastAsia="Gulim" w:cs="Arial"/>
          <w:lang w:eastAsia="ko-KR"/>
        </w:rPr>
      </w:pP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방법은</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비공개</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기밀</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의무</w:t>
      </w:r>
      <w:r w:rsidRPr="00E62BCC">
        <w:rPr>
          <w:rFonts w:eastAsia="Gulim" w:cs="Arial"/>
          <w:lang w:eastAsia="ko-KR"/>
        </w:rPr>
        <w:t xml:space="preserve"> </w:t>
      </w:r>
      <w:r w:rsidRPr="00E62BCC">
        <w:rPr>
          <w:rFonts w:eastAsia="Gulim" w:cs="Arial"/>
          <w:lang w:eastAsia="ko-KR"/>
        </w:rPr>
        <w:t>조항을</w:t>
      </w:r>
      <w:r w:rsidRPr="00E62BCC">
        <w:rPr>
          <w:rFonts w:eastAsia="Gulim" w:cs="Arial"/>
          <w:lang w:eastAsia="ko-KR"/>
        </w:rPr>
        <w:t xml:space="preserve"> </w:t>
      </w:r>
      <w:r w:rsidRPr="00E62BCC">
        <w:rPr>
          <w:rFonts w:eastAsia="Gulim" w:cs="Arial"/>
          <w:lang w:eastAsia="ko-KR"/>
        </w:rPr>
        <w:t>대신합니다</w:t>
      </w:r>
      <w:r w:rsidRPr="00E62BCC">
        <w:rPr>
          <w:rFonts w:eastAsia="Gulim" w:cs="Arial"/>
          <w:lang w:eastAsia="ko-KR"/>
        </w:rPr>
        <w:t>.</w:t>
      </w:r>
    </w:p>
    <w:p w14:paraId="68886CC4"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사용의</w:t>
      </w:r>
      <w:r w:rsidRPr="00AE1A52">
        <w:rPr>
          <w:rFonts w:ascii="Arial" w:eastAsia="Gulim" w:hAnsi="Arial" w:cs="Arial"/>
          <w:b/>
          <w:bCs/>
          <w:lang w:eastAsia="ko-KR"/>
        </w:rPr>
        <w:t xml:space="preserve"> </w:t>
      </w:r>
      <w:r w:rsidRPr="00AE1A52">
        <w:rPr>
          <w:rFonts w:ascii="Arial" w:eastAsia="Gulim" w:hAnsi="Arial" w:cs="Arial"/>
          <w:b/>
          <w:bCs/>
          <w:lang w:eastAsia="ko-KR"/>
        </w:rPr>
        <w:t>범위</w:t>
      </w:r>
      <w:r w:rsidRPr="00AE1A52">
        <w:rPr>
          <w:rFonts w:ascii="Arial" w:eastAsia="Gulim" w:hAnsi="Arial" w:cs="Arial"/>
          <w:b/>
          <w:bCs/>
          <w:lang w:eastAsia="ko-KR"/>
        </w:rPr>
        <w:t>(</w:t>
      </w:r>
      <w:r w:rsidRPr="00AE1A52">
        <w:rPr>
          <w:rFonts w:ascii="Arial" w:eastAsia="Gulim" w:hAnsi="Arial" w:cs="Arial"/>
          <w:b/>
          <w:bCs/>
          <w:lang w:eastAsia="ko-KR"/>
        </w:rPr>
        <w:t>준수</w:t>
      </w:r>
      <w:r w:rsidRPr="00AE1A52">
        <w:rPr>
          <w:rFonts w:ascii="Arial" w:eastAsia="Gulim" w:hAnsi="Arial" w:cs="Arial"/>
          <w:b/>
          <w:bCs/>
          <w:lang w:eastAsia="ko-KR"/>
        </w:rPr>
        <w:t xml:space="preserve"> </w:t>
      </w:r>
      <w:r w:rsidRPr="00AE1A52">
        <w:rPr>
          <w:rFonts w:ascii="Arial" w:eastAsia="Gulim" w:hAnsi="Arial" w:cs="Arial"/>
          <w:b/>
          <w:bCs/>
          <w:lang w:eastAsia="ko-KR"/>
        </w:rPr>
        <w:t>사항</w:t>
      </w:r>
      <w:r w:rsidRPr="00AE1A52">
        <w:rPr>
          <w:rFonts w:ascii="Arial" w:eastAsia="Gulim" w:hAnsi="Arial" w:cs="Arial"/>
          <w:b/>
          <w:bCs/>
          <w:lang w:eastAsia="ko-KR"/>
        </w:rPr>
        <w:t>)</w:t>
      </w:r>
    </w:p>
    <w:p w14:paraId="68886CC5" w14:textId="77777777" w:rsidR="00D05436" w:rsidRPr="00E62BCC" w:rsidRDefault="00D05436" w:rsidP="00D05436">
      <w:pPr>
        <w:pStyle w:val="PURBody-Indented"/>
        <w:rPr>
          <w:rFonts w:eastAsia="Gulim" w:cs="Arial"/>
          <w:lang w:eastAsia="ko-KR"/>
        </w:rPr>
      </w:pPr>
      <w:r w:rsidRPr="00E62BCC">
        <w:rPr>
          <w:rFonts w:eastAsia="Gulim" w:cs="Arial"/>
          <w:lang w:eastAsia="ko-KR"/>
        </w:rPr>
        <w:t>다음과</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행위는</w:t>
      </w:r>
      <w:r w:rsidRPr="00E62BCC">
        <w:rPr>
          <w:rFonts w:eastAsia="Gulim" w:cs="Arial"/>
          <w:lang w:eastAsia="ko-KR"/>
        </w:rPr>
        <w:t xml:space="preserve"> </w:t>
      </w:r>
      <w:r w:rsidRPr="00E62BCC">
        <w:rPr>
          <w:rFonts w:eastAsia="Gulim" w:cs="Arial"/>
          <w:lang w:eastAsia="ko-KR"/>
        </w:rPr>
        <w:t>허용되지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CC6" w14:textId="77777777" w:rsidR="00D05436" w:rsidRPr="00E62BCC" w:rsidRDefault="00D05436" w:rsidP="007C5CD0">
      <w:pPr>
        <w:pStyle w:val="PURBullet-Indented"/>
        <w:rPr>
          <w:rFonts w:eastAsia="Gulim" w:cs="Arial"/>
          <w:lang w:eastAsia="ko-KR"/>
        </w:rPr>
      </w:pPr>
      <w:r w:rsidRPr="00E62BCC">
        <w:rPr>
          <w:rFonts w:eastAsia="Gulim" w:cs="Arial"/>
          <w:lang w:eastAsia="ko-KR"/>
        </w:rPr>
        <w:t>법률</w:t>
      </w:r>
      <w:r w:rsidRPr="00E62BCC">
        <w:rPr>
          <w:rFonts w:eastAsia="Gulim" w:cs="Arial"/>
          <w:lang w:eastAsia="ko-KR"/>
        </w:rPr>
        <w:t xml:space="preserve">, </w:t>
      </w:r>
      <w:r w:rsidRPr="00E62BCC">
        <w:rPr>
          <w:rFonts w:eastAsia="Gulim" w:cs="Arial"/>
          <w:lang w:eastAsia="ko-KR"/>
        </w:rPr>
        <w:t>규정</w:t>
      </w:r>
      <w:r w:rsidRPr="00E62BCC">
        <w:rPr>
          <w:rFonts w:eastAsia="Gulim" w:cs="Arial"/>
          <w:lang w:eastAsia="ko-KR"/>
        </w:rPr>
        <w:t xml:space="preserve">, </w:t>
      </w:r>
      <w:r w:rsidRPr="00E62BCC">
        <w:rPr>
          <w:rFonts w:eastAsia="Gulim" w:cs="Arial"/>
          <w:lang w:eastAsia="ko-KR"/>
        </w:rPr>
        <w:t>정부</w:t>
      </w:r>
      <w:r w:rsidRPr="00E62BCC">
        <w:rPr>
          <w:rFonts w:eastAsia="Gulim" w:cs="Arial"/>
          <w:lang w:eastAsia="ko-KR"/>
        </w:rPr>
        <w:t xml:space="preserve"> </w:t>
      </w:r>
      <w:r w:rsidRPr="00E62BCC">
        <w:rPr>
          <w:rFonts w:eastAsia="Gulim" w:cs="Arial"/>
          <w:lang w:eastAsia="ko-KR"/>
        </w:rPr>
        <w:t>명령</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관할지의</w:t>
      </w:r>
      <w:r w:rsidRPr="00E62BCC">
        <w:rPr>
          <w:rFonts w:eastAsia="Gulim" w:cs="Arial"/>
          <w:lang w:eastAsia="ko-KR"/>
        </w:rPr>
        <w:t xml:space="preserve"> </w:t>
      </w:r>
      <w:r w:rsidRPr="00E62BCC">
        <w:rPr>
          <w:rFonts w:eastAsia="Gulim" w:cs="Arial"/>
          <w:lang w:eastAsia="ko-KR"/>
        </w:rPr>
        <w:t>법령을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금지되었거나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사람의</w:t>
      </w:r>
      <w:r w:rsidRPr="00E62BCC">
        <w:rPr>
          <w:rFonts w:eastAsia="Gulim" w:cs="Arial"/>
          <w:lang w:eastAsia="ko-KR"/>
        </w:rPr>
        <w:t xml:space="preserve"> </w:t>
      </w:r>
      <w:r w:rsidRPr="00E62BCC">
        <w:rPr>
          <w:rFonts w:eastAsia="Gulim" w:cs="Arial"/>
          <w:lang w:eastAsia="ko-KR"/>
        </w:rPr>
        <w:t>법적</w:t>
      </w:r>
      <w:r w:rsidRPr="00E62BCC">
        <w:rPr>
          <w:rFonts w:eastAsia="Gulim" w:cs="Arial"/>
          <w:lang w:eastAsia="ko-KR"/>
        </w:rPr>
        <w:t xml:space="preserve"> </w:t>
      </w:r>
      <w:r w:rsidRPr="00E62BCC">
        <w:rPr>
          <w:rFonts w:eastAsia="Gulim" w:cs="Arial"/>
          <w:lang w:eastAsia="ko-KR"/>
        </w:rPr>
        <w:t>권리를</w:t>
      </w:r>
      <w:r w:rsidRPr="00E62BCC">
        <w:rPr>
          <w:rFonts w:eastAsia="Gulim" w:cs="Arial"/>
          <w:lang w:eastAsia="ko-KR"/>
        </w:rPr>
        <w:t xml:space="preserve"> </w:t>
      </w:r>
      <w:r w:rsidRPr="00E62BCC">
        <w:rPr>
          <w:rFonts w:eastAsia="Gulim" w:cs="Arial"/>
          <w:lang w:eastAsia="ko-KR"/>
        </w:rPr>
        <w:t>침해하는</w:t>
      </w:r>
      <w:r w:rsidRPr="00E62BCC">
        <w:rPr>
          <w:rFonts w:eastAsia="Gulim" w:cs="Arial"/>
          <w:lang w:eastAsia="ko-KR"/>
        </w:rPr>
        <w:t xml:space="preserve"> </w:t>
      </w:r>
      <w:r w:rsidRPr="00E62BCC">
        <w:rPr>
          <w:rFonts w:eastAsia="Gulim" w:cs="Arial"/>
          <w:lang w:eastAsia="ko-KR"/>
        </w:rPr>
        <w:t>방식으로</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행위</w:t>
      </w:r>
      <w:r w:rsidRPr="00E62BCC">
        <w:rPr>
          <w:rFonts w:eastAsia="Gulim" w:cs="Arial"/>
          <w:lang w:eastAsia="ko-KR"/>
        </w:rPr>
        <w:t xml:space="preserve"> </w:t>
      </w:r>
    </w:p>
    <w:p w14:paraId="68886CC7" w14:textId="77777777" w:rsidR="00D05436" w:rsidRPr="00E62BCC" w:rsidRDefault="00D05436" w:rsidP="007C5CD0">
      <w:pPr>
        <w:pStyle w:val="PURBullet-Indented"/>
        <w:rPr>
          <w:rFonts w:eastAsia="Gulim" w:cs="Arial"/>
          <w:lang w:eastAsia="ko-KR"/>
        </w:rPr>
      </w:pP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훼손하거나</w:t>
      </w:r>
      <w:r w:rsidRPr="00E62BCC">
        <w:rPr>
          <w:rFonts w:eastAsia="Gulim" w:cs="Arial"/>
          <w:lang w:eastAsia="ko-KR"/>
        </w:rPr>
        <w:t xml:space="preserve"> </w:t>
      </w:r>
      <w:r w:rsidRPr="00E62BCC">
        <w:rPr>
          <w:rFonts w:eastAsia="Gulim" w:cs="Arial"/>
          <w:lang w:eastAsia="ko-KR"/>
        </w:rPr>
        <w:t>다른</w:t>
      </w:r>
      <w:r w:rsidRPr="00E62BCC">
        <w:rPr>
          <w:rFonts w:eastAsia="Gulim" w:cs="Arial"/>
          <w:lang w:eastAsia="ko-KR"/>
        </w:rPr>
        <w:t xml:space="preserve"> </w:t>
      </w:r>
      <w:r w:rsidRPr="00E62BCC">
        <w:rPr>
          <w:rFonts w:eastAsia="Gulim" w:cs="Arial"/>
          <w:lang w:eastAsia="ko-KR"/>
        </w:rPr>
        <w:t>사람의</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사용에</w:t>
      </w:r>
      <w:r w:rsidRPr="00E62BCC">
        <w:rPr>
          <w:rFonts w:eastAsia="Gulim" w:cs="Arial"/>
          <w:lang w:eastAsia="ko-KR"/>
        </w:rPr>
        <w:t xml:space="preserve"> </w:t>
      </w:r>
      <w:r w:rsidRPr="00E62BCC">
        <w:rPr>
          <w:rFonts w:eastAsia="Gulim" w:cs="Arial"/>
          <w:lang w:eastAsia="ko-KR"/>
        </w:rPr>
        <w:t>손상을</w:t>
      </w:r>
      <w:r w:rsidRPr="00E62BCC">
        <w:rPr>
          <w:rFonts w:eastAsia="Gulim" w:cs="Arial"/>
          <w:lang w:eastAsia="ko-KR"/>
        </w:rPr>
        <w:t xml:space="preserve"> </w:t>
      </w:r>
      <w:r w:rsidRPr="00E62BCC">
        <w:rPr>
          <w:rFonts w:eastAsia="Gulim" w:cs="Arial"/>
          <w:lang w:eastAsia="ko-KR"/>
        </w:rPr>
        <w:t>줄</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방식으로</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행위</w:t>
      </w:r>
    </w:p>
    <w:p w14:paraId="68886CC8" w14:textId="77777777" w:rsidR="00D05436" w:rsidRPr="00E62BCC" w:rsidRDefault="00D05436" w:rsidP="007C5CD0">
      <w:pPr>
        <w:pStyle w:val="PURBullet-Indented"/>
        <w:rPr>
          <w:rFonts w:eastAsia="Gulim" w:cs="Arial"/>
          <w:lang w:eastAsia="ko-KR"/>
        </w:rPr>
      </w:pP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계정</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네트워크에</w:t>
      </w:r>
      <w:r w:rsidRPr="00E62BCC">
        <w:rPr>
          <w:rFonts w:eastAsia="Gulim" w:cs="Arial"/>
          <w:lang w:eastAsia="ko-KR"/>
        </w:rPr>
        <w:t xml:space="preserve"> </w:t>
      </w:r>
      <w:r w:rsidRPr="00E62BCC">
        <w:rPr>
          <w:rFonts w:eastAsia="Gulim" w:cs="Arial"/>
          <w:lang w:eastAsia="ko-KR"/>
        </w:rPr>
        <w:t>어떤</w:t>
      </w:r>
      <w:r w:rsidRPr="00E62BCC">
        <w:rPr>
          <w:rFonts w:eastAsia="Gulim" w:cs="Arial"/>
          <w:lang w:eastAsia="ko-KR"/>
        </w:rPr>
        <w:t xml:space="preserve"> </w:t>
      </w:r>
      <w:r w:rsidRPr="00E62BCC">
        <w:rPr>
          <w:rFonts w:eastAsia="Gulim" w:cs="Arial"/>
          <w:lang w:eastAsia="ko-KR"/>
        </w:rPr>
        <w:t>방식으로든</w:t>
      </w:r>
      <w:r w:rsidRPr="00E62BCC">
        <w:rPr>
          <w:rFonts w:eastAsia="Gulim" w:cs="Arial"/>
          <w:lang w:eastAsia="ko-KR"/>
        </w:rPr>
        <w:t xml:space="preserve"> </w:t>
      </w:r>
      <w:r w:rsidRPr="00E62BCC">
        <w:rPr>
          <w:rFonts w:eastAsia="Gulim" w:cs="Arial"/>
          <w:lang w:eastAsia="ko-KR"/>
        </w:rPr>
        <w:t>무단</w:t>
      </w:r>
      <w:r w:rsidRPr="00E62BCC">
        <w:rPr>
          <w:rFonts w:eastAsia="Gulim" w:cs="Arial"/>
          <w:lang w:eastAsia="ko-KR"/>
        </w:rPr>
        <w:t xml:space="preserve"> </w:t>
      </w:r>
      <w:r w:rsidRPr="00E62BCC">
        <w:rPr>
          <w:rFonts w:eastAsia="Gulim" w:cs="Arial"/>
          <w:lang w:eastAsia="ko-KR"/>
        </w:rPr>
        <w:t>액세스를</w:t>
      </w:r>
      <w:r w:rsidRPr="00E62BCC">
        <w:rPr>
          <w:rFonts w:eastAsia="Gulim" w:cs="Arial"/>
          <w:lang w:eastAsia="ko-KR"/>
        </w:rPr>
        <w:t xml:space="preserve"> </w:t>
      </w:r>
      <w:r w:rsidRPr="00E62BCC">
        <w:rPr>
          <w:rFonts w:eastAsia="Gulim" w:cs="Arial"/>
          <w:lang w:eastAsia="ko-KR"/>
        </w:rPr>
        <w:t>시도하는</w:t>
      </w:r>
      <w:r w:rsidRPr="00E62BCC">
        <w:rPr>
          <w:rFonts w:eastAsia="Gulim" w:cs="Arial"/>
          <w:lang w:eastAsia="ko-KR"/>
        </w:rPr>
        <w:t xml:space="preserve"> </w:t>
      </w:r>
      <w:r w:rsidRPr="00E62BCC">
        <w:rPr>
          <w:rFonts w:eastAsia="Gulim" w:cs="Arial"/>
          <w:lang w:eastAsia="ko-KR"/>
        </w:rPr>
        <w:t>행위</w:t>
      </w:r>
      <w:r w:rsidRPr="00E62BCC">
        <w:rPr>
          <w:rFonts w:eastAsia="Gulim" w:cs="Arial"/>
          <w:lang w:eastAsia="ko-KR"/>
        </w:rPr>
        <w:t>.</w:t>
      </w:r>
    </w:p>
    <w:p w14:paraId="68886CC9" w14:textId="77777777" w:rsidR="00D05436" w:rsidRPr="00E62BCC" w:rsidRDefault="00D05436" w:rsidP="007C5CD0">
      <w:pPr>
        <w:pStyle w:val="PURBullet-Indented"/>
        <w:rPr>
          <w:rFonts w:eastAsia="Gulim" w:cs="Arial"/>
          <w:lang w:eastAsia="ko-KR"/>
        </w:rPr>
      </w:pPr>
      <w:r w:rsidRPr="00E62BCC">
        <w:rPr>
          <w:rFonts w:eastAsia="Gulim" w:cs="Arial"/>
          <w:lang w:eastAsia="ko-KR"/>
        </w:rPr>
        <w:t>프로토콜</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전자</w:t>
      </w:r>
      <w:r w:rsidRPr="00E62BCC">
        <w:rPr>
          <w:rFonts w:eastAsia="Gulim" w:cs="Arial"/>
          <w:lang w:eastAsia="ko-KR"/>
        </w:rPr>
        <w:t xml:space="preserve"> </w:t>
      </w:r>
      <w:r w:rsidRPr="00E62BCC">
        <w:rPr>
          <w:rFonts w:eastAsia="Gulim" w:cs="Arial"/>
          <w:lang w:eastAsia="ko-KR"/>
        </w:rPr>
        <w:t>메일</w:t>
      </w:r>
      <w:r w:rsidRPr="00E62BCC">
        <w:rPr>
          <w:rFonts w:eastAsia="Gulim" w:cs="Arial"/>
          <w:lang w:eastAsia="ko-KR"/>
        </w:rPr>
        <w:t xml:space="preserve"> </w:t>
      </w:r>
      <w:r w:rsidRPr="00E62BCC">
        <w:rPr>
          <w:rFonts w:eastAsia="Gulim" w:cs="Arial"/>
          <w:lang w:eastAsia="ko-KR"/>
        </w:rPr>
        <w:t>머리글</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w:t>
      </w:r>
      <w:r w:rsidRPr="00E62BCC">
        <w:rPr>
          <w:rFonts w:eastAsia="Gulim" w:cs="Arial"/>
          <w:lang w:eastAsia="ko-KR"/>
        </w:rPr>
        <w:t>위조하는</w:t>
      </w:r>
      <w:r w:rsidRPr="00E62BCC">
        <w:rPr>
          <w:rFonts w:eastAsia="Gulim" w:cs="Arial"/>
          <w:lang w:eastAsia="ko-KR"/>
        </w:rPr>
        <w:t xml:space="preserve"> </w:t>
      </w:r>
      <w:r w:rsidRPr="00E62BCC">
        <w:rPr>
          <w:rFonts w:eastAsia="Gulim" w:cs="Arial"/>
          <w:lang w:eastAsia="ko-KR"/>
        </w:rPr>
        <w:t>행위</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스푸핑</w:t>
      </w:r>
      <w:r w:rsidRPr="000F398E">
        <w:rPr>
          <w:rFonts w:ascii="Gulim" w:eastAsia="Gulim" w:hAnsi="Gulim" w:cs="Arial"/>
          <w:lang w:eastAsia="ko-KR"/>
        </w:rPr>
        <w:t>"</w:t>
      </w:r>
      <w:r w:rsidRPr="00E62BCC">
        <w:rPr>
          <w:rFonts w:eastAsia="Gulim" w:cs="Arial"/>
          <w:lang w:eastAsia="ko-KR"/>
        </w:rPr>
        <w:t>)</w:t>
      </w:r>
    </w:p>
    <w:p w14:paraId="68886CCA" w14:textId="77777777" w:rsidR="00D05436" w:rsidRPr="00E62BCC" w:rsidRDefault="00D05436" w:rsidP="007C5CD0">
      <w:pPr>
        <w:pStyle w:val="PURBullet-Indented"/>
        <w:rPr>
          <w:rFonts w:eastAsia="Gulim" w:cs="Arial"/>
          <w:lang w:eastAsia="ko-KR"/>
        </w:rPr>
      </w:pP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0F398E">
        <w:rPr>
          <w:rFonts w:ascii="Gulim" w:eastAsia="Gulim" w:hAnsi="Gulim" w:cs="Arial"/>
          <w:lang w:eastAsia="ko-KR"/>
        </w:rPr>
        <w:t>"</w:t>
      </w:r>
      <w:r w:rsidRPr="00E62BCC">
        <w:rPr>
          <w:rFonts w:eastAsia="Gulim" w:cs="Arial"/>
          <w:lang w:eastAsia="ko-KR"/>
        </w:rPr>
        <w:t>스팸</w:t>
      </w:r>
      <w:r w:rsidRPr="000F398E">
        <w:rPr>
          <w:rFonts w:ascii="Gulim" w:eastAsia="Gulim" w:hAnsi="Gulim" w:cs="Arial"/>
          <w:lang w:eastAsia="ko-KR"/>
        </w:rPr>
        <w:t>"</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요청하지</w:t>
      </w:r>
      <w:r w:rsidRPr="00E62BCC">
        <w:rPr>
          <w:rFonts w:eastAsia="Gulim" w:cs="Arial"/>
          <w:lang w:eastAsia="ko-KR"/>
        </w:rPr>
        <w:t xml:space="preserve"> </w:t>
      </w:r>
      <w:r w:rsidRPr="00E62BCC">
        <w:rPr>
          <w:rFonts w:eastAsia="Gulim" w:cs="Arial"/>
          <w:lang w:eastAsia="ko-KR"/>
        </w:rPr>
        <w:t>않은</w:t>
      </w:r>
      <w:r w:rsidRPr="00E62BCC">
        <w:rPr>
          <w:rFonts w:eastAsia="Gulim" w:cs="Arial"/>
          <w:lang w:eastAsia="ko-KR"/>
        </w:rPr>
        <w:t xml:space="preserve"> </w:t>
      </w:r>
      <w:r w:rsidRPr="00E62BCC">
        <w:rPr>
          <w:rFonts w:eastAsia="Gulim" w:cs="Arial"/>
          <w:lang w:eastAsia="ko-KR"/>
        </w:rPr>
        <w:t>대량</w:t>
      </w:r>
      <w:r w:rsidRPr="00E62BCC">
        <w:rPr>
          <w:rFonts w:eastAsia="Gulim" w:cs="Arial"/>
          <w:lang w:eastAsia="ko-KR"/>
        </w:rPr>
        <w:t xml:space="preserve"> </w:t>
      </w:r>
      <w:r w:rsidRPr="00E62BCC">
        <w:rPr>
          <w:rFonts w:eastAsia="Gulim" w:cs="Arial"/>
          <w:lang w:eastAsia="ko-KR"/>
        </w:rPr>
        <w:t>메시지</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상업적</w:t>
      </w:r>
      <w:r w:rsidRPr="00E62BCC">
        <w:rPr>
          <w:rFonts w:eastAsia="Gulim" w:cs="Arial"/>
          <w:lang w:eastAsia="ko-KR"/>
        </w:rPr>
        <w:t xml:space="preserve"> </w:t>
      </w:r>
      <w:r w:rsidRPr="00E62BCC">
        <w:rPr>
          <w:rFonts w:eastAsia="Gulim" w:cs="Arial"/>
          <w:lang w:eastAsia="ko-KR"/>
        </w:rPr>
        <w:t>메시지</w:t>
      </w:r>
      <w:r w:rsidRPr="00E62BCC">
        <w:rPr>
          <w:rFonts w:eastAsia="Gulim" w:cs="Arial"/>
          <w:lang w:eastAsia="ko-KR"/>
        </w:rPr>
        <w:t>)</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발송하거나</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조건을</w:t>
      </w:r>
      <w:r w:rsidRPr="00E62BCC">
        <w:rPr>
          <w:rFonts w:eastAsia="Gulim" w:cs="Arial"/>
          <w:lang w:eastAsia="ko-KR"/>
        </w:rPr>
        <w:t xml:space="preserve"> </w:t>
      </w:r>
      <w:r w:rsidRPr="00E62BCC">
        <w:rPr>
          <w:rFonts w:eastAsia="Gulim" w:cs="Arial"/>
          <w:lang w:eastAsia="ko-KR"/>
        </w:rPr>
        <w:t>위반하는</w:t>
      </w:r>
      <w:r w:rsidRPr="00E62BCC">
        <w:rPr>
          <w:rFonts w:eastAsia="Gulim" w:cs="Arial"/>
          <w:lang w:eastAsia="ko-KR"/>
        </w:rPr>
        <w:t xml:space="preserve"> </w:t>
      </w:r>
      <w:r w:rsidRPr="00E62BCC">
        <w:rPr>
          <w:rFonts w:eastAsia="Gulim" w:cs="Arial"/>
          <w:lang w:eastAsia="ko-KR"/>
        </w:rPr>
        <w:t>제공물을</w:t>
      </w:r>
      <w:r w:rsidRPr="00E62BCC">
        <w:rPr>
          <w:rFonts w:eastAsia="Gulim" w:cs="Arial"/>
          <w:lang w:eastAsia="ko-KR"/>
        </w:rPr>
        <w:t xml:space="preserve"> </w:t>
      </w:r>
      <w:r w:rsidRPr="00E62BCC">
        <w:rPr>
          <w:rFonts w:eastAsia="Gulim" w:cs="Arial"/>
          <w:lang w:eastAsia="ko-KR"/>
        </w:rPr>
        <w:t>전달하는</w:t>
      </w:r>
      <w:r w:rsidRPr="00E62BCC">
        <w:rPr>
          <w:rFonts w:eastAsia="Gulim" w:cs="Arial"/>
          <w:lang w:eastAsia="ko-KR"/>
        </w:rPr>
        <w:t xml:space="preserve"> </w:t>
      </w:r>
      <w:r w:rsidRPr="00E62BCC">
        <w:rPr>
          <w:rFonts w:eastAsia="Gulim" w:cs="Arial"/>
          <w:lang w:eastAsia="ko-KR"/>
        </w:rPr>
        <w:t>행위</w:t>
      </w:r>
      <w:r w:rsidRPr="00E62BCC">
        <w:rPr>
          <w:rFonts w:eastAsia="Gulim" w:cs="Arial"/>
          <w:lang w:eastAsia="ko-KR"/>
        </w:rPr>
        <w:t>(</w:t>
      </w:r>
      <w:r w:rsidRPr="00E62BCC">
        <w:rPr>
          <w:rFonts w:eastAsia="Gulim" w:cs="Arial"/>
          <w:lang w:eastAsia="ko-KR"/>
        </w:rPr>
        <w:t>예</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거부</w:t>
      </w:r>
      <w:r w:rsidRPr="00E62BCC">
        <w:rPr>
          <w:rFonts w:eastAsia="Gulim" w:cs="Arial"/>
          <w:lang w:eastAsia="ko-KR"/>
        </w:rPr>
        <w:t xml:space="preserve"> </w:t>
      </w:r>
      <w:r w:rsidRPr="00E62BCC">
        <w:rPr>
          <w:rFonts w:eastAsia="Gulim" w:cs="Arial"/>
          <w:lang w:eastAsia="ko-KR"/>
        </w:rPr>
        <w:t>공격</w:t>
      </w:r>
      <w:r w:rsidRPr="00E62BCC">
        <w:rPr>
          <w:rFonts w:eastAsia="Gulim" w:cs="Arial"/>
          <w:lang w:eastAsia="ko-KR"/>
        </w:rPr>
        <w:t>)</w:t>
      </w:r>
    </w:p>
    <w:p w14:paraId="68886CCB" w14:textId="77777777" w:rsidR="00D05436" w:rsidRPr="00E62BCC" w:rsidRDefault="00D05436" w:rsidP="007C5CD0">
      <w:pPr>
        <w:pStyle w:val="PURBullet-Indented"/>
        <w:rPr>
          <w:rFonts w:eastAsia="Gulim" w:cs="Arial"/>
          <w:lang w:eastAsia="ko-KR"/>
        </w:rPr>
      </w:pP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규정이나</w:t>
      </w:r>
      <w:r w:rsidRPr="00E62BCC">
        <w:rPr>
          <w:rFonts w:eastAsia="Gulim" w:cs="Arial"/>
          <w:lang w:eastAsia="ko-KR"/>
        </w:rPr>
        <w:t xml:space="preserve"> </w:t>
      </w:r>
      <w:r w:rsidRPr="00E62BCC">
        <w:rPr>
          <w:rFonts w:eastAsia="Gulim" w:cs="Arial"/>
          <w:lang w:eastAsia="ko-KR"/>
        </w:rPr>
        <w:t>법적</w:t>
      </w:r>
      <w:r w:rsidRPr="00E62BCC">
        <w:rPr>
          <w:rFonts w:eastAsia="Gulim" w:cs="Arial"/>
          <w:lang w:eastAsia="ko-KR"/>
        </w:rPr>
        <w:t xml:space="preserve">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서비스와</w:t>
      </w:r>
      <w:r w:rsidRPr="00E62BCC">
        <w:rPr>
          <w:rFonts w:eastAsia="Gulim" w:cs="Arial"/>
          <w:lang w:eastAsia="ko-KR"/>
        </w:rPr>
        <w:t xml:space="preserve"> </w:t>
      </w:r>
      <w:r w:rsidRPr="00E62BCC">
        <w:rPr>
          <w:rFonts w:eastAsia="Gulim" w:cs="Arial"/>
          <w:lang w:eastAsia="ko-KR"/>
        </w:rPr>
        <w:t>관련된</w:t>
      </w:r>
      <w:r w:rsidRPr="00E62BCC">
        <w:rPr>
          <w:rFonts w:eastAsia="Gulim" w:cs="Arial"/>
          <w:lang w:eastAsia="ko-KR"/>
        </w:rPr>
        <w:t xml:space="preserve"> </w:t>
      </w:r>
      <w:r w:rsidRPr="00E62BCC">
        <w:rPr>
          <w:rFonts w:eastAsia="Gulim" w:cs="Arial"/>
          <w:lang w:eastAsia="ko-KR"/>
        </w:rPr>
        <w:t>링크를</w:t>
      </w:r>
      <w:r w:rsidRPr="00E62BCC">
        <w:rPr>
          <w:rFonts w:eastAsia="Gulim" w:cs="Arial"/>
          <w:lang w:eastAsia="ko-KR"/>
        </w:rPr>
        <w:t xml:space="preserve"> </w:t>
      </w:r>
      <w:r w:rsidRPr="00E62BCC">
        <w:rPr>
          <w:rFonts w:eastAsia="Gulim" w:cs="Arial"/>
          <w:lang w:eastAsia="ko-KR"/>
        </w:rPr>
        <w:t>삭제</w:t>
      </w:r>
      <w:r w:rsidRPr="00E62BCC">
        <w:rPr>
          <w:rFonts w:eastAsia="Gulim" w:cs="Arial"/>
          <w:lang w:eastAsia="ko-KR"/>
        </w:rPr>
        <w:t xml:space="preserve">, </w:t>
      </w:r>
      <w:r w:rsidRPr="00E62BCC">
        <w:rPr>
          <w:rFonts w:eastAsia="Gulim" w:cs="Arial"/>
          <w:lang w:eastAsia="ko-KR"/>
        </w:rPr>
        <w:t>수정</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무단으로</w:t>
      </w:r>
      <w:r w:rsidRPr="00E62BCC">
        <w:rPr>
          <w:rFonts w:eastAsia="Gulim" w:cs="Arial"/>
          <w:lang w:eastAsia="ko-KR"/>
        </w:rPr>
        <w:t xml:space="preserve"> </w:t>
      </w:r>
      <w:r w:rsidRPr="00E62BCC">
        <w:rPr>
          <w:rFonts w:eastAsia="Gulim" w:cs="Arial"/>
          <w:lang w:eastAsia="ko-KR"/>
        </w:rPr>
        <w:t>변경하는</w:t>
      </w:r>
      <w:r w:rsidRPr="00E62BCC">
        <w:rPr>
          <w:rFonts w:eastAsia="Gulim" w:cs="Arial"/>
          <w:lang w:eastAsia="ko-KR"/>
        </w:rPr>
        <w:t xml:space="preserve"> </w:t>
      </w:r>
      <w:r w:rsidRPr="00E62BCC">
        <w:rPr>
          <w:rFonts w:eastAsia="Gulim" w:cs="Arial"/>
          <w:lang w:eastAsia="ko-KR"/>
        </w:rPr>
        <w:t>행위</w:t>
      </w:r>
    </w:p>
    <w:p w14:paraId="68886CCC"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규정</w:t>
      </w:r>
    </w:p>
    <w:p w14:paraId="68886CCD" w14:textId="77777777" w:rsidR="00D05436" w:rsidRPr="00E62BCC" w:rsidRDefault="00D05436" w:rsidP="00D05436">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현지에서</w:t>
      </w:r>
      <w:r w:rsidRPr="00E62BCC">
        <w:rPr>
          <w:rFonts w:eastAsia="Gulim" w:cs="Arial"/>
          <w:lang w:eastAsia="ko-KR"/>
        </w:rPr>
        <w:t xml:space="preserve"> </w:t>
      </w:r>
      <w:r w:rsidRPr="00E62BCC">
        <w:rPr>
          <w:rFonts w:eastAsia="Gulim" w:cs="Arial"/>
          <w:lang w:eastAsia="ko-KR"/>
        </w:rPr>
        <w:t>운영되고</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사업체에</w:t>
      </w:r>
      <w:r w:rsidRPr="00E62BCC">
        <w:rPr>
          <w:rFonts w:eastAsia="Gulim" w:cs="Arial"/>
          <w:lang w:eastAsia="ko-KR"/>
        </w:rPr>
        <w:t xml:space="preserve"> </w:t>
      </w:r>
      <w:r w:rsidRPr="00E62BCC">
        <w:rPr>
          <w:rFonts w:eastAsia="Gulim" w:cs="Arial"/>
          <w:lang w:eastAsia="ko-KR"/>
        </w:rPr>
        <w:t>일반적으로</w:t>
      </w:r>
      <w:r w:rsidRPr="00E62BCC">
        <w:rPr>
          <w:rFonts w:eastAsia="Gulim" w:cs="Arial"/>
          <w:lang w:eastAsia="ko-KR"/>
        </w:rPr>
        <w:t xml:space="preserve"> </w:t>
      </w:r>
      <w:r w:rsidRPr="00E62BCC">
        <w:rPr>
          <w:rFonts w:eastAsia="Gulim" w:cs="Arial"/>
          <w:lang w:eastAsia="ko-KR"/>
        </w:rPr>
        <w:t>적용되지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규정이나</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사항으로</w:t>
      </w:r>
      <w:r w:rsidRPr="00E62BCC">
        <w:rPr>
          <w:rFonts w:eastAsia="Gulim" w:cs="Arial"/>
          <w:lang w:eastAsia="ko-KR"/>
        </w:rPr>
        <w:t xml:space="preserve"> Microsoft</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규제하거나</w:t>
      </w:r>
      <w:r w:rsidRPr="00E62BCC">
        <w:rPr>
          <w:rFonts w:eastAsia="Gulim" w:cs="Arial"/>
          <w:lang w:eastAsia="ko-KR"/>
        </w:rPr>
        <w:t>,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수정하지</w:t>
      </w:r>
      <w:r w:rsidRPr="00E62BCC">
        <w:rPr>
          <w:rFonts w:eastAsia="Gulim" w:cs="Arial"/>
          <w:lang w:eastAsia="ko-KR"/>
        </w:rPr>
        <w:t xml:space="preserve"> </w:t>
      </w:r>
      <w:r w:rsidRPr="00E62BCC">
        <w:rPr>
          <w:rFonts w:eastAsia="Gulim" w:cs="Arial"/>
          <w:lang w:eastAsia="ko-KR"/>
        </w:rPr>
        <w:t>않으면</w:t>
      </w:r>
      <w:r w:rsidRPr="00E62BCC">
        <w:rPr>
          <w:rFonts w:eastAsia="Gulim" w:cs="Arial"/>
          <w:lang w:eastAsia="ko-KR"/>
        </w:rPr>
        <w:t xml:space="preserve"> </w:t>
      </w:r>
      <w:r w:rsidRPr="00E62BCC">
        <w:rPr>
          <w:rFonts w:eastAsia="Gulim" w:cs="Arial"/>
          <w:lang w:eastAsia="ko-KR"/>
        </w:rPr>
        <w:t>계속</w:t>
      </w:r>
      <w:r w:rsidRPr="00E62BCC">
        <w:rPr>
          <w:rFonts w:eastAsia="Gulim" w:cs="Arial"/>
          <w:lang w:eastAsia="ko-KR"/>
        </w:rPr>
        <w:t xml:space="preserve"> </w:t>
      </w:r>
      <w:r w:rsidRPr="00E62BCC">
        <w:rPr>
          <w:rFonts w:eastAsia="Gulim" w:cs="Arial"/>
          <w:lang w:eastAsia="ko-KR"/>
        </w:rPr>
        <w:t>운영하기</w:t>
      </w:r>
      <w:r w:rsidRPr="00E62BCC">
        <w:rPr>
          <w:rFonts w:eastAsia="Gulim" w:cs="Arial"/>
          <w:lang w:eastAsia="ko-KR"/>
        </w:rPr>
        <w:t xml:space="preserve"> </w:t>
      </w:r>
      <w:r w:rsidRPr="00E62BCC">
        <w:rPr>
          <w:rFonts w:eastAsia="Gulim" w:cs="Arial"/>
          <w:lang w:eastAsia="ko-KR"/>
        </w:rPr>
        <w:t>어렵게</w:t>
      </w:r>
      <w:r w:rsidRPr="00E62BCC">
        <w:rPr>
          <w:rFonts w:eastAsia="Gulim" w:cs="Arial"/>
          <w:lang w:eastAsia="ko-KR"/>
        </w:rPr>
        <w:t xml:space="preserve"> </w:t>
      </w:r>
      <w:r w:rsidRPr="00E62BCC">
        <w:rPr>
          <w:rFonts w:eastAsia="Gulim" w:cs="Arial"/>
          <w:lang w:eastAsia="ko-KR"/>
        </w:rPr>
        <w:t>만드는</w:t>
      </w:r>
      <w:r w:rsidRPr="00E62BCC">
        <w:rPr>
          <w:rFonts w:eastAsia="Gulim" w:cs="Arial"/>
          <w:lang w:eastAsia="ko-KR"/>
        </w:rPr>
        <w:t xml:space="preserve"> </w:t>
      </w:r>
      <w:r w:rsidRPr="00E62BCC">
        <w:rPr>
          <w:rFonts w:eastAsia="Gulim" w:cs="Arial"/>
          <w:lang w:eastAsia="ko-KR"/>
        </w:rPr>
        <w:t>어려운</w:t>
      </w:r>
      <w:r w:rsidRPr="00E62BCC">
        <w:rPr>
          <w:rFonts w:eastAsia="Gulim" w:cs="Arial"/>
          <w:lang w:eastAsia="ko-KR"/>
        </w:rPr>
        <w:t xml:space="preserve"> </w:t>
      </w:r>
      <w:r w:rsidRPr="00E62BCC">
        <w:rPr>
          <w:rFonts w:eastAsia="Gulim" w:cs="Arial"/>
          <w:lang w:eastAsia="ko-KR"/>
        </w:rPr>
        <w:t>상황을</w:t>
      </w:r>
      <w:r w:rsidRPr="00E62BCC">
        <w:rPr>
          <w:rFonts w:eastAsia="Gulim" w:cs="Arial"/>
          <w:lang w:eastAsia="ko-KR"/>
        </w:rPr>
        <w:t xml:space="preserve"> </w:t>
      </w:r>
      <w:r w:rsidRPr="00E62BCC">
        <w:rPr>
          <w:rFonts w:eastAsia="Gulim" w:cs="Arial"/>
          <w:lang w:eastAsia="ko-KR"/>
        </w:rPr>
        <w:t>제시하거나</w:t>
      </w:r>
      <w:r w:rsidRPr="00E62BCC">
        <w:rPr>
          <w:rFonts w:eastAsia="Gulim" w:cs="Arial"/>
          <w:lang w:eastAsia="ko-KR"/>
        </w:rPr>
        <w:t>, 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사용권</w:t>
      </w:r>
      <w:r w:rsidRPr="00E62BCC">
        <w:rPr>
          <w:rFonts w:eastAsia="Gulim" w:cs="Arial"/>
          <w:lang w:eastAsia="ko-KR"/>
        </w:rPr>
        <w:t xml:space="preserve"> </w:t>
      </w:r>
      <w:r w:rsidRPr="00E62BCC">
        <w:rPr>
          <w:rFonts w:eastAsia="Gulim" w:cs="Arial"/>
          <w:lang w:eastAsia="ko-KR"/>
        </w:rPr>
        <w:t>설명서나</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서비스가</w:t>
      </w:r>
      <w:r w:rsidRPr="00E62BCC">
        <w:rPr>
          <w:rFonts w:eastAsia="Gulim" w:cs="Arial"/>
          <w:lang w:eastAsia="ko-KR"/>
        </w:rPr>
        <w:t xml:space="preserve"> </w:t>
      </w:r>
      <w:r w:rsidRPr="00E62BCC">
        <w:rPr>
          <w:rFonts w:eastAsia="Gulim" w:cs="Arial"/>
          <w:lang w:eastAsia="ko-KR"/>
        </w:rPr>
        <w:t>그러한</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사항이나</w:t>
      </w:r>
      <w:r w:rsidRPr="00E62BCC">
        <w:rPr>
          <w:rFonts w:eastAsia="Gulim" w:cs="Arial"/>
          <w:lang w:eastAsia="ko-KR"/>
        </w:rPr>
        <w:t xml:space="preserve"> </w:t>
      </w:r>
      <w:r w:rsidRPr="00E62BCC">
        <w:rPr>
          <w:rFonts w:eastAsia="Gulim" w:cs="Arial"/>
          <w:lang w:eastAsia="ko-KR"/>
        </w:rPr>
        <w:t>의무와</w:t>
      </w:r>
      <w:r w:rsidRPr="00E62BCC">
        <w:rPr>
          <w:rFonts w:eastAsia="Gulim" w:cs="Arial"/>
          <w:lang w:eastAsia="ko-KR"/>
        </w:rPr>
        <w:t xml:space="preserve"> </w:t>
      </w:r>
      <w:r w:rsidRPr="00E62BCC">
        <w:rPr>
          <w:rFonts w:eastAsia="Gulim" w:cs="Arial"/>
          <w:lang w:eastAsia="ko-KR"/>
        </w:rPr>
        <w:t>충돌할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있다고</w:t>
      </w:r>
      <w:r w:rsidRPr="00E62BCC">
        <w:rPr>
          <w:rFonts w:eastAsia="Gulim" w:cs="Arial"/>
          <w:lang w:eastAsia="ko-KR"/>
        </w:rPr>
        <w:t xml:space="preserve"> </w:t>
      </w:r>
      <w:r w:rsidRPr="00E62BCC">
        <w:rPr>
          <w:rFonts w:eastAsia="Gulim" w:cs="Arial"/>
          <w:lang w:eastAsia="ko-KR"/>
        </w:rPr>
        <w:t>판단하게</w:t>
      </w:r>
      <w:r w:rsidRPr="00E62BCC">
        <w:rPr>
          <w:rFonts w:eastAsia="Gulim" w:cs="Arial"/>
          <w:lang w:eastAsia="ko-KR"/>
        </w:rPr>
        <w:t xml:space="preserve"> </w:t>
      </w:r>
      <w:r w:rsidRPr="00E62BCC">
        <w:rPr>
          <w:rFonts w:eastAsia="Gulim" w:cs="Arial"/>
          <w:lang w:eastAsia="ko-KR"/>
        </w:rPr>
        <w:t>만드는</w:t>
      </w:r>
      <w:r w:rsidRPr="00E62BCC">
        <w:rPr>
          <w:rFonts w:eastAsia="Gulim" w:cs="Arial"/>
          <w:lang w:eastAsia="ko-KR"/>
        </w:rPr>
        <w:t xml:space="preserve"> </w:t>
      </w:r>
      <w:r w:rsidRPr="00E62BCC">
        <w:rPr>
          <w:rFonts w:eastAsia="Gulim" w:cs="Arial"/>
          <w:lang w:eastAsia="ko-KR"/>
        </w:rPr>
        <w:t>정부</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사항이</w:t>
      </w:r>
      <w:r w:rsidRPr="00E62BCC">
        <w:rPr>
          <w:rFonts w:eastAsia="Gulim" w:cs="Arial"/>
          <w:lang w:eastAsia="ko-KR"/>
        </w:rPr>
        <w:t xml:space="preserve"> </w:t>
      </w:r>
      <w:r w:rsidRPr="00E62BCC">
        <w:rPr>
          <w:rFonts w:eastAsia="Gulim" w:cs="Arial"/>
          <w:lang w:eastAsia="ko-KR"/>
        </w:rPr>
        <w:t>현재</w:t>
      </w:r>
      <w:r w:rsidRPr="00E62BCC">
        <w:rPr>
          <w:rFonts w:eastAsia="Gulim" w:cs="Arial"/>
          <w:lang w:eastAsia="ko-KR"/>
        </w:rPr>
        <w:t xml:space="preserve"> </w:t>
      </w:r>
      <w:r w:rsidRPr="00E62BCC">
        <w:rPr>
          <w:rFonts w:eastAsia="Gulim" w:cs="Arial"/>
          <w:lang w:eastAsia="ko-KR"/>
        </w:rPr>
        <w:t>있거나</w:t>
      </w:r>
      <w:r w:rsidRPr="00E62BCC">
        <w:rPr>
          <w:rFonts w:eastAsia="Gulim" w:cs="Arial"/>
          <w:lang w:eastAsia="ko-KR"/>
        </w:rPr>
        <w:t xml:space="preserve"> </w:t>
      </w:r>
      <w:r w:rsidRPr="00E62BCC">
        <w:rPr>
          <w:rFonts w:eastAsia="Gulim" w:cs="Arial"/>
          <w:lang w:eastAsia="ko-KR"/>
        </w:rPr>
        <w:t>향후</w:t>
      </w:r>
      <w:r w:rsidRPr="00E62BCC">
        <w:rPr>
          <w:rFonts w:eastAsia="Gulim" w:cs="Arial"/>
          <w:lang w:eastAsia="ko-KR"/>
        </w:rPr>
        <w:t xml:space="preserve"> </w:t>
      </w:r>
      <w:r w:rsidRPr="00E62BCC">
        <w:rPr>
          <w:rFonts w:eastAsia="Gulim" w:cs="Arial"/>
          <w:lang w:eastAsia="ko-KR"/>
        </w:rPr>
        <w:t>생길</w:t>
      </w:r>
      <w:r w:rsidRPr="00E62BCC">
        <w:rPr>
          <w:rFonts w:eastAsia="Gulim" w:cs="Arial"/>
          <w:lang w:eastAsia="ko-KR"/>
        </w:rPr>
        <w:t xml:space="preserve"> </w:t>
      </w:r>
      <w:r w:rsidRPr="00E62BCC">
        <w:rPr>
          <w:rFonts w:eastAsia="Gulim" w:cs="Arial"/>
          <w:lang w:eastAsia="ko-KR"/>
        </w:rPr>
        <w:t>예정인</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국가에서</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수정하거나</w:t>
      </w:r>
      <w:r w:rsidRPr="00E62BCC">
        <w:rPr>
          <w:rFonts w:eastAsia="Gulim" w:cs="Arial"/>
          <w:lang w:eastAsia="ko-KR"/>
        </w:rPr>
        <w:t xml:space="preserve"> </w:t>
      </w:r>
      <w:r w:rsidRPr="00E62BCC">
        <w:rPr>
          <w:rFonts w:eastAsia="Gulim" w:cs="Arial"/>
          <w:lang w:eastAsia="ko-KR"/>
        </w:rPr>
        <w:t>해지할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예를</w:t>
      </w:r>
      <w:r w:rsidRPr="00E62BCC">
        <w:rPr>
          <w:rFonts w:eastAsia="Gulim" w:cs="Arial"/>
          <w:lang w:eastAsia="ko-KR"/>
        </w:rPr>
        <w:t xml:space="preserve"> </w:t>
      </w:r>
      <w:r w:rsidRPr="00E62BCC">
        <w:rPr>
          <w:rFonts w:eastAsia="Gulim" w:cs="Arial"/>
          <w:lang w:eastAsia="ko-KR"/>
        </w:rPr>
        <w:t>들어</w:t>
      </w:r>
      <w:r w:rsidRPr="00E62BCC">
        <w:rPr>
          <w:rFonts w:eastAsia="Gulim" w:cs="Arial"/>
          <w:lang w:eastAsia="ko-KR"/>
        </w:rPr>
        <w:t>Microsoft</w:t>
      </w:r>
      <w:r w:rsidRPr="00E62BCC">
        <w:rPr>
          <w:rFonts w:eastAsia="Gulim" w:cs="Arial"/>
          <w:lang w:eastAsia="ko-KR"/>
        </w:rPr>
        <w:t>가</w:t>
      </w:r>
      <w:r w:rsidRPr="00E62BCC">
        <w:rPr>
          <w:rFonts w:eastAsia="Gulim" w:cs="Arial"/>
          <w:lang w:eastAsia="ko-KR"/>
        </w:rPr>
        <w:t xml:space="preserve"> </w:t>
      </w:r>
      <w:r w:rsidRPr="00E62BCC">
        <w:rPr>
          <w:rFonts w:eastAsia="Gulim" w:cs="Arial"/>
          <w:lang w:eastAsia="ko-KR"/>
        </w:rPr>
        <w:t>전화</w:t>
      </w:r>
      <w:r w:rsidRPr="00E62BCC">
        <w:rPr>
          <w:rFonts w:eastAsia="Gulim" w:cs="Arial"/>
          <w:lang w:eastAsia="ko-KR"/>
        </w:rPr>
        <w:t xml:space="preserve"> </w:t>
      </w:r>
      <w:r w:rsidRPr="00E62BCC">
        <w:rPr>
          <w:rFonts w:eastAsia="Gulim" w:cs="Arial"/>
          <w:lang w:eastAsia="ko-KR"/>
        </w:rPr>
        <w:t>통신</w:t>
      </w:r>
      <w:r w:rsidRPr="00E62BCC">
        <w:rPr>
          <w:rFonts w:eastAsia="Gulim" w:cs="Arial"/>
          <w:lang w:eastAsia="ko-KR"/>
        </w:rPr>
        <w:t xml:space="preserve"> </w:t>
      </w:r>
      <w:r w:rsidRPr="00E62BCC">
        <w:rPr>
          <w:rFonts w:eastAsia="Gulim" w:cs="Arial"/>
          <w:lang w:eastAsia="ko-KR"/>
        </w:rPr>
        <w:t>업체에</w:t>
      </w:r>
      <w:r w:rsidRPr="00E62BCC">
        <w:rPr>
          <w:rFonts w:eastAsia="Gulim" w:cs="Arial"/>
          <w:lang w:eastAsia="ko-KR"/>
        </w:rPr>
        <w:t xml:space="preserve"> </w:t>
      </w:r>
      <w:r w:rsidRPr="00E62BCC">
        <w:rPr>
          <w:rFonts w:eastAsia="Gulim" w:cs="Arial"/>
          <w:lang w:eastAsia="ko-KR"/>
        </w:rPr>
        <w:t>해당하는</w:t>
      </w:r>
      <w:r w:rsidRPr="00E62BCC">
        <w:rPr>
          <w:rFonts w:eastAsia="Gulim" w:cs="Arial"/>
          <w:lang w:eastAsia="ko-KR"/>
        </w:rPr>
        <w:t xml:space="preserve"> </w:t>
      </w:r>
      <w:r w:rsidRPr="00E62BCC">
        <w:rPr>
          <w:rFonts w:eastAsia="Gulim" w:cs="Arial"/>
          <w:lang w:eastAsia="ko-KR"/>
        </w:rPr>
        <w:t>규정의</w:t>
      </w:r>
      <w:r w:rsidRPr="00E62BCC">
        <w:rPr>
          <w:rFonts w:eastAsia="Gulim" w:cs="Arial"/>
          <w:lang w:eastAsia="ko-KR"/>
        </w:rPr>
        <w:t xml:space="preserve"> </w:t>
      </w:r>
      <w:r w:rsidRPr="00E62BCC">
        <w:rPr>
          <w:rFonts w:eastAsia="Gulim" w:cs="Arial"/>
          <w:lang w:eastAsia="ko-KR"/>
        </w:rPr>
        <w:t>적용을</w:t>
      </w:r>
      <w:r w:rsidRPr="00E62BCC">
        <w:rPr>
          <w:rFonts w:eastAsia="Gulim" w:cs="Arial"/>
          <w:lang w:eastAsia="ko-KR"/>
        </w:rPr>
        <w:t xml:space="preserve"> </w:t>
      </w:r>
      <w:r w:rsidRPr="00E62BCC">
        <w:rPr>
          <w:rFonts w:eastAsia="Gulim" w:cs="Arial"/>
          <w:lang w:eastAsia="ko-KR"/>
        </w:rPr>
        <w:t>받도록</w:t>
      </w:r>
      <w:r w:rsidRPr="00E62BCC">
        <w:rPr>
          <w:rFonts w:eastAsia="Gulim" w:cs="Arial"/>
          <w:lang w:eastAsia="ko-KR"/>
        </w:rPr>
        <w:t xml:space="preserve"> </w:t>
      </w:r>
      <w:r w:rsidRPr="00E62BCC">
        <w:rPr>
          <w:rFonts w:eastAsia="Gulim" w:cs="Arial"/>
          <w:lang w:eastAsia="ko-KR"/>
        </w:rPr>
        <w:t>만드는</w:t>
      </w:r>
      <w:r w:rsidRPr="00E62BCC">
        <w:rPr>
          <w:rFonts w:eastAsia="Gulim" w:cs="Arial"/>
          <w:lang w:eastAsia="ko-KR"/>
        </w:rPr>
        <w:t xml:space="preserve"> </w:t>
      </w:r>
      <w:r w:rsidRPr="00E62BCC">
        <w:rPr>
          <w:rFonts w:eastAsia="Gulim" w:cs="Arial"/>
          <w:lang w:eastAsia="ko-KR"/>
        </w:rPr>
        <w:t>정부</w:t>
      </w:r>
      <w:r w:rsidRPr="00E62BCC">
        <w:rPr>
          <w:rFonts w:eastAsia="Gulim" w:cs="Arial"/>
          <w:lang w:eastAsia="ko-KR"/>
        </w:rPr>
        <w:t xml:space="preserve"> </w:t>
      </w:r>
      <w:r w:rsidRPr="00E62BCC">
        <w:rPr>
          <w:rFonts w:eastAsia="Gulim" w:cs="Arial"/>
          <w:lang w:eastAsia="ko-KR"/>
        </w:rPr>
        <w:t>요구</w:t>
      </w:r>
      <w:r w:rsidRPr="00E62BCC">
        <w:rPr>
          <w:rFonts w:eastAsia="Gulim" w:cs="Arial"/>
          <w:lang w:eastAsia="ko-KR"/>
        </w:rPr>
        <w:t xml:space="preserve"> </w:t>
      </w:r>
      <w:r w:rsidRPr="00E62BCC">
        <w:rPr>
          <w:rFonts w:eastAsia="Gulim" w:cs="Arial"/>
          <w:lang w:eastAsia="ko-KR"/>
        </w:rPr>
        <w:t>사항과</w:t>
      </w:r>
      <w:r w:rsidRPr="00E62BCC">
        <w:rPr>
          <w:rFonts w:eastAsia="Gulim" w:cs="Arial"/>
          <w:lang w:eastAsia="ko-KR"/>
        </w:rPr>
        <w:t xml:space="preserve"> </w:t>
      </w:r>
      <w:r w:rsidRPr="00E62BCC">
        <w:rPr>
          <w:rFonts w:eastAsia="Gulim" w:cs="Arial"/>
          <w:lang w:eastAsia="ko-KR"/>
        </w:rPr>
        <w:t>관련하여</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수정하거나</w:t>
      </w:r>
      <w:r w:rsidRPr="00E62BCC">
        <w:rPr>
          <w:rFonts w:eastAsia="Gulim" w:cs="Arial"/>
          <w:lang w:eastAsia="ko-KR"/>
        </w:rPr>
        <w:t xml:space="preserve"> </w:t>
      </w:r>
      <w:r w:rsidRPr="00E62BCC">
        <w:rPr>
          <w:rFonts w:eastAsia="Gulim" w:cs="Arial"/>
          <w:lang w:eastAsia="ko-KR"/>
        </w:rPr>
        <w:t>중단할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CE"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평가</w:t>
      </w:r>
      <w:r w:rsidRPr="00AE1A52">
        <w:rPr>
          <w:rFonts w:ascii="Arial" w:eastAsia="Gulim" w:hAnsi="Arial" w:cs="Arial"/>
          <w:b/>
          <w:bCs/>
          <w:lang w:eastAsia="ko-KR"/>
        </w:rPr>
        <w:t xml:space="preserve"> </w:t>
      </w:r>
      <w:r w:rsidRPr="00AE1A52">
        <w:rPr>
          <w:rFonts w:ascii="Arial" w:eastAsia="Gulim" w:hAnsi="Arial" w:cs="Arial"/>
          <w:b/>
          <w:bCs/>
          <w:lang w:eastAsia="ko-KR"/>
        </w:rPr>
        <w:t>목적의</w:t>
      </w:r>
      <w:r w:rsidRPr="00AE1A52">
        <w:rPr>
          <w:rFonts w:ascii="Arial" w:eastAsia="Gulim" w:hAnsi="Arial" w:cs="Arial"/>
          <w:b/>
          <w:bCs/>
          <w:lang w:eastAsia="ko-KR"/>
        </w:rPr>
        <w:t xml:space="preserve"> </w:t>
      </w:r>
      <w:r w:rsidRPr="00AE1A52">
        <w:rPr>
          <w:rFonts w:ascii="Arial" w:eastAsia="Gulim" w:hAnsi="Arial" w:cs="Arial"/>
          <w:b/>
          <w:bCs/>
          <w:lang w:eastAsia="ko-KR"/>
        </w:rPr>
        <w:t>사용</w:t>
      </w:r>
    </w:p>
    <w:p w14:paraId="68886CCF" w14:textId="77777777" w:rsidR="00D05436" w:rsidRPr="00E62BCC" w:rsidRDefault="00D05436" w:rsidP="00D05436">
      <w:pPr>
        <w:pStyle w:val="PURBody-Indented"/>
        <w:rPr>
          <w:rFonts w:eastAsia="Gulim" w:cs="Arial"/>
          <w:lang w:eastAsia="ko-KR"/>
        </w:rPr>
      </w:pPr>
      <w:r w:rsidRPr="00E62BCC">
        <w:rPr>
          <w:rFonts w:eastAsia="Gulim" w:cs="Arial"/>
          <w:lang w:eastAsia="ko-KR"/>
        </w:rPr>
        <w:t>’</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제품에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예외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 xml:space="preserve">’ </w:t>
      </w:r>
      <w:r w:rsidRPr="00E62BCC">
        <w:rPr>
          <w:rFonts w:eastAsia="Gulim" w:cs="Arial"/>
          <w:lang w:eastAsia="ko-KR"/>
        </w:rPr>
        <w:t>섹션에</w:t>
      </w:r>
      <w:r w:rsidRPr="00E62BCC">
        <w:rPr>
          <w:rFonts w:eastAsia="Gulim" w:cs="Arial"/>
          <w:lang w:eastAsia="ko-KR"/>
        </w:rPr>
        <w:t xml:space="preserve"> </w:t>
      </w:r>
      <w:r w:rsidRPr="00E62BCC">
        <w:rPr>
          <w:rFonts w:eastAsia="Gulim" w:cs="Arial"/>
          <w:lang w:eastAsia="ko-KR"/>
        </w:rPr>
        <w:t>허용된</w:t>
      </w:r>
      <w:r w:rsidRPr="00E62BCC">
        <w:rPr>
          <w:rFonts w:eastAsia="Gulim" w:cs="Arial"/>
          <w:lang w:eastAsia="ko-KR"/>
        </w:rPr>
        <w:t xml:space="preserve"> </w:t>
      </w:r>
      <w:r w:rsidRPr="00E62BCC">
        <w:rPr>
          <w:rFonts w:eastAsia="Gulim" w:cs="Arial"/>
          <w:lang w:eastAsia="ko-KR"/>
        </w:rPr>
        <w:t>경우를</w:t>
      </w:r>
      <w:r w:rsidRPr="00E62BCC">
        <w:rPr>
          <w:rFonts w:eastAsia="Gulim" w:cs="Arial"/>
          <w:lang w:eastAsia="ko-KR"/>
        </w:rPr>
        <w:t xml:space="preserve"> </w:t>
      </w:r>
      <w:r w:rsidRPr="00E62BCC">
        <w:rPr>
          <w:rFonts w:eastAsia="Gulim" w:cs="Arial"/>
          <w:lang w:eastAsia="ko-KR"/>
        </w:rPr>
        <w:t>제외하고</w:t>
      </w:r>
      <w:r w:rsidRPr="00E62BCC">
        <w:rPr>
          <w:rFonts w:eastAsia="Gulim" w:cs="Arial"/>
          <w:lang w:eastAsia="ko-KR"/>
        </w:rPr>
        <w:t xml:space="preserve"> </w:t>
      </w:r>
      <w:r w:rsidRPr="00E62BCC">
        <w:rPr>
          <w:rFonts w:eastAsia="Gulim" w:cs="Arial"/>
          <w:lang w:eastAsia="ko-KR"/>
        </w:rPr>
        <w:t>평가</w:t>
      </w:r>
      <w:r w:rsidRPr="00E62BCC">
        <w:rPr>
          <w:rFonts w:eastAsia="Gulim" w:cs="Arial"/>
          <w:lang w:eastAsia="ko-KR"/>
        </w:rPr>
        <w:t xml:space="preserve"> </w:t>
      </w:r>
      <w:r w:rsidRPr="00E62BCC">
        <w:rPr>
          <w:rFonts w:eastAsia="Gulim" w:cs="Arial"/>
          <w:lang w:eastAsia="ko-KR"/>
        </w:rPr>
        <w:t>목적으로</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사용하기</w:t>
      </w:r>
      <w:r w:rsidRPr="00E62BCC">
        <w:rPr>
          <w:rFonts w:eastAsia="Gulim" w:cs="Arial"/>
          <w:lang w:eastAsia="ko-KR"/>
        </w:rPr>
        <w:t xml:space="preserve"> </w:t>
      </w:r>
      <w:r w:rsidRPr="00E62BCC">
        <w:rPr>
          <w:rFonts w:eastAsia="Gulim" w:cs="Arial"/>
          <w:lang w:eastAsia="ko-KR"/>
        </w:rPr>
        <w:t>위해서는</w:t>
      </w:r>
      <w:r w:rsidRPr="00E62BCC">
        <w:rPr>
          <w:rFonts w:eastAsia="Gulim" w:cs="Arial"/>
          <w:lang w:eastAsia="ko-KR"/>
        </w:rPr>
        <w:t xml:space="preserve"> </w:t>
      </w:r>
      <w:r w:rsidRPr="00E62BCC">
        <w:rPr>
          <w:rFonts w:eastAsia="Gulim" w:cs="Arial"/>
          <w:lang w:eastAsia="ko-KR"/>
        </w:rPr>
        <w:t>라이선스를</w:t>
      </w:r>
      <w:r w:rsidRPr="00E62BCC">
        <w:rPr>
          <w:rFonts w:eastAsia="Gulim" w:cs="Arial"/>
          <w:lang w:eastAsia="ko-KR"/>
        </w:rPr>
        <w:t xml:space="preserve"> </w:t>
      </w:r>
      <w:r w:rsidRPr="00E62BCC">
        <w:rPr>
          <w:rFonts w:eastAsia="Gulim" w:cs="Arial"/>
          <w:lang w:eastAsia="ko-KR"/>
        </w:rPr>
        <w:t>취득해야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이는</w:t>
      </w:r>
      <w:r w:rsidRPr="00E62BCC">
        <w:rPr>
          <w:rFonts w:eastAsia="Gulim" w:cs="Arial"/>
          <w:lang w:eastAsia="ko-KR"/>
        </w:rPr>
        <w:t xml:space="preserve"> </w:t>
      </w:r>
      <w:r w:rsidRPr="00E62BCC">
        <w:rPr>
          <w:rFonts w:eastAsia="Gulim" w:cs="Arial"/>
          <w:lang w:eastAsia="ko-KR"/>
        </w:rPr>
        <w:t>귀하의</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제공업체</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계약의</w:t>
      </w:r>
      <w:r w:rsidRPr="00E62BCC">
        <w:rPr>
          <w:rFonts w:eastAsia="Gulim" w:cs="Arial"/>
          <w:lang w:eastAsia="ko-KR"/>
        </w:rPr>
        <w:t xml:space="preserve"> </w:t>
      </w:r>
      <w:r w:rsidRPr="00E62BCC">
        <w:rPr>
          <w:rFonts w:eastAsia="Gulim" w:cs="Arial"/>
          <w:lang w:eastAsia="ko-KR"/>
        </w:rPr>
        <w:t>내용과</w:t>
      </w:r>
      <w:r w:rsidRPr="00E62BCC">
        <w:rPr>
          <w:rFonts w:eastAsia="Gulim" w:cs="Arial"/>
          <w:lang w:eastAsia="ko-KR"/>
        </w:rPr>
        <w:t xml:space="preserve"> </w:t>
      </w:r>
      <w:r w:rsidRPr="00E62BCC">
        <w:rPr>
          <w:rFonts w:eastAsia="Gulim" w:cs="Arial"/>
          <w:lang w:eastAsia="ko-KR"/>
        </w:rPr>
        <w:t>일치하지</w:t>
      </w:r>
      <w:r w:rsidRPr="00E62BCC">
        <w:rPr>
          <w:rFonts w:eastAsia="Gulim" w:cs="Arial"/>
          <w:lang w:eastAsia="ko-KR"/>
        </w:rPr>
        <w:t xml:space="preserve"> </w:t>
      </w:r>
      <w:r w:rsidRPr="00E62BCC">
        <w:rPr>
          <w:rFonts w:eastAsia="Gulim" w:cs="Arial"/>
          <w:lang w:eastAsia="ko-KR"/>
        </w:rPr>
        <w:t>않는</w:t>
      </w:r>
      <w:r w:rsidRPr="00E62BCC">
        <w:rPr>
          <w:rFonts w:eastAsia="Gulim" w:cs="Arial"/>
          <w:lang w:eastAsia="ko-KR"/>
        </w:rPr>
        <w:t xml:space="preserve"> </w:t>
      </w:r>
      <w:r w:rsidRPr="00E62BCC">
        <w:rPr>
          <w:rFonts w:eastAsia="Gulim" w:cs="Arial"/>
          <w:lang w:eastAsia="ko-KR"/>
        </w:rPr>
        <w:t>부분이</w:t>
      </w:r>
      <w:r w:rsidRPr="00E62BCC">
        <w:rPr>
          <w:rFonts w:eastAsia="Gulim" w:cs="Arial"/>
          <w:lang w:eastAsia="ko-KR"/>
        </w:rPr>
        <w:t xml:space="preserve"> </w:t>
      </w:r>
      <w:r w:rsidRPr="00E62BCC">
        <w:rPr>
          <w:rFonts w:eastAsia="Gulim" w:cs="Arial"/>
          <w:lang w:eastAsia="ko-KR"/>
        </w:rPr>
        <w:t>있다고</w:t>
      </w:r>
      <w:r w:rsidRPr="00E62BCC">
        <w:rPr>
          <w:rFonts w:eastAsia="Gulim" w:cs="Arial"/>
          <w:lang w:eastAsia="ko-KR"/>
        </w:rPr>
        <w:t xml:space="preserve"> </w:t>
      </w:r>
      <w:r w:rsidRPr="00E62BCC">
        <w:rPr>
          <w:rFonts w:eastAsia="Gulim" w:cs="Arial"/>
          <w:lang w:eastAsia="ko-KR"/>
        </w:rPr>
        <w:t>하더라도</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CD0"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전자적</w:t>
      </w:r>
      <w:r w:rsidRPr="00AE1A52">
        <w:rPr>
          <w:rFonts w:ascii="Arial" w:eastAsia="Gulim" w:hAnsi="Arial" w:cs="Arial"/>
          <w:b/>
          <w:bCs/>
          <w:lang w:eastAsia="ko-KR"/>
        </w:rPr>
        <w:t xml:space="preserve"> </w:t>
      </w:r>
      <w:r w:rsidRPr="00AE1A52">
        <w:rPr>
          <w:rFonts w:ascii="Arial" w:eastAsia="Gulim" w:hAnsi="Arial" w:cs="Arial"/>
          <w:b/>
          <w:bCs/>
          <w:lang w:eastAsia="ko-KR"/>
        </w:rPr>
        <w:t>통지</w:t>
      </w:r>
    </w:p>
    <w:p w14:paraId="68886CD1" w14:textId="77777777" w:rsidR="00D05436" w:rsidRPr="00E62BCC" w:rsidRDefault="00D05436" w:rsidP="00D05436">
      <w:pPr>
        <w:pStyle w:val="PURBody-Indented"/>
        <w:rPr>
          <w:rFonts w:eastAsia="Gulim" w:cs="Arial"/>
          <w:lang w:eastAsia="ko-KR"/>
        </w:rPr>
      </w:pPr>
      <w:r w:rsidRPr="00E62BCC">
        <w:rPr>
          <w:rFonts w:eastAsia="Gulim" w:cs="Arial"/>
          <w:lang w:eastAsia="ko-KR"/>
        </w:rPr>
        <w:t>Microsoft</w:t>
      </w:r>
      <w:r w:rsidRPr="00E62BCC">
        <w:rPr>
          <w:rFonts w:eastAsia="Gulim" w:cs="Arial"/>
          <w:lang w:eastAsia="ko-KR"/>
        </w:rPr>
        <w:t>는</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정보를</w:t>
      </w:r>
      <w:r w:rsidRPr="00E62BCC">
        <w:rPr>
          <w:rFonts w:eastAsia="Gulim" w:cs="Arial"/>
          <w:lang w:eastAsia="ko-KR"/>
        </w:rPr>
        <w:t xml:space="preserve"> </w:t>
      </w:r>
      <w:r w:rsidRPr="00E62BCC">
        <w:rPr>
          <w:rFonts w:eastAsia="Gulim" w:cs="Arial"/>
          <w:lang w:eastAsia="ko-KR"/>
        </w:rPr>
        <w:t>전자적인</w:t>
      </w:r>
      <w:r w:rsidRPr="00E62BCC">
        <w:rPr>
          <w:rFonts w:eastAsia="Gulim" w:cs="Arial"/>
          <w:lang w:eastAsia="ko-KR"/>
        </w:rPr>
        <w:t xml:space="preserve"> </w:t>
      </w:r>
      <w:r w:rsidRPr="00E62BCC">
        <w:rPr>
          <w:rFonts w:eastAsia="Gulim" w:cs="Arial"/>
          <w:lang w:eastAsia="ko-KR"/>
        </w:rPr>
        <w:t>형태로</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정보는</w:t>
      </w:r>
      <w:r w:rsidRPr="00E62BCC">
        <w:rPr>
          <w:rFonts w:eastAsia="Gulim" w:cs="Arial"/>
          <w:lang w:eastAsia="ko-KR"/>
        </w:rPr>
        <w:t xml:space="preserve"> </w:t>
      </w:r>
      <w:r w:rsidRPr="00E62BCC">
        <w:rPr>
          <w:rFonts w:eastAsia="Gulim" w:cs="Arial"/>
          <w:lang w:eastAsia="ko-KR"/>
        </w:rPr>
        <w:t>귀하가</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등록할</w:t>
      </w:r>
      <w:r w:rsidRPr="00E62BCC">
        <w:rPr>
          <w:rFonts w:eastAsia="Gulim" w:cs="Arial"/>
          <w:lang w:eastAsia="ko-KR"/>
        </w:rPr>
        <w:t xml:space="preserve"> </w:t>
      </w:r>
      <w:r w:rsidRPr="00E62BCC">
        <w:rPr>
          <w:rFonts w:eastAsia="Gulim" w:cs="Arial"/>
          <w:lang w:eastAsia="ko-KR"/>
        </w:rPr>
        <w:t>때</w:t>
      </w:r>
      <w:r w:rsidRPr="00E62BCC">
        <w:rPr>
          <w:rFonts w:eastAsia="Gulim" w:cs="Arial"/>
          <w:lang w:eastAsia="ko-KR"/>
        </w:rPr>
        <w:t xml:space="preserve"> </w:t>
      </w:r>
      <w:r w:rsidRPr="00E62BCC">
        <w:rPr>
          <w:rFonts w:eastAsia="Gulim" w:cs="Arial"/>
          <w:lang w:eastAsia="ko-KR"/>
        </w:rPr>
        <w:t>제공한</w:t>
      </w:r>
      <w:r w:rsidRPr="00E62BCC">
        <w:rPr>
          <w:rFonts w:eastAsia="Gulim" w:cs="Arial"/>
          <w:lang w:eastAsia="ko-KR"/>
        </w:rPr>
        <w:t xml:space="preserve"> </w:t>
      </w:r>
      <w:r w:rsidRPr="00E62BCC">
        <w:rPr>
          <w:rFonts w:eastAsia="Gulim" w:cs="Arial"/>
          <w:lang w:eastAsia="ko-KR"/>
        </w:rPr>
        <w:t>전자</w:t>
      </w:r>
      <w:r w:rsidRPr="00E62BCC">
        <w:rPr>
          <w:rFonts w:eastAsia="Gulim" w:cs="Arial"/>
          <w:lang w:eastAsia="ko-KR"/>
        </w:rPr>
        <w:t xml:space="preserve"> </w:t>
      </w:r>
      <w:r w:rsidRPr="00E62BCC">
        <w:rPr>
          <w:rFonts w:eastAsia="Gulim" w:cs="Arial"/>
          <w:lang w:eastAsia="ko-KR"/>
        </w:rPr>
        <w:t>메일</w:t>
      </w:r>
      <w:r w:rsidRPr="00E62BCC">
        <w:rPr>
          <w:rFonts w:eastAsia="Gulim" w:cs="Arial"/>
          <w:lang w:eastAsia="ko-KR"/>
        </w:rPr>
        <w:t xml:space="preserve"> </w:t>
      </w:r>
      <w:r w:rsidRPr="00E62BCC">
        <w:rPr>
          <w:rFonts w:eastAsia="Gulim" w:cs="Arial"/>
          <w:lang w:eastAsia="ko-KR"/>
        </w:rPr>
        <w:t>주소</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Microsoft</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관련</w:t>
      </w:r>
      <w:r w:rsidRPr="00E62BCC">
        <w:rPr>
          <w:rFonts w:eastAsia="Gulim" w:cs="Arial"/>
          <w:lang w:eastAsia="ko-KR"/>
        </w:rPr>
        <w:t xml:space="preserve"> </w:t>
      </w:r>
      <w:r w:rsidRPr="00E62BCC">
        <w:rPr>
          <w:rFonts w:eastAsia="Gulim" w:cs="Arial"/>
          <w:lang w:eastAsia="ko-KR"/>
        </w:rPr>
        <w:t>웹</w:t>
      </w:r>
      <w:r w:rsidRPr="00E62BCC">
        <w:rPr>
          <w:rFonts w:eastAsia="Gulim" w:cs="Arial"/>
          <w:lang w:eastAsia="ko-KR"/>
        </w:rPr>
        <w:t xml:space="preserve"> </w:t>
      </w:r>
      <w:r w:rsidRPr="00E62BCC">
        <w:rPr>
          <w:rFonts w:eastAsia="Gulim" w:cs="Arial"/>
          <w:lang w:eastAsia="ko-KR"/>
        </w:rPr>
        <w:t>사이트를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제공될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전자</w:t>
      </w:r>
      <w:r w:rsidRPr="00E62BCC">
        <w:rPr>
          <w:rFonts w:eastAsia="Gulim" w:cs="Arial"/>
          <w:lang w:eastAsia="ko-KR"/>
        </w:rPr>
        <w:t xml:space="preserve"> </w:t>
      </w:r>
      <w:r w:rsidRPr="00E62BCC">
        <w:rPr>
          <w:rFonts w:eastAsia="Gulim" w:cs="Arial"/>
          <w:lang w:eastAsia="ko-KR"/>
        </w:rPr>
        <w:t>메일을</w:t>
      </w:r>
      <w:r w:rsidRPr="00E62BCC">
        <w:rPr>
          <w:rFonts w:eastAsia="Gulim" w:cs="Arial"/>
          <w:lang w:eastAsia="ko-KR"/>
        </w:rPr>
        <w:t xml:space="preserve"> </w:t>
      </w:r>
      <w:r w:rsidRPr="00E62BCC">
        <w:rPr>
          <w:rFonts w:eastAsia="Gulim" w:cs="Arial"/>
          <w:lang w:eastAsia="ko-KR"/>
        </w:rPr>
        <w:t>통한</w:t>
      </w:r>
      <w:r w:rsidRPr="00E62BCC">
        <w:rPr>
          <w:rFonts w:eastAsia="Gulim" w:cs="Arial"/>
          <w:lang w:eastAsia="ko-KR"/>
        </w:rPr>
        <w:t xml:space="preserve">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사항은</w:t>
      </w:r>
      <w:r w:rsidRPr="00E62BCC">
        <w:rPr>
          <w:rFonts w:eastAsia="Gulim" w:cs="Arial"/>
          <w:lang w:eastAsia="ko-KR"/>
        </w:rPr>
        <w:t xml:space="preserve"> </w:t>
      </w:r>
      <w:r w:rsidRPr="00E62BCC">
        <w:rPr>
          <w:rFonts w:eastAsia="Gulim" w:cs="Arial"/>
          <w:lang w:eastAsia="ko-KR"/>
        </w:rPr>
        <w:t>전송이</w:t>
      </w:r>
      <w:r w:rsidRPr="00E62BCC">
        <w:rPr>
          <w:rFonts w:eastAsia="Gulim" w:cs="Arial"/>
          <w:lang w:eastAsia="ko-KR"/>
        </w:rPr>
        <w:t xml:space="preserve"> </w:t>
      </w:r>
      <w:r w:rsidRPr="00E62BCC">
        <w:rPr>
          <w:rFonts w:eastAsia="Gulim" w:cs="Arial"/>
          <w:lang w:eastAsia="ko-KR"/>
        </w:rPr>
        <w:t>이루어진</w:t>
      </w:r>
      <w:r w:rsidRPr="00E62BCC">
        <w:rPr>
          <w:rFonts w:eastAsia="Gulim" w:cs="Arial"/>
          <w:lang w:eastAsia="ko-KR"/>
        </w:rPr>
        <w:t xml:space="preserve"> </w:t>
      </w:r>
      <w:r w:rsidRPr="00E62BCC">
        <w:rPr>
          <w:rFonts w:eastAsia="Gulim" w:cs="Arial"/>
          <w:lang w:eastAsia="ko-KR"/>
        </w:rPr>
        <w:t>날짜에</w:t>
      </w:r>
      <w:r w:rsidRPr="00E62BCC">
        <w:rPr>
          <w:rFonts w:eastAsia="Gulim" w:cs="Arial"/>
          <w:lang w:eastAsia="ko-KR"/>
        </w:rPr>
        <w:t xml:space="preserve"> </w:t>
      </w:r>
      <w:r w:rsidRPr="00E62BCC">
        <w:rPr>
          <w:rFonts w:eastAsia="Gulim" w:cs="Arial"/>
          <w:lang w:eastAsia="ko-KR"/>
        </w:rPr>
        <w:t>전달된</w:t>
      </w:r>
      <w:r w:rsidRPr="00E62BCC">
        <w:rPr>
          <w:rFonts w:eastAsia="Gulim" w:cs="Arial"/>
          <w:lang w:eastAsia="ko-KR"/>
        </w:rPr>
        <w:t xml:space="preserve"> </w:t>
      </w:r>
      <w:r w:rsidRPr="00E62BCC">
        <w:rPr>
          <w:rFonts w:eastAsia="Gulim" w:cs="Arial"/>
          <w:lang w:eastAsia="ko-KR"/>
        </w:rPr>
        <w:t>것으로</w:t>
      </w:r>
      <w:r w:rsidRPr="00E62BCC">
        <w:rPr>
          <w:rFonts w:eastAsia="Gulim" w:cs="Arial"/>
          <w:lang w:eastAsia="ko-KR"/>
        </w:rPr>
        <w:t xml:space="preserve"> </w:t>
      </w:r>
      <w:r w:rsidRPr="00E62BCC">
        <w:rPr>
          <w:rFonts w:eastAsia="Gulim" w:cs="Arial"/>
          <w:lang w:eastAsia="ko-KR"/>
        </w:rPr>
        <w:t>간주합니다</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한</w:t>
      </w:r>
      <w:r w:rsidRPr="00E62BCC">
        <w:rPr>
          <w:rFonts w:eastAsia="Gulim" w:cs="Arial"/>
          <w:lang w:eastAsia="ko-KR"/>
        </w:rPr>
        <w:t xml:space="preserve"> </w:t>
      </w:r>
      <w:r w:rsidRPr="00E62BCC">
        <w:rPr>
          <w:rFonts w:eastAsia="Gulim" w:cs="Arial"/>
          <w:lang w:eastAsia="ko-KR"/>
        </w:rPr>
        <w:t>귀하는</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받기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필요한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하드웨어를</w:t>
      </w:r>
      <w:r w:rsidRPr="00E62BCC">
        <w:rPr>
          <w:rFonts w:eastAsia="Gulim" w:cs="Arial"/>
          <w:lang w:eastAsia="ko-KR"/>
        </w:rPr>
        <w:t xml:space="preserve"> </w:t>
      </w:r>
      <w:r w:rsidRPr="00E62BCC">
        <w:rPr>
          <w:rFonts w:eastAsia="Gulim" w:cs="Arial"/>
          <w:lang w:eastAsia="ko-KR"/>
        </w:rPr>
        <w:t>보유해야</w:t>
      </w:r>
      <w:r w:rsidRPr="00E62BCC">
        <w:rPr>
          <w:rFonts w:eastAsia="Gulim" w:cs="Arial"/>
          <w:lang w:eastAsia="ko-KR"/>
        </w:rPr>
        <w:t xml:space="preserve"> </w:t>
      </w:r>
      <w:r w:rsidRPr="00E62BCC">
        <w:rPr>
          <w:rFonts w:eastAsia="Gulim" w:cs="Arial"/>
          <w:lang w:eastAsia="ko-KR"/>
        </w:rPr>
        <w:t>합니다</w:t>
      </w:r>
      <w:r w:rsidRPr="00E62BCC">
        <w:rPr>
          <w:rFonts w:eastAsia="Gulim" w:cs="Arial"/>
          <w:lang w:eastAsia="ko-KR"/>
        </w:rPr>
        <w:t xml:space="preserve">. </w:t>
      </w:r>
      <w:r w:rsidRPr="00E62BCC">
        <w:rPr>
          <w:rFonts w:eastAsia="Gulim" w:cs="Arial"/>
          <w:lang w:eastAsia="ko-KR"/>
        </w:rPr>
        <w:t>이러한</w:t>
      </w:r>
      <w:r w:rsidRPr="00E62BCC">
        <w:rPr>
          <w:rFonts w:eastAsia="Gulim" w:cs="Arial"/>
          <w:lang w:eastAsia="ko-KR"/>
        </w:rPr>
        <w:t xml:space="preserve"> </w:t>
      </w:r>
      <w:r w:rsidRPr="00E62BCC">
        <w:rPr>
          <w:rFonts w:eastAsia="Gulim" w:cs="Arial"/>
          <w:lang w:eastAsia="ko-KR"/>
        </w:rPr>
        <w:t>전자</w:t>
      </w:r>
      <w:r w:rsidRPr="00E62BCC">
        <w:rPr>
          <w:rFonts w:eastAsia="Gulim" w:cs="Arial"/>
          <w:lang w:eastAsia="ko-KR"/>
        </w:rPr>
        <w:t xml:space="preserve">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사항을</w:t>
      </w:r>
      <w:r w:rsidRPr="00E62BCC">
        <w:rPr>
          <w:rFonts w:eastAsia="Gulim" w:cs="Arial"/>
          <w:lang w:eastAsia="ko-KR"/>
        </w:rPr>
        <w:t xml:space="preserve"> </w:t>
      </w:r>
      <w:r w:rsidRPr="00E62BCC">
        <w:rPr>
          <w:rFonts w:eastAsia="Gulim" w:cs="Arial"/>
          <w:lang w:eastAsia="ko-KR"/>
        </w:rPr>
        <w:t>전송</w:t>
      </w:r>
      <w:r w:rsidRPr="00E62BCC">
        <w:rPr>
          <w:rFonts w:eastAsia="Gulim" w:cs="Arial"/>
          <w:lang w:eastAsia="ko-KR"/>
        </w:rPr>
        <w:t xml:space="preserve"> </w:t>
      </w:r>
      <w:r w:rsidRPr="00E62BCC">
        <w:rPr>
          <w:rFonts w:eastAsia="Gulim" w:cs="Arial"/>
          <w:lang w:eastAsia="ko-KR"/>
        </w:rPr>
        <w:t>받지</w:t>
      </w:r>
      <w:r w:rsidRPr="00E62BCC">
        <w:rPr>
          <w:rFonts w:eastAsia="Gulim" w:cs="Arial"/>
          <w:lang w:eastAsia="ko-KR"/>
        </w:rPr>
        <w:t xml:space="preserve"> </w:t>
      </w:r>
      <w:r w:rsidRPr="00E62BCC">
        <w:rPr>
          <w:rFonts w:eastAsia="Gulim" w:cs="Arial"/>
          <w:lang w:eastAsia="ko-KR"/>
        </w:rPr>
        <w:t>않기를</w:t>
      </w:r>
      <w:r w:rsidRPr="00E62BCC">
        <w:rPr>
          <w:rFonts w:eastAsia="Gulim" w:cs="Arial"/>
          <w:lang w:eastAsia="ko-KR"/>
        </w:rPr>
        <w:t xml:space="preserve"> </w:t>
      </w:r>
      <w:r w:rsidRPr="00E62BCC">
        <w:rPr>
          <w:rFonts w:eastAsia="Gulim" w:cs="Arial"/>
          <w:lang w:eastAsia="ko-KR"/>
        </w:rPr>
        <w:t>원하는</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없습니다</w:t>
      </w:r>
      <w:r w:rsidRPr="00E62BCC">
        <w:rPr>
          <w:rFonts w:eastAsia="Gulim" w:cs="Arial"/>
          <w:lang w:eastAsia="ko-KR"/>
        </w:rPr>
        <w:t>.</w:t>
      </w:r>
    </w:p>
    <w:p w14:paraId="68886CD2" w14:textId="77777777" w:rsidR="00D05436" w:rsidRPr="00AE1A52" w:rsidRDefault="00D05436" w:rsidP="00D05436">
      <w:pPr>
        <w:pStyle w:val="PURHeading2"/>
        <w:rPr>
          <w:rFonts w:ascii="Arial" w:eastAsia="Gulim" w:hAnsi="Arial" w:cs="Arial"/>
          <w:bCs/>
          <w:lang w:eastAsia="ko-KR"/>
        </w:rPr>
      </w:pPr>
      <w:r w:rsidRPr="00AE1A52">
        <w:rPr>
          <w:rStyle w:val="Strong"/>
          <w:rFonts w:ascii="Arial" w:eastAsia="Gulim" w:hAnsi="Arial" w:cs="Arial"/>
          <w:bCs w:val="0"/>
          <w:lang w:eastAsia="ko-KR"/>
        </w:rPr>
        <w:t>제한적</w:t>
      </w:r>
      <w:r w:rsidRPr="00AE1A52">
        <w:rPr>
          <w:rStyle w:val="Strong"/>
          <w:rFonts w:ascii="Arial" w:eastAsia="Gulim" w:hAnsi="Arial" w:cs="Arial"/>
          <w:bCs w:val="0"/>
          <w:lang w:eastAsia="ko-KR"/>
        </w:rPr>
        <w:t xml:space="preserve"> </w:t>
      </w:r>
      <w:r w:rsidRPr="00AE1A52">
        <w:rPr>
          <w:rStyle w:val="Strong"/>
          <w:rFonts w:ascii="Arial" w:eastAsia="Gulim" w:hAnsi="Arial" w:cs="Arial"/>
          <w:bCs w:val="0"/>
          <w:lang w:eastAsia="ko-KR"/>
        </w:rPr>
        <w:t>보증</w:t>
      </w:r>
    </w:p>
    <w:p w14:paraId="68886CD3" w14:textId="77777777" w:rsidR="00D05436" w:rsidRPr="00E62BCC" w:rsidRDefault="00D05436" w:rsidP="00D05436">
      <w:pPr>
        <w:pStyle w:val="PURBody-Indented"/>
        <w:rPr>
          <w:rFonts w:eastAsia="Gulim" w:cs="Arial"/>
          <w:lang w:eastAsia="ko-KR"/>
        </w:rPr>
      </w:pP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계약에</w:t>
      </w:r>
      <w:r w:rsidRPr="00E62BCC">
        <w:rPr>
          <w:rFonts w:eastAsia="Gulim" w:cs="Arial"/>
          <w:lang w:eastAsia="ko-KR"/>
        </w:rPr>
        <w:t xml:space="preserve"> </w:t>
      </w:r>
      <w:r w:rsidRPr="00E62BCC">
        <w:rPr>
          <w:rFonts w:eastAsia="Gulim" w:cs="Arial"/>
          <w:lang w:eastAsia="ko-KR"/>
        </w:rPr>
        <w:t>상반되는</w:t>
      </w:r>
      <w:r w:rsidRPr="00E62BCC">
        <w:rPr>
          <w:rFonts w:eastAsia="Gulim" w:cs="Arial"/>
          <w:lang w:eastAsia="ko-KR"/>
        </w:rPr>
        <w:t xml:space="preserve"> </w:t>
      </w:r>
      <w:r w:rsidRPr="00E62BCC">
        <w:rPr>
          <w:rFonts w:eastAsia="Gulim" w:cs="Arial"/>
          <w:lang w:eastAsia="ko-KR"/>
        </w:rPr>
        <w:t>내용이</w:t>
      </w:r>
      <w:r w:rsidRPr="00E62BCC">
        <w:rPr>
          <w:rFonts w:eastAsia="Gulim" w:cs="Arial"/>
          <w:lang w:eastAsia="ko-KR"/>
        </w:rPr>
        <w:t xml:space="preserve"> </w:t>
      </w:r>
      <w:r w:rsidRPr="00E62BCC">
        <w:rPr>
          <w:rFonts w:eastAsia="Gulim" w:cs="Arial"/>
          <w:lang w:eastAsia="ko-KR"/>
        </w:rPr>
        <w:t>있더라도</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액세스의</w:t>
      </w:r>
      <w:r w:rsidRPr="00E62BCC">
        <w:rPr>
          <w:rFonts w:eastAsia="Gulim" w:cs="Arial"/>
          <w:lang w:eastAsia="ko-KR"/>
        </w:rPr>
        <w:t xml:space="preserve"> </w:t>
      </w:r>
      <w:r w:rsidRPr="00E62BCC">
        <w:rPr>
          <w:rFonts w:eastAsia="Gulim" w:cs="Arial"/>
          <w:lang w:eastAsia="ko-KR"/>
        </w:rPr>
        <w:t>중단이나</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방해</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SLA(Service Level Agreement)</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명시된</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성능</w:t>
      </w:r>
      <w:r w:rsidRPr="00E62BCC">
        <w:rPr>
          <w:rFonts w:eastAsia="Gulim" w:cs="Arial"/>
          <w:lang w:eastAsia="ko-KR"/>
        </w:rPr>
        <w:t xml:space="preserve"> </w:t>
      </w:r>
      <w:r w:rsidRPr="00E62BCC">
        <w:rPr>
          <w:rFonts w:eastAsia="Gulim" w:cs="Arial"/>
          <w:lang w:eastAsia="ko-KR"/>
        </w:rPr>
        <w:t>측정</w:t>
      </w:r>
      <w:r w:rsidRPr="00E62BCC">
        <w:rPr>
          <w:rFonts w:eastAsia="Gulim" w:cs="Arial"/>
          <w:lang w:eastAsia="ko-KR"/>
        </w:rPr>
        <w:t xml:space="preserve"> </w:t>
      </w:r>
      <w:r w:rsidRPr="00E62BCC">
        <w:rPr>
          <w:rFonts w:eastAsia="Gulim" w:cs="Arial"/>
          <w:lang w:eastAsia="ko-KR"/>
        </w:rPr>
        <w:t>방법에</w:t>
      </w:r>
      <w:r w:rsidRPr="00E62BCC">
        <w:rPr>
          <w:rFonts w:eastAsia="Gulim" w:cs="Arial"/>
          <w:lang w:eastAsia="ko-KR"/>
        </w:rPr>
        <w:t xml:space="preserve"> </w:t>
      </w:r>
      <w:r w:rsidRPr="00E62BCC">
        <w:rPr>
          <w:rFonts w:eastAsia="Gulim" w:cs="Arial"/>
          <w:lang w:eastAsia="ko-KR"/>
        </w:rPr>
        <w:t>대해서는</w:t>
      </w:r>
      <w:r w:rsidRPr="00E62BCC">
        <w:rPr>
          <w:rFonts w:eastAsia="Gulim" w:cs="Arial"/>
          <w:lang w:eastAsia="ko-KR"/>
        </w:rPr>
        <w:t xml:space="preserve"> </w:t>
      </w:r>
      <w:r w:rsidRPr="00E62BCC">
        <w:rPr>
          <w:rFonts w:eastAsia="Gulim" w:cs="Arial"/>
          <w:lang w:eastAsia="ko-KR"/>
        </w:rPr>
        <w:t>제한적</w:t>
      </w:r>
      <w:r w:rsidRPr="00E62BCC">
        <w:rPr>
          <w:rFonts w:eastAsia="Gulim" w:cs="Arial"/>
          <w:lang w:eastAsia="ko-KR"/>
        </w:rPr>
        <w:t xml:space="preserve"> </w:t>
      </w:r>
      <w:r w:rsidRPr="00E62BCC">
        <w:rPr>
          <w:rFonts w:eastAsia="Gulim" w:cs="Arial"/>
          <w:lang w:eastAsia="ko-KR"/>
        </w:rPr>
        <w:t>보증이</w:t>
      </w:r>
      <w:r w:rsidRPr="00E62BCC">
        <w:rPr>
          <w:rFonts w:eastAsia="Gulim" w:cs="Arial"/>
          <w:lang w:eastAsia="ko-KR"/>
        </w:rPr>
        <w:t xml:space="preserve"> </w:t>
      </w:r>
      <w:r w:rsidRPr="00E62BCC">
        <w:rPr>
          <w:rFonts w:eastAsia="Gulim" w:cs="Arial"/>
          <w:lang w:eastAsia="ko-KR"/>
        </w:rPr>
        <w:t>적용되지</w:t>
      </w:r>
      <w:r w:rsidRPr="00E62BCC">
        <w:rPr>
          <w:rFonts w:eastAsia="Gulim" w:cs="Arial"/>
          <w:lang w:eastAsia="ko-KR"/>
        </w:rPr>
        <w:t xml:space="preserve"> </w:t>
      </w:r>
      <w:r w:rsidRPr="00E62BCC">
        <w:rPr>
          <w:rFonts w:eastAsia="Gulim" w:cs="Arial"/>
          <w:lang w:eastAsia="ko-KR"/>
        </w:rPr>
        <w:t>않습니다</w:t>
      </w:r>
      <w:r w:rsidRPr="00E62BCC">
        <w:rPr>
          <w:rFonts w:eastAsia="Gulim" w:cs="Arial"/>
          <w:lang w:eastAsia="ko-KR"/>
        </w:rPr>
        <w:t>.</w:t>
      </w:r>
    </w:p>
    <w:p w14:paraId="68886CD4" w14:textId="77777777" w:rsidR="00D05436" w:rsidRPr="00AE1A52" w:rsidRDefault="00D05436" w:rsidP="00D05436">
      <w:pPr>
        <w:pStyle w:val="PURHeading2"/>
        <w:rPr>
          <w:rFonts w:ascii="Arial" w:eastAsia="Gulim" w:hAnsi="Arial" w:cs="Arial"/>
          <w:b/>
          <w:bCs/>
          <w:lang w:eastAsia="ko-KR"/>
        </w:rPr>
      </w:pPr>
      <w:r w:rsidRPr="00AE1A52">
        <w:rPr>
          <w:rFonts w:ascii="Arial" w:eastAsia="Gulim" w:hAnsi="Arial" w:cs="Arial"/>
          <w:b/>
          <w:bCs/>
          <w:lang w:eastAsia="ko-KR"/>
        </w:rPr>
        <w:t>제품</w:t>
      </w:r>
      <w:r w:rsidRPr="00AE1A52">
        <w:rPr>
          <w:rFonts w:ascii="Arial" w:eastAsia="Gulim" w:hAnsi="Arial" w:cs="Arial"/>
          <w:b/>
          <w:bCs/>
          <w:lang w:eastAsia="ko-KR"/>
        </w:rPr>
        <w:t xml:space="preserve"> </w:t>
      </w:r>
      <w:r w:rsidRPr="00AE1A52">
        <w:rPr>
          <w:rFonts w:ascii="Arial" w:eastAsia="Gulim" w:hAnsi="Arial" w:cs="Arial"/>
          <w:b/>
          <w:bCs/>
          <w:lang w:eastAsia="ko-KR"/>
        </w:rPr>
        <w:t>가용성</w:t>
      </w:r>
    </w:p>
    <w:p w14:paraId="68886CD5" w14:textId="77777777" w:rsidR="00D05436" w:rsidRPr="00E62BCC" w:rsidRDefault="00D05436" w:rsidP="00D05436">
      <w:pPr>
        <w:pStyle w:val="PURBody-Indented"/>
        <w:rPr>
          <w:rFonts w:eastAsia="Gulim" w:cs="Arial"/>
          <w:lang w:eastAsia="ko-KR"/>
        </w:rPr>
      </w:pP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제품을</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없는</w:t>
      </w:r>
      <w:r w:rsidRPr="00E62BCC">
        <w:rPr>
          <w:rFonts w:eastAsia="Gulim" w:cs="Arial"/>
          <w:lang w:eastAsia="ko-KR"/>
        </w:rPr>
        <w:t xml:space="preserve"> </w:t>
      </w:r>
      <w:r w:rsidRPr="00E62BCC">
        <w:rPr>
          <w:rFonts w:eastAsia="Gulim" w:cs="Arial"/>
          <w:lang w:eastAsia="ko-KR"/>
        </w:rPr>
        <w:t>지역도</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D6" w14:textId="77777777" w:rsidR="000245B9" w:rsidRDefault="00AD3685" w:rsidP="00CD6E9D">
      <w:pPr>
        <w:pStyle w:val="PURBreadcrumb"/>
        <w:keepNext w:val="0"/>
        <w:rPr>
          <w:rStyle w:val="Hyperlink"/>
          <w:rFonts w:eastAsia="Gulim" w:cs="Arial"/>
          <w:sz w:val="16"/>
          <w:lang w:eastAsia="ko-KR"/>
        </w:rPr>
      </w:pPr>
      <w:hyperlink w:anchor="TOC" w:history="1">
        <w:r w:rsidR="00A4677D" w:rsidRPr="00E62BCC">
          <w:rPr>
            <w:rStyle w:val="Hyperlink"/>
            <w:rFonts w:eastAsia="Gulim" w:cs="Arial"/>
            <w:sz w:val="16"/>
            <w:lang w:eastAsia="ko-KR"/>
          </w:rPr>
          <w:t>목차</w:t>
        </w:r>
      </w:hyperlink>
      <w:r w:rsidR="00A4677D" w:rsidRPr="00E62BCC">
        <w:rPr>
          <w:rFonts w:eastAsia="Gulim" w:cs="Arial"/>
          <w:lang w:eastAsia="ko-KR"/>
        </w:rPr>
        <w:t xml:space="preserve"> / </w:t>
      </w:r>
      <w:hyperlink w:anchor="UniversalTerms" w:history="1">
        <w:r w:rsidR="00A4677D" w:rsidRPr="00E62BCC">
          <w:rPr>
            <w:rStyle w:val="Hyperlink"/>
            <w:rFonts w:eastAsia="Gulim" w:cs="Arial"/>
            <w:sz w:val="16"/>
            <w:lang w:eastAsia="ko-KR"/>
          </w:rPr>
          <w:t>공통</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라이선스</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조건</w:t>
        </w:r>
      </w:hyperlink>
    </w:p>
    <w:p w14:paraId="68886CD7" w14:textId="77777777" w:rsidR="00AE1A52" w:rsidRPr="00E62BCC" w:rsidRDefault="00AE1A52" w:rsidP="00CD6E9D">
      <w:pPr>
        <w:pStyle w:val="PURBreadcrumb"/>
        <w:keepNext w:val="0"/>
        <w:rPr>
          <w:rFonts w:eastAsia="Gulim" w:cs="Arial"/>
          <w:lang w:eastAsia="ko-KR"/>
        </w:rPr>
      </w:pPr>
    </w:p>
    <w:p w14:paraId="68886CD8" w14:textId="77777777" w:rsidR="00D05436" w:rsidRPr="00E62BCC" w:rsidRDefault="00830DCA" w:rsidP="00D05436">
      <w:pPr>
        <w:pStyle w:val="PURHeading1"/>
        <w:rPr>
          <w:rFonts w:eastAsia="Gulim" w:cs="Arial"/>
          <w:lang w:eastAsia="ko-KR"/>
        </w:rPr>
      </w:pPr>
      <w:r w:rsidRPr="00E62BCC">
        <w:rPr>
          <w:rFonts w:eastAsia="Gulim" w:cs="Arial"/>
          <w:lang w:eastAsia="ko-KR"/>
        </w:rPr>
        <w:lastRenderedPageBreak/>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p>
    <w:p w14:paraId="68886CD9" w14:textId="77777777" w:rsidR="00D05436" w:rsidRPr="00E62BCC" w:rsidRDefault="00963AE0" w:rsidP="00087F39">
      <w:pPr>
        <w:pStyle w:val="PURProductName"/>
        <w:rPr>
          <w:rFonts w:eastAsia="Gulim" w:cs="Arial"/>
          <w:lang w:eastAsia="ko-KR"/>
        </w:rPr>
      </w:pPr>
      <w:bookmarkStart w:id="898" w:name="_Toc286933216"/>
      <w:bookmarkStart w:id="899" w:name="_Toc287431942"/>
      <w:bookmarkStart w:id="900" w:name="_Toc299519175"/>
      <w:bookmarkStart w:id="901" w:name="_Toc299525039"/>
      <w:bookmarkStart w:id="902" w:name="_Toc299531607"/>
      <w:bookmarkStart w:id="903" w:name="_Toc299531931"/>
      <w:bookmarkStart w:id="904" w:name="_Toc299957214"/>
      <w:bookmarkStart w:id="905" w:name="_Toc346536891"/>
      <w:bookmarkStart w:id="906" w:name="_Toc339280355"/>
      <w:bookmarkStart w:id="907" w:name="_Toc339280547"/>
      <w:bookmarkStart w:id="908" w:name="_Toc370118464"/>
      <w:bookmarkStart w:id="909" w:name="_Toc370124861"/>
      <w:bookmarkStart w:id="910" w:name="_Toc370125209"/>
      <w:bookmarkStart w:id="911" w:name="_Toc363552830"/>
      <w:bookmarkStart w:id="912" w:name="_Toc363552898"/>
      <w:bookmarkStart w:id="913" w:name="_Toc378682106"/>
      <w:bookmarkStart w:id="914" w:name="_Toc378682297"/>
      <w:bookmarkStart w:id="915" w:name="_Toc371268309"/>
      <w:bookmarkStart w:id="916" w:name="_Toc371268396"/>
      <w:bookmarkStart w:id="917" w:name="_Toc379963748"/>
      <w:bookmarkStart w:id="918" w:name="_Toc381961170"/>
      <w:r w:rsidRPr="00E62BCC">
        <w:rPr>
          <w:rFonts w:eastAsia="Gulim" w:cs="Arial"/>
          <w:szCs w:val="18"/>
          <w:lang w:eastAsia="ko-KR"/>
        </w:rPr>
        <w:t>System Center Endpoint Protection</w:t>
      </w:r>
      <w:bookmarkEnd w:id="898"/>
      <w:bookmarkEnd w:id="899"/>
      <w:bookmarkEnd w:id="900"/>
      <w:bookmarkEnd w:id="901"/>
      <w:bookmarkEnd w:id="902"/>
      <w:bookmarkEnd w:id="903"/>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bookmarkEnd w:id="918"/>
      <w:r w:rsidRPr="00E62BCC">
        <w:rPr>
          <w:rFonts w:eastAsia="Gulim" w:cs="Arial"/>
        </w:rPr>
        <w:fldChar w:fldCharType="begin"/>
      </w:r>
      <w:r w:rsidRPr="00E62BCC">
        <w:rPr>
          <w:rFonts w:eastAsia="Gulim" w:cs="Arial"/>
          <w:lang w:eastAsia="ko-KR"/>
        </w:rPr>
        <w:instrText>XE "System Center Endpoint Protection"</w:instrText>
      </w:r>
      <w:r w:rsidRPr="00E62BCC">
        <w:rPr>
          <w:rFonts w:eastAsia="Gulim" w:cs="Arial"/>
        </w:rPr>
        <w:fldChar w:fldCharType="end"/>
      </w:r>
    </w:p>
    <w:p w14:paraId="68886CDA" w14:textId="77777777" w:rsidR="00D05436" w:rsidRPr="00E62BCC" w:rsidRDefault="00D05436" w:rsidP="00D05436">
      <w:pPr>
        <w:pStyle w:val="PURLicenseTerm"/>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시</w:t>
      </w:r>
      <w:r w:rsidRPr="00E62BCC">
        <w:rPr>
          <w:rFonts w:eastAsia="Gulim" w:cs="Arial"/>
          <w:lang w:eastAsia="ko-KR"/>
        </w:rPr>
        <w:t xml:space="preserve"> </w:t>
      </w:r>
      <w:r w:rsidRPr="00E62BCC">
        <w:rPr>
          <w:rFonts w:eastAsia="Gulim" w:cs="Arial"/>
          <w:lang w:eastAsia="ko-KR"/>
        </w:rPr>
        <w:t>적용되는</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r w:rsidRPr="00E62BCC">
        <w:rPr>
          <w:rFonts w:eastAsia="Gulim" w:cs="Arial"/>
          <w:lang w:eastAsia="ko-KR"/>
        </w:rPr>
        <w:t>공통</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모델의</w:t>
      </w:r>
      <w:r w:rsidRPr="00E62BCC">
        <w:rPr>
          <w:rFonts w:eastAsia="Gulim" w:cs="Arial"/>
          <w:lang w:eastAsia="ko-KR"/>
        </w:rPr>
        <w:t xml:space="preserve"> </w:t>
      </w:r>
      <w:r w:rsidRPr="00E62BCC">
        <w:rPr>
          <w:rFonts w:eastAsia="Gulim" w:cs="Arial"/>
          <w:lang w:eastAsia="ko-KR"/>
        </w:rPr>
        <w:t>일반</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0F398E">
        <w:rPr>
          <w:rFonts w:ascii="Gulim" w:eastAsia="Gulim" w:hAnsi="Gulim" w:cs="Arial"/>
          <w:lang w:eastAsia="ko-KR"/>
        </w:rPr>
        <w:t>다음의</w:t>
      </w:r>
      <w:r w:rsidRPr="00E62BCC">
        <w:rPr>
          <w:rFonts w:eastAsia="Gulim" w:cs="Arial"/>
          <w:lang w:eastAsia="ko-KR"/>
        </w:rPr>
        <w:t xml:space="preserve"> </w:t>
      </w:r>
      <w:r w:rsidRPr="00E62BCC">
        <w:rPr>
          <w:rFonts w:eastAsia="Gulim" w:cs="Arial"/>
          <w:lang w:eastAsia="ko-KR"/>
        </w:rPr>
        <w:t>제품별</w:t>
      </w:r>
      <w:r w:rsidRPr="00E62BCC">
        <w:rPr>
          <w:rFonts w:eastAsia="Gulim" w:cs="Arial"/>
          <w:lang w:eastAsia="ko-KR"/>
        </w:rPr>
        <w:t xml:space="preserve"> </w:t>
      </w:r>
      <w:r w:rsidRPr="00E62BCC">
        <w:rPr>
          <w:rFonts w:eastAsia="Gulim" w:cs="Arial"/>
          <w:lang w:eastAsia="ko-KR"/>
        </w:rPr>
        <w:t>라이선스</w:t>
      </w:r>
      <w:r w:rsidRPr="00E62BCC">
        <w:rPr>
          <w:rFonts w:eastAsia="Gulim" w:cs="Arial"/>
          <w:lang w:eastAsia="ko-KR"/>
        </w:rPr>
        <w:t xml:space="preserve"> </w:t>
      </w:r>
      <w:r w:rsidRPr="00E62BCC">
        <w:rPr>
          <w:rFonts w:eastAsia="Gulim" w:cs="Arial"/>
          <w:lang w:eastAsia="ko-KR"/>
        </w:rPr>
        <w:t>조건입니다</w:t>
      </w:r>
      <w:r w:rsidRPr="00E62BCC">
        <w:rPr>
          <w:rFonts w:eastAsia="Gulim" w:cs="Arial"/>
          <w:lang w:eastAsia="ko-KR"/>
        </w:rPr>
        <w:t>.</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3A0C05" w14:paraId="68886CD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68886CDB" w14:textId="77777777" w:rsidR="00D05436" w:rsidRPr="003A0C05" w:rsidRDefault="00D05436" w:rsidP="0046632E">
            <w:pPr>
              <w:pStyle w:val="PURLMSH"/>
              <w:rPr>
                <w:rFonts w:eastAsia="Gulim" w:cs="Arial"/>
                <w:lang w:eastAsia="ko-KR"/>
              </w:rPr>
            </w:pPr>
            <w:r w:rsidRPr="003A0C05">
              <w:rPr>
                <w:rFonts w:eastAsia="Gulim" w:cs="Arial"/>
                <w:lang w:eastAsia="ko-KR"/>
              </w:rPr>
              <w:t>개인정보취급방침</w:t>
            </w:r>
            <w:r w:rsidRPr="003A0C05">
              <w:rPr>
                <w:rFonts w:eastAsia="Gulim" w:cs="Arial"/>
                <w:lang w:eastAsia="ko-KR"/>
              </w:rPr>
              <w:t xml:space="preserve">: </w:t>
            </w:r>
            <w:r w:rsidRPr="003A0C05">
              <w:rPr>
                <w:rFonts w:eastAsia="Gulim" w:cs="Arial"/>
                <w:b/>
                <w:lang w:eastAsia="ko-KR"/>
              </w:rPr>
              <w:t>있음</w:t>
            </w:r>
            <w:r w:rsidRPr="003A0C05">
              <w:rPr>
                <w:rFonts w:eastAsia="Gulim" w:cs="Arial"/>
                <w:i/>
                <w:lang w:eastAsia="ko-KR"/>
              </w:rPr>
              <w:t>(</w:t>
            </w:r>
            <w:hyperlink r:id="rId172" w:history="1">
              <w:r w:rsidRPr="003A0C05">
                <w:rPr>
                  <w:rStyle w:val="Hyperlink"/>
                  <w:rFonts w:eastAsia="Gulim" w:cs="Arial"/>
                  <w:i/>
                  <w:lang w:eastAsia="ko-KR"/>
                </w:rPr>
                <w:t>http://go.microsoft.com/fwlink/?LinkID=223678</w:t>
              </w:r>
            </w:hyperlink>
            <w:r w:rsidRPr="003A0C05">
              <w:rPr>
                <w:rFonts w:eastAsia="Gulim" w:cs="Arial"/>
                <w:i/>
                <w:lang w:eastAsia="ko-KR"/>
              </w:rPr>
              <w:t xml:space="preserve"> </w:t>
            </w:r>
            <w:r w:rsidRPr="003A0C05">
              <w:rPr>
                <w:rFonts w:eastAsia="Gulim" w:cs="Arial"/>
                <w:i/>
                <w:lang w:eastAsia="ko-KR"/>
              </w:rPr>
              <w:t>참조</w:t>
            </w:r>
            <w:r w:rsidRPr="003A0C05">
              <w:rPr>
                <w:rFonts w:eastAsia="Gulim" w:cs="Arial"/>
                <w:i/>
                <w:lang w:eastAsia="ko-KR"/>
              </w:rPr>
              <w:t>)</w:t>
            </w:r>
          </w:p>
        </w:tc>
        <w:tc>
          <w:tcPr>
            <w:tcW w:w="2523" w:type="pct"/>
            <w:tcBorders>
              <w:top w:val="dotted" w:sz="4" w:space="0" w:color="98BEE1" w:themeColor="accent1" w:themeShade="E6"/>
              <w:left w:val="nil"/>
              <w:bottom w:val="dotted" w:sz="4" w:space="0" w:color="98BEE1" w:themeColor="accent1" w:themeShade="E6"/>
              <w:right w:val="nil"/>
            </w:tcBorders>
          </w:tcPr>
          <w:p w14:paraId="68886CDC" w14:textId="77777777" w:rsidR="00D05436" w:rsidRPr="003A0C05" w:rsidRDefault="00D05436" w:rsidP="0046632E">
            <w:pPr>
              <w:pStyle w:val="PURLMSH"/>
              <w:rPr>
                <w:rFonts w:eastAsia="Gulim" w:cs="Arial"/>
              </w:rPr>
            </w:pPr>
            <w:r w:rsidRPr="003A0C05">
              <w:rPr>
                <w:rFonts w:eastAsia="Gulim" w:cs="Arial"/>
              </w:rPr>
              <w:t>보안</w:t>
            </w:r>
            <w:r w:rsidRPr="003A0C05">
              <w:rPr>
                <w:rFonts w:eastAsia="Gulim" w:cs="Arial"/>
              </w:rPr>
              <w:t xml:space="preserve"> </w:t>
            </w:r>
            <w:r w:rsidRPr="003A0C05">
              <w:rPr>
                <w:rFonts w:eastAsia="Gulim" w:cs="Arial"/>
              </w:rPr>
              <w:t>개요</w:t>
            </w:r>
            <w:r w:rsidRPr="003A0C05">
              <w:rPr>
                <w:rFonts w:eastAsia="Gulim" w:cs="Arial"/>
              </w:rPr>
              <w:t xml:space="preserve">: </w:t>
            </w:r>
            <w:r w:rsidRPr="003A0C05">
              <w:rPr>
                <w:rFonts w:eastAsia="Gulim" w:cs="Arial"/>
                <w:b/>
              </w:rPr>
              <w:t>없음</w:t>
            </w:r>
          </w:p>
        </w:tc>
      </w:tr>
      <w:tr w:rsidR="00D05436" w:rsidRPr="00E62BCC" w14:paraId="68886CDF" w14:textId="77777777" w:rsidTr="0046632E">
        <w:tc>
          <w:tcPr>
            <w:tcW w:w="5000" w:type="pct"/>
            <w:gridSpan w:val="2"/>
            <w:tcBorders>
              <w:top w:val="nil"/>
              <w:left w:val="nil"/>
              <w:bottom w:val="nil"/>
              <w:right w:val="nil"/>
            </w:tcBorders>
            <w:shd w:val="clear" w:color="auto" w:fill="B9D3EB" w:themeFill="accent1"/>
            <w:vAlign w:val="center"/>
          </w:tcPr>
          <w:p w14:paraId="68886CDE" w14:textId="77777777" w:rsidR="00D05436" w:rsidRPr="00E62BCC" w:rsidRDefault="00F245C6" w:rsidP="000F6C7A">
            <w:pPr>
              <w:pStyle w:val="PURTableHeaderWhite"/>
              <w:spacing w:after="0" w:line="240" w:lineRule="auto"/>
              <w:rPr>
                <w:rFonts w:eastAsia="Gulim" w:cs="Arial"/>
                <w:i w:val="0"/>
                <w:color w:val="404040" w:themeColor="text1" w:themeTint="BF"/>
                <w:lang w:eastAsia="ko-KR"/>
              </w:rPr>
            </w:pPr>
            <w:r w:rsidRPr="00E62BCC">
              <w:rPr>
                <w:rFonts w:eastAsia="Gulim" w:cs="Arial"/>
                <w:i w:val="0"/>
                <w:color w:val="404040" w:themeColor="text1" w:themeTint="BF"/>
                <w:lang w:eastAsia="ko-KR"/>
              </w:rPr>
              <w:t>구독자</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액세스</w:t>
            </w:r>
            <w:r w:rsidRPr="00E62BCC">
              <w:rPr>
                <w:rFonts w:eastAsia="Gulim" w:cs="Arial"/>
                <w:i w:val="0"/>
                <w:color w:val="404040" w:themeColor="text1" w:themeTint="BF"/>
                <w:lang w:eastAsia="ko-KR"/>
              </w:rPr>
              <w:t xml:space="preserve"> </w:t>
            </w:r>
            <w:r w:rsidRPr="00E62BCC">
              <w:rPr>
                <w:rFonts w:eastAsia="Gulim" w:cs="Arial"/>
                <w:i w:val="0"/>
                <w:color w:val="404040" w:themeColor="text1" w:themeTint="BF"/>
                <w:lang w:eastAsia="ko-KR"/>
              </w:rPr>
              <w:t>라이선스</w:t>
            </w:r>
            <w:r w:rsidRPr="00E62BCC">
              <w:rPr>
                <w:rFonts w:eastAsia="Gulim" w:cs="Arial"/>
                <w:i w:val="0"/>
                <w:color w:val="404040" w:themeColor="text1" w:themeTint="BF"/>
                <w:lang w:eastAsia="ko-KR"/>
              </w:rPr>
              <w:t>(SAL)</w:t>
            </w:r>
          </w:p>
        </w:tc>
      </w:tr>
      <w:tr w:rsidR="00D05436" w:rsidRPr="00E62BCC" w14:paraId="68886CE4" w14:textId="77777777" w:rsidTr="0046632E">
        <w:tc>
          <w:tcPr>
            <w:tcW w:w="2500" w:type="pct"/>
            <w:tcBorders>
              <w:top w:val="nil"/>
              <w:left w:val="nil"/>
              <w:bottom w:val="dotted" w:sz="4" w:space="0" w:color="98BEE1" w:themeColor="accent1" w:themeShade="E6"/>
              <w:right w:val="nil"/>
            </w:tcBorders>
            <w:shd w:val="clear" w:color="auto" w:fill="auto"/>
          </w:tcPr>
          <w:p w14:paraId="68886CE0" w14:textId="77777777" w:rsidR="00087F39" w:rsidRPr="00E62BCC" w:rsidRDefault="00087F39" w:rsidP="00087F39">
            <w:pPr>
              <w:pStyle w:val="PURBody"/>
              <w:rPr>
                <w:rFonts w:eastAsia="Gulim" w:cs="Arial"/>
              </w:rPr>
            </w:pPr>
            <w:r w:rsidRPr="00E62BCC">
              <w:rPr>
                <w:rStyle w:val="Strong"/>
                <w:rFonts w:eastAsia="Gulim" w:cs="Arial"/>
                <w:i/>
              </w:rPr>
              <w:t>자세한</w:t>
            </w:r>
            <w:r w:rsidRPr="00E62BCC">
              <w:rPr>
                <w:rStyle w:val="Strong"/>
                <w:rFonts w:eastAsia="Gulim" w:cs="Arial"/>
                <w:i/>
              </w:rPr>
              <w:t xml:space="preserve"> </w:t>
            </w:r>
            <w:r w:rsidRPr="00E62BCC">
              <w:rPr>
                <w:rStyle w:val="Strong"/>
                <w:rFonts w:eastAsia="Gulim" w:cs="Arial"/>
                <w:i/>
              </w:rPr>
              <w:t>내용</w:t>
            </w:r>
            <w:r w:rsidRPr="00E62BCC">
              <w:rPr>
                <w:rStyle w:val="Strong"/>
                <w:rFonts w:eastAsia="Gulim" w:cs="Arial"/>
                <w:i/>
              </w:rPr>
              <w:t>:</w:t>
            </w:r>
          </w:p>
          <w:p w14:paraId="68886CE1" w14:textId="77777777" w:rsidR="00D05436" w:rsidRPr="00E62BCC" w:rsidRDefault="00087F39" w:rsidP="003B5A77">
            <w:pPr>
              <w:pStyle w:val="PURBody"/>
              <w:numPr>
                <w:ilvl w:val="0"/>
                <w:numId w:val="19"/>
              </w:numPr>
              <w:rPr>
                <w:rStyle w:val="Strong"/>
                <w:rFonts w:eastAsia="Gulim" w:cs="Arial"/>
                <w:lang w:eastAsia="ko-KR"/>
              </w:rPr>
            </w:pPr>
            <w:r w:rsidRPr="00E62BCC">
              <w:rPr>
                <w:rFonts w:eastAsia="Gulim" w:cs="Arial"/>
                <w:szCs w:val="18"/>
                <w:lang w:eastAsia="ko-KR"/>
              </w:rPr>
              <w:t>온라인</w:t>
            </w:r>
            <w:r w:rsidRPr="00E62BCC">
              <w:rPr>
                <w:rFonts w:eastAsia="Gulim" w:cs="Arial"/>
                <w:szCs w:val="18"/>
                <w:lang w:eastAsia="ko-KR"/>
              </w:rPr>
              <w:t xml:space="preserve"> </w:t>
            </w:r>
            <w:r w:rsidRPr="00E62BCC">
              <w:rPr>
                <w:rFonts w:eastAsia="Gulim" w:cs="Arial"/>
                <w:szCs w:val="18"/>
                <w:lang w:eastAsia="ko-KR"/>
              </w:rPr>
              <w:t>서비스</w:t>
            </w:r>
            <w:r w:rsidRPr="00E62BCC">
              <w:rPr>
                <w:rFonts w:eastAsia="Gulim" w:cs="Arial"/>
                <w:szCs w:val="18"/>
                <w:lang w:eastAsia="ko-KR"/>
              </w:rPr>
              <w:t xml:space="preserve"> </w:t>
            </w:r>
            <w:r w:rsidRPr="00E62BCC">
              <w:rPr>
                <w:rFonts w:eastAsia="Gulim" w:cs="Arial"/>
                <w:szCs w:val="18"/>
                <w:lang w:eastAsia="ko-KR"/>
              </w:rPr>
              <w:t>또는</w:t>
            </w:r>
            <w:r w:rsidRPr="00E62BCC">
              <w:rPr>
                <w:rFonts w:eastAsia="Gulim" w:cs="Arial"/>
                <w:szCs w:val="18"/>
                <w:lang w:eastAsia="ko-KR"/>
              </w:rPr>
              <w:t xml:space="preserve"> </w:t>
            </w:r>
            <w:r w:rsidRPr="00E62BCC">
              <w:rPr>
                <w:rFonts w:eastAsia="Gulim" w:cs="Arial"/>
                <w:szCs w:val="18"/>
                <w:lang w:eastAsia="ko-KR"/>
              </w:rPr>
              <w:t>관련</w:t>
            </w:r>
            <w:r w:rsidRPr="00E62BCC">
              <w:rPr>
                <w:rFonts w:eastAsia="Gulim" w:cs="Arial"/>
                <w:szCs w:val="18"/>
                <w:lang w:eastAsia="ko-KR"/>
              </w:rPr>
              <w:t xml:space="preserve"> </w:t>
            </w:r>
            <w:r w:rsidRPr="00E62BCC">
              <w:rPr>
                <w:rFonts w:eastAsia="Gulim" w:cs="Arial"/>
                <w:szCs w:val="18"/>
                <w:lang w:eastAsia="ko-KR"/>
              </w:rPr>
              <w:t>소프트웨어에</w:t>
            </w:r>
            <w:r w:rsidRPr="00E62BCC">
              <w:rPr>
                <w:rFonts w:eastAsia="Gulim" w:cs="Arial"/>
                <w:szCs w:val="18"/>
                <w:lang w:eastAsia="ko-KR"/>
              </w:rPr>
              <w:t xml:space="preserve"> </w:t>
            </w:r>
            <w:r w:rsidRPr="00E62BCC">
              <w:rPr>
                <w:rFonts w:eastAsia="Gulim" w:cs="Arial"/>
                <w:szCs w:val="18"/>
                <w:lang w:eastAsia="ko-KR"/>
              </w:rPr>
              <w:t>액세스하는</w:t>
            </w:r>
            <w:r w:rsidRPr="00E62BCC">
              <w:rPr>
                <w:rFonts w:eastAsia="Gulim" w:cs="Arial"/>
                <w:szCs w:val="18"/>
                <w:lang w:eastAsia="ko-KR"/>
              </w:rPr>
              <w:t xml:space="preserve"> </w:t>
            </w:r>
            <w:r w:rsidRPr="00E62BCC">
              <w:rPr>
                <w:rFonts w:eastAsia="Gulim" w:cs="Arial"/>
                <w:szCs w:val="18"/>
                <w:lang w:eastAsia="ko-KR"/>
              </w:rPr>
              <w:t>각</w:t>
            </w:r>
            <w:r w:rsidRPr="00E62BCC">
              <w:rPr>
                <w:rFonts w:eastAsia="Gulim" w:cs="Arial"/>
                <w:szCs w:val="18"/>
                <w:lang w:eastAsia="ko-KR"/>
              </w:rPr>
              <w:t xml:space="preserve"> </w:t>
            </w:r>
            <w:r w:rsidRPr="00E62BCC">
              <w:rPr>
                <w:rFonts w:eastAsia="Gulim" w:cs="Arial"/>
                <w:szCs w:val="18"/>
                <w:lang w:eastAsia="ko-KR"/>
              </w:rPr>
              <w:t>사용자</w:t>
            </w:r>
          </w:p>
        </w:tc>
        <w:tc>
          <w:tcPr>
            <w:tcW w:w="2500" w:type="pct"/>
            <w:tcBorders>
              <w:top w:val="nil"/>
              <w:left w:val="nil"/>
              <w:bottom w:val="dotted" w:sz="4" w:space="0" w:color="98BEE1" w:themeColor="accent1" w:themeShade="E6"/>
              <w:right w:val="nil"/>
            </w:tcBorders>
            <w:shd w:val="clear" w:color="auto" w:fill="auto"/>
          </w:tcPr>
          <w:p w14:paraId="68886CE2" w14:textId="77777777" w:rsidR="004F3F70" w:rsidRPr="00E62BCC" w:rsidRDefault="00BB41EF" w:rsidP="004F3F70">
            <w:pPr>
              <w:pStyle w:val="PURBody"/>
              <w:rPr>
                <w:rFonts w:eastAsia="Gulim" w:cs="Arial"/>
              </w:rPr>
            </w:pPr>
            <w:r w:rsidRPr="00E62BCC">
              <w:rPr>
                <w:rStyle w:val="Strong"/>
                <w:rFonts w:eastAsia="Gulim" w:cs="Arial"/>
              </w:rPr>
              <w:t>다음이</w:t>
            </w:r>
            <w:r w:rsidRPr="00E62BCC">
              <w:rPr>
                <w:rStyle w:val="Strong"/>
                <w:rFonts w:eastAsia="Gulim" w:cs="Arial"/>
              </w:rPr>
              <w:t xml:space="preserve"> </w:t>
            </w:r>
            <w:r w:rsidRPr="00E62BCC">
              <w:rPr>
                <w:rStyle w:val="Strong"/>
                <w:rFonts w:eastAsia="Gulim" w:cs="Arial"/>
              </w:rPr>
              <w:t>필요합니다</w:t>
            </w:r>
            <w:r w:rsidRPr="00E62BCC">
              <w:rPr>
                <w:rStyle w:val="Strong"/>
                <w:rFonts w:eastAsia="Gulim" w:cs="Arial"/>
              </w:rPr>
              <w:t>.</w:t>
            </w:r>
          </w:p>
          <w:p w14:paraId="68886CE3" w14:textId="77777777" w:rsidR="00D05436" w:rsidRPr="00E62BCC" w:rsidRDefault="008957ED" w:rsidP="003B5A77">
            <w:pPr>
              <w:pStyle w:val="PURBullet"/>
              <w:numPr>
                <w:ilvl w:val="0"/>
                <w:numId w:val="18"/>
              </w:numPr>
              <w:rPr>
                <w:rFonts w:eastAsia="Gulim" w:cs="Arial"/>
              </w:rPr>
            </w:pPr>
            <w:r w:rsidRPr="00E62BCC">
              <w:rPr>
                <w:rFonts w:eastAsia="Gulim" w:cs="Arial"/>
              </w:rPr>
              <w:t xml:space="preserve">System Center Endpoint Protection </w:t>
            </w:r>
            <w:r w:rsidRPr="00E62BCC">
              <w:rPr>
                <w:rFonts w:eastAsia="Gulim" w:cs="Arial"/>
              </w:rPr>
              <w:t>사용자</w:t>
            </w:r>
            <w:r w:rsidRPr="00E62BCC">
              <w:rPr>
                <w:rFonts w:eastAsia="Gulim" w:cs="Arial"/>
              </w:rPr>
              <w:t xml:space="preserve"> SAL</w:t>
            </w:r>
          </w:p>
        </w:tc>
      </w:tr>
      <w:tr w:rsidR="00D05436" w:rsidRPr="00E62BCC" w14:paraId="68886CEA"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68886CE5" w14:textId="77777777" w:rsidR="00087F39" w:rsidRPr="00E62BCC" w:rsidRDefault="00087F39" w:rsidP="00087F39">
            <w:pPr>
              <w:pStyle w:val="PURBody"/>
              <w:rPr>
                <w:rFonts w:eastAsia="Gulim" w:cs="Arial"/>
              </w:rPr>
            </w:pPr>
            <w:r w:rsidRPr="00E62BCC">
              <w:rPr>
                <w:rStyle w:val="Strong"/>
                <w:rFonts w:eastAsia="Gulim" w:cs="Arial"/>
                <w:i/>
                <w:color w:val="auto"/>
              </w:rPr>
              <w:t>자세한</w:t>
            </w:r>
            <w:r w:rsidRPr="00E62BCC">
              <w:rPr>
                <w:rStyle w:val="Strong"/>
                <w:rFonts w:eastAsia="Gulim" w:cs="Arial"/>
                <w:i/>
                <w:color w:val="auto"/>
              </w:rPr>
              <w:t xml:space="preserve"> </w:t>
            </w:r>
            <w:r w:rsidRPr="00E62BCC">
              <w:rPr>
                <w:rStyle w:val="Strong"/>
                <w:rFonts w:eastAsia="Gulim" w:cs="Arial"/>
                <w:i/>
                <w:color w:val="auto"/>
              </w:rPr>
              <w:t>내용</w:t>
            </w:r>
            <w:r w:rsidRPr="00E62BCC">
              <w:rPr>
                <w:rStyle w:val="Strong"/>
                <w:rFonts w:eastAsia="Gulim" w:cs="Arial"/>
                <w:i/>
                <w:color w:val="auto"/>
              </w:rPr>
              <w:t>:</w:t>
            </w:r>
          </w:p>
          <w:p w14:paraId="68886CE6" w14:textId="77777777" w:rsidR="00D05436" w:rsidRPr="00E62BCC" w:rsidRDefault="00087F39" w:rsidP="003B5A77">
            <w:pPr>
              <w:pStyle w:val="PURBody"/>
              <w:numPr>
                <w:ilvl w:val="0"/>
                <w:numId w:val="18"/>
              </w:numPr>
              <w:rPr>
                <w:rStyle w:val="Strong"/>
                <w:rFonts w:eastAsia="Gulim" w:cs="Arial"/>
                <w:color w:val="auto"/>
                <w:lang w:eastAsia="ko-KR"/>
              </w:rPr>
            </w:pPr>
            <w:r w:rsidRPr="00E62BCC">
              <w:rPr>
                <w:rFonts w:eastAsia="Gulim" w:cs="Arial"/>
                <w:color w:val="auto"/>
                <w:szCs w:val="18"/>
                <w:lang w:eastAsia="ko-KR"/>
              </w:rPr>
              <w:t>온라인</w:t>
            </w:r>
            <w:r w:rsidRPr="00E62BCC">
              <w:rPr>
                <w:rFonts w:eastAsia="Gulim" w:cs="Arial"/>
                <w:color w:val="auto"/>
                <w:szCs w:val="18"/>
                <w:lang w:eastAsia="ko-KR"/>
              </w:rPr>
              <w:t xml:space="preserve"> </w:t>
            </w:r>
            <w:r w:rsidRPr="00E62BCC">
              <w:rPr>
                <w:rFonts w:eastAsia="Gulim" w:cs="Arial"/>
                <w:color w:val="auto"/>
                <w:szCs w:val="18"/>
                <w:lang w:eastAsia="ko-KR"/>
              </w:rPr>
              <w:t>서비스</w:t>
            </w:r>
            <w:r w:rsidRPr="00E62BCC">
              <w:rPr>
                <w:rFonts w:eastAsia="Gulim" w:cs="Arial"/>
                <w:color w:val="auto"/>
                <w:szCs w:val="18"/>
                <w:lang w:eastAsia="ko-KR"/>
              </w:rPr>
              <w:t xml:space="preserve"> </w:t>
            </w:r>
            <w:r w:rsidRPr="00E62BCC">
              <w:rPr>
                <w:rFonts w:eastAsia="Gulim" w:cs="Arial"/>
                <w:color w:val="auto"/>
                <w:szCs w:val="18"/>
                <w:lang w:eastAsia="ko-KR"/>
              </w:rPr>
              <w:t>또는</w:t>
            </w:r>
            <w:r w:rsidRPr="00E62BCC">
              <w:rPr>
                <w:rFonts w:eastAsia="Gulim" w:cs="Arial"/>
                <w:color w:val="auto"/>
                <w:szCs w:val="18"/>
                <w:lang w:eastAsia="ko-KR"/>
              </w:rPr>
              <w:t xml:space="preserve"> </w:t>
            </w:r>
            <w:r w:rsidRPr="00E62BCC">
              <w:rPr>
                <w:rFonts w:eastAsia="Gulim" w:cs="Arial"/>
                <w:color w:val="auto"/>
                <w:szCs w:val="18"/>
                <w:lang w:eastAsia="ko-KR"/>
              </w:rPr>
              <w:t>관련</w:t>
            </w:r>
            <w:r w:rsidRPr="00E62BCC">
              <w:rPr>
                <w:rFonts w:eastAsia="Gulim" w:cs="Arial"/>
                <w:color w:val="auto"/>
                <w:szCs w:val="18"/>
                <w:lang w:eastAsia="ko-KR"/>
              </w:rPr>
              <w:t xml:space="preserve"> </w:t>
            </w:r>
            <w:r w:rsidRPr="00E62BCC">
              <w:rPr>
                <w:rFonts w:eastAsia="Gulim" w:cs="Arial"/>
                <w:color w:val="auto"/>
                <w:szCs w:val="18"/>
                <w:lang w:eastAsia="ko-KR"/>
              </w:rPr>
              <w:t>소프트웨어에</w:t>
            </w:r>
            <w:r w:rsidRPr="00E62BCC">
              <w:rPr>
                <w:rFonts w:eastAsia="Gulim" w:cs="Arial"/>
                <w:color w:val="auto"/>
                <w:szCs w:val="18"/>
                <w:lang w:eastAsia="ko-KR"/>
              </w:rPr>
              <w:t xml:space="preserve"> </w:t>
            </w:r>
            <w:r w:rsidRPr="00E62BCC">
              <w:rPr>
                <w:rFonts w:eastAsia="Gulim" w:cs="Arial"/>
                <w:color w:val="auto"/>
                <w:szCs w:val="18"/>
                <w:lang w:eastAsia="ko-KR"/>
              </w:rPr>
              <w:t>액세스하는</w:t>
            </w:r>
            <w:r w:rsidRPr="00E62BCC">
              <w:rPr>
                <w:rFonts w:eastAsia="Gulim" w:cs="Arial"/>
                <w:color w:val="auto"/>
                <w:szCs w:val="18"/>
                <w:lang w:eastAsia="ko-KR"/>
              </w:rPr>
              <w:t xml:space="preserve"> </w:t>
            </w:r>
            <w:r w:rsidRPr="00E62BCC">
              <w:rPr>
                <w:rFonts w:eastAsia="Gulim" w:cs="Arial"/>
                <w:color w:val="auto"/>
                <w:szCs w:val="18"/>
                <w:lang w:eastAsia="ko-KR"/>
              </w:rPr>
              <w:t>각</w:t>
            </w:r>
            <w:r w:rsidRPr="00E62BCC">
              <w:rPr>
                <w:rFonts w:eastAsia="Gulim" w:cs="Arial"/>
                <w:color w:val="auto"/>
                <w:szCs w:val="18"/>
                <w:lang w:eastAsia="ko-KR"/>
              </w:rPr>
              <w:t xml:space="preserve"> </w:t>
            </w:r>
            <w:r w:rsidRPr="00E62BCC">
              <w:rPr>
                <w:rFonts w:eastAsia="Gulim" w:cs="Arial"/>
                <w:color w:val="auto"/>
                <w:szCs w:val="18"/>
                <w:lang w:eastAsia="ko-KR"/>
              </w:rPr>
              <w:t>장치</w:t>
            </w:r>
            <w:r w:rsidRPr="00E62BCC">
              <w:rPr>
                <w:rFonts w:eastAsia="Gulim" w:cs="Arial"/>
                <w:color w:val="auto"/>
                <w:szCs w:val="18"/>
                <w:vertAlign w:val="superscript"/>
                <w:lang w:eastAsia="ko-KR"/>
              </w:rPr>
              <w:t>1</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68886CE7" w14:textId="77777777" w:rsidR="004F3F70" w:rsidRPr="00E62BCC" w:rsidRDefault="00BB41EF" w:rsidP="004F3F70">
            <w:pPr>
              <w:pStyle w:val="PURBody"/>
              <w:rPr>
                <w:rFonts w:eastAsia="Gulim" w:cs="Arial"/>
              </w:rPr>
            </w:pPr>
            <w:r w:rsidRPr="00E62BCC">
              <w:rPr>
                <w:rStyle w:val="Strong"/>
                <w:rFonts w:eastAsia="Gulim" w:cs="Arial"/>
                <w:color w:val="auto"/>
              </w:rPr>
              <w:t>다음이</w:t>
            </w:r>
            <w:r w:rsidRPr="00E62BCC">
              <w:rPr>
                <w:rStyle w:val="Strong"/>
                <w:rFonts w:eastAsia="Gulim" w:cs="Arial"/>
                <w:color w:val="auto"/>
              </w:rPr>
              <w:t xml:space="preserve"> </w:t>
            </w:r>
            <w:r w:rsidRPr="00E62BCC">
              <w:rPr>
                <w:rStyle w:val="Strong"/>
                <w:rFonts w:eastAsia="Gulim" w:cs="Arial"/>
                <w:color w:val="auto"/>
              </w:rPr>
              <w:t>필요합니다</w:t>
            </w:r>
            <w:r w:rsidRPr="00E62BCC">
              <w:rPr>
                <w:rStyle w:val="Strong"/>
                <w:rFonts w:eastAsia="Gulim" w:cs="Arial"/>
                <w:color w:val="auto"/>
              </w:rPr>
              <w:t>.</w:t>
            </w:r>
          </w:p>
          <w:p w14:paraId="68886CE8" w14:textId="77777777" w:rsidR="00D05436" w:rsidRPr="00E62BCC" w:rsidRDefault="008957ED" w:rsidP="003B5A77">
            <w:pPr>
              <w:pStyle w:val="PURBullet"/>
              <w:numPr>
                <w:ilvl w:val="0"/>
                <w:numId w:val="18"/>
              </w:numPr>
              <w:rPr>
                <w:rFonts w:eastAsia="Gulim" w:cs="Arial"/>
              </w:rPr>
            </w:pPr>
            <w:r w:rsidRPr="00E62BCC">
              <w:rPr>
                <w:rFonts w:eastAsia="Gulim" w:cs="Arial"/>
              </w:rPr>
              <w:t>System</w:t>
            </w:r>
            <w:r w:rsidRPr="00E62BCC">
              <w:rPr>
                <w:rFonts w:eastAsia="Gulim" w:cs="Arial"/>
                <w:color w:val="auto"/>
              </w:rPr>
              <w:t xml:space="preserve"> Center Endpoint Protection Device SAL</w:t>
            </w:r>
          </w:p>
          <w:p w14:paraId="68886CE9" w14:textId="77777777" w:rsidR="00963AE0" w:rsidRPr="00E62BCC" w:rsidRDefault="00963AE0" w:rsidP="00DE591B">
            <w:pPr>
              <w:pStyle w:val="PURBody"/>
              <w:spacing w:line="240" w:lineRule="exact"/>
              <w:rPr>
                <w:rFonts w:eastAsia="Gulim" w:cs="Arial"/>
                <w:color w:val="auto"/>
                <w:lang w:eastAsia="ko-KR"/>
              </w:rPr>
            </w:pPr>
            <w:r w:rsidRPr="00E62BCC">
              <w:rPr>
                <w:rFonts w:eastAsia="Gulim" w:cs="Arial"/>
                <w:color w:val="auto"/>
                <w:vertAlign w:val="superscript"/>
                <w:lang w:eastAsia="ko-KR"/>
              </w:rPr>
              <w:t>1</w:t>
            </w:r>
            <w:r w:rsidRPr="00E62BCC">
              <w:rPr>
                <w:rFonts w:eastAsia="Gulim" w:cs="Arial"/>
                <w:color w:val="auto"/>
                <w:lang w:eastAsia="ko-KR"/>
              </w:rPr>
              <w:t>이</w:t>
            </w:r>
            <w:r w:rsidRPr="00E62BCC">
              <w:rPr>
                <w:rFonts w:eastAsia="Gulim" w:cs="Arial"/>
                <w:color w:val="auto"/>
                <w:lang w:eastAsia="ko-KR"/>
              </w:rPr>
              <w:t xml:space="preserve"> </w:t>
            </w:r>
            <w:r w:rsidRPr="00E62BCC">
              <w:rPr>
                <w:rFonts w:eastAsia="Gulim" w:cs="Arial"/>
                <w:color w:val="auto"/>
                <w:lang w:eastAsia="ko-KR"/>
              </w:rPr>
              <w:t>요구</w:t>
            </w:r>
            <w:r w:rsidRPr="00E62BCC">
              <w:rPr>
                <w:rFonts w:eastAsia="Gulim" w:cs="Arial"/>
                <w:color w:val="auto"/>
                <w:lang w:eastAsia="ko-KR"/>
              </w:rPr>
              <w:t xml:space="preserve"> </w:t>
            </w:r>
            <w:r w:rsidRPr="00E62BCC">
              <w:rPr>
                <w:rFonts w:eastAsia="Gulim" w:cs="Arial"/>
                <w:color w:val="auto"/>
                <w:lang w:eastAsia="ko-KR"/>
              </w:rPr>
              <w:t>사항에서</w:t>
            </w:r>
            <w:r w:rsidRPr="00E62BCC">
              <w:rPr>
                <w:rFonts w:eastAsia="Gulim" w:cs="Arial"/>
                <w:color w:val="auto"/>
                <w:lang w:eastAsia="ko-KR"/>
              </w:rPr>
              <w:t xml:space="preserve"> </w:t>
            </w:r>
            <w:r w:rsidRPr="000F398E">
              <w:rPr>
                <w:rFonts w:ascii="Gulim" w:eastAsia="Gulim" w:hAnsi="Gulim" w:cs="Arial"/>
                <w:color w:val="auto"/>
                <w:lang w:eastAsia="ko-KR"/>
              </w:rPr>
              <w:t>"</w:t>
            </w:r>
            <w:r w:rsidRPr="00E62BCC">
              <w:rPr>
                <w:rFonts w:eastAsia="Gulim" w:cs="Arial"/>
                <w:color w:val="auto"/>
                <w:lang w:eastAsia="ko-KR"/>
              </w:rPr>
              <w:t>장치</w:t>
            </w:r>
            <w:r w:rsidRPr="000F398E">
              <w:rPr>
                <w:rFonts w:ascii="Gulim" w:eastAsia="Gulim" w:hAnsi="Gulim" w:cs="Arial"/>
                <w:color w:val="auto"/>
                <w:lang w:eastAsia="ko-KR"/>
              </w:rPr>
              <w:t>"</w:t>
            </w:r>
            <w:r w:rsidRPr="00E62BCC">
              <w:rPr>
                <w:rFonts w:eastAsia="Gulim" w:cs="Arial"/>
                <w:color w:val="auto"/>
                <w:lang w:eastAsia="ko-KR"/>
              </w:rPr>
              <w:t>는</w:t>
            </w:r>
            <w:r w:rsidRPr="00E62BCC">
              <w:rPr>
                <w:rFonts w:eastAsia="Gulim" w:cs="Arial"/>
                <w:color w:val="auto"/>
                <w:lang w:eastAsia="ko-KR"/>
              </w:rPr>
              <w:t xml:space="preserve"> </w:t>
            </w:r>
            <w:r w:rsidRPr="00E62BCC">
              <w:rPr>
                <w:rFonts w:eastAsia="Gulim" w:cs="Arial"/>
                <w:color w:val="auto"/>
                <w:lang w:eastAsia="ko-KR"/>
              </w:rPr>
              <w:t>데스크톱</w:t>
            </w:r>
            <w:r w:rsidRPr="00E62BCC">
              <w:rPr>
                <w:rFonts w:eastAsia="Gulim" w:cs="Arial"/>
                <w:color w:val="auto"/>
                <w:lang w:eastAsia="ko-KR"/>
              </w:rPr>
              <w:t xml:space="preserve"> </w:t>
            </w:r>
            <w:r w:rsidRPr="00E62BCC">
              <w:rPr>
                <w:rFonts w:eastAsia="Gulim" w:cs="Arial"/>
                <w:color w:val="auto"/>
                <w:lang w:eastAsia="ko-KR"/>
              </w:rPr>
              <w:t>운영</w:t>
            </w:r>
            <w:r w:rsidRPr="00E62BCC">
              <w:rPr>
                <w:rFonts w:eastAsia="Gulim" w:cs="Arial"/>
                <w:color w:val="auto"/>
                <w:lang w:eastAsia="ko-KR"/>
              </w:rPr>
              <w:t xml:space="preserve"> </w:t>
            </w:r>
            <w:r w:rsidRPr="00E62BCC">
              <w:rPr>
                <w:rFonts w:eastAsia="Gulim" w:cs="Arial"/>
                <w:color w:val="auto"/>
                <w:lang w:eastAsia="ko-KR"/>
              </w:rPr>
              <w:t>체제를</w:t>
            </w:r>
            <w:r w:rsidRPr="00E62BCC">
              <w:rPr>
                <w:rFonts w:eastAsia="Gulim" w:cs="Arial"/>
                <w:color w:val="auto"/>
                <w:lang w:eastAsia="ko-KR"/>
              </w:rPr>
              <w:t xml:space="preserve"> </w:t>
            </w:r>
            <w:r w:rsidRPr="00E62BCC">
              <w:rPr>
                <w:rFonts w:eastAsia="Gulim" w:cs="Arial"/>
                <w:color w:val="auto"/>
                <w:lang w:eastAsia="ko-KR"/>
              </w:rPr>
              <w:t>실행하는</w:t>
            </w:r>
            <w:r w:rsidRPr="00E62BCC">
              <w:rPr>
                <w:rFonts w:eastAsia="Gulim" w:cs="Arial"/>
                <w:color w:val="auto"/>
                <w:lang w:eastAsia="ko-KR"/>
              </w:rPr>
              <w:t xml:space="preserve"> </w:t>
            </w:r>
            <w:r w:rsidRPr="00E62BCC">
              <w:rPr>
                <w:rFonts w:eastAsia="Gulim" w:cs="Arial"/>
                <w:color w:val="auto"/>
                <w:lang w:eastAsia="ko-KR"/>
              </w:rPr>
              <w:t>장치입니다</w:t>
            </w:r>
            <w:r w:rsidRPr="00E62BCC">
              <w:rPr>
                <w:rFonts w:eastAsia="Gulim" w:cs="Arial"/>
                <w:color w:val="auto"/>
                <w:lang w:eastAsia="ko-KR"/>
              </w:rPr>
              <w:t xml:space="preserve">. </w:t>
            </w:r>
            <w:r w:rsidRPr="00E62BCC">
              <w:rPr>
                <w:rFonts w:eastAsia="Gulim" w:cs="Arial"/>
                <w:color w:val="auto"/>
                <w:lang w:eastAsia="ko-KR"/>
              </w:rPr>
              <w:t>서버</w:t>
            </w:r>
            <w:r w:rsidRPr="00E62BCC">
              <w:rPr>
                <w:rFonts w:eastAsia="Gulim" w:cs="Arial"/>
                <w:color w:val="auto"/>
                <w:lang w:eastAsia="ko-KR"/>
              </w:rPr>
              <w:t xml:space="preserve"> </w:t>
            </w:r>
            <w:r w:rsidRPr="00E62BCC">
              <w:rPr>
                <w:rFonts w:eastAsia="Gulim" w:cs="Arial"/>
                <w:color w:val="auto"/>
                <w:lang w:eastAsia="ko-KR"/>
              </w:rPr>
              <w:t>운영</w:t>
            </w:r>
            <w:r w:rsidRPr="00E62BCC">
              <w:rPr>
                <w:rFonts w:eastAsia="Gulim" w:cs="Arial"/>
                <w:color w:val="auto"/>
                <w:lang w:eastAsia="ko-KR"/>
              </w:rPr>
              <w:t xml:space="preserve"> </w:t>
            </w:r>
            <w:r w:rsidRPr="00E62BCC">
              <w:rPr>
                <w:rFonts w:eastAsia="Gulim" w:cs="Arial"/>
                <w:color w:val="auto"/>
                <w:lang w:eastAsia="ko-KR"/>
              </w:rPr>
              <w:t>체제를</w:t>
            </w:r>
            <w:r w:rsidRPr="00E62BCC">
              <w:rPr>
                <w:rFonts w:eastAsia="Gulim" w:cs="Arial"/>
                <w:color w:val="auto"/>
                <w:lang w:eastAsia="ko-KR"/>
              </w:rPr>
              <w:t xml:space="preserve"> </w:t>
            </w:r>
            <w:r w:rsidRPr="00E62BCC">
              <w:rPr>
                <w:rFonts w:eastAsia="Gulim" w:cs="Arial"/>
                <w:color w:val="auto"/>
                <w:lang w:eastAsia="ko-KR"/>
              </w:rPr>
              <w:t>실행하는</w:t>
            </w:r>
            <w:r w:rsidRPr="00E62BCC">
              <w:rPr>
                <w:rFonts w:eastAsia="Gulim" w:cs="Arial"/>
                <w:color w:val="auto"/>
                <w:lang w:eastAsia="ko-KR"/>
              </w:rPr>
              <w:t xml:space="preserve"> </w:t>
            </w:r>
            <w:r w:rsidRPr="00E62BCC">
              <w:rPr>
                <w:rFonts w:eastAsia="Gulim" w:cs="Arial"/>
                <w:color w:val="auto"/>
                <w:lang w:eastAsia="ko-KR"/>
              </w:rPr>
              <w:t>장치에</w:t>
            </w:r>
            <w:r w:rsidRPr="00E62BCC">
              <w:rPr>
                <w:rFonts w:eastAsia="Gulim" w:cs="Arial"/>
                <w:color w:val="auto"/>
                <w:lang w:eastAsia="ko-KR"/>
              </w:rPr>
              <w:t xml:space="preserve"> </w:t>
            </w:r>
            <w:r w:rsidRPr="00E62BCC">
              <w:rPr>
                <w:rFonts w:eastAsia="Gulim" w:cs="Arial"/>
                <w:color w:val="auto"/>
                <w:lang w:eastAsia="ko-KR"/>
              </w:rPr>
              <w:t>대한</w:t>
            </w:r>
            <w:r w:rsidRPr="00E62BCC">
              <w:rPr>
                <w:rFonts w:eastAsia="Gulim" w:cs="Arial"/>
                <w:color w:val="auto"/>
                <w:lang w:eastAsia="ko-KR"/>
              </w:rPr>
              <w:t xml:space="preserve"> </w:t>
            </w:r>
            <w:r w:rsidRPr="00E62BCC">
              <w:rPr>
                <w:rFonts w:eastAsia="Gulim" w:cs="Arial"/>
                <w:color w:val="auto"/>
                <w:lang w:eastAsia="ko-KR"/>
              </w:rPr>
              <w:t>온라인</w:t>
            </w:r>
            <w:r w:rsidRPr="00E62BCC">
              <w:rPr>
                <w:rFonts w:eastAsia="Gulim" w:cs="Arial"/>
                <w:color w:val="auto"/>
                <w:lang w:eastAsia="ko-KR"/>
              </w:rPr>
              <w:t xml:space="preserve"> </w:t>
            </w:r>
            <w:r w:rsidRPr="00E62BCC">
              <w:rPr>
                <w:rFonts w:eastAsia="Gulim" w:cs="Arial"/>
                <w:color w:val="auto"/>
                <w:lang w:eastAsia="ko-KR"/>
              </w:rPr>
              <w:t>서비스에</w:t>
            </w:r>
            <w:r w:rsidRPr="00E62BCC">
              <w:rPr>
                <w:rFonts w:eastAsia="Gulim" w:cs="Arial"/>
                <w:color w:val="auto"/>
                <w:lang w:eastAsia="ko-KR"/>
              </w:rPr>
              <w:t xml:space="preserve"> </w:t>
            </w:r>
            <w:r w:rsidRPr="00E62BCC">
              <w:rPr>
                <w:rFonts w:eastAsia="Gulim" w:cs="Arial"/>
                <w:color w:val="auto"/>
                <w:lang w:eastAsia="ko-KR"/>
              </w:rPr>
              <w:t>액세스할</w:t>
            </w:r>
            <w:r w:rsidRPr="00E62BCC">
              <w:rPr>
                <w:rFonts w:eastAsia="Gulim" w:cs="Arial"/>
                <w:color w:val="auto"/>
                <w:lang w:eastAsia="ko-KR"/>
              </w:rPr>
              <w:t xml:space="preserve"> </w:t>
            </w:r>
            <w:r w:rsidRPr="00E62BCC">
              <w:rPr>
                <w:rFonts w:eastAsia="Gulim" w:cs="Arial"/>
                <w:color w:val="auto"/>
                <w:lang w:eastAsia="ko-KR"/>
              </w:rPr>
              <w:t>수</w:t>
            </w:r>
            <w:r w:rsidRPr="00E62BCC">
              <w:rPr>
                <w:rFonts w:eastAsia="Gulim" w:cs="Arial"/>
                <w:color w:val="auto"/>
                <w:lang w:eastAsia="ko-KR"/>
              </w:rPr>
              <w:t xml:space="preserve"> </w:t>
            </w:r>
            <w:r w:rsidRPr="00E62BCC">
              <w:rPr>
                <w:rFonts w:eastAsia="Gulim" w:cs="Arial"/>
                <w:color w:val="auto"/>
                <w:lang w:eastAsia="ko-KR"/>
              </w:rPr>
              <w:t>있는</w:t>
            </w:r>
            <w:r w:rsidRPr="00E62BCC">
              <w:rPr>
                <w:rFonts w:eastAsia="Gulim" w:cs="Arial"/>
                <w:color w:val="auto"/>
                <w:lang w:eastAsia="ko-KR"/>
              </w:rPr>
              <w:t xml:space="preserve"> </w:t>
            </w:r>
            <w:r w:rsidRPr="00E62BCC">
              <w:rPr>
                <w:rFonts w:eastAsia="Gulim" w:cs="Arial"/>
                <w:color w:val="auto"/>
                <w:lang w:eastAsia="ko-KR"/>
              </w:rPr>
              <w:t>권리를</w:t>
            </w:r>
            <w:r w:rsidRPr="00E62BCC">
              <w:rPr>
                <w:rFonts w:eastAsia="Gulim" w:cs="Arial"/>
                <w:color w:val="auto"/>
                <w:lang w:eastAsia="ko-KR"/>
              </w:rPr>
              <w:t xml:space="preserve"> </w:t>
            </w:r>
            <w:r w:rsidRPr="00E62BCC">
              <w:rPr>
                <w:rFonts w:eastAsia="Gulim" w:cs="Arial"/>
                <w:color w:val="auto"/>
                <w:lang w:eastAsia="ko-KR"/>
              </w:rPr>
              <w:t>부여하려면</w:t>
            </w:r>
            <w:r w:rsidRPr="00E62BCC">
              <w:rPr>
                <w:rFonts w:eastAsia="Gulim" w:cs="Arial"/>
                <w:color w:val="auto"/>
                <w:lang w:eastAsia="ko-KR"/>
              </w:rPr>
              <w:t xml:space="preserve"> System Center 2012 Datacenter </w:t>
            </w:r>
            <w:r w:rsidRPr="00E62BCC">
              <w:rPr>
                <w:rFonts w:eastAsia="Gulim" w:cs="Arial"/>
                <w:color w:val="auto"/>
                <w:lang w:eastAsia="ko-KR"/>
              </w:rPr>
              <w:t>및</w:t>
            </w:r>
            <w:r w:rsidRPr="00E62BCC">
              <w:rPr>
                <w:rFonts w:eastAsia="Gulim" w:cs="Arial"/>
                <w:color w:val="auto"/>
                <w:lang w:eastAsia="ko-KR"/>
              </w:rPr>
              <w:t>/</w:t>
            </w:r>
            <w:r w:rsidRPr="00E62BCC">
              <w:rPr>
                <w:rFonts w:eastAsia="Gulim" w:cs="Arial"/>
                <w:color w:val="auto"/>
                <w:lang w:eastAsia="ko-KR"/>
              </w:rPr>
              <w:t>또는</w:t>
            </w:r>
            <w:r w:rsidRPr="00E62BCC">
              <w:rPr>
                <w:rFonts w:eastAsia="Gulim" w:cs="Arial"/>
                <w:color w:val="auto"/>
                <w:lang w:eastAsia="ko-KR"/>
              </w:rPr>
              <w:t xml:space="preserve"> System Center 2012 Standard </w:t>
            </w:r>
            <w:r w:rsidRPr="00E62BCC">
              <w:rPr>
                <w:rFonts w:eastAsia="Gulim" w:cs="Arial"/>
                <w:color w:val="auto"/>
                <w:lang w:eastAsia="ko-KR"/>
              </w:rPr>
              <w:t>제품에</w:t>
            </w:r>
            <w:r w:rsidRPr="00E62BCC">
              <w:rPr>
                <w:rFonts w:eastAsia="Gulim" w:cs="Arial"/>
                <w:color w:val="auto"/>
                <w:lang w:eastAsia="ko-KR"/>
              </w:rPr>
              <w:t xml:space="preserve"> </w:t>
            </w:r>
            <w:r w:rsidRPr="00E62BCC">
              <w:rPr>
                <w:rFonts w:eastAsia="Gulim" w:cs="Arial"/>
                <w:color w:val="auto"/>
                <w:lang w:eastAsia="ko-KR"/>
              </w:rPr>
              <w:t>대한</w:t>
            </w:r>
            <w:r w:rsidRPr="00E62BCC">
              <w:rPr>
                <w:rFonts w:eastAsia="Gulim" w:cs="Arial"/>
                <w:color w:val="auto"/>
                <w:lang w:eastAsia="ko-KR"/>
              </w:rPr>
              <w:t xml:space="preserve"> </w:t>
            </w:r>
            <w:r w:rsidRPr="00E62BCC">
              <w:rPr>
                <w:rFonts w:eastAsia="Gulim" w:cs="Arial"/>
                <w:color w:val="auto"/>
                <w:lang w:eastAsia="ko-KR"/>
              </w:rPr>
              <w:t>조건을</w:t>
            </w:r>
            <w:r w:rsidRPr="00E62BCC">
              <w:rPr>
                <w:rFonts w:eastAsia="Gulim" w:cs="Arial"/>
                <w:color w:val="auto"/>
                <w:lang w:eastAsia="ko-KR"/>
              </w:rPr>
              <w:t xml:space="preserve"> </w:t>
            </w:r>
            <w:r w:rsidRPr="00E62BCC">
              <w:rPr>
                <w:rFonts w:eastAsia="Gulim" w:cs="Arial"/>
                <w:color w:val="auto"/>
                <w:lang w:eastAsia="ko-KR"/>
              </w:rPr>
              <w:t>참조하십시오</w:t>
            </w:r>
            <w:r w:rsidRPr="00E62BCC">
              <w:rPr>
                <w:rFonts w:eastAsia="Gulim" w:cs="Arial"/>
                <w:color w:val="auto"/>
                <w:lang w:eastAsia="ko-KR"/>
              </w:rPr>
              <w:t>.</w:t>
            </w:r>
          </w:p>
        </w:tc>
      </w:tr>
    </w:tbl>
    <w:p w14:paraId="68886CEB" w14:textId="77777777" w:rsidR="00D05436" w:rsidRPr="00E62BCC" w:rsidRDefault="00D05436" w:rsidP="0085206E">
      <w:pPr>
        <w:pStyle w:val="PURADDITIONALTERMSHEADERMB"/>
        <w:rPr>
          <w:rFonts w:eastAsia="Gulim" w:cs="Arial"/>
          <w:lang w:eastAsia="ko-KR"/>
        </w:rPr>
      </w:pPr>
      <w:bookmarkStart w:id="919" w:name="_Toc286933217"/>
      <w:bookmarkStart w:id="920" w:name="_Toc287431943"/>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조항</w:t>
      </w:r>
      <w:r w:rsidRPr="00E62BCC">
        <w:rPr>
          <w:rFonts w:eastAsia="Gulim" w:cs="Arial"/>
          <w:lang w:eastAsia="ko-KR"/>
        </w:rPr>
        <w:t>:</w:t>
      </w:r>
    </w:p>
    <w:p w14:paraId="68886CEC" w14:textId="77777777" w:rsidR="00D05436" w:rsidRPr="00E62BCC" w:rsidRDefault="00D05436" w:rsidP="00D05436">
      <w:pPr>
        <w:pStyle w:val="PURBlueStrong"/>
        <w:rPr>
          <w:rFonts w:eastAsia="Gulim" w:cs="Arial"/>
          <w:lang w:eastAsia="ko-KR"/>
        </w:rPr>
      </w:pPr>
      <w:r w:rsidRPr="00E62BCC">
        <w:rPr>
          <w:rFonts w:eastAsia="Gulim" w:cs="Arial"/>
          <w:lang w:eastAsia="ko-KR"/>
        </w:rPr>
        <w:t>갱신을</w:t>
      </w:r>
      <w:r w:rsidRPr="00E62BCC">
        <w:rPr>
          <w:rFonts w:eastAsia="Gulim" w:cs="Arial"/>
          <w:lang w:eastAsia="ko-KR"/>
        </w:rPr>
        <w:t xml:space="preserve"> </w:t>
      </w:r>
      <w:r w:rsidRPr="00E62BCC">
        <w:rPr>
          <w:rFonts w:eastAsia="Gulim" w:cs="Arial"/>
          <w:lang w:eastAsia="ko-KR"/>
        </w:rPr>
        <w:t>통한</w:t>
      </w:r>
      <w:r w:rsidRPr="00E62BCC">
        <w:rPr>
          <w:rFonts w:eastAsia="Gulim" w:cs="Arial"/>
          <w:lang w:eastAsia="ko-KR"/>
        </w:rPr>
        <w:t xml:space="preserve"> </w:t>
      </w:r>
      <w:r w:rsidRPr="00E62BCC">
        <w:rPr>
          <w:rFonts w:eastAsia="Gulim" w:cs="Arial"/>
          <w:lang w:eastAsia="ko-KR"/>
        </w:rPr>
        <w:t>사용</w:t>
      </w:r>
    </w:p>
    <w:p w14:paraId="68886CED" w14:textId="77777777" w:rsidR="00D05436" w:rsidRPr="00E62BCC" w:rsidRDefault="00440145" w:rsidP="00D05436">
      <w:pPr>
        <w:pStyle w:val="PURBody-Indented"/>
        <w:rPr>
          <w:rFonts w:eastAsia="Gulim" w:cs="Arial"/>
          <w:lang w:eastAsia="ko-KR"/>
        </w:rPr>
      </w:pPr>
      <w:r w:rsidRPr="00E62BCC">
        <w:rPr>
          <w:rFonts w:eastAsia="Gulim" w:cs="Arial"/>
          <w:lang w:eastAsia="ko-KR"/>
        </w:rPr>
        <w:t>무단</w:t>
      </w:r>
      <w:r w:rsidRPr="00E62BCC">
        <w:rPr>
          <w:rFonts w:eastAsia="Gulim" w:cs="Arial"/>
          <w:lang w:eastAsia="ko-KR"/>
        </w:rPr>
        <w:t xml:space="preserve"> </w:t>
      </w:r>
      <w:r w:rsidRPr="00E62BCC">
        <w:rPr>
          <w:rFonts w:eastAsia="Gulim" w:cs="Arial"/>
          <w:lang w:eastAsia="ko-KR"/>
        </w:rPr>
        <w:t>사용을</w:t>
      </w:r>
      <w:r w:rsidRPr="00E62BCC">
        <w:rPr>
          <w:rFonts w:eastAsia="Gulim" w:cs="Arial"/>
          <w:lang w:eastAsia="ko-KR"/>
        </w:rPr>
        <w:t xml:space="preserve"> </w:t>
      </w:r>
      <w:r w:rsidRPr="00E62BCC">
        <w:rPr>
          <w:rFonts w:eastAsia="Gulim" w:cs="Arial"/>
          <w:lang w:eastAsia="ko-KR"/>
        </w:rPr>
        <w:t>방지하기</w:t>
      </w:r>
      <w:r w:rsidRPr="00E62BCC">
        <w:rPr>
          <w:rFonts w:eastAsia="Gulim" w:cs="Arial"/>
          <w:lang w:eastAsia="ko-KR"/>
        </w:rPr>
        <w:t xml:space="preserve"> </w:t>
      </w:r>
      <w:r w:rsidRPr="00E62BCC">
        <w:rPr>
          <w:rFonts w:eastAsia="Gulim" w:cs="Arial"/>
          <w:lang w:eastAsia="ko-KR"/>
        </w:rPr>
        <w:t>위해</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처음</w:t>
      </w:r>
      <w:r w:rsidRPr="00E62BCC">
        <w:rPr>
          <w:rFonts w:eastAsia="Gulim" w:cs="Arial"/>
          <w:lang w:eastAsia="ko-KR"/>
        </w:rPr>
        <w:t xml:space="preserve"> </w:t>
      </w:r>
      <w:r w:rsidRPr="00E62BCC">
        <w:rPr>
          <w:rFonts w:eastAsia="Gulim" w:cs="Arial"/>
          <w:lang w:eastAsia="ko-KR"/>
        </w:rPr>
        <w:t>사용한</w:t>
      </w:r>
      <w:r w:rsidRPr="00E62BCC">
        <w:rPr>
          <w:rFonts w:eastAsia="Gulim" w:cs="Arial"/>
          <w:lang w:eastAsia="ko-KR"/>
        </w:rPr>
        <w:t xml:space="preserve"> </w:t>
      </w:r>
      <w:r w:rsidRPr="00E62BCC">
        <w:rPr>
          <w:rFonts w:eastAsia="Gulim" w:cs="Arial"/>
          <w:lang w:eastAsia="ko-KR"/>
        </w:rPr>
        <w:t>후</w:t>
      </w:r>
      <w:r w:rsidRPr="00E62BCC">
        <w:rPr>
          <w:rFonts w:eastAsia="Gulim" w:cs="Arial"/>
          <w:lang w:eastAsia="ko-KR"/>
        </w:rPr>
        <w:t xml:space="preserve"> 3</w:t>
      </w:r>
      <w:r w:rsidRPr="00E62BCC">
        <w:rPr>
          <w:rFonts w:eastAsia="Gulim" w:cs="Arial"/>
          <w:lang w:eastAsia="ko-KR"/>
        </w:rPr>
        <w:t>년이</w:t>
      </w:r>
      <w:r w:rsidRPr="00E62BCC">
        <w:rPr>
          <w:rFonts w:eastAsia="Gulim" w:cs="Arial"/>
          <w:lang w:eastAsia="ko-KR"/>
        </w:rPr>
        <w:t xml:space="preserve"> </w:t>
      </w:r>
      <w:r w:rsidRPr="00E62BCC">
        <w:rPr>
          <w:rFonts w:eastAsia="Gulim" w:cs="Arial"/>
          <w:lang w:eastAsia="ko-KR"/>
        </w:rPr>
        <w:t>지나면</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서비스의</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기능들은</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없게</w:t>
      </w:r>
      <w:r w:rsidRPr="00E62BCC">
        <w:rPr>
          <w:rFonts w:eastAsia="Gulim" w:cs="Arial"/>
          <w:lang w:eastAsia="ko-KR"/>
        </w:rPr>
        <w:t xml:space="preserve"> </w:t>
      </w:r>
      <w:r w:rsidRPr="00E62BCC">
        <w:rPr>
          <w:rFonts w:eastAsia="Gulim" w:cs="Arial"/>
          <w:lang w:eastAsia="ko-KR"/>
        </w:rPr>
        <w:t>됩니다</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사용권을</w:t>
      </w:r>
      <w:r w:rsidRPr="00E62BCC">
        <w:rPr>
          <w:rFonts w:eastAsia="Gulim" w:cs="Arial"/>
          <w:lang w:eastAsia="ko-KR"/>
        </w:rPr>
        <w:t xml:space="preserve"> </w:t>
      </w:r>
      <w:r w:rsidRPr="00E62BCC">
        <w:rPr>
          <w:rFonts w:eastAsia="Gulim" w:cs="Arial"/>
          <w:lang w:eastAsia="ko-KR"/>
        </w:rPr>
        <w:t>갱신하면</w:t>
      </w:r>
      <w:r w:rsidRPr="00E62BCC">
        <w:rPr>
          <w:rFonts w:eastAsia="Gulim" w:cs="Arial"/>
          <w:lang w:eastAsia="ko-KR"/>
        </w:rPr>
        <w:t xml:space="preserve"> </w:t>
      </w:r>
      <w:r w:rsidRPr="00E62BCC">
        <w:rPr>
          <w:rFonts w:eastAsia="Gulim" w:cs="Arial"/>
          <w:lang w:eastAsia="ko-KR"/>
        </w:rPr>
        <w:t>기한을</w:t>
      </w:r>
      <w:r w:rsidRPr="00E62BCC">
        <w:rPr>
          <w:rFonts w:eastAsia="Gulim" w:cs="Arial"/>
          <w:lang w:eastAsia="ko-KR"/>
        </w:rPr>
        <w:t xml:space="preserve"> </w:t>
      </w:r>
      <w:r w:rsidRPr="00E62BCC">
        <w:rPr>
          <w:rFonts w:eastAsia="Gulim" w:cs="Arial"/>
          <w:lang w:eastAsia="ko-KR"/>
        </w:rPr>
        <w:t>연장할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p>
    <w:p w14:paraId="68886CEE" w14:textId="77777777" w:rsidR="00D05436" w:rsidRPr="00E62BCC" w:rsidRDefault="00D05436" w:rsidP="00D05436">
      <w:pPr>
        <w:pStyle w:val="PURBlueStrong"/>
        <w:rPr>
          <w:rFonts w:eastAsia="Gulim" w:cs="Arial"/>
          <w:lang w:eastAsia="ko-KR"/>
        </w:rPr>
      </w:pPr>
      <w:r w:rsidRPr="00E62BCC">
        <w:rPr>
          <w:rFonts w:eastAsia="Gulim" w:cs="Arial"/>
          <w:lang w:eastAsia="ko-KR"/>
        </w:rPr>
        <w:t>스캔</w:t>
      </w:r>
      <w:r w:rsidRPr="00E62BCC">
        <w:rPr>
          <w:rFonts w:eastAsia="Gulim" w:cs="Arial"/>
          <w:lang w:eastAsia="ko-KR"/>
        </w:rPr>
        <w:t xml:space="preserve"> </w:t>
      </w:r>
      <w:r w:rsidRPr="00E62BCC">
        <w:rPr>
          <w:rFonts w:eastAsia="Gulim" w:cs="Arial"/>
          <w:lang w:eastAsia="ko-KR"/>
        </w:rPr>
        <w:t>엔진의</w:t>
      </w:r>
      <w:r w:rsidRPr="00E62BCC">
        <w:rPr>
          <w:rFonts w:eastAsia="Gulim" w:cs="Arial"/>
          <w:lang w:eastAsia="ko-KR"/>
        </w:rPr>
        <w:t xml:space="preserve"> </w:t>
      </w:r>
      <w:r w:rsidRPr="00E62BCC">
        <w:rPr>
          <w:rFonts w:eastAsia="Gulim" w:cs="Arial"/>
          <w:lang w:eastAsia="ko-KR"/>
        </w:rPr>
        <w:t>대체</w:t>
      </w:r>
    </w:p>
    <w:p w14:paraId="68886CEF" w14:textId="77777777" w:rsidR="00D05436" w:rsidRPr="00E62BCC" w:rsidRDefault="00D05436" w:rsidP="00D05436">
      <w:pPr>
        <w:pStyle w:val="PURBody-Indented"/>
        <w:rPr>
          <w:rFonts w:eastAsia="Gulim" w:cs="Arial"/>
          <w:lang w:eastAsia="ko-KR"/>
        </w:rPr>
      </w:pP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서비스에서</w:t>
      </w:r>
      <w:r w:rsidRPr="00E62BCC">
        <w:rPr>
          <w:rFonts w:eastAsia="Gulim" w:cs="Arial"/>
          <w:lang w:eastAsia="ko-KR"/>
        </w:rPr>
        <w:t xml:space="preserve"> </w:t>
      </w:r>
      <w:r w:rsidRPr="00E62BCC">
        <w:rPr>
          <w:rFonts w:eastAsia="Gulim" w:cs="Arial"/>
          <w:lang w:eastAsia="ko-KR"/>
        </w:rPr>
        <w:t>다음</w:t>
      </w:r>
      <w:r w:rsidRPr="00E62BCC">
        <w:rPr>
          <w:rFonts w:eastAsia="Gulim" w:cs="Arial"/>
          <w:lang w:eastAsia="ko-KR"/>
        </w:rPr>
        <w:t xml:space="preserve"> </w:t>
      </w:r>
      <w:r w:rsidRPr="00E62BCC">
        <w:rPr>
          <w:rFonts w:eastAsia="Gulim" w:cs="Arial"/>
          <w:lang w:eastAsia="ko-KR"/>
        </w:rPr>
        <w:t>기능은</w:t>
      </w:r>
      <w:r w:rsidRPr="00E62BCC">
        <w:rPr>
          <w:rFonts w:eastAsia="Gulim" w:cs="Arial"/>
          <w:lang w:eastAsia="ko-KR"/>
        </w:rPr>
        <w:t xml:space="preserve"> </w:t>
      </w:r>
      <w:r w:rsidRPr="00E62BCC">
        <w:rPr>
          <w:rFonts w:eastAsia="Gulim" w:cs="Arial"/>
          <w:lang w:eastAsia="ko-KR"/>
        </w:rPr>
        <w:t>그에</w:t>
      </w:r>
      <w:r w:rsidRPr="00E62BCC">
        <w:rPr>
          <w:rFonts w:eastAsia="Gulim" w:cs="Arial"/>
          <w:lang w:eastAsia="ko-KR"/>
        </w:rPr>
        <w:t xml:space="preserve"> </w:t>
      </w:r>
      <w:r w:rsidRPr="00E62BCC">
        <w:rPr>
          <w:rFonts w:eastAsia="Gulim" w:cs="Arial"/>
          <w:lang w:eastAsia="ko-KR"/>
        </w:rPr>
        <w:t>준하는</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파일로</w:t>
      </w:r>
      <w:r w:rsidRPr="00E62BCC">
        <w:rPr>
          <w:rFonts w:eastAsia="Gulim" w:cs="Arial"/>
          <w:lang w:eastAsia="ko-KR"/>
        </w:rPr>
        <w:t xml:space="preserve"> </w:t>
      </w:r>
      <w:r w:rsidRPr="00E62BCC">
        <w:rPr>
          <w:rFonts w:eastAsia="Gulim" w:cs="Arial"/>
          <w:lang w:eastAsia="ko-KR"/>
        </w:rPr>
        <w:t>대체될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F0" w14:textId="77777777" w:rsidR="00D05436" w:rsidRPr="00E62BCC" w:rsidRDefault="00D05436" w:rsidP="007C5CD0">
      <w:pPr>
        <w:pStyle w:val="PURBullet-Indented"/>
        <w:rPr>
          <w:rFonts w:eastAsia="Gulim" w:cs="Arial"/>
          <w:lang w:eastAsia="ko-KR"/>
        </w:rPr>
      </w:pPr>
      <w:r w:rsidRPr="00E62BCC">
        <w:rPr>
          <w:rFonts w:eastAsia="Gulim" w:cs="Arial"/>
          <w:lang w:eastAsia="ko-KR"/>
        </w:rPr>
        <w:t>바이러스</w:t>
      </w:r>
      <w:r w:rsidRPr="00E62BCC">
        <w:rPr>
          <w:rFonts w:eastAsia="Gulim" w:cs="Arial"/>
          <w:lang w:eastAsia="ko-KR"/>
        </w:rPr>
        <w:t xml:space="preserve"> </w:t>
      </w:r>
      <w:r w:rsidRPr="00E62BCC">
        <w:rPr>
          <w:rFonts w:eastAsia="Gulim" w:cs="Arial"/>
          <w:lang w:eastAsia="ko-KR"/>
        </w:rPr>
        <w:t>백신</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스팸</w:t>
      </w:r>
      <w:r w:rsidRPr="00E62BCC">
        <w:rPr>
          <w:rFonts w:eastAsia="Gulim" w:cs="Arial"/>
          <w:lang w:eastAsia="ko-KR"/>
        </w:rPr>
        <w:t xml:space="preserve"> </w:t>
      </w:r>
      <w:r w:rsidRPr="00E62BCC">
        <w:rPr>
          <w:rFonts w:eastAsia="Gulim" w:cs="Arial"/>
          <w:lang w:eastAsia="ko-KR"/>
        </w:rPr>
        <w:t>메일</w:t>
      </w:r>
      <w:r w:rsidRPr="00E62BCC">
        <w:rPr>
          <w:rFonts w:eastAsia="Gulim" w:cs="Arial"/>
          <w:lang w:eastAsia="ko-KR"/>
        </w:rPr>
        <w:t xml:space="preserve"> </w:t>
      </w:r>
      <w:r w:rsidRPr="00E62BCC">
        <w:rPr>
          <w:rFonts w:eastAsia="Gulim" w:cs="Arial"/>
          <w:lang w:eastAsia="ko-KR"/>
        </w:rPr>
        <w:t>규제</w:t>
      </w:r>
      <w:r w:rsidRPr="00E62BCC">
        <w:rPr>
          <w:rFonts w:eastAsia="Gulim" w:cs="Arial"/>
          <w:lang w:eastAsia="ko-KR"/>
        </w:rPr>
        <w:t xml:space="preserve"> </w:t>
      </w:r>
      <w:r w:rsidRPr="00E62BCC">
        <w:rPr>
          <w:rFonts w:eastAsia="Gulim" w:cs="Arial"/>
          <w:lang w:eastAsia="ko-KR"/>
        </w:rPr>
        <w:t>소프트웨어</w:t>
      </w:r>
    </w:p>
    <w:p w14:paraId="68886CF1" w14:textId="77777777" w:rsidR="00D05436" w:rsidRPr="00E62BCC" w:rsidRDefault="00D05436" w:rsidP="007C5CD0">
      <w:pPr>
        <w:pStyle w:val="PURBullet-Indented"/>
        <w:rPr>
          <w:rFonts w:eastAsia="Gulim" w:cs="Arial"/>
          <w:lang w:eastAsia="ko-KR"/>
        </w:rPr>
      </w:pPr>
      <w:r w:rsidRPr="00E62BCC">
        <w:rPr>
          <w:rFonts w:eastAsia="Gulim" w:cs="Arial"/>
          <w:lang w:eastAsia="ko-KR"/>
        </w:rPr>
        <w:t>서명</w:t>
      </w:r>
      <w:r w:rsidRPr="00E62BCC">
        <w:rPr>
          <w:rFonts w:eastAsia="Gulim" w:cs="Arial"/>
          <w:lang w:eastAsia="ko-KR"/>
        </w:rPr>
        <w:t xml:space="preserve"> </w:t>
      </w:r>
      <w:r w:rsidRPr="00E62BCC">
        <w:rPr>
          <w:rFonts w:eastAsia="Gulim" w:cs="Arial"/>
          <w:lang w:eastAsia="ko-KR"/>
        </w:rPr>
        <w:t>파일</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내용</w:t>
      </w:r>
      <w:r w:rsidRPr="00E62BCC">
        <w:rPr>
          <w:rFonts w:eastAsia="Gulim" w:cs="Arial"/>
          <w:lang w:eastAsia="ko-KR"/>
        </w:rPr>
        <w:t xml:space="preserve"> </w:t>
      </w:r>
      <w:r w:rsidRPr="00E62BCC">
        <w:rPr>
          <w:rFonts w:eastAsia="Gulim" w:cs="Arial"/>
          <w:lang w:eastAsia="ko-KR"/>
        </w:rPr>
        <w:t>필터링</w:t>
      </w:r>
      <w:r w:rsidRPr="00E62BCC">
        <w:rPr>
          <w:rFonts w:eastAsia="Gulim" w:cs="Arial"/>
          <w:lang w:eastAsia="ko-KR"/>
        </w:rPr>
        <w:t xml:space="preserve"> </w:t>
      </w: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파일</w:t>
      </w:r>
    </w:p>
    <w:p w14:paraId="68886CF2" w14:textId="77777777" w:rsidR="00D05436" w:rsidRPr="00E62BCC" w:rsidRDefault="00D05436" w:rsidP="00D05436">
      <w:pPr>
        <w:pStyle w:val="PURBlueStrong"/>
        <w:rPr>
          <w:rFonts w:eastAsia="Gulim" w:cs="Arial"/>
          <w:lang w:eastAsia="ko-KR"/>
        </w:rPr>
      </w:pP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w:t>
      </w:r>
    </w:p>
    <w:p w14:paraId="68886CF3" w14:textId="77777777" w:rsidR="00D05436" w:rsidRPr="00E62BCC" w:rsidRDefault="00D05436" w:rsidP="00D05436">
      <w:pPr>
        <w:pStyle w:val="PURBody-Indented"/>
        <w:rPr>
          <w:rFonts w:eastAsia="Gulim" w:cs="Arial"/>
          <w:lang w:eastAsia="ko-KR"/>
        </w:rPr>
      </w:pP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SAL</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취득할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w:t>
      </w:r>
    </w:p>
    <w:p w14:paraId="68886CF4" w14:textId="77777777" w:rsidR="00D05436" w:rsidRPr="00E62BCC" w:rsidRDefault="00D05436" w:rsidP="00D05436">
      <w:pPr>
        <w:pStyle w:val="PURBlueStrong"/>
        <w:rPr>
          <w:rFonts w:eastAsia="Gulim" w:cs="Arial"/>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인스턴스</w:t>
      </w:r>
      <w:r w:rsidRPr="00E62BCC">
        <w:rPr>
          <w:rFonts w:eastAsia="Gulim" w:cs="Arial"/>
          <w:lang w:eastAsia="ko-KR"/>
        </w:rPr>
        <w:t xml:space="preserve"> </w:t>
      </w:r>
      <w:r w:rsidRPr="00E62BCC">
        <w:rPr>
          <w:rFonts w:eastAsia="Gulim" w:cs="Arial"/>
          <w:lang w:eastAsia="ko-KR"/>
        </w:rPr>
        <w:t>실행</w:t>
      </w:r>
    </w:p>
    <w:p w14:paraId="68886CF5" w14:textId="77777777" w:rsidR="00D05436" w:rsidRPr="00E62BCC" w:rsidRDefault="00D05436" w:rsidP="00D05436">
      <w:pPr>
        <w:pStyle w:val="PURBody-Indented"/>
        <w:rPr>
          <w:rFonts w:eastAsia="Gulim" w:cs="Arial"/>
          <w:lang w:eastAsia="ko-KR"/>
        </w:rPr>
      </w:pPr>
      <w:r w:rsidRPr="00E62BCC">
        <w:rPr>
          <w:rFonts w:eastAsia="Gulim" w:cs="Arial"/>
          <w:lang w:eastAsia="ko-KR"/>
        </w:rPr>
        <w:t>장치</w:t>
      </w:r>
      <w:r w:rsidRPr="00E62BCC">
        <w:rPr>
          <w:rFonts w:eastAsia="Gulim" w:cs="Arial"/>
          <w:lang w:eastAsia="ko-KR"/>
        </w:rPr>
        <w:t xml:space="preserve"> </w:t>
      </w:r>
      <w:r w:rsidRPr="00E62BCC">
        <w:rPr>
          <w:rFonts w:eastAsia="Gulim" w:cs="Arial"/>
          <w:lang w:eastAsia="ko-KR"/>
        </w:rPr>
        <w:t>수에</w:t>
      </w:r>
      <w:r w:rsidRPr="00E62BCC">
        <w:rPr>
          <w:rFonts w:eastAsia="Gulim" w:cs="Arial"/>
          <w:lang w:eastAsia="ko-KR"/>
        </w:rPr>
        <w:t xml:space="preserve"> </w:t>
      </w:r>
      <w:r w:rsidRPr="00E62BCC">
        <w:rPr>
          <w:rFonts w:eastAsia="Gulim" w:cs="Arial"/>
          <w:lang w:eastAsia="ko-KR"/>
        </w:rPr>
        <w:t>관계없이</w:t>
      </w:r>
      <w:r w:rsidRPr="00E62BCC">
        <w:rPr>
          <w:rFonts w:eastAsia="Gulim" w:cs="Arial"/>
          <w:lang w:eastAsia="ko-KR"/>
        </w:rPr>
        <w:t xml:space="preserve"> </w:t>
      </w:r>
      <w:r w:rsidRPr="00E62BCC">
        <w:rPr>
          <w:rFonts w:eastAsia="Gulim" w:cs="Arial"/>
          <w:lang w:eastAsia="ko-KR"/>
        </w:rPr>
        <w:t>물리적</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가상</w:t>
      </w:r>
      <w:r w:rsidRPr="00E62BCC">
        <w:rPr>
          <w:rFonts w:eastAsia="Gulim" w:cs="Arial"/>
          <w:lang w:eastAsia="ko-KR"/>
        </w:rPr>
        <w:t xml:space="preserve"> </w:t>
      </w:r>
      <w:r w:rsidRPr="00E62BCC">
        <w:rPr>
          <w:rFonts w:eastAsia="Gulim" w:cs="Arial"/>
          <w:lang w:eastAsia="ko-KR"/>
        </w:rPr>
        <w:t>운영</w:t>
      </w:r>
      <w:r w:rsidRPr="00E62BCC">
        <w:rPr>
          <w:rFonts w:eastAsia="Gulim" w:cs="Arial"/>
          <w:lang w:eastAsia="ko-KR"/>
        </w:rPr>
        <w:t xml:space="preserve"> </w:t>
      </w:r>
      <w:r w:rsidRPr="00E62BCC">
        <w:rPr>
          <w:rFonts w:eastAsia="Gulim" w:cs="Arial"/>
          <w:lang w:eastAsia="ko-KR"/>
        </w:rPr>
        <w:t>체제</w:t>
      </w:r>
      <w:r w:rsidRPr="00E62BCC">
        <w:rPr>
          <w:rFonts w:eastAsia="Gulim" w:cs="Arial"/>
          <w:lang w:eastAsia="ko-KR"/>
        </w:rPr>
        <w:t xml:space="preserve"> </w:t>
      </w:r>
      <w:r w:rsidRPr="00E62BCC">
        <w:rPr>
          <w:rFonts w:eastAsia="Gulim" w:cs="Arial"/>
          <w:lang w:eastAsia="ko-KR"/>
        </w:rPr>
        <w:t>환경</w:t>
      </w:r>
      <w:r w:rsidRPr="00E62BCC">
        <w:rPr>
          <w:rFonts w:eastAsia="Gulim" w:cs="Arial"/>
          <w:lang w:eastAsia="ko-KR"/>
        </w:rPr>
        <w:t>(</w:t>
      </w:r>
      <w:r w:rsidRPr="00E62BCC">
        <w:rPr>
          <w:rFonts w:eastAsia="Gulim" w:cs="Arial"/>
          <w:lang w:eastAsia="ko-KR"/>
        </w:rPr>
        <w:t>또는</w:t>
      </w:r>
      <w:r w:rsidRPr="00E62BCC">
        <w:rPr>
          <w:rFonts w:eastAsia="Gulim" w:cs="Arial"/>
          <w:lang w:eastAsia="ko-KR"/>
        </w:rPr>
        <w:t xml:space="preserve"> OSE)</w:t>
      </w:r>
      <w:r w:rsidRPr="00E62BCC">
        <w:rPr>
          <w:rFonts w:eastAsia="Gulim" w:cs="Arial"/>
          <w:lang w:eastAsia="ko-KR"/>
        </w:rPr>
        <w:t>에서</w:t>
      </w:r>
      <w:r w:rsidRPr="00E62BCC">
        <w:rPr>
          <w:rFonts w:eastAsia="Gulim" w:cs="Arial"/>
          <w:lang w:eastAsia="ko-KR"/>
        </w:rPr>
        <w:t xml:space="preserve"> </w:t>
      </w:r>
      <w:hyperlink w:anchor="Appendix1" w:history="1">
        <w:r w:rsidRPr="00E62BCC">
          <w:rPr>
            <w:rStyle w:val="Hyperlink"/>
            <w:rFonts w:eastAsia="Gulim" w:cs="Arial"/>
            <w:lang w:eastAsia="ko-KR"/>
          </w:rPr>
          <w:t>부록</w:t>
        </w:r>
        <w:r w:rsidRPr="00E62BCC">
          <w:rPr>
            <w:rStyle w:val="Hyperlink"/>
            <w:rFonts w:eastAsia="Gulim" w:cs="Arial"/>
            <w:lang w:eastAsia="ko-KR"/>
          </w:rPr>
          <w:t xml:space="preserve"> 1</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나열된</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소프트웨어의</w:t>
      </w:r>
      <w:r w:rsidRPr="00E62BCC">
        <w:rPr>
          <w:rFonts w:eastAsia="Gulim" w:cs="Arial"/>
          <w:lang w:eastAsia="ko-KR"/>
        </w:rPr>
        <w:t xml:space="preserve"> </w:t>
      </w:r>
      <w:r w:rsidRPr="00E62BCC">
        <w:rPr>
          <w:rFonts w:eastAsia="Gulim" w:cs="Arial"/>
          <w:lang w:eastAsia="ko-KR"/>
        </w:rPr>
        <w:t>인스턴스를</w:t>
      </w:r>
      <w:r w:rsidRPr="00E62BCC">
        <w:rPr>
          <w:rFonts w:eastAsia="Gulim" w:cs="Arial"/>
          <w:lang w:eastAsia="ko-KR"/>
        </w:rPr>
        <w:t xml:space="preserve"> </w:t>
      </w:r>
      <w:r w:rsidRPr="00E62BCC">
        <w:rPr>
          <w:rFonts w:eastAsia="Gulim" w:cs="Arial"/>
          <w:lang w:eastAsia="ko-KR"/>
        </w:rPr>
        <w:t>수량</w:t>
      </w:r>
      <w:r w:rsidRPr="00E62BCC">
        <w:rPr>
          <w:rFonts w:eastAsia="Gulim" w:cs="Arial"/>
          <w:lang w:eastAsia="ko-KR"/>
        </w:rPr>
        <w:t xml:space="preserve"> </w:t>
      </w:r>
      <w:r w:rsidRPr="00E62BCC">
        <w:rPr>
          <w:rFonts w:eastAsia="Gulim" w:cs="Arial"/>
          <w:lang w:eastAsia="ko-KR"/>
        </w:rPr>
        <w:t>제한</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실행하거나</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소프트웨어는</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간접적으로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온라인</w:t>
      </w:r>
      <w:r w:rsidRPr="00E62BCC">
        <w:rPr>
          <w:rFonts w:eastAsia="Gulim" w:cs="Arial"/>
          <w:lang w:eastAsia="ko-KR"/>
        </w:rPr>
        <w:t xml:space="preserve"> </w:t>
      </w:r>
      <w:r w:rsidRPr="00E62BCC">
        <w:rPr>
          <w:rFonts w:eastAsia="Gulim" w:cs="Arial"/>
          <w:lang w:eastAsia="ko-KR"/>
        </w:rPr>
        <w:t>서비스를</w:t>
      </w:r>
      <w:r w:rsidRPr="00E62BCC">
        <w:rPr>
          <w:rFonts w:eastAsia="Gulim" w:cs="Arial"/>
          <w:lang w:eastAsia="ko-KR"/>
        </w:rPr>
        <w:t xml:space="preserve"> </w:t>
      </w:r>
      <w:r w:rsidRPr="00E62BCC">
        <w:rPr>
          <w:rFonts w:eastAsia="Gulim" w:cs="Arial"/>
          <w:lang w:eastAsia="ko-KR"/>
        </w:rPr>
        <w:t>함께</w:t>
      </w:r>
      <w:r w:rsidRPr="00E62BCC">
        <w:rPr>
          <w:rFonts w:eastAsia="Gulim" w:cs="Arial"/>
          <w:lang w:eastAsia="ko-KR"/>
        </w:rPr>
        <w:t xml:space="preserve"> </w:t>
      </w:r>
      <w:r w:rsidRPr="00E62BCC">
        <w:rPr>
          <w:rFonts w:eastAsia="Gulim" w:cs="Arial"/>
          <w:lang w:eastAsia="ko-KR"/>
        </w:rPr>
        <w:t>사용하는</w:t>
      </w:r>
      <w:r w:rsidRPr="00E62BCC">
        <w:rPr>
          <w:rFonts w:eastAsia="Gulim" w:cs="Arial"/>
          <w:lang w:eastAsia="ko-KR"/>
        </w:rPr>
        <w:t xml:space="preserve"> </w:t>
      </w:r>
      <w:r w:rsidRPr="00E62BCC">
        <w:rPr>
          <w:rFonts w:eastAsia="Gulim" w:cs="Arial"/>
          <w:lang w:eastAsia="ko-KR"/>
        </w:rPr>
        <w:t>경우에만</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가능합니다</w:t>
      </w:r>
      <w:r w:rsidRPr="00E62BCC">
        <w:rPr>
          <w:rFonts w:eastAsia="Gulim" w:cs="Arial"/>
          <w:lang w:eastAsia="ko-KR"/>
        </w:rPr>
        <w:t xml:space="preserve">. </w:t>
      </w:r>
    </w:p>
    <w:p w14:paraId="68886CF6" w14:textId="77777777" w:rsidR="0047191F" w:rsidRPr="00E62BCC" w:rsidRDefault="00AD3685" w:rsidP="00CD6E9D">
      <w:pPr>
        <w:pStyle w:val="PURBreadcrumb"/>
        <w:keepNext w:val="0"/>
        <w:rPr>
          <w:rFonts w:eastAsia="Gulim" w:cs="Arial"/>
          <w:lang w:eastAsia="ko-KR"/>
        </w:rPr>
      </w:pPr>
      <w:hyperlink w:anchor="TOC" w:history="1">
        <w:r w:rsidR="00A4677D" w:rsidRPr="00E62BCC">
          <w:rPr>
            <w:rStyle w:val="Hyperlink"/>
            <w:rFonts w:eastAsia="Gulim" w:cs="Arial"/>
            <w:sz w:val="16"/>
            <w:lang w:eastAsia="ko-KR"/>
          </w:rPr>
          <w:t>목차</w:t>
        </w:r>
      </w:hyperlink>
      <w:r w:rsidR="00A4677D" w:rsidRPr="00E62BCC">
        <w:rPr>
          <w:rFonts w:eastAsia="Gulim" w:cs="Arial"/>
          <w:lang w:eastAsia="ko-KR"/>
        </w:rPr>
        <w:t xml:space="preserve"> / </w:t>
      </w:r>
      <w:hyperlink w:anchor="UniversalTerms" w:history="1">
        <w:r w:rsidR="00A4677D" w:rsidRPr="00E62BCC">
          <w:rPr>
            <w:rStyle w:val="Hyperlink"/>
            <w:rFonts w:eastAsia="Gulim" w:cs="Arial"/>
            <w:sz w:val="16"/>
            <w:lang w:eastAsia="ko-KR"/>
          </w:rPr>
          <w:t>공통</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라이선스</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조건</w:t>
        </w:r>
      </w:hyperlink>
    </w:p>
    <w:bookmarkEnd w:id="919"/>
    <w:bookmarkEnd w:id="920"/>
    <w:p w14:paraId="68886CF7" w14:textId="77777777" w:rsidR="00D548C0" w:rsidRPr="00E62BCC" w:rsidRDefault="00D548C0" w:rsidP="0052042E">
      <w:pPr>
        <w:pStyle w:val="PURSectionHeading"/>
        <w:keepLines/>
        <w:rPr>
          <w:rFonts w:eastAsia="Gulim" w:cs="Arial"/>
          <w:lang w:eastAsia="ko-KR"/>
        </w:rPr>
        <w:sectPr w:rsidR="00D548C0" w:rsidRPr="00E62BCC" w:rsidSect="00762C85">
          <w:type w:val="continuous"/>
          <w:pgSz w:w="12240" w:h="15840" w:code="1"/>
          <w:pgMar w:top="1166" w:right="720" w:bottom="720" w:left="720" w:header="432" w:footer="288" w:gutter="0"/>
          <w:cols w:space="360"/>
          <w:docGrid w:linePitch="360"/>
        </w:sectPr>
      </w:pPr>
    </w:p>
    <w:p w14:paraId="68886CF8" w14:textId="77777777" w:rsidR="00EF67CC" w:rsidRPr="00E62BCC" w:rsidRDefault="00EF67CC" w:rsidP="00EF67CC">
      <w:pPr>
        <w:pStyle w:val="PURSectionHeading"/>
        <w:rPr>
          <w:rFonts w:eastAsia="Gulim" w:cs="Arial"/>
          <w:lang w:eastAsia="ko-KR"/>
        </w:rPr>
      </w:pPr>
      <w:bookmarkStart w:id="921" w:name="_Toc299519182"/>
      <w:bookmarkStart w:id="922" w:name="_Toc299525046"/>
      <w:bookmarkStart w:id="923" w:name="_Toc299531614"/>
      <w:bookmarkStart w:id="924" w:name="_Toc299531938"/>
      <w:bookmarkStart w:id="925" w:name="_Toc299957221"/>
      <w:bookmarkStart w:id="926" w:name="_Toc346536894"/>
      <w:bookmarkStart w:id="927" w:name="_Toc339280358"/>
      <w:bookmarkStart w:id="928" w:name="_Toc363552831"/>
      <w:bookmarkStart w:id="929" w:name="_Toc378682298"/>
      <w:bookmarkStart w:id="930" w:name="_Toc371268310"/>
      <w:bookmarkStart w:id="931" w:name="_Toc381961171"/>
      <w:bookmarkStart w:id="932" w:name="Appendix1"/>
      <w:bookmarkEnd w:id="897"/>
      <w:r w:rsidRPr="00E62BCC">
        <w:rPr>
          <w:rFonts w:eastAsia="Gulim" w:cs="Arial"/>
          <w:lang w:eastAsia="ko-KR"/>
        </w:rPr>
        <w:lastRenderedPageBreak/>
        <w:t>부록</w:t>
      </w:r>
      <w:r w:rsidRPr="00E62BCC">
        <w:rPr>
          <w:rFonts w:eastAsia="Gulim" w:cs="Arial"/>
          <w:lang w:eastAsia="ko-KR"/>
        </w:rPr>
        <w:t xml:space="preserve"> 1: </w:t>
      </w:r>
      <w:r w:rsidRPr="00E62BCC">
        <w:rPr>
          <w:rFonts w:eastAsia="Gulim" w:cs="Arial"/>
          <w:lang w:eastAsia="ko-KR"/>
        </w:rPr>
        <w:t>클라이언트</w:t>
      </w:r>
      <w:r w:rsidRPr="00E62BCC">
        <w:rPr>
          <w:rFonts w:eastAsia="Gulim" w:cs="Arial"/>
          <w:lang w:eastAsia="ko-KR"/>
        </w:rPr>
        <w:t>/</w:t>
      </w: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w:t>
      </w:r>
      <w:bookmarkEnd w:id="921"/>
      <w:bookmarkEnd w:id="922"/>
      <w:bookmarkEnd w:id="923"/>
      <w:bookmarkEnd w:id="924"/>
      <w:bookmarkEnd w:id="925"/>
      <w:bookmarkEnd w:id="926"/>
      <w:bookmarkEnd w:id="927"/>
      <w:bookmarkEnd w:id="928"/>
      <w:bookmarkEnd w:id="929"/>
      <w:bookmarkEnd w:id="930"/>
      <w:bookmarkEnd w:id="931"/>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E62BCC" w14:paraId="68886CFB"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68886CF9" w14:textId="77777777" w:rsidR="00EF67CC" w:rsidRPr="00E62BCC" w:rsidRDefault="00EF67CC" w:rsidP="00050078">
            <w:pPr>
              <w:pStyle w:val="PURTableHeaderWhite"/>
              <w:spacing w:after="0" w:line="240" w:lineRule="auto"/>
              <w:rPr>
                <w:rFonts w:eastAsia="Gulim" w:cs="Arial"/>
                <w:i w:val="0"/>
                <w:caps/>
                <w:color w:val="404040" w:themeColor="text1" w:themeTint="BF"/>
              </w:rPr>
            </w:pPr>
            <w:r w:rsidRPr="00E62BCC">
              <w:rPr>
                <w:rFonts w:eastAsia="Gulim" w:cs="Arial"/>
                <w:i w:val="0"/>
                <w:caps/>
                <w:color w:val="404040" w:themeColor="text1" w:themeTint="BF"/>
              </w:rPr>
              <w:t>제품</w:t>
            </w:r>
          </w:p>
        </w:tc>
        <w:tc>
          <w:tcPr>
            <w:tcW w:w="4835" w:type="dxa"/>
            <w:tcBorders>
              <w:top w:val="nil"/>
              <w:bottom w:val="nil"/>
            </w:tcBorders>
            <w:shd w:val="clear" w:color="auto" w:fill="B9D3EB" w:themeFill="accent1"/>
            <w:tcMar>
              <w:top w:w="43" w:type="dxa"/>
              <w:left w:w="115" w:type="dxa"/>
              <w:bottom w:w="43" w:type="dxa"/>
              <w:right w:w="115" w:type="dxa"/>
            </w:tcMar>
          </w:tcPr>
          <w:p w14:paraId="68886CFA" w14:textId="77777777" w:rsidR="00EF67CC" w:rsidRPr="00E62BCC" w:rsidRDefault="00EF67CC" w:rsidP="00050078">
            <w:pPr>
              <w:pStyle w:val="PURTableHeaderWhite"/>
              <w:spacing w:after="0" w:line="240" w:lineRule="auto"/>
              <w:rPr>
                <w:rFonts w:eastAsia="Gulim" w:cs="Arial"/>
                <w:i w:val="0"/>
                <w:caps/>
                <w:color w:val="404040" w:themeColor="text1" w:themeTint="BF"/>
                <w:lang w:eastAsia="ko-KR"/>
              </w:rPr>
            </w:pPr>
            <w:r w:rsidRPr="00E62BCC">
              <w:rPr>
                <w:rFonts w:eastAsia="Gulim" w:cs="Arial"/>
                <w:i w:val="0"/>
                <w:caps/>
                <w:color w:val="404040" w:themeColor="text1" w:themeTint="BF"/>
                <w:lang w:eastAsia="ko-KR"/>
              </w:rPr>
              <w:t>클라이언트</w:t>
            </w:r>
            <w:r w:rsidRPr="00E62BCC">
              <w:rPr>
                <w:rFonts w:eastAsia="Gulim" w:cs="Arial"/>
                <w:i w:val="0"/>
                <w:caps/>
                <w:color w:val="404040" w:themeColor="text1" w:themeTint="BF"/>
                <w:lang w:eastAsia="ko-KR"/>
              </w:rPr>
              <w:t xml:space="preserve"> </w:t>
            </w:r>
            <w:r w:rsidRPr="00E62BCC">
              <w:rPr>
                <w:rFonts w:eastAsia="Gulim" w:cs="Arial"/>
                <w:i w:val="0"/>
                <w:caps/>
                <w:color w:val="404040" w:themeColor="text1" w:themeTint="BF"/>
                <w:lang w:eastAsia="ko-KR"/>
              </w:rPr>
              <w:t>소프트웨어</w:t>
            </w:r>
            <w:r w:rsidRPr="00E62BCC">
              <w:rPr>
                <w:rFonts w:eastAsia="Gulim" w:cs="Arial"/>
                <w:i w:val="0"/>
                <w:caps/>
                <w:color w:val="404040" w:themeColor="text1" w:themeTint="BF"/>
                <w:lang w:eastAsia="ko-KR"/>
              </w:rPr>
              <w:t xml:space="preserve"> </w:t>
            </w:r>
            <w:r w:rsidRPr="00E62BCC">
              <w:rPr>
                <w:rFonts w:eastAsia="Gulim" w:cs="Arial"/>
                <w:i w:val="0"/>
                <w:caps/>
                <w:color w:val="404040" w:themeColor="text1" w:themeTint="BF"/>
                <w:lang w:eastAsia="ko-KR"/>
              </w:rPr>
              <w:t>목록</w:t>
            </w:r>
          </w:p>
        </w:tc>
      </w:tr>
      <w:tr w:rsidR="00E964A3" w:rsidRPr="00E62BCC" w14:paraId="68886CFD" w14:textId="77777777" w:rsidTr="007A4D2C">
        <w:tc>
          <w:tcPr>
            <w:tcW w:w="10750" w:type="dxa"/>
            <w:gridSpan w:val="2"/>
            <w:tcBorders>
              <w:top w:val="nil"/>
            </w:tcBorders>
            <w:shd w:val="clear" w:color="auto" w:fill="FFFFFF"/>
            <w:tcMar>
              <w:top w:w="43" w:type="dxa"/>
              <w:left w:w="115" w:type="dxa"/>
              <w:bottom w:w="43" w:type="dxa"/>
              <w:right w:w="115" w:type="dxa"/>
            </w:tcMar>
          </w:tcPr>
          <w:p w14:paraId="68886CFC" w14:textId="77777777" w:rsidR="00E964A3" w:rsidRPr="00E62BCC" w:rsidRDefault="00E964A3" w:rsidP="00E964A3">
            <w:pPr>
              <w:pStyle w:val="PURTableHeaderBlue"/>
              <w:rPr>
                <w:rFonts w:eastAsia="Gulim" w:cs="Arial"/>
              </w:rPr>
            </w:pPr>
            <w:r w:rsidRPr="00E62BCC">
              <w:rPr>
                <w:rFonts w:eastAsia="Gulim" w:cs="Arial"/>
              </w:rPr>
              <w:t>BizTalk Server RFID 2010</w:t>
            </w:r>
          </w:p>
        </w:tc>
      </w:tr>
      <w:tr w:rsidR="00E964A3" w:rsidRPr="00E62BCC" w14:paraId="68886D01" w14:textId="77777777" w:rsidTr="007A4D2C">
        <w:tc>
          <w:tcPr>
            <w:tcW w:w="10750" w:type="dxa"/>
            <w:gridSpan w:val="2"/>
            <w:tcBorders>
              <w:top w:val="nil"/>
            </w:tcBorders>
            <w:shd w:val="clear" w:color="auto" w:fill="FFFFFF"/>
            <w:tcMar>
              <w:top w:w="43" w:type="dxa"/>
              <w:left w:w="115" w:type="dxa"/>
              <w:bottom w:w="43" w:type="dxa"/>
              <w:right w:w="115" w:type="dxa"/>
            </w:tcMar>
          </w:tcPr>
          <w:p w14:paraId="68886CFE" w14:textId="77777777" w:rsidR="00E964A3" w:rsidRPr="00E62BCC" w:rsidRDefault="00E964A3" w:rsidP="00E964A3">
            <w:pPr>
              <w:pStyle w:val="PURBullet-Indented"/>
              <w:rPr>
                <w:rFonts w:eastAsia="Gulim" w:cs="Arial"/>
              </w:rPr>
            </w:pPr>
            <w:r w:rsidRPr="00E62BCC">
              <w:rPr>
                <w:rFonts w:eastAsia="Gulim" w:cs="Arial"/>
              </w:rPr>
              <w:t xml:space="preserve">RFID Client </w:t>
            </w:r>
            <w:r w:rsidRPr="00E62BCC">
              <w:rPr>
                <w:rFonts w:eastAsia="Gulim" w:cs="Arial"/>
              </w:rPr>
              <w:t>및</w:t>
            </w:r>
            <w:r w:rsidRPr="00E62BCC">
              <w:rPr>
                <w:rFonts w:eastAsia="Gulim" w:cs="Arial"/>
              </w:rPr>
              <w:t xml:space="preserve"> Tools</w:t>
            </w:r>
          </w:p>
          <w:p w14:paraId="68886CFF" w14:textId="77777777" w:rsidR="00E964A3" w:rsidRPr="00E62BCC" w:rsidRDefault="00E964A3" w:rsidP="00E964A3">
            <w:pPr>
              <w:pStyle w:val="PURBullet-Indented"/>
              <w:rPr>
                <w:rFonts w:eastAsia="Gulim" w:cs="Arial"/>
              </w:rPr>
            </w:pPr>
            <w:r w:rsidRPr="00E62BCC">
              <w:rPr>
                <w:rFonts w:eastAsia="Gulim" w:cs="Arial"/>
              </w:rPr>
              <w:t>RFID SDK</w:t>
            </w:r>
          </w:p>
          <w:p w14:paraId="68886D00" w14:textId="77777777" w:rsidR="00E964A3" w:rsidRPr="00E62BCC" w:rsidRDefault="00E964A3" w:rsidP="00E964A3">
            <w:pPr>
              <w:pStyle w:val="PURBullet-Indented"/>
              <w:rPr>
                <w:rFonts w:eastAsia="Gulim" w:cs="Arial"/>
              </w:rPr>
            </w:pPr>
            <w:r w:rsidRPr="00E62BCC">
              <w:rPr>
                <w:rFonts w:eastAsia="Gulim" w:cs="Arial"/>
              </w:rPr>
              <w:t>RFID Mobile</w:t>
            </w:r>
          </w:p>
        </w:tc>
      </w:tr>
      <w:tr w:rsidR="00280B5A" w:rsidRPr="00E62BCC" w14:paraId="68886D03" w14:textId="77777777" w:rsidTr="007A4D2C">
        <w:tc>
          <w:tcPr>
            <w:tcW w:w="10750" w:type="dxa"/>
            <w:gridSpan w:val="2"/>
            <w:tcBorders>
              <w:top w:val="nil"/>
            </w:tcBorders>
            <w:shd w:val="clear" w:color="auto" w:fill="FFFFFF"/>
            <w:tcMar>
              <w:top w:w="43" w:type="dxa"/>
              <w:left w:w="115" w:type="dxa"/>
              <w:bottom w:w="43" w:type="dxa"/>
              <w:right w:w="115" w:type="dxa"/>
            </w:tcMar>
          </w:tcPr>
          <w:p w14:paraId="68886D02" w14:textId="77777777" w:rsidR="00280B5A" w:rsidRPr="00E62BCC" w:rsidRDefault="00280B5A" w:rsidP="00280B5A">
            <w:pPr>
              <w:pStyle w:val="PURTableHeaderBlue"/>
              <w:rPr>
                <w:rFonts w:eastAsia="Gulim" w:cs="Arial"/>
              </w:rPr>
            </w:pPr>
            <w:r w:rsidRPr="00E62BCC">
              <w:rPr>
                <w:rFonts w:eastAsia="Gulim" w:cs="Arial"/>
              </w:rPr>
              <w:t xml:space="preserve">BizTalk Server 2013 Branch, Standard </w:t>
            </w:r>
            <w:r w:rsidRPr="00E62BCC">
              <w:rPr>
                <w:rFonts w:eastAsia="Gulim" w:cs="Arial"/>
              </w:rPr>
              <w:t>및</w:t>
            </w:r>
            <w:r w:rsidRPr="00E62BCC">
              <w:rPr>
                <w:rFonts w:eastAsia="Gulim" w:cs="Arial"/>
              </w:rPr>
              <w:t xml:space="preserve"> Enterprise Edition</w:t>
            </w:r>
          </w:p>
        </w:tc>
      </w:tr>
      <w:tr w:rsidR="00280B5A" w:rsidRPr="00E62BCC" w14:paraId="68886D18" w14:textId="77777777" w:rsidTr="007A4D2C">
        <w:tc>
          <w:tcPr>
            <w:tcW w:w="5915" w:type="dxa"/>
            <w:tcBorders>
              <w:top w:val="nil"/>
            </w:tcBorders>
            <w:shd w:val="clear" w:color="auto" w:fill="auto"/>
            <w:tcMar>
              <w:top w:w="43" w:type="dxa"/>
              <w:left w:w="115" w:type="dxa"/>
              <w:bottom w:w="43" w:type="dxa"/>
              <w:right w:w="115" w:type="dxa"/>
            </w:tcMar>
          </w:tcPr>
          <w:p w14:paraId="68886D04" w14:textId="77777777" w:rsidR="00280B5A" w:rsidRPr="00E62BCC" w:rsidRDefault="00280B5A" w:rsidP="00280B5A">
            <w:pPr>
              <w:pStyle w:val="PURBullet"/>
              <w:rPr>
                <w:rFonts w:eastAsia="Gulim" w:cs="Arial"/>
              </w:rPr>
            </w:pPr>
            <w:r w:rsidRPr="00E62BCC">
              <w:rPr>
                <w:rFonts w:eastAsia="Gulim" w:cs="Arial"/>
              </w:rPr>
              <w:t>관리</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모니터링</w:t>
            </w:r>
            <w:r w:rsidRPr="00E62BCC">
              <w:rPr>
                <w:rFonts w:eastAsia="Gulim" w:cs="Arial"/>
              </w:rPr>
              <w:t xml:space="preserve"> </w:t>
            </w:r>
            <w:r w:rsidRPr="00E62BCC">
              <w:rPr>
                <w:rFonts w:eastAsia="Gulim" w:cs="Arial"/>
              </w:rPr>
              <w:t>도구</w:t>
            </w:r>
          </w:p>
          <w:p w14:paraId="68886D05" w14:textId="77777777" w:rsidR="00280B5A" w:rsidRPr="00E62BCC" w:rsidRDefault="00280B5A" w:rsidP="00280B5A">
            <w:pPr>
              <w:pStyle w:val="PURBullet"/>
              <w:rPr>
                <w:rFonts w:eastAsia="Gulim" w:cs="Arial"/>
              </w:rPr>
            </w:pPr>
            <w:r w:rsidRPr="00E62BCC">
              <w:rPr>
                <w:rFonts w:eastAsia="Gulim" w:cs="Arial"/>
              </w:rPr>
              <w:t>개발</w:t>
            </w:r>
            <w:r w:rsidRPr="00E62BCC">
              <w:rPr>
                <w:rFonts w:eastAsia="Gulim" w:cs="Arial"/>
              </w:rPr>
              <w:t xml:space="preserve"> </w:t>
            </w:r>
            <w:r w:rsidRPr="00E62BCC">
              <w:rPr>
                <w:rFonts w:eastAsia="Gulim" w:cs="Arial"/>
              </w:rPr>
              <w:t>도구</w:t>
            </w:r>
          </w:p>
          <w:p w14:paraId="68886D06" w14:textId="77777777" w:rsidR="00280B5A" w:rsidRPr="00E62BCC" w:rsidRDefault="00280B5A" w:rsidP="00280B5A">
            <w:pPr>
              <w:pStyle w:val="PURBullet"/>
              <w:rPr>
                <w:rFonts w:eastAsia="Gulim" w:cs="Arial"/>
              </w:rPr>
            </w:pPr>
            <w:r w:rsidRPr="00E62BCC">
              <w:rPr>
                <w:rFonts w:eastAsia="Gulim" w:cs="Arial"/>
              </w:rPr>
              <w:t>소프트웨어</w:t>
            </w:r>
            <w:r w:rsidRPr="00E62BCC">
              <w:rPr>
                <w:rFonts w:eastAsia="Gulim" w:cs="Arial"/>
              </w:rPr>
              <w:t xml:space="preserve"> </w:t>
            </w:r>
            <w:r w:rsidRPr="00E62BCC">
              <w:rPr>
                <w:rFonts w:eastAsia="Gulim" w:cs="Arial"/>
              </w:rPr>
              <w:t>개발</w:t>
            </w:r>
            <w:r w:rsidRPr="00E62BCC">
              <w:rPr>
                <w:rFonts w:eastAsia="Gulim" w:cs="Arial"/>
              </w:rPr>
              <w:t xml:space="preserve"> </w:t>
            </w:r>
            <w:r w:rsidRPr="00E62BCC">
              <w:rPr>
                <w:rFonts w:eastAsia="Gulim" w:cs="Arial"/>
              </w:rPr>
              <w:t>키트</w:t>
            </w:r>
          </w:p>
          <w:p w14:paraId="68886D07" w14:textId="77777777" w:rsidR="00280B5A" w:rsidRPr="00E62BCC" w:rsidRDefault="00280B5A" w:rsidP="00280B5A">
            <w:pPr>
              <w:pStyle w:val="PURBullet"/>
              <w:rPr>
                <w:rFonts w:eastAsia="Gulim" w:cs="Arial"/>
              </w:rPr>
            </w:pPr>
            <w:r w:rsidRPr="00E62BCC">
              <w:rPr>
                <w:rFonts w:eastAsia="Gulim" w:cs="Arial"/>
              </w:rPr>
              <w:t xml:space="preserve">HTTP </w:t>
            </w:r>
            <w:r w:rsidRPr="00E62BCC">
              <w:rPr>
                <w:rFonts w:eastAsia="Gulim" w:cs="Arial"/>
              </w:rPr>
              <w:t>수신</w:t>
            </w:r>
            <w:r w:rsidRPr="00E62BCC">
              <w:rPr>
                <w:rFonts w:eastAsia="Gulim" w:cs="Arial"/>
              </w:rPr>
              <w:t xml:space="preserve"> </w:t>
            </w:r>
            <w:r w:rsidRPr="00E62BCC">
              <w:rPr>
                <w:rFonts w:eastAsia="Gulim" w:cs="Arial"/>
              </w:rPr>
              <w:t>어댑터</w:t>
            </w:r>
          </w:p>
          <w:p w14:paraId="68886D08" w14:textId="77777777" w:rsidR="00280B5A" w:rsidRPr="00E62BCC" w:rsidRDefault="00280B5A" w:rsidP="00280B5A">
            <w:pPr>
              <w:pStyle w:val="PURBullet"/>
              <w:rPr>
                <w:rFonts w:eastAsia="Gulim" w:cs="Arial"/>
              </w:rPr>
            </w:pPr>
            <w:r w:rsidRPr="00E62BCC">
              <w:rPr>
                <w:rFonts w:eastAsia="Gulim" w:cs="Arial"/>
              </w:rPr>
              <w:t xml:space="preserve">SOAP </w:t>
            </w:r>
            <w:r w:rsidRPr="00E62BCC">
              <w:rPr>
                <w:rFonts w:eastAsia="Gulim" w:cs="Arial"/>
              </w:rPr>
              <w:t>수신</w:t>
            </w:r>
            <w:r w:rsidRPr="00E62BCC">
              <w:rPr>
                <w:rFonts w:eastAsia="Gulim" w:cs="Arial"/>
              </w:rPr>
              <w:t xml:space="preserve"> </w:t>
            </w:r>
            <w:r w:rsidRPr="00E62BCC">
              <w:rPr>
                <w:rFonts w:eastAsia="Gulim" w:cs="Arial"/>
              </w:rPr>
              <w:t>어댑터</w:t>
            </w:r>
          </w:p>
          <w:p w14:paraId="68886D09" w14:textId="77777777" w:rsidR="00280B5A" w:rsidRPr="00E62BCC" w:rsidRDefault="00280B5A" w:rsidP="00280B5A">
            <w:pPr>
              <w:pStyle w:val="PURBullet"/>
              <w:rPr>
                <w:rFonts w:eastAsia="Gulim" w:cs="Arial"/>
              </w:rPr>
            </w:pPr>
            <w:r w:rsidRPr="00E62BCC">
              <w:rPr>
                <w:rFonts w:eastAsia="Gulim" w:cs="Arial"/>
              </w:rPr>
              <w:t xml:space="preserve">Windows SharePoint Services </w:t>
            </w:r>
            <w:r w:rsidRPr="00E62BCC">
              <w:rPr>
                <w:rFonts w:eastAsia="Gulim" w:cs="Arial"/>
              </w:rPr>
              <w:t>어댑터</w:t>
            </w:r>
            <w:r w:rsidRPr="00E62BCC">
              <w:rPr>
                <w:rFonts w:eastAsia="Gulim" w:cs="Arial"/>
              </w:rPr>
              <w:t xml:space="preserve"> </w:t>
            </w:r>
            <w:r w:rsidRPr="00E62BCC">
              <w:rPr>
                <w:rFonts w:eastAsia="Gulim" w:cs="Arial"/>
              </w:rPr>
              <w:t>웹</w:t>
            </w:r>
            <w:r w:rsidRPr="00E62BCC">
              <w:rPr>
                <w:rFonts w:eastAsia="Gulim" w:cs="Arial"/>
              </w:rPr>
              <w:t xml:space="preserve"> </w:t>
            </w:r>
            <w:r w:rsidRPr="00E62BCC">
              <w:rPr>
                <w:rFonts w:eastAsia="Gulim" w:cs="Arial"/>
              </w:rPr>
              <w:t>서비스</w:t>
            </w:r>
          </w:p>
          <w:p w14:paraId="68886D0A" w14:textId="77777777" w:rsidR="00280B5A" w:rsidRPr="00E62BCC" w:rsidRDefault="00280B5A" w:rsidP="00280B5A">
            <w:pPr>
              <w:pStyle w:val="PURBullet"/>
              <w:rPr>
                <w:rFonts w:eastAsia="Gulim" w:cs="Arial"/>
              </w:rPr>
            </w:pPr>
            <w:r w:rsidRPr="00E62BCC">
              <w:rPr>
                <w:rFonts w:eastAsia="Gulim" w:cs="Arial"/>
              </w:rPr>
              <w:t xml:space="preserve">Windows Communication Foundation </w:t>
            </w:r>
            <w:r w:rsidRPr="00E62BCC">
              <w:rPr>
                <w:rFonts w:eastAsia="Gulim" w:cs="Arial"/>
              </w:rPr>
              <w:t>어댑터</w:t>
            </w:r>
          </w:p>
          <w:p w14:paraId="68886D0B" w14:textId="77777777" w:rsidR="00280B5A" w:rsidRPr="00E62BCC" w:rsidRDefault="00280B5A" w:rsidP="00280B5A">
            <w:pPr>
              <w:pStyle w:val="PURBullet"/>
              <w:rPr>
                <w:rFonts w:eastAsia="Gulim" w:cs="Arial"/>
              </w:rPr>
            </w:pPr>
            <w:r w:rsidRPr="00E62BCC">
              <w:rPr>
                <w:rFonts w:eastAsia="Gulim" w:cs="Arial"/>
              </w:rPr>
              <w:t>Business Activity Monitoring(</w:t>
            </w:r>
            <w:r w:rsidRPr="000F398E">
              <w:rPr>
                <w:rFonts w:ascii="Gulim" w:eastAsia="Gulim" w:hAnsi="Gulim" w:cs="Arial"/>
              </w:rPr>
              <w:t>"</w:t>
            </w:r>
            <w:r w:rsidRPr="00E62BCC">
              <w:rPr>
                <w:rFonts w:eastAsia="Gulim" w:cs="Arial"/>
              </w:rPr>
              <w:t>BAM</w:t>
            </w:r>
            <w:r w:rsidRPr="000F398E">
              <w:rPr>
                <w:rFonts w:ascii="Gulim" w:eastAsia="Gulim" w:hAnsi="Gulim" w:cs="Arial"/>
              </w:rPr>
              <w:t>"</w:t>
            </w:r>
            <w:r w:rsidRPr="00E62BCC">
              <w:rPr>
                <w:rFonts w:eastAsia="Gulim" w:cs="Arial"/>
              </w:rPr>
              <w:t xml:space="preserve">) Event API, </w:t>
            </w:r>
            <w:r w:rsidRPr="00E62BCC">
              <w:rPr>
                <w:rFonts w:eastAsia="Gulim" w:cs="Arial"/>
              </w:rPr>
              <w:t>인터셉터</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관리</w:t>
            </w:r>
            <w:r w:rsidRPr="00E62BCC">
              <w:rPr>
                <w:rFonts w:eastAsia="Gulim" w:cs="Arial"/>
              </w:rPr>
              <w:t xml:space="preserve"> </w:t>
            </w:r>
            <w:r w:rsidRPr="00E62BCC">
              <w:rPr>
                <w:rFonts w:eastAsia="Gulim" w:cs="Arial"/>
              </w:rPr>
              <w:t>도구</w:t>
            </w:r>
          </w:p>
          <w:p w14:paraId="68886D0C" w14:textId="77777777" w:rsidR="00280B5A" w:rsidRPr="00E62BCC" w:rsidRDefault="00280B5A" w:rsidP="00280B5A">
            <w:pPr>
              <w:pStyle w:val="PURBullet"/>
              <w:rPr>
                <w:rFonts w:eastAsia="Gulim" w:cs="Arial"/>
              </w:rPr>
            </w:pPr>
            <w:r w:rsidRPr="00E62BCC">
              <w:rPr>
                <w:rFonts w:eastAsia="Gulim" w:cs="Arial"/>
              </w:rPr>
              <w:t>SQL Notification Services</w:t>
            </w:r>
            <w:r w:rsidRPr="00E62BCC">
              <w:rPr>
                <w:rFonts w:eastAsia="Gulim" w:cs="Arial"/>
              </w:rPr>
              <w:t>용</w:t>
            </w:r>
            <w:r w:rsidRPr="00E62BCC">
              <w:rPr>
                <w:rFonts w:eastAsia="Gulim" w:cs="Arial"/>
              </w:rPr>
              <w:t xml:space="preserve"> BAM </w:t>
            </w:r>
            <w:r w:rsidRPr="00E62BCC">
              <w:rPr>
                <w:rFonts w:eastAsia="Gulim" w:cs="Arial"/>
              </w:rPr>
              <w:t>경고</w:t>
            </w:r>
            <w:r w:rsidRPr="00E62BCC">
              <w:rPr>
                <w:rFonts w:eastAsia="Gulim" w:cs="Arial"/>
              </w:rPr>
              <w:t xml:space="preserve"> </w:t>
            </w:r>
            <w:r w:rsidRPr="00E62BCC">
              <w:rPr>
                <w:rFonts w:eastAsia="Gulim" w:cs="Arial"/>
              </w:rPr>
              <w:t>공급자</w:t>
            </w:r>
          </w:p>
          <w:p w14:paraId="68886D0D" w14:textId="77777777" w:rsidR="00280B5A" w:rsidRPr="00E62BCC" w:rsidRDefault="00280B5A" w:rsidP="00280B5A">
            <w:pPr>
              <w:pStyle w:val="PURBullet"/>
              <w:rPr>
                <w:rFonts w:eastAsia="Gulim" w:cs="Arial"/>
              </w:rPr>
            </w:pPr>
            <w:r w:rsidRPr="00E62BCC">
              <w:rPr>
                <w:rFonts w:eastAsia="Gulim" w:cs="Arial"/>
              </w:rPr>
              <w:t xml:space="preserve">BAM </w:t>
            </w:r>
            <w:r w:rsidRPr="00E62BCC">
              <w:rPr>
                <w:rFonts w:eastAsia="Gulim" w:cs="Arial"/>
              </w:rPr>
              <w:t>클라이언트</w:t>
            </w:r>
          </w:p>
        </w:tc>
        <w:tc>
          <w:tcPr>
            <w:tcW w:w="4835" w:type="dxa"/>
            <w:tcBorders>
              <w:top w:val="nil"/>
            </w:tcBorders>
            <w:shd w:val="clear" w:color="auto" w:fill="auto"/>
          </w:tcPr>
          <w:p w14:paraId="68886D0E" w14:textId="77777777" w:rsidR="00280B5A" w:rsidRPr="00E62BCC" w:rsidRDefault="00280B5A" w:rsidP="00280B5A">
            <w:pPr>
              <w:pStyle w:val="PURBullet"/>
              <w:rPr>
                <w:rFonts w:eastAsia="Gulim" w:cs="Arial"/>
              </w:rPr>
            </w:pPr>
            <w:r w:rsidRPr="00E62BCC">
              <w:rPr>
                <w:rFonts w:eastAsia="Gulim" w:cs="Arial"/>
              </w:rPr>
              <w:t xml:space="preserve">BizTalk Server </w:t>
            </w:r>
            <w:r w:rsidRPr="00E62BCC">
              <w:rPr>
                <w:rFonts w:eastAsia="Gulim" w:cs="Arial"/>
              </w:rPr>
              <w:t>관련</w:t>
            </w:r>
            <w:r w:rsidRPr="00E62BCC">
              <w:rPr>
                <w:rFonts w:eastAsia="Gulim" w:cs="Arial"/>
              </w:rPr>
              <w:t xml:space="preserve"> </w:t>
            </w:r>
            <w:r w:rsidRPr="00E62BCC">
              <w:rPr>
                <w:rFonts w:eastAsia="Gulim" w:cs="Arial"/>
              </w:rPr>
              <w:t>스키마</w:t>
            </w:r>
            <w:r w:rsidRPr="00E62BCC">
              <w:rPr>
                <w:rFonts w:eastAsia="Gulim" w:cs="Arial"/>
              </w:rPr>
              <w:t xml:space="preserve"> </w:t>
            </w:r>
            <w:r w:rsidRPr="00E62BCC">
              <w:rPr>
                <w:rFonts w:eastAsia="Gulim" w:cs="Arial"/>
              </w:rPr>
              <w:t>및</w:t>
            </w:r>
            <w:r w:rsidRPr="00E62BCC">
              <w:rPr>
                <w:rFonts w:eastAsia="Gulim" w:cs="Arial"/>
              </w:rPr>
              <w:t xml:space="preserve"> </w:t>
            </w:r>
            <w:r w:rsidRPr="00E62BCC">
              <w:rPr>
                <w:rFonts w:eastAsia="Gulim" w:cs="Arial"/>
              </w:rPr>
              <w:t>템플릿</w:t>
            </w:r>
          </w:p>
          <w:p w14:paraId="68886D0F" w14:textId="77777777" w:rsidR="00280B5A" w:rsidRPr="00E62BCC" w:rsidRDefault="00280B5A" w:rsidP="00280B5A">
            <w:pPr>
              <w:pStyle w:val="PURBullet"/>
              <w:rPr>
                <w:rFonts w:eastAsia="Gulim" w:cs="Arial"/>
              </w:rPr>
            </w:pPr>
            <w:r w:rsidRPr="00E62BCC">
              <w:rPr>
                <w:rFonts w:eastAsia="Gulim" w:cs="Arial"/>
              </w:rPr>
              <w:t>비즈니스</w:t>
            </w:r>
            <w:r w:rsidRPr="00E62BCC">
              <w:rPr>
                <w:rFonts w:eastAsia="Gulim" w:cs="Arial"/>
              </w:rPr>
              <w:t xml:space="preserve"> </w:t>
            </w:r>
            <w:r w:rsidRPr="00E62BCC">
              <w:rPr>
                <w:rFonts w:eastAsia="Gulim" w:cs="Arial"/>
              </w:rPr>
              <w:t>활동</w:t>
            </w:r>
            <w:r w:rsidRPr="00E62BCC">
              <w:rPr>
                <w:rFonts w:eastAsia="Gulim" w:cs="Arial"/>
              </w:rPr>
              <w:t xml:space="preserve"> </w:t>
            </w:r>
            <w:r w:rsidRPr="00E62BCC">
              <w:rPr>
                <w:rFonts w:eastAsia="Gulim" w:cs="Arial"/>
              </w:rPr>
              <w:t>서비스</w:t>
            </w:r>
          </w:p>
          <w:p w14:paraId="68886D10" w14:textId="77777777" w:rsidR="00280B5A" w:rsidRPr="00E62BCC" w:rsidRDefault="00280B5A" w:rsidP="00280B5A">
            <w:pPr>
              <w:pStyle w:val="PURBullet"/>
              <w:rPr>
                <w:rFonts w:eastAsia="Gulim" w:cs="Arial"/>
              </w:rPr>
            </w:pPr>
            <w:r w:rsidRPr="00E62BCC">
              <w:rPr>
                <w:rFonts w:eastAsia="Gulim" w:cs="Arial"/>
              </w:rPr>
              <w:t>마스터</w:t>
            </w:r>
            <w:r w:rsidRPr="00E62BCC">
              <w:rPr>
                <w:rFonts w:eastAsia="Gulim" w:cs="Arial"/>
              </w:rPr>
              <w:t xml:space="preserve"> </w:t>
            </w:r>
            <w:r w:rsidRPr="00E62BCC">
              <w:rPr>
                <w:rFonts w:eastAsia="Gulim" w:cs="Arial"/>
              </w:rPr>
              <w:t>보안</w:t>
            </w:r>
            <w:r w:rsidRPr="00E62BCC">
              <w:rPr>
                <w:rFonts w:eastAsia="Gulim" w:cs="Arial"/>
              </w:rPr>
              <w:t xml:space="preserve"> </w:t>
            </w:r>
            <w:r w:rsidRPr="00E62BCC">
              <w:rPr>
                <w:rFonts w:eastAsia="Gulim" w:cs="Arial"/>
              </w:rPr>
              <w:t>서버</w:t>
            </w:r>
            <w:r w:rsidRPr="00E62BCC">
              <w:rPr>
                <w:rFonts w:eastAsia="Gulim" w:cs="Arial"/>
              </w:rPr>
              <w:t>/Enterprise Single Sign-On</w:t>
            </w:r>
          </w:p>
          <w:p w14:paraId="68886D11" w14:textId="77777777" w:rsidR="00280B5A" w:rsidRPr="00E62BCC" w:rsidRDefault="00280B5A" w:rsidP="00280B5A">
            <w:pPr>
              <w:pStyle w:val="PURBullet"/>
              <w:rPr>
                <w:rFonts w:eastAsia="Gulim" w:cs="Arial"/>
              </w:rPr>
            </w:pPr>
            <w:r w:rsidRPr="00E62BCC">
              <w:rPr>
                <w:rFonts w:eastAsia="Gulim" w:cs="Arial"/>
              </w:rPr>
              <w:t>MQHelper.dll</w:t>
            </w:r>
          </w:p>
          <w:p w14:paraId="68886D12" w14:textId="77777777" w:rsidR="00280B5A" w:rsidRPr="00E62BCC" w:rsidRDefault="00280B5A" w:rsidP="00280B5A">
            <w:pPr>
              <w:pStyle w:val="PURBullet"/>
              <w:rPr>
                <w:rFonts w:eastAsia="Gulim" w:cs="Arial"/>
              </w:rPr>
            </w:pPr>
            <w:r w:rsidRPr="00E62BCC">
              <w:rPr>
                <w:rFonts w:eastAsia="Gulim" w:cs="Arial"/>
              </w:rPr>
              <w:t>ADOMD.NET</w:t>
            </w:r>
          </w:p>
          <w:p w14:paraId="68886D13" w14:textId="77777777" w:rsidR="00280B5A" w:rsidRPr="00E62BCC" w:rsidRDefault="00280B5A" w:rsidP="00280B5A">
            <w:pPr>
              <w:pStyle w:val="PURBullet"/>
              <w:rPr>
                <w:rFonts w:eastAsia="Gulim" w:cs="Arial"/>
              </w:rPr>
            </w:pPr>
            <w:r w:rsidRPr="00E62BCC">
              <w:rPr>
                <w:rFonts w:eastAsia="Gulim" w:cs="Arial"/>
              </w:rPr>
              <w:t>MSXML</w:t>
            </w:r>
          </w:p>
          <w:p w14:paraId="68886D14" w14:textId="77777777" w:rsidR="00280B5A" w:rsidRPr="00E62BCC" w:rsidRDefault="00280B5A" w:rsidP="00280B5A">
            <w:pPr>
              <w:pStyle w:val="PURBullet"/>
              <w:rPr>
                <w:rFonts w:eastAsia="Gulim" w:cs="Arial"/>
              </w:rPr>
            </w:pPr>
            <w:r w:rsidRPr="00E62BCC">
              <w:rPr>
                <w:rFonts w:eastAsia="Gulim" w:cs="Arial"/>
              </w:rPr>
              <w:t>SQLXML</w:t>
            </w:r>
          </w:p>
          <w:p w14:paraId="68886D15" w14:textId="77777777" w:rsidR="00280B5A" w:rsidRPr="00E62BCC" w:rsidRDefault="00280B5A" w:rsidP="00280B5A">
            <w:pPr>
              <w:pStyle w:val="PURBullet"/>
              <w:rPr>
                <w:rFonts w:eastAsia="Gulim" w:cs="Arial"/>
              </w:rPr>
            </w:pPr>
            <w:r w:rsidRPr="00E62BCC">
              <w:rPr>
                <w:rFonts w:eastAsia="Gulim" w:cs="Arial"/>
              </w:rPr>
              <w:t>비즈니스</w:t>
            </w:r>
            <w:r w:rsidRPr="00E62BCC">
              <w:rPr>
                <w:rFonts w:eastAsia="Gulim" w:cs="Arial"/>
              </w:rPr>
              <w:t xml:space="preserve"> </w:t>
            </w:r>
            <w:r w:rsidRPr="00E62BCC">
              <w:rPr>
                <w:rFonts w:eastAsia="Gulim" w:cs="Arial"/>
              </w:rPr>
              <w:t>규칙</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p>
          <w:p w14:paraId="68886D16" w14:textId="77777777" w:rsidR="00280B5A" w:rsidRPr="00E62BCC" w:rsidRDefault="00280B5A" w:rsidP="00280B5A">
            <w:pPr>
              <w:pStyle w:val="PURBullet"/>
              <w:rPr>
                <w:rFonts w:eastAsia="Gulim" w:cs="Arial"/>
              </w:rPr>
            </w:pPr>
            <w:r w:rsidRPr="00E62BCC">
              <w:rPr>
                <w:rFonts w:eastAsia="Gulim" w:cs="Arial"/>
              </w:rPr>
              <w:t>MQSeries Agent</w:t>
            </w:r>
          </w:p>
          <w:p w14:paraId="68886D17" w14:textId="77777777" w:rsidR="00280B5A" w:rsidRPr="00E62BCC" w:rsidRDefault="00280B5A" w:rsidP="00280B5A">
            <w:pPr>
              <w:pStyle w:val="PURBullet"/>
              <w:rPr>
                <w:rFonts w:eastAsia="Gulim" w:cs="Arial"/>
              </w:rPr>
            </w:pPr>
            <w:r w:rsidRPr="00E62BCC">
              <w:rPr>
                <w:rFonts w:eastAsia="Gulim" w:cs="Arial"/>
              </w:rPr>
              <w:t>UDDI</w:t>
            </w:r>
          </w:p>
        </w:tc>
      </w:tr>
      <w:tr w:rsidR="009549A1" w:rsidRPr="00E62BCC" w14:paraId="68886D1A" w14:textId="77777777" w:rsidTr="007A4D2C">
        <w:tc>
          <w:tcPr>
            <w:tcW w:w="10750" w:type="dxa"/>
            <w:gridSpan w:val="2"/>
            <w:shd w:val="clear" w:color="auto" w:fill="FFFFFF"/>
            <w:tcMar>
              <w:top w:w="43" w:type="dxa"/>
              <w:left w:w="115" w:type="dxa"/>
              <w:bottom w:w="43" w:type="dxa"/>
              <w:right w:w="115" w:type="dxa"/>
            </w:tcMar>
          </w:tcPr>
          <w:p w14:paraId="68886D19" w14:textId="77777777" w:rsidR="009549A1" w:rsidRPr="00E62BCC" w:rsidRDefault="009549A1" w:rsidP="00F44E81">
            <w:pPr>
              <w:pStyle w:val="PURTableHeaderBlue"/>
              <w:rPr>
                <w:rFonts w:eastAsia="Gulim" w:cs="Arial"/>
              </w:rPr>
            </w:pPr>
            <w:r w:rsidRPr="00E62BCC">
              <w:rPr>
                <w:rFonts w:eastAsia="Gulim" w:cs="Arial"/>
              </w:rPr>
              <w:t xml:space="preserve">Exchange Server 2013 Standard </w:t>
            </w:r>
            <w:r w:rsidRPr="00E62BCC">
              <w:rPr>
                <w:rFonts w:eastAsia="Gulim" w:cs="Arial"/>
              </w:rPr>
              <w:t>및</w:t>
            </w:r>
            <w:r w:rsidRPr="00E62BCC">
              <w:rPr>
                <w:rFonts w:eastAsia="Gulim" w:cs="Arial"/>
              </w:rPr>
              <w:t xml:space="preserve"> Enterprise</w:t>
            </w:r>
          </w:p>
        </w:tc>
      </w:tr>
      <w:tr w:rsidR="009549A1" w:rsidRPr="00E62BCC" w14:paraId="68886D1C" w14:textId="77777777" w:rsidTr="007A4D2C">
        <w:tc>
          <w:tcPr>
            <w:tcW w:w="10750" w:type="dxa"/>
            <w:gridSpan w:val="2"/>
            <w:shd w:val="clear" w:color="auto" w:fill="FFFFFF"/>
            <w:tcMar>
              <w:top w:w="43" w:type="dxa"/>
              <w:left w:w="115" w:type="dxa"/>
              <w:bottom w:w="43" w:type="dxa"/>
              <w:right w:w="115" w:type="dxa"/>
            </w:tcMar>
          </w:tcPr>
          <w:p w14:paraId="68886D1B" w14:textId="77777777" w:rsidR="009549A1" w:rsidRPr="00E62BCC" w:rsidRDefault="003D33E5" w:rsidP="00C44B38">
            <w:pPr>
              <w:pStyle w:val="PURBullet-Indented"/>
              <w:rPr>
                <w:rFonts w:eastAsia="Gulim" w:cs="Arial"/>
              </w:rPr>
            </w:pPr>
            <w:r w:rsidRPr="00E62BCC">
              <w:rPr>
                <w:rFonts w:eastAsia="Gulim" w:cs="Arial"/>
              </w:rPr>
              <w:t xml:space="preserve">Exchange </w:t>
            </w:r>
            <w:r w:rsidRPr="00E62BCC">
              <w:rPr>
                <w:rFonts w:eastAsia="Gulim" w:cs="Arial"/>
              </w:rPr>
              <w:t>관리</w:t>
            </w:r>
            <w:r w:rsidRPr="00E62BCC">
              <w:rPr>
                <w:rFonts w:eastAsia="Gulim" w:cs="Arial"/>
              </w:rPr>
              <w:t xml:space="preserve"> </w:t>
            </w:r>
            <w:r w:rsidRPr="00E62BCC">
              <w:rPr>
                <w:rFonts w:eastAsia="Gulim" w:cs="Arial"/>
              </w:rPr>
              <w:t>도구</w:t>
            </w:r>
          </w:p>
        </w:tc>
      </w:tr>
      <w:tr w:rsidR="00663B83" w:rsidRPr="00E62BCC" w14:paraId="68886D1E" w14:textId="77777777" w:rsidTr="007A4D2C">
        <w:tc>
          <w:tcPr>
            <w:tcW w:w="10750" w:type="dxa"/>
            <w:gridSpan w:val="2"/>
            <w:shd w:val="clear" w:color="auto" w:fill="FFFFFF"/>
            <w:tcMar>
              <w:top w:w="43" w:type="dxa"/>
              <w:left w:w="115" w:type="dxa"/>
              <w:bottom w:w="43" w:type="dxa"/>
              <w:right w:w="115" w:type="dxa"/>
            </w:tcMar>
          </w:tcPr>
          <w:p w14:paraId="68886D1D" w14:textId="77777777" w:rsidR="00663B83" w:rsidRPr="00E62BCC" w:rsidRDefault="00663B83" w:rsidP="00050078">
            <w:pPr>
              <w:pStyle w:val="PURTableHeaderBlue"/>
              <w:rPr>
                <w:rFonts w:eastAsia="Gulim" w:cs="Arial"/>
              </w:rPr>
            </w:pPr>
            <w:r w:rsidRPr="00E62BCC">
              <w:rPr>
                <w:rFonts w:eastAsia="Gulim" w:cs="Arial"/>
              </w:rPr>
              <w:t>Forefront Identity Manager 2010 R2</w:t>
            </w:r>
          </w:p>
        </w:tc>
      </w:tr>
      <w:tr w:rsidR="00050078" w:rsidRPr="00E62BCC" w14:paraId="68886D24" w14:textId="77777777" w:rsidTr="007A4D2C">
        <w:tc>
          <w:tcPr>
            <w:tcW w:w="5915" w:type="dxa"/>
            <w:shd w:val="clear" w:color="auto" w:fill="FFFFFF"/>
            <w:tcMar>
              <w:top w:w="43" w:type="dxa"/>
              <w:left w:w="115" w:type="dxa"/>
              <w:bottom w:w="43" w:type="dxa"/>
              <w:right w:w="115" w:type="dxa"/>
            </w:tcMar>
          </w:tcPr>
          <w:p w14:paraId="68886D1F" w14:textId="77777777" w:rsidR="00050078" w:rsidRPr="00E62BCC" w:rsidRDefault="00050078" w:rsidP="00531887">
            <w:pPr>
              <w:pStyle w:val="PURBullet-Indented"/>
              <w:rPr>
                <w:rFonts w:eastAsia="Gulim" w:cs="Arial"/>
              </w:rPr>
            </w:pPr>
            <w:r w:rsidRPr="00E62BCC">
              <w:rPr>
                <w:rFonts w:eastAsia="Gulim" w:cs="Arial"/>
              </w:rPr>
              <w:t>Change Microsoft Password Notification Service</w:t>
            </w:r>
          </w:p>
          <w:p w14:paraId="68886D20" w14:textId="77777777" w:rsidR="00531887" w:rsidRPr="00E62BCC" w:rsidRDefault="00531887" w:rsidP="00531887">
            <w:pPr>
              <w:pStyle w:val="PURBullet-Indented"/>
              <w:rPr>
                <w:rFonts w:eastAsia="Gulim" w:cs="Arial"/>
              </w:rPr>
            </w:pPr>
            <w:r w:rsidRPr="00E62BCC">
              <w:rPr>
                <w:rFonts w:eastAsia="Gulim" w:cs="Arial"/>
              </w:rPr>
              <w:t>Microsoft BHOLD Suite</w:t>
            </w:r>
          </w:p>
          <w:p w14:paraId="68886D21" w14:textId="77777777" w:rsidR="0000799F" w:rsidRPr="00E62BCC" w:rsidRDefault="00050078" w:rsidP="0000799F">
            <w:pPr>
              <w:pStyle w:val="PURBullet-Indented"/>
              <w:rPr>
                <w:rFonts w:eastAsia="Gulim" w:cs="Arial"/>
              </w:rPr>
            </w:pPr>
            <w:r w:rsidRPr="00E62BCC">
              <w:rPr>
                <w:rFonts w:eastAsia="Gulim" w:cs="Arial"/>
              </w:rPr>
              <w:t>FIM Certificate Management Client</w:t>
            </w:r>
          </w:p>
        </w:tc>
        <w:tc>
          <w:tcPr>
            <w:tcW w:w="4835" w:type="dxa"/>
            <w:shd w:val="clear" w:color="auto" w:fill="FFFFFF"/>
          </w:tcPr>
          <w:p w14:paraId="68886D22" w14:textId="77777777" w:rsidR="00050078" w:rsidRPr="00E62BCC" w:rsidRDefault="00050078" w:rsidP="00531887">
            <w:pPr>
              <w:pStyle w:val="PURBullet-Indented"/>
              <w:rPr>
                <w:rFonts w:eastAsia="Gulim" w:cs="Arial"/>
              </w:rPr>
            </w:pPr>
            <w:r w:rsidRPr="00E62BCC">
              <w:rPr>
                <w:rFonts w:eastAsia="Gulim" w:cs="Arial"/>
              </w:rPr>
              <w:t>FIM Certificate Management Bulk Issuance Client</w:t>
            </w:r>
          </w:p>
          <w:p w14:paraId="68886D23" w14:textId="77777777" w:rsidR="00531887" w:rsidRPr="00E62BCC" w:rsidRDefault="00531887" w:rsidP="00531887">
            <w:pPr>
              <w:pStyle w:val="PURBullet-Indented"/>
              <w:rPr>
                <w:rFonts w:eastAsia="Gulim" w:cs="Arial"/>
              </w:rPr>
            </w:pPr>
            <w:r w:rsidRPr="00E62BCC">
              <w:rPr>
                <w:rFonts w:eastAsia="Gulim" w:cs="Arial"/>
              </w:rPr>
              <w:t>System Center Service Manager 2010</w:t>
            </w:r>
          </w:p>
        </w:tc>
      </w:tr>
      <w:tr w:rsidR="00663B83" w:rsidRPr="00E62BCC" w14:paraId="68886D26" w14:textId="77777777" w:rsidTr="007A4D2C">
        <w:tc>
          <w:tcPr>
            <w:tcW w:w="10750" w:type="dxa"/>
            <w:gridSpan w:val="2"/>
            <w:shd w:val="clear" w:color="auto" w:fill="FFFFFF"/>
            <w:tcMar>
              <w:top w:w="43" w:type="dxa"/>
              <w:left w:w="115" w:type="dxa"/>
              <w:bottom w:w="43" w:type="dxa"/>
              <w:right w:w="115" w:type="dxa"/>
            </w:tcMar>
          </w:tcPr>
          <w:p w14:paraId="68886D25" w14:textId="77777777" w:rsidR="00663B83" w:rsidRPr="00E62BCC" w:rsidRDefault="00663B83" w:rsidP="00F44E81">
            <w:pPr>
              <w:pStyle w:val="PURTableHeaderBlue"/>
              <w:rPr>
                <w:rFonts w:eastAsia="Gulim" w:cs="Arial"/>
              </w:rPr>
            </w:pPr>
            <w:r w:rsidRPr="00E62BCC">
              <w:rPr>
                <w:rFonts w:eastAsia="Gulim" w:cs="Arial"/>
              </w:rPr>
              <w:t xml:space="preserve">Lync Server 2013 Standard </w:t>
            </w:r>
            <w:r w:rsidRPr="00E62BCC">
              <w:rPr>
                <w:rFonts w:eastAsia="Gulim" w:cs="Arial"/>
              </w:rPr>
              <w:t>및</w:t>
            </w:r>
            <w:r w:rsidRPr="00E62BCC">
              <w:rPr>
                <w:rFonts w:eastAsia="Gulim" w:cs="Arial"/>
              </w:rPr>
              <w:t xml:space="preserve"> Enterprise</w:t>
            </w:r>
          </w:p>
        </w:tc>
      </w:tr>
      <w:tr w:rsidR="00050078" w:rsidRPr="00E62BCC" w14:paraId="68886D2E" w14:textId="77777777" w:rsidTr="007A4D2C">
        <w:tc>
          <w:tcPr>
            <w:tcW w:w="5915" w:type="dxa"/>
            <w:shd w:val="clear" w:color="auto" w:fill="FFFFFF"/>
            <w:tcMar>
              <w:top w:w="43" w:type="dxa"/>
              <w:left w:w="115" w:type="dxa"/>
              <w:bottom w:w="43" w:type="dxa"/>
              <w:right w:w="115" w:type="dxa"/>
            </w:tcMar>
          </w:tcPr>
          <w:p w14:paraId="68886D27" w14:textId="77777777" w:rsidR="00050078" w:rsidRPr="00E62BCC" w:rsidRDefault="00050078" w:rsidP="00531887">
            <w:pPr>
              <w:pStyle w:val="PURBullet-Indented"/>
              <w:rPr>
                <w:rFonts w:eastAsia="Gulim" w:cs="Arial"/>
              </w:rPr>
            </w:pPr>
            <w:r w:rsidRPr="00E62BCC">
              <w:rPr>
                <w:rFonts w:eastAsia="Gulim" w:cs="Arial"/>
              </w:rPr>
              <w:t xml:space="preserve">Lync Web App 2013 </w:t>
            </w:r>
            <w:r w:rsidRPr="00E62BCC">
              <w:rPr>
                <w:rFonts w:eastAsia="Gulim" w:cs="Arial"/>
              </w:rPr>
              <w:t>플러그</w:t>
            </w:r>
            <w:r w:rsidRPr="00E62BCC">
              <w:rPr>
                <w:rFonts w:eastAsia="Gulim" w:cs="Arial"/>
              </w:rPr>
              <w:t xml:space="preserve"> </w:t>
            </w:r>
            <w:r w:rsidRPr="00E62BCC">
              <w:rPr>
                <w:rFonts w:eastAsia="Gulim" w:cs="Arial"/>
              </w:rPr>
              <w:t>인</w:t>
            </w:r>
          </w:p>
          <w:p w14:paraId="68886D28" w14:textId="77777777" w:rsidR="00050078" w:rsidRPr="00E62BCC" w:rsidRDefault="00050078" w:rsidP="00531887">
            <w:pPr>
              <w:pStyle w:val="PURBullet-Indented"/>
              <w:rPr>
                <w:rFonts w:eastAsia="Gulim" w:cs="Arial"/>
              </w:rPr>
            </w:pPr>
            <w:r w:rsidRPr="00E62BCC">
              <w:rPr>
                <w:rFonts w:eastAsia="Gulim" w:cs="Arial"/>
              </w:rPr>
              <w:t>Topology Builder</w:t>
            </w:r>
          </w:p>
          <w:p w14:paraId="68886D29" w14:textId="77777777" w:rsidR="00050078" w:rsidRPr="00E62BCC" w:rsidRDefault="00050078" w:rsidP="00531887">
            <w:pPr>
              <w:pStyle w:val="PURBullet-Indented"/>
              <w:rPr>
                <w:rFonts w:eastAsia="Gulim" w:cs="Arial"/>
              </w:rPr>
            </w:pPr>
            <w:r w:rsidRPr="00E62BCC">
              <w:rPr>
                <w:rFonts w:eastAsia="Gulim" w:cs="Arial"/>
              </w:rPr>
              <w:t>관리</w:t>
            </w:r>
            <w:r w:rsidRPr="00E62BCC">
              <w:rPr>
                <w:rFonts w:eastAsia="Gulim" w:cs="Arial"/>
              </w:rPr>
              <w:t xml:space="preserve"> </w:t>
            </w:r>
            <w:r w:rsidRPr="00E62BCC">
              <w:rPr>
                <w:rFonts w:eastAsia="Gulim" w:cs="Arial"/>
              </w:rPr>
              <w:t>도구</w:t>
            </w:r>
          </w:p>
        </w:tc>
        <w:tc>
          <w:tcPr>
            <w:tcW w:w="4835" w:type="dxa"/>
            <w:shd w:val="clear" w:color="auto" w:fill="FFFFFF"/>
          </w:tcPr>
          <w:p w14:paraId="68886D2A" w14:textId="77777777" w:rsidR="00050078" w:rsidRPr="00E62BCC" w:rsidRDefault="00050078" w:rsidP="00531887">
            <w:pPr>
              <w:pStyle w:val="PURBullet-Indented"/>
              <w:rPr>
                <w:rFonts w:eastAsia="Gulim" w:cs="Arial"/>
              </w:rPr>
            </w:pPr>
            <w:r w:rsidRPr="00E62BCC">
              <w:rPr>
                <w:rFonts w:eastAsia="Gulim" w:cs="Arial"/>
              </w:rPr>
              <w:t xml:space="preserve">PowerShell </w:t>
            </w:r>
            <w:r w:rsidRPr="00E62BCC">
              <w:rPr>
                <w:rFonts w:eastAsia="Gulim" w:cs="Arial"/>
              </w:rPr>
              <w:t>스냅인</w:t>
            </w:r>
          </w:p>
          <w:p w14:paraId="68886D2B" w14:textId="77777777" w:rsidR="00050078" w:rsidRPr="00E62BCC" w:rsidRDefault="00050078" w:rsidP="00531887">
            <w:pPr>
              <w:pStyle w:val="PURBullet-Indented"/>
              <w:rPr>
                <w:rFonts w:eastAsia="Gulim" w:cs="Arial"/>
                <w:lang w:eastAsia="ko-KR"/>
              </w:rPr>
            </w:pPr>
            <w:r w:rsidRPr="00E62BCC">
              <w:rPr>
                <w:rFonts w:eastAsia="Gulim" w:cs="Arial"/>
                <w:lang w:eastAsia="ko-KR"/>
              </w:rPr>
              <w:t xml:space="preserve">Lync 2013 </w:t>
            </w:r>
            <w:r w:rsidRPr="00E62BCC">
              <w:rPr>
                <w:rFonts w:eastAsia="Gulim" w:cs="Arial"/>
                <w:lang w:eastAsia="ko-KR"/>
              </w:rPr>
              <w:t>그룹</w:t>
            </w:r>
            <w:r w:rsidRPr="00E62BCC">
              <w:rPr>
                <w:rFonts w:eastAsia="Gulim" w:cs="Arial"/>
                <w:lang w:eastAsia="ko-KR"/>
              </w:rPr>
              <w:t xml:space="preserve"> </w:t>
            </w:r>
            <w:r w:rsidRPr="00E62BCC">
              <w:rPr>
                <w:rFonts w:eastAsia="Gulim" w:cs="Arial"/>
                <w:lang w:eastAsia="ko-KR"/>
              </w:rPr>
              <w:t>채팅</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도구</w:t>
            </w:r>
          </w:p>
          <w:p w14:paraId="68886D2C" w14:textId="77777777" w:rsidR="00050078" w:rsidRPr="00E62BCC" w:rsidRDefault="00050078" w:rsidP="00E72296">
            <w:pPr>
              <w:pStyle w:val="PURBullet-Indented"/>
              <w:rPr>
                <w:rFonts w:eastAsia="Gulim" w:cs="Arial"/>
              </w:rPr>
            </w:pPr>
            <w:r w:rsidRPr="00E62BCC">
              <w:rPr>
                <w:rFonts w:eastAsia="Gulim" w:cs="Arial"/>
              </w:rPr>
              <w:t>Lync Server 2013 Attendant</w:t>
            </w:r>
          </w:p>
          <w:p w14:paraId="68886D2D" w14:textId="77777777" w:rsidR="007331A1" w:rsidRPr="00E62BCC" w:rsidRDefault="007331A1" w:rsidP="00E72296">
            <w:pPr>
              <w:pStyle w:val="PURBullet-Indented"/>
              <w:rPr>
                <w:rFonts w:eastAsia="Gulim" w:cs="Arial"/>
              </w:rPr>
            </w:pPr>
            <w:r w:rsidRPr="00E62BCC">
              <w:rPr>
                <w:rFonts w:eastAsia="Gulim" w:cs="Arial"/>
              </w:rPr>
              <w:t>Lync Server 2013 Hoster Pack</w:t>
            </w:r>
          </w:p>
        </w:tc>
      </w:tr>
      <w:tr w:rsidR="00663B83" w:rsidRPr="00E62BCC" w14:paraId="68886D30" w14:textId="77777777" w:rsidTr="007A4D2C">
        <w:tc>
          <w:tcPr>
            <w:tcW w:w="10750" w:type="dxa"/>
            <w:gridSpan w:val="2"/>
            <w:shd w:val="clear" w:color="auto" w:fill="FFFFFF"/>
            <w:tcMar>
              <w:top w:w="43" w:type="dxa"/>
              <w:left w:w="115" w:type="dxa"/>
              <w:bottom w:w="43" w:type="dxa"/>
              <w:right w:w="115" w:type="dxa"/>
            </w:tcMar>
          </w:tcPr>
          <w:p w14:paraId="68886D2F" w14:textId="787432F8" w:rsidR="00663B83" w:rsidRPr="00E62BCC" w:rsidRDefault="00663B83" w:rsidP="00B05E43">
            <w:pPr>
              <w:pStyle w:val="PURTableHeaderBlue"/>
              <w:rPr>
                <w:rFonts w:eastAsia="Gulim" w:cs="Arial"/>
              </w:rPr>
            </w:pPr>
            <w:r w:rsidRPr="00E62BCC">
              <w:rPr>
                <w:rFonts w:eastAsia="Gulim" w:cs="Arial"/>
              </w:rPr>
              <w:t>Microsoft Dynamics AX 2012 R</w:t>
            </w:r>
            <w:r w:rsidR="00B05E43">
              <w:rPr>
                <w:rFonts w:eastAsia="Gulim" w:cs="Arial"/>
              </w:rPr>
              <w:t>2</w:t>
            </w:r>
          </w:p>
        </w:tc>
      </w:tr>
      <w:tr w:rsidR="00050078" w:rsidRPr="00E62BCC" w14:paraId="68886D33" w14:textId="77777777" w:rsidTr="007A4D2C">
        <w:tc>
          <w:tcPr>
            <w:tcW w:w="5915" w:type="dxa"/>
            <w:shd w:val="clear" w:color="auto" w:fill="FFFFFF"/>
            <w:tcMar>
              <w:top w:w="43" w:type="dxa"/>
              <w:left w:w="115" w:type="dxa"/>
              <w:bottom w:w="43" w:type="dxa"/>
              <w:right w:w="115" w:type="dxa"/>
            </w:tcMar>
          </w:tcPr>
          <w:p w14:paraId="68886D31" w14:textId="2F4F5A59" w:rsidR="00050078" w:rsidRPr="00E62BCC" w:rsidRDefault="00050078" w:rsidP="00B05E43">
            <w:pPr>
              <w:pStyle w:val="PURBullet-Indented"/>
              <w:rPr>
                <w:rFonts w:eastAsia="Gulim" w:cs="Arial"/>
              </w:rPr>
            </w:pPr>
            <w:r w:rsidRPr="00E62BCC">
              <w:rPr>
                <w:rFonts w:eastAsia="Gulim" w:cs="Arial"/>
              </w:rPr>
              <w:t>Microsoft Dynamics AX 2012 R</w:t>
            </w:r>
            <w:r w:rsidR="00B05E43">
              <w:rPr>
                <w:rFonts w:eastAsia="Gulim" w:cs="Arial"/>
              </w:rPr>
              <w:t>2</w:t>
            </w:r>
            <w:r w:rsidRPr="00E62BCC">
              <w:rPr>
                <w:rFonts w:eastAsia="Gulim" w:cs="Arial"/>
              </w:rPr>
              <w:t xml:space="preserve"> Windows Rich Client Software</w:t>
            </w:r>
          </w:p>
        </w:tc>
        <w:tc>
          <w:tcPr>
            <w:tcW w:w="4835" w:type="dxa"/>
            <w:shd w:val="clear" w:color="auto" w:fill="FFFFFF"/>
          </w:tcPr>
          <w:p w14:paraId="68886D32" w14:textId="50CF1C20" w:rsidR="00050078" w:rsidRPr="00E62BCC" w:rsidRDefault="0000799F" w:rsidP="00B05E43">
            <w:pPr>
              <w:pStyle w:val="PURBullet-Indented"/>
              <w:rPr>
                <w:rFonts w:eastAsia="Gulim" w:cs="Arial"/>
              </w:rPr>
            </w:pPr>
            <w:r w:rsidRPr="00E62BCC">
              <w:rPr>
                <w:rFonts w:eastAsia="Gulim" w:cs="Arial"/>
              </w:rPr>
              <w:t>Management Reporter Designer Client Software for Microsoft Dynamics AX 2012 R</w:t>
            </w:r>
            <w:r w:rsidR="00B05E43">
              <w:rPr>
                <w:rFonts w:eastAsia="Gulim" w:cs="Arial"/>
              </w:rPr>
              <w:t>2</w:t>
            </w:r>
          </w:p>
        </w:tc>
      </w:tr>
      <w:tr w:rsidR="00663B83" w:rsidRPr="00E62BCC" w14:paraId="68886D35" w14:textId="77777777" w:rsidTr="007A4D2C">
        <w:tc>
          <w:tcPr>
            <w:tcW w:w="10750" w:type="dxa"/>
            <w:gridSpan w:val="2"/>
            <w:shd w:val="clear" w:color="auto" w:fill="FFFFFF"/>
            <w:tcMar>
              <w:top w:w="43" w:type="dxa"/>
              <w:left w:w="115" w:type="dxa"/>
              <w:bottom w:w="43" w:type="dxa"/>
              <w:right w:w="115" w:type="dxa"/>
            </w:tcMar>
          </w:tcPr>
          <w:p w14:paraId="68886D34" w14:textId="77777777" w:rsidR="00663B83" w:rsidRPr="00E62BCC" w:rsidRDefault="00663B83" w:rsidP="00050078">
            <w:pPr>
              <w:pStyle w:val="PURTableHeaderBlue"/>
              <w:rPr>
                <w:rFonts w:eastAsia="Gulim" w:cs="Arial"/>
              </w:rPr>
            </w:pPr>
            <w:r w:rsidRPr="00E62BCC">
              <w:rPr>
                <w:rFonts w:eastAsia="Gulim" w:cs="Arial"/>
              </w:rPr>
              <w:t>Microsoft Dynamics C5 2012</w:t>
            </w:r>
          </w:p>
        </w:tc>
      </w:tr>
      <w:tr w:rsidR="00663B83" w:rsidRPr="00E62BCC" w14:paraId="68886D37" w14:textId="77777777" w:rsidTr="007A4D2C">
        <w:tc>
          <w:tcPr>
            <w:tcW w:w="10750" w:type="dxa"/>
            <w:gridSpan w:val="2"/>
            <w:shd w:val="clear" w:color="auto" w:fill="FFFFFF"/>
            <w:tcMar>
              <w:top w:w="43" w:type="dxa"/>
              <w:left w:w="115" w:type="dxa"/>
              <w:bottom w:w="43" w:type="dxa"/>
              <w:right w:w="115" w:type="dxa"/>
            </w:tcMar>
          </w:tcPr>
          <w:p w14:paraId="68886D36" w14:textId="77777777" w:rsidR="00663B83" w:rsidRPr="00E62BCC" w:rsidRDefault="00663B83" w:rsidP="00A50403">
            <w:pPr>
              <w:pStyle w:val="PURBullet-Indented"/>
              <w:rPr>
                <w:rFonts w:eastAsia="Gulim" w:cs="Arial"/>
                <w:szCs w:val="19"/>
              </w:rPr>
            </w:pPr>
            <w:r w:rsidRPr="00E62BCC">
              <w:rPr>
                <w:rFonts w:eastAsia="Gulim" w:cs="Arial"/>
              </w:rPr>
              <w:t>Microsoft Dynamics C5 2012 Windows Rich Client Software</w:t>
            </w:r>
          </w:p>
        </w:tc>
      </w:tr>
      <w:tr w:rsidR="00663B83" w:rsidRPr="00E62BCC" w14:paraId="68886D39" w14:textId="77777777" w:rsidTr="007A4D2C">
        <w:tc>
          <w:tcPr>
            <w:tcW w:w="10750" w:type="dxa"/>
            <w:gridSpan w:val="2"/>
            <w:shd w:val="clear" w:color="auto" w:fill="FFFFFF"/>
            <w:tcMar>
              <w:top w:w="43" w:type="dxa"/>
              <w:left w:w="115" w:type="dxa"/>
              <w:bottom w:w="43" w:type="dxa"/>
              <w:right w:w="115" w:type="dxa"/>
            </w:tcMar>
          </w:tcPr>
          <w:p w14:paraId="68886D38" w14:textId="77777777" w:rsidR="00663B83" w:rsidRPr="00E62BCC" w:rsidRDefault="00663B83" w:rsidP="003C634F">
            <w:pPr>
              <w:pStyle w:val="PURTableHeaderBlue"/>
              <w:rPr>
                <w:rFonts w:eastAsia="Gulim" w:cs="Arial"/>
              </w:rPr>
            </w:pPr>
            <w:r w:rsidRPr="00E62BCC">
              <w:rPr>
                <w:rFonts w:eastAsia="Gulim" w:cs="Arial"/>
              </w:rPr>
              <w:t>Microsoft Dynamics CRM 2013 Service Provider</w:t>
            </w:r>
          </w:p>
        </w:tc>
      </w:tr>
      <w:tr w:rsidR="00663B83" w:rsidRPr="00E62BCC" w14:paraId="68886D44" w14:textId="77777777" w:rsidTr="007A4D2C">
        <w:tc>
          <w:tcPr>
            <w:tcW w:w="5915" w:type="dxa"/>
            <w:shd w:val="clear" w:color="auto" w:fill="FFFFFF"/>
            <w:tcMar>
              <w:top w:w="43" w:type="dxa"/>
              <w:left w:w="115" w:type="dxa"/>
              <w:bottom w:w="43" w:type="dxa"/>
              <w:right w:w="115" w:type="dxa"/>
            </w:tcMar>
          </w:tcPr>
          <w:p w14:paraId="68886D3A" w14:textId="77777777" w:rsidR="00663B83" w:rsidRPr="00E62BCC" w:rsidRDefault="00663B83" w:rsidP="00531887">
            <w:pPr>
              <w:pStyle w:val="PURBullet-Indented"/>
              <w:rPr>
                <w:rFonts w:eastAsia="Gulim" w:cs="Arial"/>
              </w:rPr>
            </w:pPr>
            <w:r w:rsidRPr="00E62BCC">
              <w:rPr>
                <w:rFonts w:eastAsia="Gulim" w:cs="Arial"/>
              </w:rPr>
              <w:t>Microsoft Dynamics CRM 2013 for Microsoft Office Outlook</w:t>
            </w:r>
          </w:p>
          <w:p w14:paraId="68886D3B" w14:textId="77777777" w:rsidR="00663B83" w:rsidRPr="00E62BCC" w:rsidRDefault="00663B83" w:rsidP="00531887">
            <w:pPr>
              <w:pStyle w:val="PURBullet-Indented"/>
              <w:rPr>
                <w:rFonts w:eastAsia="Gulim" w:cs="Arial"/>
              </w:rPr>
            </w:pPr>
            <w:r w:rsidRPr="00E62BCC">
              <w:rPr>
                <w:rFonts w:eastAsia="Gulim" w:cs="Arial"/>
              </w:rPr>
              <w:t xml:space="preserve">Microsoft E-Mail Router </w:t>
            </w:r>
            <w:r w:rsidRPr="00E62BCC">
              <w:rPr>
                <w:rFonts w:eastAsia="Gulim" w:cs="Arial"/>
              </w:rPr>
              <w:t>및</w:t>
            </w:r>
            <w:r w:rsidRPr="00E62BCC">
              <w:rPr>
                <w:rFonts w:eastAsia="Gulim" w:cs="Arial"/>
              </w:rPr>
              <w:t xml:space="preserve"> Rule Deployment Wizard for Microsoft Dynamics CRM 2013</w:t>
            </w:r>
          </w:p>
          <w:p w14:paraId="68886D3C" w14:textId="77777777" w:rsidR="00663B83" w:rsidRPr="00E62BCC" w:rsidRDefault="00663B83" w:rsidP="003C634F">
            <w:pPr>
              <w:pStyle w:val="PURBullet-Indented"/>
              <w:rPr>
                <w:rFonts w:eastAsia="Gulim" w:cs="Arial"/>
              </w:rPr>
            </w:pPr>
            <w:r w:rsidRPr="00E62BCC">
              <w:rPr>
                <w:rFonts w:eastAsia="Gulim" w:cs="Arial"/>
              </w:rPr>
              <w:t>Microsoft Dynamics CRM Reporting Extensions for Microsoft Dynamics CRM 2013</w:t>
            </w:r>
          </w:p>
          <w:p w14:paraId="68886D3D" w14:textId="77777777" w:rsidR="003C634F" w:rsidRPr="00E62BCC" w:rsidRDefault="003C634F" w:rsidP="003C634F">
            <w:pPr>
              <w:pStyle w:val="PURBullet-Indented"/>
              <w:rPr>
                <w:rFonts w:eastAsia="Gulim" w:cs="Arial"/>
              </w:rPr>
            </w:pPr>
            <w:r w:rsidRPr="00E62BCC">
              <w:rPr>
                <w:rFonts w:eastAsia="Gulim" w:cs="Arial"/>
              </w:rPr>
              <w:t>Marketing Pilot Connector for Microsoft Dynamics CRM</w:t>
            </w:r>
          </w:p>
          <w:p w14:paraId="68886D3E" w14:textId="77777777" w:rsidR="003C634F" w:rsidRPr="00E62BCC" w:rsidRDefault="003C634F" w:rsidP="003C634F">
            <w:pPr>
              <w:pStyle w:val="PURBullet-Indented"/>
              <w:rPr>
                <w:rFonts w:eastAsia="Gulim" w:cs="Arial"/>
              </w:rPr>
            </w:pPr>
            <w:r w:rsidRPr="00E62BCC">
              <w:rPr>
                <w:rFonts w:eastAsia="Gulim" w:cs="Arial"/>
              </w:rPr>
              <w:t>Microsoft Dynamics CRM for supported devices</w:t>
            </w:r>
          </w:p>
        </w:tc>
        <w:tc>
          <w:tcPr>
            <w:tcW w:w="4835" w:type="dxa"/>
            <w:shd w:val="clear" w:color="auto" w:fill="FFFFFF"/>
          </w:tcPr>
          <w:p w14:paraId="68886D3F" w14:textId="77777777" w:rsidR="00663B83" w:rsidRPr="00E62BCC" w:rsidRDefault="00663B83" w:rsidP="00531887">
            <w:pPr>
              <w:pStyle w:val="PURBullet-Indented"/>
              <w:rPr>
                <w:rFonts w:eastAsia="Gulim" w:cs="Arial"/>
              </w:rPr>
            </w:pPr>
            <w:r w:rsidRPr="00E62BCC">
              <w:rPr>
                <w:rFonts w:eastAsia="Gulim" w:cs="Arial"/>
              </w:rPr>
              <w:t>Microsoft SharePoint Grid for Microsoft Dynamics CRM 2013</w:t>
            </w:r>
          </w:p>
          <w:p w14:paraId="68886D40" w14:textId="77777777" w:rsidR="00663B83" w:rsidRPr="00E62BCC" w:rsidRDefault="00663B83" w:rsidP="00531887">
            <w:pPr>
              <w:pStyle w:val="PURBullet-Indented"/>
              <w:rPr>
                <w:rFonts w:eastAsia="Gulim" w:cs="Arial"/>
              </w:rPr>
            </w:pPr>
            <w:r w:rsidRPr="00E62BCC">
              <w:rPr>
                <w:rFonts w:eastAsia="Gulim" w:cs="Arial"/>
              </w:rPr>
              <w:t>Microsoft Dynamics CRM 2013 Report Authoring Extensions</w:t>
            </w:r>
          </w:p>
          <w:p w14:paraId="68886D41" w14:textId="77777777" w:rsidR="00663B83" w:rsidRPr="00E62BCC" w:rsidRDefault="00663B83" w:rsidP="00531887">
            <w:pPr>
              <w:pStyle w:val="PURBullet-Indented"/>
              <w:rPr>
                <w:rFonts w:eastAsia="Gulim" w:cs="Arial"/>
              </w:rPr>
            </w:pPr>
            <w:r w:rsidRPr="00E62BCC">
              <w:rPr>
                <w:rFonts w:eastAsia="Gulim" w:cs="Arial"/>
              </w:rPr>
              <w:t>Microsoft Dynamics CRM 2013 Best Practices Analyzer</w:t>
            </w:r>
          </w:p>
          <w:p w14:paraId="68886D42" w14:textId="77777777" w:rsidR="00663B83" w:rsidRPr="00AE1A52" w:rsidRDefault="00663B83" w:rsidP="003C634F">
            <w:pPr>
              <w:pStyle w:val="PURBullet-Indented"/>
              <w:rPr>
                <w:rFonts w:eastAsia="Gulim" w:cs="Arial"/>
                <w:lang w:val="pt-PT"/>
              </w:rPr>
            </w:pPr>
            <w:r w:rsidRPr="00E62BCC">
              <w:rPr>
                <w:rFonts w:eastAsia="Gulim" w:cs="Arial"/>
              </w:rPr>
              <w:t>Microsoft Dynamics CRM 2013 Multilingual User Interface(MUI)</w:t>
            </w:r>
          </w:p>
          <w:p w14:paraId="68886D43" w14:textId="77777777" w:rsidR="00AE1A52" w:rsidRPr="00E62BCC" w:rsidRDefault="00AE1A52" w:rsidP="00AE1A52">
            <w:pPr>
              <w:pStyle w:val="PURBullet-Indented"/>
              <w:numPr>
                <w:ilvl w:val="0"/>
                <w:numId w:val="0"/>
              </w:numPr>
              <w:ind w:left="270"/>
              <w:rPr>
                <w:rFonts w:eastAsia="Gulim" w:cs="Arial"/>
                <w:lang w:val="pt-PT"/>
              </w:rPr>
            </w:pPr>
          </w:p>
        </w:tc>
      </w:tr>
      <w:tr w:rsidR="00663B83" w:rsidRPr="00E62BCC" w14:paraId="68886D46" w14:textId="77777777" w:rsidTr="007A4D2C">
        <w:tc>
          <w:tcPr>
            <w:tcW w:w="10750" w:type="dxa"/>
            <w:gridSpan w:val="2"/>
            <w:shd w:val="clear" w:color="auto" w:fill="FFFFFF"/>
            <w:tcMar>
              <w:top w:w="43" w:type="dxa"/>
              <w:left w:w="115" w:type="dxa"/>
              <w:bottom w:w="43" w:type="dxa"/>
              <w:right w:w="115" w:type="dxa"/>
            </w:tcMar>
          </w:tcPr>
          <w:p w14:paraId="68886D45" w14:textId="77777777" w:rsidR="00663B83" w:rsidRPr="00E62BCC" w:rsidRDefault="00663B83" w:rsidP="00B82C66">
            <w:pPr>
              <w:pStyle w:val="PURTableHeaderBlue"/>
              <w:rPr>
                <w:rFonts w:eastAsia="Gulim" w:cs="Arial"/>
              </w:rPr>
            </w:pPr>
            <w:r w:rsidRPr="00E62BCC">
              <w:rPr>
                <w:rFonts w:eastAsia="Gulim" w:cs="Arial"/>
              </w:rPr>
              <w:lastRenderedPageBreak/>
              <w:t>Microsoft Dynamics GP 2013</w:t>
            </w:r>
          </w:p>
        </w:tc>
      </w:tr>
      <w:tr w:rsidR="00663B83" w:rsidRPr="00E62BCC" w14:paraId="68886D4A" w14:textId="77777777" w:rsidTr="007A4D2C">
        <w:tc>
          <w:tcPr>
            <w:tcW w:w="10750" w:type="dxa"/>
            <w:gridSpan w:val="2"/>
            <w:shd w:val="clear" w:color="auto" w:fill="FFFFFF"/>
            <w:tcMar>
              <w:top w:w="43" w:type="dxa"/>
              <w:left w:w="115" w:type="dxa"/>
              <w:bottom w:w="43" w:type="dxa"/>
              <w:right w:w="115" w:type="dxa"/>
            </w:tcMar>
          </w:tcPr>
          <w:p w14:paraId="68886D47" w14:textId="77777777" w:rsidR="00663B83" w:rsidRPr="00E62BCC" w:rsidRDefault="00663B83" w:rsidP="00531887">
            <w:pPr>
              <w:pStyle w:val="PURBullet-Indented"/>
              <w:rPr>
                <w:rFonts w:eastAsia="Gulim" w:cs="Arial"/>
              </w:rPr>
            </w:pPr>
            <w:r w:rsidRPr="00E62BCC">
              <w:rPr>
                <w:rFonts w:eastAsia="Gulim" w:cs="Arial"/>
              </w:rPr>
              <w:t>Microsoft Dynamics GP 2013 Windows Rich Client Software</w:t>
            </w:r>
          </w:p>
          <w:p w14:paraId="68886D48" w14:textId="77777777" w:rsidR="00663B83" w:rsidRPr="00E62BCC" w:rsidRDefault="00663B83" w:rsidP="00531887">
            <w:pPr>
              <w:pStyle w:val="PURBullet-Indented"/>
              <w:rPr>
                <w:rFonts w:eastAsia="Gulim" w:cs="Arial"/>
              </w:rPr>
            </w:pPr>
            <w:r w:rsidRPr="00E62BCC">
              <w:rPr>
                <w:rFonts w:eastAsia="Gulim" w:cs="Arial"/>
              </w:rPr>
              <w:t>Management Reporter Designer Client Software for Microsoft Dynamics GP 2013</w:t>
            </w:r>
          </w:p>
          <w:p w14:paraId="68886D49" w14:textId="77777777" w:rsidR="00663B83" w:rsidRPr="00E62BCC" w:rsidRDefault="00B82C66" w:rsidP="00531887">
            <w:pPr>
              <w:pStyle w:val="PURBullet-Indented"/>
              <w:rPr>
                <w:rFonts w:eastAsia="Gulim" w:cs="Arial"/>
                <w:lang w:val="fr-FR"/>
              </w:rPr>
            </w:pPr>
            <w:r w:rsidRPr="00E62BCC">
              <w:rPr>
                <w:rFonts w:eastAsia="Gulim" w:cs="Arial"/>
              </w:rPr>
              <w:t xml:space="preserve">Microsoft Dynamics GP 2013 Web Client </w:t>
            </w:r>
          </w:p>
        </w:tc>
      </w:tr>
      <w:tr w:rsidR="00663B83" w:rsidRPr="00E62BCC" w14:paraId="68886D4C" w14:textId="77777777" w:rsidTr="007A4D2C">
        <w:tc>
          <w:tcPr>
            <w:tcW w:w="10750" w:type="dxa"/>
            <w:gridSpan w:val="2"/>
            <w:shd w:val="clear" w:color="auto" w:fill="FFFFFF"/>
            <w:tcMar>
              <w:top w:w="43" w:type="dxa"/>
              <w:left w:w="115" w:type="dxa"/>
              <w:bottom w:w="43" w:type="dxa"/>
              <w:right w:w="115" w:type="dxa"/>
            </w:tcMar>
          </w:tcPr>
          <w:p w14:paraId="68886D4B" w14:textId="77777777" w:rsidR="00663B83" w:rsidRPr="00E62BCC" w:rsidRDefault="00663B83" w:rsidP="00B82C66">
            <w:pPr>
              <w:pStyle w:val="PURTableHeaderBlue"/>
              <w:rPr>
                <w:rFonts w:eastAsia="Gulim" w:cs="Arial"/>
              </w:rPr>
            </w:pPr>
            <w:r w:rsidRPr="00E62BCC">
              <w:rPr>
                <w:rFonts w:eastAsia="Gulim" w:cs="Arial"/>
              </w:rPr>
              <w:t>Microsoft Dynamics NAV 2013 R2</w:t>
            </w:r>
          </w:p>
        </w:tc>
      </w:tr>
      <w:tr w:rsidR="00663B83" w:rsidRPr="00E62BCC" w14:paraId="68886D50" w14:textId="77777777" w:rsidTr="007A4D2C">
        <w:tc>
          <w:tcPr>
            <w:tcW w:w="10750" w:type="dxa"/>
            <w:gridSpan w:val="2"/>
            <w:shd w:val="clear" w:color="auto" w:fill="FFFFFF"/>
            <w:tcMar>
              <w:top w:w="43" w:type="dxa"/>
              <w:left w:w="115" w:type="dxa"/>
              <w:bottom w:w="43" w:type="dxa"/>
              <w:right w:w="115" w:type="dxa"/>
            </w:tcMar>
          </w:tcPr>
          <w:p w14:paraId="68886D4D" w14:textId="77777777" w:rsidR="00663B83" w:rsidRPr="00E62BCC" w:rsidRDefault="00663B83" w:rsidP="00531887">
            <w:pPr>
              <w:pStyle w:val="PURBullet-Indented"/>
              <w:rPr>
                <w:rFonts w:eastAsia="Gulim" w:cs="Arial"/>
              </w:rPr>
            </w:pPr>
            <w:r w:rsidRPr="00E62BCC">
              <w:rPr>
                <w:rFonts w:eastAsia="Gulim" w:cs="Arial"/>
              </w:rPr>
              <w:t>Microsoft Dynamics NAV 2013 R2 Windows Rich Client Software.</w:t>
            </w:r>
          </w:p>
          <w:p w14:paraId="68886D4E" w14:textId="77777777" w:rsidR="00663B83" w:rsidRPr="00E62BCC" w:rsidRDefault="00B82C66" w:rsidP="00531887">
            <w:pPr>
              <w:pStyle w:val="PURBullet-Indented"/>
              <w:rPr>
                <w:rFonts w:eastAsia="Gulim" w:cs="Arial"/>
              </w:rPr>
            </w:pPr>
            <w:r w:rsidRPr="00E62BCC">
              <w:rPr>
                <w:rFonts w:eastAsia="Gulim" w:cs="Arial"/>
              </w:rPr>
              <w:t>Microsoft Dynamics NAV 2013 R2 Web Client</w:t>
            </w:r>
          </w:p>
          <w:p w14:paraId="68886D4F" w14:textId="77777777" w:rsidR="00B82C66" w:rsidRPr="00E62BCC" w:rsidRDefault="00B82C66" w:rsidP="00B82C66">
            <w:pPr>
              <w:pStyle w:val="PURBullet-Indented"/>
              <w:rPr>
                <w:rFonts w:eastAsia="Gulim" w:cs="Arial"/>
              </w:rPr>
            </w:pPr>
            <w:r w:rsidRPr="00E62BCC">
              <w:rPr>
                <w:rFonts w:eastAsia="Gulim" w:cs="Arial"/>
              </w:rPr>
              <w:t>Microsoft Dynamics NAV 2013 R2 SharePoint Client</w:t>
            </w:r>
          </w:p>
        </w:tc>
      </w:tr>
      <w:tr w:rsidR="00663B83" w:rsidRPr="00E62BCC" w14:paraId="68886D52" w14:textId="77777777" w:rsidTr="007A4D2C">
        <w:tc>
          <w:tcPr>
            <w:tcW w:w="10750" w:type="dxa"/>
            <w:gridSpan w:val="2"/>
            <w:shd w:val="clear" w:color="auto" w:fill="FFFFFF"/>
            <w:tcMar>
              <w:top w:w="43" w:type="dxa"/>
              <w:left w:w="115" w:type="dxa"/>
              <w:bottom w:w="43" w:type="dxa"/>
              <w:right w:w="115" w:type="dxa"/>
            </w:tcMar>
          </w:tcPr>
          <w:p w14:paraId="68886D51" w14:textId="77777777" w:rsidR="00663B83" w:rsidRPr="00E62BCC" w:rsidRDefault="00663B83" w:rsidP="00050078">
            <w:pPr>
              <w:pStyle w:val="PURTableHeaderBlue"/>
              <w:rPr>
                <w:rFonts w:eastAsia="Gulim" w:cs="Arial"/>
              </w:rPr>
            </w:pPr>
            <w:r w:rsidRPr="00E62BCC">
              <w:rPr>
                <w:rFonts w:eastAsia="Gulim" w:cs="Arial"/>
              </w:rPr>
              <w:t>Microsoft Dynamics SL 2011</w:t>
            </w:r>
          </w:p>
        </w:tc>
      </w:tr>
      <w:tr w:rsidR="00663B83" w:rsidRPr="00E62BCC" w14:paraId="68886D56" w14:textId="77777777" w:rsidTr="007A4D2C">
        <w:tc>
          <w:tcPr>
            <w:tcW w:w="10750" w:type="dxa"/>
            <w:gridSpan w:val="2"/>
            <w:shd w:val="clear" w:color="auto" w:fill="FFFFFF"/>
            <w:tcMar>
              <w:top w:w="43" w:type="dxa"/>
              <w:left w:w="115" w:type="dxa"/>
              <w:bottom w:w="43" w:type="dxa"/>
              <w:right w:w="115" w:type="dxa"/>
            </w:tcMar>
          </w:tcPr>
          <w:p w14:paraId="68886D53" w14:textId="77777777" w:rsidR="00663B83" w:rsidRPr="00E62BCC" w:rsidRDefault="00663B83" w:rsidP="00531887">
            <w:pPr>
              <w:pStyle w:val="PURBullet-Indented"/>
              <w:rPr>
                <w:rFonts w:eastAsia="Gulim" w:cs="Arial"/>
              </w:rPr>
            </w:pPr>
            <w:r w:rsidRPr="00E62BCC">
              <w:rPr>
                <w:rFonts w:eastAsia="Gulim" w:cs="Arial"/>
              </w:rPr>
              <w:t>Microsoft Dynamics SL 2011 Windows Rich Client Software.</w:t>
            </w:r>
          </w:p>
          <w:p w14:paraId="68886D54" w14:textId="77777777" w:rsidR="00663B83" w:rsidRPr="00E62BCC" w:rsidRDefault="00663B83" w:rsidP="00531887">
            <w:pPr>
              <w:pStyle w:val="PURBullet-Indented"/>
              <w:rPr>
                <w:rFonts w:eastAsia="Gulim" w:cs="Arial"/>
              </w:rPr>
            </w:pPr>
            <w:r w:rsidRPr="00E62BCC">
              <w:rPr>
                <w:rFonts w:eastAsia="Gulim" w:cs="Arial"/>
              </w:rPr>
              <w:t>Management Reporter Designer Client Software for Microsoft SL 2011</w:t>
            </w:r>
          </w:p>
          <w:p w14:paraId="68886D55" w14:textId="77777777" w:rsidR="00663B83" w:rsidRPr="00E62BCC" w:rsidRDefault="00663B83" w:rsidP="00531887">
            <w:pPr>
              <w:pStyle w:val="PURBullet-Indented"/>
              <w:rPr>
                <w:rFonts w:eastAsia="Gulim" w:cs="Arial"/>
              </w:rPr>
            </w:pPr>
            <w:r w:rsidRPr="00E62BCC">
              <w:rPr>
                <w:rFonts w:eastAsia="Gulim" w:cs="Arial"/>
              </w:rPr>
              <w:t>Microsoft Dynamics SL 2011 Connector for Dynamics CRM 2011</w:t>
            </w:r>
          </w:p>
        </w:tc>
      </w:tr>
      <w:tr w:rsidR="00663B83" w:rsidRPr="00E62BCC" w14:paraId="68886D58" w14:textId="77777777" w:rsidTr="007A4D2C">
        <w:tc>
          <w:tcPr>
            <w:tcW w:w="10750" w:type="dxa"/>
            <w:gridSpan w:val="2"/>
            <w:shd w:val="clear" w:color="auto" w:fill="FFFFFF"/>
            <w:tcMar>
              <w:top w:w="43" w:type="dxa"/>
              <w:left w:w="115" w:type="dxa"/>
              <w:bottom w:w="43" w:type="dxa"/>
              <w:right w:w="115" w:type="dxa"/>
            </w:tcMar>
          </w:tcPr>
          <w:p w14:paraId="68886D57" w14:textId="77777777" w:rsidR="00663B83" w:rsidRPr="00E62BCC" w:rsidRDefault="00663B83" w:rsidP="00F44E81">
            <w:pPr>
              <w:pStyle w:val="PURTableHeaderBlue"/>
              <w:rPr>
                <w:rFonts w:eastAsia="Gulim" w:cs="Arial"/>
              </w:rPr>
            </w:pPr>
            <w:r w:rsidRPr="00E62BCC">
              <w:rPr>
                <w:rFonts w:eastAsia="Gulim" w:cs="Arial"/>
              </w:rPr>
              <w:t>Project Server 2013</w:t>
            </w:r>
          </w:p>
        </w:tc>
      </w:tr>
      <w:tr w:rsidR="00663B83" w:rsidRPr="00E62BCC" w14:paraId="68886D5A" w14:textId="77777777" w:rsidTr="007A4D2C">
        <w:tc>
          <w:tcPr>
            <w:tcW w:w="10750" w:type="dxa"/>
            <w:gridSpan w:val="2"/>
            <w:shd w:val="clear" w:color="auto" w:fill="FFFFFF"/>
            <w:tcMar>
              <w:top w:w="43" w:type="dxa"/>
              <w:left w:w="115" w:type="dxa"/>
              <w:bottom w:w="43" w:type="dxa"/>
              <w:right w:w="115" w:type="dxa"/>
            </w:tcMar>
          </w:tcPr>
          <w:p w14:paraId="68886D59" w14:textId="77777777" w:rsidR="00663B83" w:rsidRPr="00E62BCC" w:rsidRDefault="00663B83" w:rsidP="00531887">
            <w:pPr>
              <w:pStyle w:val="PURBullet-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(SDK)</w:t>
            </w:r>
          </w:p>
        </w:tc>
      </w:tr>
      <w:tr w:rsidR="00663B83" w:rsidRPr="00E62BCC" w14:paraId="68886D5C" w14:textId="77777777" w:rsidTr="007A4D2C">
        <w:tc>
          <w:tcPr>
            <w:tcW w:w="10750" w:type="dxa"/>
            <w:gridSpan w:val="2"/>
            <w:shd w:val="clear" w:color="auto" w:fill="FFFFFF"/>
            <w:tcMar>
              <w:top w:w="43" w:type="dxa"/>
              <w:left w:w="115" w:type="dxa"/>
              <w:bottom w:w="43" w:type="dxa"/>
              <w:right w:w="115" w:type="dxa"/>
            </w:tcMar>
          </w:tcPr>
          <w:p w14:paraId="68886D5B" w14:textId="77777777" w:rsidR="00663B83" w:rsidRPr="00E62BCC" w:rsidRDefault="00663B83" w:rsidP="00F44E81">
            <w:pPr>
              <w:pStyle w:val="PURTableHeaderBlue"/>
              <w:rPr>
                <w:rFonts w:eastAsia="Gulim" w:cs="Arial"/>
              </w:rPr>
            </w:pPr>
            <w:r w:rsidRPr="00E62BCC">
              <w:rPr>
                <w:rFonts w:eastAsia="Gulim" w:cs="Arial"/>
              </w:rPr>
              <w:t>SharePoint Server 2013</w:t>
            </w:r>
          </w:p>
        </w:tc>
      </w:tr>
      <w:tr w:rsidR="00663B83" w:rsidRPr="00E62BCC" w14:paraId="68886D5E" w14:textId="77777777" w:rsidTr="007A4D2C">
        <w:tc>
          <w:tcPr>
            <w:tcW w:w="10750" w:type="dxa"/>
            <w:gridSpan w:val="2"/>
            <w:shd w:val="clear" w:color="auto" w:fill="FFFFFF"/>
            <w:tcMar>
              <w:top w:w="43" w:type="dxa"/>
              <w:left w:w="115" w:type="dxa"/>
              <w:bottom w:w="43" w:type="dxa"/>
              <w:right w:w="115" w:type="dxa"/>
            </w:tcMar>
          </w:tcPr>
          <w:p w14:paraId="68886D5D" w14:textId="77777777" w:rsidR="005079C2" w:rsidRPr="00E62BCC" w:rsidRDefault="00663B83" w:rsidP="00531887">
            <w:pPr>
              <w:pStyle w:val="PURBullet-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(SDK)</w:t>
            </w:r>
          </w:p>
        </w:tc>
      </w:tr>
      <w:tr w:rsidR="005079C2" w:rsidRPr="00E62BCC" w14:paraId="68886D60" w14:textId="77777777" w:rsidTr="007A4D2C">
        <w:tc>
          <w:tcPr>
            <w:tcW w:w="10750" w:type="dxa"/>
            <w:gridSpan w:val="2"/>
            <w:shd w:val="clear" w:color="auto" w:fill="FFFFFF"/>
            <w:tcMar>
              <w:top w:w="43" w:type="dxa"/>
              <w:left w:w="115" w:type="dxa"/>
              <w:bottom w:w="43" w:type="dxa"/>
              <w:right w:w="115" w:type="dxa"/>
            </w:tcMar>
          </w:tcPr>
          <w:p w14:paraId="68886D5F" w14:textId="77777777" w:rsidR="005079C2" w:rsidRPr="00E62BCC" w:rsidRDefault="005079C2" w:rsidP="00F44E81">
            <w:pPr>
              <w:pStyle w:val="PURTableHeaderBlue"/>
              <w:rPr>
                <w:rFonts w:eastAsia="Gulim" w:cs="Arial"/>
              </w:rPr>
            </w:pPr>
            <w:r w:rsidRPr="00E62BCC">
              <w:rPr>
                <w:rFonts w:eastAsia="Gulim" w:cs="Arial"/>
              </w:rPr>
              <w:t xml:space="preserve">SharePoint 2013 </w:t>
            </w:r>
            <w:r w:rsidRPr="00E62BCC">
              <w:rPr>
                <w:rFonts w:eastAsia="Gulim" w:cs="Arial"/>
              </w:rPr>
              <w:t>호스팅</w:t>
            </w:r>
          </w:p>
        </w:tc>
      </w:tr>
      <w:tr w:rsidR="005079C2" w:rsidRPr="00E62BCC" w14:paraId="68886D62" w14:textId="77777777" w:rsidTr="007A4D2C">
        <w:tc>
          <w:tcPr>
            <w:tcW w:w="10750" w:type="dxa"/>
            <w:gridSpan w:val="2"/>
            <w:shd w:val="clear" w:color="auto" w:fill="FFFFFF"/>
            <w:tcMar>
              <w:top w:w="43" w:type="dxa"/>
              <w:left w:w="115" w:type="dxa"/>
              <w:bottom w:w="43" w:type="dxa"/>
              <w:right w:w="115" w:type="dxa"/>
            </w:tcMar>
          </w:tcPr>
          <w:p w14:paraId="68886D61" w14:textId="77777777" w:rsidR="005079C2" w:rsidRPr="00E62BCC" w:rsidRDefault="005079C2" w:rsidP="00C44B38">
            <w:pPr>
              <w:pStyle w:val="PURBullet-Indented"/>
              <w:rPr>
                <w:rFonts w:eastAsia="Gulim" w:cs="Arial"/>
                <w:lang w:eastAsia="ko-KR"/>
              </w:rPr>
            </w:pP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개발</w:t>
            </w:r>
            <w:r w:rsidRPr="00E62BCC">
              <w:rPr>
                <w:rFonts w:eastAsia="Gulim" w:cs="Arial"/>
                <w:lang w:eastAsia="ko-KR"/>
              </w:rPr>
              <w:t xml:space="preserve"> </w:t>
            </w:r>
            <w:r w:rsidRPr="00E62BCC">
              <w:rPr>
                <w:rFonts w:eastAsia="Gulim" w:cs="Arial"/>
                <w:lang w:eastAsia="ko-KR"/>
              </w:rPr>
              <w:t>키트</w:t>
            </w:r>
            <w:r w:rsidRPr="00E62BCC">
              <w:rPr>
                <w:rFonts w:eastAsia="Gulim" w:cs="Arial"/>
                <w:lang w:eastAsia="ko-KR"/>
              </w:rPr>
              <w:t>(SDK)</w:t>
            </w:r>
          </w:p>
        </w:tc>
      </w:tr>
      <w:tr w:rsidR="000F2535" w:rsidRPr="00E62BCC" w14:paraId="68886D64" w14:textId="77777777" w:rsidTr="007A4D2C">
        <w:tc>
          <w:tcPr>
            <w:tcW w:w="10750" w:type="dxa"/>
            <w:gridSpan w:val="2"/>
            <w:shd w:val="clear" w:color="auto" w:fill="FFFFFF"/>
            <w:tcMar>
              <w:top w:w="43" w:type="dxa"/>
              <w:left w:w="115" w:type="dxa"/>
              <w:bottom w:w="43" w:type="dxa"/>
              <w:right w:w="115" w:type="dxa"/>
            </w:tcMar>
          </w:tcPr>
          <w:p w14:paraId="68886D63" w14:textId="77777777" w:rsidR="000F2535" w:rsidRPr="00E62BCC" w:rsidRDefault="000F2535" w:rsidP="005215C8">
            <w:pPr>
              <w:pStyle w:val="PURTableHeaderBlue"/>
              <w:rPr>
                <w:rFonts w:eastAsia="Gulim" w:cs="Arial"/>
              </w:rPr>
            </w:pPr>
            <w:r w:rsidRPr="00E62BCC">
              <w:rPr>
                <w:rFonts w:eastAsia="Gulim" w:cs="Arial"/>
              </w:rPr>
              <w:t xml:space="preserve">SQL Server 2014 Standard, Enterprise, Web </w:t>
            </w:r>
            <w:r w:rsidRPr="00E62BCC">
              <w:rPr>
                <w:rFonts w:eastAsia="Gulim" w:cs="Arial"/>
              </w:rPr>
              <w:t>및</w:t>
            </w:r>
            <w:r w:rsidRPr="00E62BCC">
              <w:rPr>
                <w:rFonts w:eastAsia="Gulim" w:cs="Arial"/>
              </w:rPr>
              <w:t xml:space="preserve"> Business Intelligence</w:t>
            </w:r>
          </w:p>
        </w:tc>
      </w:tr>
      <w:tr w:rsidR="000F2535" w:rsidRPr="00E62BCC" w14:paraId="68886D67" w14:textId="77777777" w:rsidTr="007A4D2C">
        <w:tc>
          <w:tcPr>
            <w:tcW w:w="5915" w:type="dxa"/>
            <w:shd w:val="clear" w:color="auto" w:fill="FFFFFF"/>
            <w:tcMar>
              <w:top w:w="43" w:type="dxa"/>
              <w:left w:w="115" w:type="dxa"/>
              <w:bottom w:w="43" w:type="dxa"/>
              <w:right w:w="115" w:type="dxa"/>
            </w:tcMar>
          </w:tcPr>
          <w:p w14:paraId="68886D65" w14:textId="77777777" w:rsidR="000F2535" w:rsidRPr="00E62BCC" w:rsidRDefault="007E5B60" w:rsidP="0000799F">
            <w:pPr>
              <w:pStyle w:val="PURBullet-Indented"/>
              <w:rPr>
                <w:rFonts w:eastAsia="Gulim" w:cs="Arial"/>
                <w:lang w:eastAsia="ko-KR"/>
              </w:rPr>
            </w:pP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도구</w:t>
            </w:r>
            <w:r w:rsidRPr="00E62BCC">
              <w:rPr>
                <w:rFonts w:eastAsia="Gulim" w:cs="Arial"/>
                <w:lang w:eastAsia="ko-KR"/>
              </w:rPr>
              <w:t xml:space="preserve"> </w:t>
            </w:r>
            <w:r w:rsidRPr="00E62BCC">
              <w:rPr>
                <w:rFonts w:eastAsia="Gulim" w:cs="Arial"/>
                <w:lang w:eastAsia="ko-KR"/>
              </w:rPr>
              <w:t>연결성</w:t>
            </w:r>
          </w:p>
        </w:tc>
        <w:tc>
          <w:tcPr>
            <w:tcW w:w="4835" w:type="dxa"/>
            <w:shd w:val="clear" w:color="auto" w:fill="FFFFFF"/>
          </w:tcPr>
          <w:p w14:paraId="68886D66" w14:textId="77777777" w:rsidR="007331A1" w:rsidRPr="00E62BCC" w:rsidRDefault="0000799F" w:rsidP="007331A1">
            <w:pPr>
              <w:pStyle w:val="PURBullet-Indented"/>
              <w:rPr>
                <w:rFonts w:eastAsia="Gulim" w:cs="Arial"/>
              </w:rPr>
            </w:pPr>
            <w:r w:rsidRPr="00E62BCC">
              <w:rPr>
                <w:rFonts w:eastAsia="Gulim" w:cs="Arial"/>
              </w:rPr>
              <w:t>설명서</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p>
        </w:tc>
      </w:tr>
      <w:tr w:rsidR="007331A1" w:rsidRPr="00E62BCC" w14:paraId="68886D69" w14:textId="77777777" w:rsidTr="007A4D2C">
        <w:tc>
          <w:tcPr>
            <w:tcW w:w="10750" w:type="dxa"/>
            <w:gridSpan w:val="2"/>
            <w:shd w:val="clear" w:color="auto" w:fill="FFFFFF"/>
            <w:tcMar>
              <w:top w:w="43" w:type="dxa"/>
              <w:left w:w="115" w:type="dxa"/>
              <w:bottom w:w="43" w:type="dxa"/>
              <w:right w:w="115" w:type="dxa"/>
            </w:tcMar>
          </w:tcPr>
          <w:p w14:paraId="68886D68" w14:textId="77777777" w:rsidR="007331A1" w:rsidRPr="00E62BCC" w:rsidRDefault="007331A1" w:rsidP="00C245A7">
            <w:pPr>
              <w:pStyle w:val="PURTableHeaderBlue"/>
              <w:rPr>
                <w:rFonts w:eastAsia="Gulim" w:cs="Arial"/>
                <w:lang w:val="fr-FR"/>
              </w:rPr>
            </w:pPr>
            <w:r w:rsidRPr="00E62BCC">
              <w:rPr>
                <w:rFonts w:eastAsia="Gulim" w:cs="Arial"/>
              </w:rPr>
              <w:t>System Center 2012 R2 Client Management Suite</w:t>
            </w:r>
          </w:p>
        </w:tc>
      </w:tr>
      <w:tr w:rsidR="007331A1" w:rsidRPr="00E62BCC" w14:paraId="68886DA0" w14:textId="77777777" w:rsidTr="007A4D2C">
        <w:tc>
          <w:tcPr>
            <w:tcW w:w="5915" w:type="dxa"/>
            <w:shd w:val="clear" w:color="auto" w:fill="FFFFFF"/>
            <w:tcMar>
              <w:top w:w="43" w:type="dxa"/>
              <w:left w:w="115" w:type="dxa"/>
              <w:bottom w:w="43" w:type="dxa"/>
              <w:right w:w="115" w:type="dxa"/>
            </w:tcMar>
          </w:tcPr>
          <w:p w14:paraId="68886D6A" w14:textId="77777777" w:rsidR="007331A1" w:rsidRPr="00E62BCC" w:rsidRDefault="007331A1" w:rsidP="007331A1">
            <w:pPr>
              <w:pStyle w:val="PURBullet"/>
              <w:rPr>
                <w:rFonts w:eastAsia="Gulim" w:cs="Arial"/>
              </w:rPr>
            </w:pPr>
            <w:r w:rsidRPr="00E62BCC">
              <w:rPr>
                <w:rFonts w:eastAsia="Gulim" w:cs="Arial"/>
              </w:rPr>
              <w:t>Configuration Manager Client</w:t>
            </w:r>
          </w:p>
          <w:p w14:paraId="68886D6B" w14:textId="77777777" w:rsidR="007331A1" w:rsidRPr="00E62BCC" w:rsidRDefault="007331A1" w:rsidP="007331A1">
            <w:pPr>
              <w:pStyle w:val="PURBullet"/>
              <w:rPr>
                <w:rFonts w:eastAsia="Gulim" w:cs="Arial"/>
              </w:rPr>
            </w:pPr>
            <w:r w:rsidRPr="00E62BCC">
              <w:rPr>
                <w:rFonts w:eastAsia="Gulim" w:cs="Arial"/>
              </w:rPr>
              <w:t xml:space="preserve">Device Management Point </w:t>
            </w:r>
          </w:p>
          <w:p w14:paraId="68886D6C" w14:textId="77777777" w:rsidR="007331A1" w:rsidRPr="00E62BCC" w:rsidRDefault="007331A1" w:rsidP="007331A1">
            <w:pPr>
              <w:pStyle w:val="PURBullet"/>
              <w:rPr>
                <w:rFonts w:eastAsia="Gulim" w:cs="Arial"/>
                <w:lang w:eastAsia="ko-KR"/>
              </w:rPr>
            </w:pP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지정</w:t>
            </w:r>
            <w:r w:rsidRPr="00E62BCC">
              <w:rPr>
                <w:rFonts w:eastAsia="Gulim" w:cs="Arial"/>
                <w:lang w:eastAsia="ko-KR"/>
              </w:rPr>
              <w:t xml:space="preserve"> </w:t>
            </w:r>
            <w:r w:rsidRPr="00E62BCC">
              <w:rPr>
                <w:rFonts w:eastAsia="Gulim" w:cs="Arial"/>
                <w:lang w:eastAsia="ko-KR"/>
              </w:rPr>
              <w:t>업데이트</w:t>
            </w:r>
            <w:r w:rsidRPr="00E62BCC">
              <w:rPr>
                <w:rFonts w:eastAsia="Gulim" w:cs="Arial"/>
                <w:lang w:eastAsia="ko-KR"/>
              </w:rPr>
              <w:t xml:space="preserve"> </w:t>
            </w:r>
            <w:r w:rsidRPr="00E62BCC">
              <w:rPr>
                <w:rFonts w:eastAsia="Gulim" w:cs="Arial"/>
                <w:lang w:eastAsia="ko-KR"/>
              </w:rPr>
              <w:t>게시</w:t>
            </w:r>
            <w:r w:rsidRPr="00E62BCC">
              <w:rPr>
                <w:rFonts w:eastAsia="Gulim" w:cs="Arial"/>
                <w:lang w:eastAsia="ko-KR"/>
              </w:rPr>
              <w:t xml:space="preserve"> </w:t>
            </w:r>
            <w:r w:rsidRPr="00E62BCC">
              <w:rPr>
                <w:rFonts w:eastAsia="Gulim" w:cs="Arial"/>
                <w:lang w:eastAsia="ko-KR"/>
              </w:rPr>
              <w:t>도구</w:t>
            </w:r>
          </w:p>
          <w:p w14:paraId="68886D6D" w14:textId="77777777" w:rsidR="007331A1" w:rsidRPr="00E62BCC" w:rsidRDefault="007331A1" w:rsidP="007331A1">
            <w:pPr>
              <w:pStyle w:val="PURBullet"/>
              <w:rPr>
                <w:rFonts w:eastAsia="Gulim" w:cs="Arial"/>
              </w:rPr>
            </w:pPr>
            <w:r w:rsidRPr="00E62BCC">
              <w:rPr>
                <w:rFonts w:eastAsia="Gulim" w:cs="Arial"/>
              </w:rPr>
              <w:t>배포</w:t>
            </w:r>
            <w:r w:rsidRPr="00E62BCC">
              <w:rPr>
                <w:rFonts w:eastAsia="Gulim" w:cs="Arial"/>
              </w:rPr>
              <w:t xml:space="preserve"> </w:t>
            </w:r>
            <w:r w:rsidRPr="00E62BCC">
              <w:rPr>
                <w:rFonts w:eastAsia="Gulim" w:cs="Arial"/>
              </w:rPr>
              <w:t>지점</w:t>
            </w:r>
          </w:p>
          <w:p w14:paraId="68886D6E" w14:textId="77777777" w:rsidR="007331A1" w:rsidRPr="00E62BCC" w:rsidRDefault="007331A1" w:rsidP="007331A1">
            <w:pPr>
              <w:pStyle w:val="PURBullet"/>
              <w:rPr>
                <w:rFonts w:eastAsia="Gulim" w:cs="Arial"/>
              </w:rPr>
            </w:pPr>
            <w:r w:rsidRPr="00E62BCC">
              <w:rPr>
                <w:rFonts w:eastAsia="Gulim" w:cs="Arial"/>
              </w:rPr>
              <w:t>Fallback Status Point</w:t>
            </w:r>
          </w:p>
          <w:p w14:paraId="68886D6F" w14:textId="77777777" w:rsidR="007331A1" w:rsidRPr="00E62BCC" w:rsidRDefault="007331A1" w:rsidP="007331A1">
            <w:pPr>
              <w:pStyle w:val="PURBullet"/>
              <w:rPr>
                <w:rFonts w:eastAsia="Gulim" w:cs="Arial"/>
              </w:rPr>
            </w:pPr>
            <w:r w:rsidRPr="00E62BCC">
              <w:rPr>
                <w:rFonts w:eastAsia="Gulim" w:cs="Arial"/>
              </w:rPr>
              <w:t>Inventory Tool for Microsoft Updates</w:t>
            </w:r>
          </w:p>
          <w:p w14:paraId="68886D70" w14:textId="77777777" w:rsidR="007331A1" w:rsidRPr="00E62BCC" w:rsidRDefault="007331A1" w:rsidP="007331A1">
            <w:pPr>
              <w:pStyle w:val="PURBullet"/>
              <w:rPr>
                <w:rFonts w:eastAsia="Gulim" w:cs="Arial"/>
              </w:rPr>
            </w:pPr>
            <w:r w:rsidRPr="00E62BCC">
              <w:rPr>
                <w:rFonts w:eastAsia="Gulim" w:cs="Arial"/>
              </w:rPr>
              <w:t>PXE Service Point</w:t>
            </w:r>
          </w:p>
          <w:p w14:paraId="68886D71" w14:textId="77777777" w:rsidR="007331A1" w:rsidRPr="00E62BCC" w:rsidRDefault="007331A1" w:rsidP="007331A1">
            <w:pPr>
              <w:pStyle w:val="PURBullet"/>
              <w:rPr>
                <w:rFonts w:eastAsia="Gulim" w:cs="Arial"/>
              </w:rPr>
            </w:pPr>
            <w:r w:rsidRPr="00E62BCC">
              <w:rPr>
                <w:rFonts w:eastAsia="Gulim" w:cs="Arial"/>
              </w:rPr>
              <w:t xml:space="preserve">Audit Collection Services </w:t>
            </w:r>
            <w:r w:rsidRPr="00E62BCC">
              <w:rPr>
                <w:rFonts w:eastAsia="Gulim" w:cs="Arial"/>
              </w:rPr>
              <w:t>소프트웨어</w:t>
            </w:r>
          </w:p>
          <w:p w14:paraId="68886D72" w14:textId="77777777" w:rsidR="007331A1" w:rsidRPr="00E62BCC" w:rsidRDefault="007331A1" w:rsidP="007331A1">
            <w:pPr>
              <w:pStyle w:val="PURBullet"/>
              <w:rPr>
                <w:rFonts w:eastAsia="Gulim" w:cs="Arial"/>
              </w:rPr>
            </w:pPr>
            <w:r w:rsidRPr="00E62BCC">
              <w:rPr>
                <w:rFonts w:eastAsia="Gulim" w:cs="Arial"/>
              </w:rPr>
              <w:t>Power Shell</w:t>
            </w:r>
          </w:p>
          <w:p w14:paraId="68886D73" w14:textId="77777777" w:rsidR="007331A1" w:rsidRPr="00E62BCC" w:rsidRDefault="007331A1" w:rsidP="007331A1">
            <w:pPr>
              <w:pStyle w:val="PURBullet"/>
              <w:rPr>
                <w:rFonts w:eastAsia="Gulim" w:cs="Arial"/>
              </w:rPr>
            </w:pPr>
            <w:r w:rsidRPr="00E62BCC">
              <w:rPr>
                <w:rFonts w:eastAsia="Gulim" w:cs="Arial"/>
              </w:rPr>
              <w:t>Business Intelligence Development Studio</w:t>
            </w:r>
          </w:p>
          <w:p w14:paraId="68886D74" w14:textId="77777777" w:rsidR="007331A1" w:rsidRPr="00E62BCC" w:rsidRDefault="007331A1" w:rsidP="007331A1">
            <w:pPr>
              <w:pStyle w:val="PURBullet"/>
              <w:rPr>
                <w:rFonts w:eastAsia="Gulim" w:cs="Arial"/>
              </w:rPr>
            </w:pPr>
            <w:r w:rsidRPr="00E62BCC">
              <w:rPr>
                <w:rFonts w:eastAsia="Gulim" w:cs="Arial"/>
              </w:rPr>
              <w:t>레거시</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p>
          <w:p w14:paraId="68886D75" w14:textId="77777777" w:rsidR="007331A1" w:rsidRPr="00E62BCC" w:rsidRDefault="007331A1" w:rsidP="007331A1">
            <w:pPr>
              <w:pStyle w:val="PURBullet"/>
              <w:rPr>
                <w:rFonts w:eastAsia="Gulim" w:cs="Arial"/>
                <w:lang w:eastAsia="ko-KR"/>
              </w:rPr>
            </w:pPr>
            <w:r w:rsidRPr="00E62BCC">
              <w:rPr>
                <w:rFonts w:eastAsia="Gulim" w:cs="Arial"/>
                <w:lang w:eastAsia="ko-KR"/>
              </w:rPr>
              <w:t>알림</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D76" w14:textId="77777777" w:rsidR="007331A1" w:rsidRPr="00E62BCC" w:rsidRDefault="007331A1" w:rsidP="007331A1">
            <w:pPr>
              <w:pStyle w:val="PURBullet"/>
              <w:rPr>
                <w:rFonts w:eastAsia="Gulim" w:cs="Arial"/>
              </w:rPr>
            </w:pPr>
            <w:r w:rsidRPr="00E62BCC">
              <w:rPr>
                <w:rFonts w:eastAsia="Gulim" w:cs="Arial"/>
              </w:rPr>
              <w:t xml:space="preserve">Reporting Services </w:t>
            </w:r>
            <w:r w:rsidRPr="00E62BCC">
              <w:rPr>
                <w:rFonts w:eastAsia="Gulim" w:cs="Arial"/>
              </w:rPr>
              <w:t>공유</w:t>
            </w:r>
            <w:r w:rsidRPr="00E62BCC">
              <w:rPr>
                <w:rFonts w:eastAsia="Gulim" w:cs="Arial"/>
              </w:rPr>
              <w:t xml:space="preserve"> </w:t>
            </w:r>
            <w:r w:rsidRPr="00E62BCC">
              <w:rPr>
                <w:rFonts w:eastAsia="Gulim" w:cs="Arial"/>
              </w:rPr>
              <w:t>도구</w:t>
            </w:r>
          </w:p>
          <w:p w14:paraId="68886D77" w14:textId="77777777" w:rsidR="007331A1" w:rsidRPr="00E62BCC" w:rsidRDefault="007331A1" w:rsidP="007331A1">
            <w:pPr>
              <w:pStyle w:val="PURBullet"/>
              <w:rPr>
                <w:rFonts w:eastAsia="Gulim" w:cs="Arial"/>
              </w:rPr>
            </w:pPr>
            <w:r w:rsidRPr="00E62BCC">
              <w:rPr>
                <w:rFonts w:eastAsia="Gulim" w:cs="Arial"/>
              </w:rPr>
              <w:t>소프트웨어</w:t>
            </w:r>
            <w:r w:rsidRPr="00E62BCC">
              <w:rPr>
                <w:rFonts w:eastAsia="Gulim" w:cs="Arial"/>
              </w:rPr>
              <w:t xml:space="preserve"> </w:t>
            </w:r>
            <w:r w:rsidRPr="00E62BCC">
              <w:rPr>
                <w:rFonts w:eastAsia="Gulim" w:cs="Arial"/>
              </w:rPr>
              <w:t>개발</w:t>
            </w:r>
            <w:r w:rsidRPr="00E62BCC">
              <w:rPr>
                <w:rFonts w:eastAsia="Gulim" w:cs="Arial"/>
              </w:rPr>
              <w:t xml:space="preserve"> </w:t>
            </w:r>
            <w:r w:rsidRPr="00E62BCC">
              <w:rPr>
                <w:rFonts w:eastAsia="Gulim" w:cs="Arial"/>
              </w:rPr>
              <w:t>키트</w:t>
            </w:r>
          </w:p>
          <w:p w14:paraId="68886D78" w14:textId="77777777" w:rsidR="007331A1" w:rsidRPr="00E62BCC" w:rsidRDefault="007331A1" w:rsidP="007331A1">
            <w:pPr>
              <w:pStyle w:val="PURBullet"/>
              <w:rPr>
                <w:rFonts w:eastAsia="Gulim" w:cs="Arial"/>
              </w:rPr>
            </w:pPr>
            <w:r w:rsidRPr="00E62BCC">
              <w:rPr>
                <w:rFonts w:eastAsia="Gulim" w:cs="Arial"/>
              </w:rPr>
              <w:t xml:space="preserve">SQL Server 2008 </w:t>
            </w:r>
            <w:r w:rsidRPr="00E62BCC">
              <w:rPr>
                <w:rFonts w:eastAsia="Gulim" w:cs="Arial"/>
              </w:rPr>
              <w:t>온라인</w:t>
            </w:r>
            <w:r w:rsidRPr="00E62BCC">
              <w:rPr>
                <w:rFonts w:eastAsia="Gulim" w:cs="Arial"/>
              </w:rPr>
              <w:t xml:space="preserve"> </w:t>
            </w:r>
            <w:r w:rsidRPr="00E62BCC">
              <w:rPr>
                <w:rFonts w:eastAsia="Gulim" w:cs="Arial"/>
              </w:rPr>
              <w:t>설명서</w:t>
            </w:r>
          </w:p>
          <w:p w14:paraId="68886D79" w14:textId="77777777" w:rsidR="007331A1" w:rsidRPr="00E62BCC" w:rsidRDefault="007331A1" w:rsidP="007331A1">
            <w:pPr>
              <w:pStyle w:val="PURBullet"/>
              <w:rPr>
                <w:rFonts w:eastAsia="Gulim" w:cs="Arial"/>
                <w:lang w:eastAsia="ko-KR"/>
              </w:rPr>
            </w:pP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웨어하우스</w:t>
            </w:r>
            <w:r w:rsidRPr="00E62BCC">
              <w:rPr>
                <w:rFonts w:eastAsia="Gulim" w:cs="Arial"/>
                <w:lang w:eastAsia="ko-KR"/>
              </w:rPr>
              <w:t xml:space="preserve"> </w:t>
            </w:r>
            <w:r w:rsidRPr="00E62BCC">
              <w:rPr>
                <w:rFonts w:eastAsia="Gulim" w:cs="Arial"/>
                <w:lang w:eastAsia="ko-KR"/>
              </w:rPr>
              <w:t>관리</w:t>
            </w:r>
            <w:r w:rsidRPr="00E62BCC">
              <w:rPr>
                <w:rFonts w:eastAsia="Gulim" w:cs="Arial"/>
                <w:lang w:eastAsia="ko-KR"/>
              </w:rPr>
              <w:t xml:space="preserve"> </w:t>
            </w:r>
            <w:r w:rsidRPr="00E62BCC">
              <w:rPr>
                <w:rFonts w:eastAsia="Gulim" w:cs="Arial"/>
                <w:lang w:eastAsia="ko-KR"/>
              </w:rPr>
              <w:t>서버</w:t>
            </w:r>
          </w:p>
          <w:p w14:paraId="68886D7A" w14:textId="77777777" w:rsidR="007331A1" w:rsidRPr="00E62BCC" w:rsidRDefault="007331A1" w:rsidP="007331A1">
            <w:pPr>
              <w:pStyle w:val="PURBullet"/>
              <w:rPr>
                <w:rFonts w:eastAsia="Gulim" w:cs="Arial"/>
              </w:rPr>
            </w:pPr>
            <w:r w:rsidRPr="00E62BCC">
              <w:rPr>
                <w:rFonts w:eastAsia="Gulim" w:cs="Arial"/>
              </w:rPr>
              <w:t xml:space="preserve">Service Manager </w:t>
            </w:r>
            <w:r w:rsidRPr="00E62BCC">
              <w:rPr>
                <w:rFonts w:eastAsia="Gulim" w:cs="Arial"/>
              </w:rPr>
              <w:t>콘솔</w:t>
            </w:r>
          </w:p>
          <w:p w14:paraId="68886D7B" w14:textId="77777777" w:rsidR="007331A1" w:rsidRPr="00E62BCC" w:rsidRDefault="007331A1" w:rsidP="007331A1">
            <w:pPr>
              <w:pStyle w:val="PURBullet"/>
              <w:rPr>
                <w:rFonts w:eastAsia="Gulim" w:cs="Arial"/>
              </w:rPr>
            </w:pPr>
            <w:r w:rsidRPr="00E62BCC">
              <w:rPr>
                <w:rFonts w:eastAsia="Gulim" w:cs="Arial"/>
              </w:rPr>
              <w:t xml:space="preserve">Avicode Incident Snapshot </w:t>
            </w:r>
            <w:r w:rsidRPr="00E62BCC">
              <w:rPr>
                <w:rFonts w:eastAsia="Gulim" w:cs="Arial"/>
              </w:rPr>
              <w:t>유틸리티</w:t>
            </w:r>
          </w:p>
          <w:p w14:paraId="68886D7C" w14:textId="77777777" w:rsidR="007331A1" w:rsidRPr="00E62BCC" w:rsidRDefault="007331A1" w:rsidP="007331A1">
            <w:pPr>
              <w:pStyle w:val="PURBullet"/>
              <w:rPr>
                <w:rFonts w:eastAsia="Gulim" w:cs="Arial"/>
              </w:rPr>
            </w:pPr>
            <w:r w:rsidRPr="00E62BCC">
              <w:rPr>
                <w:rFonts w:eastAsia="Gulim" w:cs="Arial"/>
              </w:rPr>
              <w:t>AVIcode Intercept Agent</w:t>
            </w:r>
          </w:p>
          <w:p w14:paraId="68886D7D" w14:textId="77777777" w:rsidR="007331A1" w:rsidRPr="00E62BCC" w:rsidRDefault="007331A1" w:rsidP="007331A1">
            <w:pPr>
              <w:pStyle w:val="PURBullet"/>
              <w:rPr>
                <w:rFonts w:eastAsia="Gulim" w:cs="Arial"/>
              </w:rPr>
            </w:pPr>
            <w:r w:rsidRPr="00E62BCC">
              <w:rPr>
                <w:rFonts w:eastAsia="Gulim" w:cs="Arial"/>
              </w:rPr>
              <w:t xml:space="preserve">AVIcode Intercept Visual Studio </w:t>
            </w:r>
            <w:r w:rsidRPr="00E62BCC">
              <w:rPr>
                <w:rFonts w:eastAsia="Gulim" w:cs="Arial"/>
              </w:rPr>
              <w:t>플러그</w:t>
            </w:r>
            <w:r w:rsidRPr="00E62BCC">
              <w:rPr>
                <w:rFonts w:eastAsia="Gulim" w:cs="Arial"/>
              </w:rPr>
              <w:t xml:space="preserve"> </w:t>
            </w:r>
            <w:r w:rsidRPr="00E62BCC">
              <w:rPr>
                <w:rFonts w:eastAsia="Gulim" w:cs="Arial"/>
              </w:rPr>
              <w:t>인</w:t>
            </w:r>
          </w:p>
          <w:p w14:paraId="68886D7E" w14:textId="77777777" w:rsidR="007331A1" w:rsidRPr="00E62BCC" w:rsidRDefault="007331A1" w:rsidP="007331A1">
            <w:pPr>
              <w:pStyle w:val="PURBullet"/>
              <w:rPr>
                <w:rFonts w:eastAsia="Gulim" w:cs="Arial"/>
              </w:rPr>
            </w:pPr>
            <w:r w:rsidRPr="00E62BCC">
              <w:rPr>
                <w:rFonts w:eastAsia="Gulim" w:cs="Arial"/>
              </w:rPr>
              <w:t>AVIcode SharePoint Application Cartridge</w:t>
            </w:r>
          </w:p>
          <w:p w14:paraId="68886D7F" w14:textId="77777777" w:rsidR="007331A1" w:rsidRPr="00E62BCC" w:rsidRDefault="007331A1" w:rsidP="007331A1">
            <w:pPr>
              <w:pStyle w:val="PURBullet"/>
              <w:rPr>
                <w:rFonts w:eastAsia="Gulim" w:cs="Arial"/>
              </w:rPr>
            </w:pPr>
            <w:r w:rsidRPr="00E62BCC">
              <w:rPr>
                <w:rFonts w:eastAsia="Gulim" w:cs="Arial"/>
              </w:rPr>
              <w:t>AVIcode Advisor 5.7</w:t>
            </w:r>
          </w:p>
          <w:p w14:paraId="68886D80" w14:textId="77777777" w:rsidR="007331A1" w:rsidRPr="00E62BCC" w:rsidRDefault="007331A1" w:rsidP="007331A1">
            <w:pPr>
              <w:pStyle w:val="PURBullet"/>
              <w:rPr>
                <w:rFonts w:eastAsia="Gulim" w:cs="Arial"/>
              </w:rPr>
            </w:pPr>
            <w:r w:rsidRPr="00E62BCC">
              <w:rPr>
                <w:rFonts w:eastAsia="Gulim" w:cs="Arial"/>
              </w:rPr>
              <w:t>Operations Manager 2007</w:t>
            </w:r>
            <w:r w:rsidRPr="00E62BCC">
              <w:rPr>
                <w:rFonts w:eastAsia="Gulim" w:cs="Arial"/>
              </w:rPr>
              <w:t>용</w:t>
            </w:r>
            <w:r w:rsidRPr="00E62BCC">
              <w:rPr>
                <w:rFonts w:eastAsia="Gulim" w:cs="Arial"/>
              </w:rPr>
              <w:t xml:space="preserve"> AVIcode Intercept uX </w:t>
            </w:r>
            <w:r w:rsidRPr="00E62BCC">
              <w:rPr>
                <w:rFonts w:eastAsia="Gulim" w:cs="Arial"/>
              </w:rPr>
              <w:t>관리</w:t>
            </w:r>
            <w:r w:rsidRPr="00E62BCC">
              <w:rPr>
                <w:rFonts w:eastAsia="Gulim" w:cs="Arial"/>
              </w:rPr>
              <w:t xml:space="preserve"> </w:t>
            </w:r>
            <w:r w:rsidRPr="00E62BCC">
              <w:rPr>
                <w:rFonts w:eastAsia="Gulim" w:cs="Arial"/>
              </w:rPr>
              <w:t>팩</w:t>
            </w:r>
          </w:p>
          <w:p w14:paraId="68886D81" w14:textId="77777777" w:rsidR="007331A1" w:rsidRPr="00E62BCC" w:rsidRDefault="007331A1" w:rsidP="007331A1">
            <w:pPr>
              <w:pStyle w:val="PURBullet"/>
              <w:rPr>
                <w:rFonts w:eastAsia="Gulim" w:cs="Arial"/>
              </w:rPr>
            </w:pPr>
            <w:r w:rsidRPr="00E62BCC">
              <w:rPr>
                <w:rFonts w:eastAsia="Gulim" w:cs="Arial"/>
              </w:rPr>
              <w:t>Operations Manager 2007</w:t>
            </w:r>
            <w:r w:rsidRPr="00E62BCC">
              <w:rPr>
                <w:rFonts w:eastAsia="Gulim" w:cs="Arial"/>
              </w:rPr>
              <w:t>용</w:t>
            </w:r>
            <w:r w:rsidRPr="00E62BCC">
              <w:rPr>
                <w:rFonts w:eastAsia="Gulim" w:cs="Arial"/>
              </w:rPr>
              <w:t xml:space="preserve"> AVIcode SharePoint </w:t>
            </w:r>
            <w:r w:rsidRPr="00E62BCC">
              <w:rPr>
                <w:rFonts w:eastAsia="Gulim" w:cs="Arial"/>
              </w:rPr>
              <w:t>응용</w:t>
            </w:r>
            <w:r w:rsidRPr="00E62BCC">
              <w:rPr>
                <w:rFonts w:eastAsia="Gulim" w:cs="Arial"/>
              </w:rPr>
              <w:t xml:space="preserve"> </w:t>
            </w:r>
            <w:r w:rsidRPr="00E62BCC">
              <w:rPr>
                <w:rFonts w:eastAsia="Gulim" w:cs="Arial"/>
              </w:rPr>
              <w:t>프로그램</w:t>
            </w:r>
            <w:r w:rsidRPr="00E62BCC">
              <w:rPr>
                <w:rFonts w:eastAsia="Gulim" w:cs="Arial"/>
              </w:rPr>
              <w:t xml:space="preserve"> </w:t>
            </w:r>
            <w:r w:rsidRPr="00E62BCC">
              <w:rPr>
                <w:rFonts w:eastAsia="Gulim" w:cs="Arial"/>
              </w:rPr>
              <w:lastRenderedPageBreak/>
              <w:t>관리</w:t>
            </w:r>
            <w:r w:rsidRPr="00E62BCC">
              <w:rPr>
                <w:rFonts w:eastAsia="Gulim" w:cs="Arial"/>
              </w:rPr>
              <w:t xml:space="preserve"> </w:t>
            </w:r>
            <w:r w:rsidRPr="00E62BCC">
              <w:rPr>
                <w:rFonts w:eastAsia="Gulim" w:cs="Arial"/>
              </w:rPr>
              <w:t>팩</w:t>
            </w:r>
          </w:p>
          <w:p w14:paraId="68886D82" w14:textId="77777777" w:rsidR="007331A1" w:rsidRPr="00E62BCC" w:rsidRDefault="007331A1" w:rsidP="007331A1">
            <w:pPr>
              <w:pStyle w:val="PURBullet"/>
              <w:rPr>
                <w:rFonts w:eastAsia="Gulim" w:cs="Arial"/>
              </w:rPr>
            </w:pPr>
            <w:r w:rsidRPr="00E62BCC">
              <w:rPr>
                <w:rFonts w:eastAsia="Gulim" w:cs="Arial"/>
              </w:rPr>
              <w:t>빠른</w:t>
            </w:r>
            <w:r w:rsidRPr="00E62BCC">
              <w:rPr>
                <w:rFonts w:eastAsia="Gulim" w:cs="Arial"/>
              </w:rPr>
              <w:t xml:space="preserve"> </w:t>
            </w:r>
            <w:r w:rsidRPr="00E62BCC">
              <w:rPr>
                <w:rFonts w:eastAsia="Gulim" w:cs="Arial"/>
              </w:rPr>
              <w:t>통합</w:t>
            </w:r>
            <w:r w:rsidRPr="00E62BCC">
              <w:rPr>
                <w:rFonts w:eastAsia="Gulim" w:cs="Arial"/>
              </w:rPr>
              <w:t xml:space="preserve"> </w:t>
            </w:r>
            <w:r w:rsidRPr="00E62BCC">
              <w:rPr>
                <w:rFonts w:eastAsia="Gulim" w:cs="Arial"/>
              </w:rPr>
              <w:t>키트</w:t>
            </w:r>
          </w:p>
          <w:p w14:paraId="68886D83" w14:textId="77777777" w:rsidR="007331A1" w:rsidRPr="00E62BCC" w:rsidRDefault="007331A1" w:rsidP="007331A1">
            <w:pPr>
              <w:pStyle w:val="PURBullet"/>
              <w:rPr>
                <w:rFonts w:eastAsia="Gulim" w:cs="Arial"/>
              </w:rPr>
            </w:pPr>
            <w:r w:rsidRPr="00E62BCC">
              <w:rPr>
                <w:rFonts w:eastAsia="Gulim" w:cs="Arial"/>
              </w:rPr>
              <w:t>Opalis Integration Server 6.2.2 SP1</w:t>
            </w:r>
          </w:p>
          <w:p w14:paraId="68886D84" w14:textId="77777777" w:rsidR="007331A1" w:rsidRPr="00E62BCC" w:rsidRDefault="007331A1" w:rsidP="007331A1">
            <w:pPr>
              <w:pStyle w:val="PURBullet"/>
              <w:rPr>
                <w:rFonts w:eastAsia="Gulim" w:cs="Arial"/>
              </w:rPr>
            </w:pPr>
            <w:r w:rsidRPr="00E62BCC">
              <w:rPr>
                <w:rFonts w:eastAsia="Gulim" w:cs="Arial"/>
              </w:rPr>
              <w:t xml:space="preserve">Data Protection Manager </w:t>
            </w:r>
            <w:r w:rsidRPr="00E62BCC">
              <w:rPr>
                <w:rFonts w:eastAsia="Gulim" w:cs="Arial"/>
              </w:rPr>
              <w:t>원격</w:t>
            </w:r>
            <w:r w:rsidRPr="00E62BCC">
              <w:rPr>
                <w:rFonts w:eastAsia="Gulim" w:cs="Arial"/>
              </w:rPr>
              <w:t xml:space="preserve"> </w:t>
            </w:r>
            <w:r w:rsidRPr="00E62BCC">
              <w:rPr>
                <w:rFonts w:eastAsia="Gulim" w:cs="Arial"/>
              </w:rPr>
              <w:t>명령줄</w:t>
            </w:r>
          </w:p>
        </w:tc>
        <w:tc>
          <w:tcPr>
            <w:tcW w:w="4835" w:type="dxa"/>
            <w:shd w:val="clear" w:color="auto" w:fill="FFFFFF"/>
          </w:tcPr>
          <w:p w14:paraId="68886D85" w14:textId="77777777" w:rsidR="007331A1" w:rsidRPr="00E62BCC" w:rsidRDefault="007331A1" w:rsidP="007331A1">
            <w:pPr>
              <w:pStyle w:val="PURBullet"/>
              <w:rPr>
                <w:rFonts w:eastAsia="Gulim" w:cs="Arial"/>
              </w:rPr>
            </w:pPr>
            <w:r w:rsidRPr="00E62BCC">
              <w:rPr>
                <w:rFonts w:eastAsia="Gulim" w:cs="Arial"/>
              </w:rPr>
              <w:lastRenderedPageBreak/>
              <w:t>관리</w:t>
            </w:r>
            <w:r w:rsidRPr="00E62BCC">
              <w:rPr>
                <w:rFonts w:eastAsia="Gulim" w:cs="Arial"/>
              </w:rPr>
              <w:t xml:space="preserve"> </w:t>
            </w:r>
            <w:r w:rsidRPr="00E62BCC">
              <w:rPr>
                <w:rFonts w:eastAsia="Gulim" w:cs="Arial"/>
              </w:rPr>
              <w:t>지점</w:t>
            </w:r>
            <w:r w:rsidRPr="00E62BCC">
              <w:rPr>
                <w:rFonts w:eastAsia="Gulim" w:cs="Arial"/>
              </w:rPr>
              <w:t xml:space="preserve"> </w:t>
            </w:r>
          </w:p>
          <w:p w14:paraId="68886D86" w14:textId="77777777" w:rsidR="007331A1" w:rsidRPr="00E62BCC" w:rsidRDefault="007331A1" w:rsidP="007331A1">
            <w:pPr>
              <w:pStyle w:val="PURBullet"/>
              <w:rPr>
                <w:rFonts w:eastAsia="Gulim" w:cs="Arial"/>
              </w:rPr>
            </w:pPr>
            <w:r w:rsidRPr="00E62BCC">
              <w:rPr>
                <w:rFonts w:eastAsia="Gulim" w:cs="Arial"/>
              </w:rPr>
              <w:t>보고</w:t>
            </w:r>
            <w:r w:rsidRPr="00E62BCC">
              <w:rPr>
                <w:rFonts w:eastAsia="Gulim" w:cs="Arial"/>
              </w:rPr>
              <w:t xml:space="preserve"> </w:t>
            </w:r>
            <w:r w:rsidRPr="00E62BCC">
              <w:rPr>
                <w:rFonts w:eastAsia="Gulim" w:cs="Arial"/>
              </w:rPr>
              <w:t>지점</w:t>
            </w:r>
            <w:r w:rsidRPr="00E62BCC">
              <w:rPr>
                <w:rFonts w:eastAsia="Gulim" w:cs="Arial"/>
              </w:rPr>
              <w:t xml:space="preserve"> </w:t>
            </w:r>
          </w:p>
          <w:p w14:paraId="68886D87" w14:textId="77777777" w:rsidR="007331A1" w:rsidRPr="00E62BCC" w:rsidRDefault="007331A1" w:rsidP="007331A1">
            <w:pPr>
              <w:pStyle w:val="PURBullet"/>
              <w:rPr>
                <w:rFonts w:eastAsia="Gulim" w:cs="Arial"/>
              </w:rPr>
            </w:pPr>
            <w:r w:rsidRPr="00E62BCC">
              <w:rPr>
                <w:rFonts w:eastAsia="Gulim" w:cs="Arial"/>
              </w:rPr>
              <w:t>보조</w:t>
            </w:r>
            <w:r w:rsidRPr="00E62BCC">
              <w:rPr>
                <w:rFonts w:eastAsia="Gulim" w:cs="Arial"/>
              </w:rPr>
              <w:t xml:space="preserve"> </w:t>
            </w:r>
            <w:r w:rsidRPr="00E62BCC">
              <w:rPr>
                <w:rFonts w:eastAsia="Gulim" w:cs="Arial"/>
              </w:rPr>
              <w:t>사이트</w:t>
            </w:r>
            <w:r w:rsidRPr="00E62BCC">
              <w:rPr>
                <w:rFonts w:eastAsia="Gulim" w:cs="Arial"/>
              </w:rPr>
              <w:t xml:space="preserve"> </w:t>
            </w:r>
            <w:r w:rsidRPr="00E62BCC">
              <w:rPr>
                <w:rFonts w:eastAsia="Gulim" w:cs="Arial"/>
              </w:rPr>
              <w:t>서버</w:t>
            </w:r>
          </w:p>
          <w:p w14:paraId="68886D88" w14:textId="77777777" w:rsidR="007331A1" w:rsidRPr="00E62BCC" w:rsidRDefault="007331A1" w:rsidP="007331A1">
            <w:pPr>
              <w:pStyle w:val="PURBullet"/>
              <w:rPr>
                <w:rFonts w:eastAsia="Gulim" w:cs="Arial"/>
              </w:rPr>
            </w:pPr>
            <w:r w:rsidRPr="00E62BCC">
              <w:rPr>
                <w:rFonts w:eastAsia="Gulim" w:cs="Arial"/>
              </w:rPr>
              <w:t>서버</w:t>
            </w:r>
            <w:r w:rsidRPr="00E62BCC">
              <w:rPr>
                <w:rFonts w:eastAsia="Gulim" w:cs="Arial"/>
              </w:rPr>
              <w:t xml:space="preserve"> </w:t>
            </w:r>
            <w:r w:rsidRPr="00E62BCC">
              <w:rPr>
                <w:rFonts w:eastAsia="Gulim" w:cs="Arial"/>
              </w:rPr>
              <w:t>검색</w:t>
            </w:r>
            <w:r w:rsidRPr="00E62BCC">
              <w:rPr>
                <w:rFonts w:eastAsia="Gulim" w:cs="Arial"/>
              </w:rPr>
              <w:t xml:space="preserve"> </w:t>
            </w:r>
            <w:r w:rsidRPr="00E62BCC">
              <w:rPr>
                <w:rFonts w:eastAsia="Gulim" w:cs="Arial"/>
              </w:rPr>
              <w:t>지점</w:t>
            </w:r>
          </w:p>
          <w:p w14:paraId="68886D89" w14:textId="77777777" w:rsidR="007331A1" w:rsidRPr="00E62BCC" w:rsidRDefault="007331A1" w:rsidP="007331A1">
            <w:pPr>
              <w:pStyle w:val="PURBullet"/>
              <w:rPr>
                <w:rFonts w:eastAsia="Gulim" w:cs="Arial"/>
              </w:rPr>
            </w:pPr>
            <w:r w:rsidRPr="00E62BCC">
              <w:rPr>
                <w:rFonts w:eastAsia="Gulim" w:cs="Arial"/>
              </w:rPr>
              <w:t>Software Update Point</w:t>
            </w:r>
          </w:p>
          <w:p w14:paraId="68886D8A" w14:textId="77777777" w:rsidR="007331A1" w:rsidRPr="00E62BCC" w:rsidRDefault="007331A1" w:rsidP="007331A1">
            <w:pPr>
              <w:pStyle w:val="PURBullet"/>
              <w:rPr>
                <w:rFonts w:eastAsia="Gulim" w:cs="Arial"/>
              </w:rPr>
            </w:pPr>
            <w:r w:rsidRPr="00E62BCC">
              <w:rPr>
                <w:rFonts w:eastAsia="Gulim" w:cs="Arial"/>
              </w:rPr>
              <w:t>State Migration Point</w:t>
            </w:r>
          </w:p>
          <w:p w14:paraId="68886D8B" w14:textId="77777777" w:rsidR="007331A1" w:rsidRPr="00E62BCC" w:rsidRDefault="007331A1" w:rsidP="007331A1">
            <w:pPr>
              <w:pStyle w:val="PURBullet"/>
              <w:rPr>
                <w:rFonts w:eastAsia="Gulim" w:cs="Arial"/>
              </w:rPr>
            </w:pPr>
            <w:r w:rsidRPr="00E62BCC">
              <w:rPr>
                <w:rFonts w:eastAsia="Gulim" w:cs="Arial"/>
              </w:rPr>
              <w:t>System Health Validator Point</w:t>
            </w:r>
          </w:p>
          <w:p w14:paraId="68886D8C" w14:textId="77777777" w:rsidR="007331A1" w:rsidRPr="00E62BCC" w:rsidRDefault="007331A1" w:rsidP="007331A1">
            <w:pPr>
              <w:pStyle w:val="PURBullet"/>
              <w:rPr>
                <w:rFonts w:eastAsia="Gulim" w:cs="Arial"/>
              </w:rPr>
            </w:pPr>
            <w:r w:rsidRPr="00E62BCC">
              <w:rPr>
                <w:rFonts w:eastAsia="Gulim" w:cs="Arial"/>
              </w:rPr>
              <w:t>Out of Band Service Point</w:t>
            </w:r>
          </w:p>
          <w:p w14:paraId="68886D8D" w14:textId="77777777" w:rsidR="007331A1" w:rsidRPr="00E62BCC" w:rsidRDefault="007331A1" w:rsidP="007331A1">
            <w:pPr>
              <w:pStyle w:val="PURBullet"/>
              <w:rPr>
                <w:rFonts w:eastAsia="Gulim" w:cs="Arial"/>
              </w:rPr>
            </w:pPr>
            <w:r w:rsidRPr="00E62BCC">
              <w:rPr>
                <w:rFonts w:eastAsia="Gulim" w:cs="Arial"/>
              </w:rPr>
              <w:t>커넥터</w:t>
            </w:r>
            <w:r w:rsidRPr="00E62BCC">
              <w:rPr>
                <w:rFonts w:eastAsia="Gulim" w:cs="Arial"/>
              </w:rPr>
              <w:t xml:space="preserve"> </w:t>
            </w:r>
            <w:r w:rsidRPr="00E62BCC">
              <w:rPr>
                <w:rFonts w:eastAsia="Gulim" w:cs="Arial"/>
              </w:rPr>
              <w:t>프레임워크</w:t>
            </w:r>
          </w:p>
          <w:p w14:paraId="68886D8E" w14:textId="77777777" w:rsidR="007331A1" w:rsidRPr="00E62BCC" w:rsidRDefault="007331A1" w:rsidP="007331A1">
            <w:pPr>
              <w:pStyle w:val="PURBullet"/>
              <w:rPr>
                <w:rFonts w:eastAsia="Gulim" w:cs="Arial"/>
              </w:rPr>
            </w:pPr>
            <w:r w:rsidRPr="00E62BCC">
              <w:rPr>
                <w:rFonts w:eastAsia="Gulim" w:cs="Arial"/>
              </w:rPr>
              <w:t xml:space="preserve">Analysis Services </w:t>
            </w:r>
            <w:r w:rsidRPr="00E62BCC">
              <w:rPr>
                <w:rFonts w:eastAsia="Gulim" w:cs="Arial"/>
              </w:rPr>
              <w:t>공유</w:t>
            </w:r>
            <w:r w:rsidRPr="00E62BCC">
              <w:rPr>
                <w:rFonts w:eastAsia="Gulim" w:cs="Arial"/>
              </w:rPr>
              <w:t xml:space="preserve"> </w:t>
            </w:r>
            <w:r w:rsidRPr="00E62BCC">
              <w:rPr>
                <w:rFonts w:eastAsia="Gulim" w:cs="Arial"/>
              </w:rPr>
              <w:t>도구</w:t>
            </w:r>
          </w:p>
          <w:p w14:paraId="68886D8F" w14:textId="77777777" w:rsidR="007331A1" w:rsidRPr="00E62BCC" w:rsidRDefault="007331A1" w:rsidP="007331A1">
            <w:pPr>
              <w:pStyle w:val="PURBullet"/>
              <w:rPr>
                <w:rFonts w:eastAsia="Gulim" w:cs="Arial"/>
              </w:rPr>
            </w:pPr>
            <w:r w:rsidRPr="00E62BCC">
              <w:rPr>
                <w:rFonts w:eastAsia="Gulim" w:cs="Arial"/>
              </w:rPr>
              <w:t>연결</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p>
          <w:p w14:paraId="68886D90" w14:textId="77777777" w:rsidR="007331A1" w:rsidRPr="00E62BCC" w:rsidRDefault="007331A1" w:rsidP="007331A1">
            <w:pPr>
              <w:pStyle w:val="PURBullet"/>
              <w:rPr>
                <w:rFonts w:eastAsia="Gulim" w:cs="Arial"/>
              </w:rPr>
            </w:pPr>
            <w:r w:rsidRPr="00E62BCC">
              <w:rPr>
                <w:rFonts w:eastAsia="Gulim" w:cs="Arial"/>
              </w:rPr>
              <w:t>관리</w:t>
            </w:r>
            <w:r w:rsidRPr="00E62BCC">
              <w:rPr>
                <w:rFonts w:eastAsia="Gulim" w:cs="Arial"/>
              </w:rPr>
              <w:t xml:space="preserve"> </w:t>
            </w:r>
            <w:r w:rsidRPr="00E62BCC">
              <w:rPr>
                <w:rFonts w:eastAsia="Gulim" w:cs="Arial"/>
              </w:rPr>
              <w:t>도구</w:t>
            </w:r>
          </w:p>
          <w:p w14:paraId="68886D91" w14:textId="77777777" w:rsidR="007331A1" w:rsidRPr="00E62BCC" w:rsidRDefault="007331A1" w:rsidP="007331A1">
            <w:pPr>
              <w:pStyle w:val="PURBullet"/>
              <w:rPr>
                <w:rFonts w:eastAsia="Gulim" w:cs="Arial"/>
              </w:rPr>
            </w:pPr>
            <w:r w:rsidRPr="00E62BCC">
              <w:rPr>
                <w:rFonts w:eastAsia="Gulim" w:cs="Arial"/>
              </w:rPr>
              <w:t xml:space="preserve">Reporting Services </w:t>
            </w:r>
            <w:r w:rsidRPr="00E62BCC">
              <w:rPr>
                <w:rFonts w:eastAsia="Gulim" w:cs="Arial"/>
              </w:rPr>
              <w:t>보고</w:t>
            </w:r>
            <w:r w:rsidRPr="00E62BCC">
              <w:rPr>
                <w:rFonts w:eastAsia="Gulim" w:cs="Arial"/>
              </w:rPr>
              <w:t xml:space="preserve"> </w:t>
            </w:r>
            <w:r w:rsidRPr="00E62BCC">
              <w:rPr>
                <w:rFonts w:eastAsia="Gulim" w:cs="Arial"/>
              </w:rPr>
              <w:t>관리자</w:t>
            </w:r>
          </w:p>
          <w:p w14:paraId="68886D92" w14:textId="77777777" w:rsidR="007331A1" w:rsidRPr="00E62BCC" w:rsidRDefault="007331A1" w:rsidP="007331A1">
            <w:pPr>
              <w:pStyle w:val="PURBullet"/>
              <w:rPr>
                <w:rFonts w:eastAsia="Gulim" w:cs="Arial"/>
              </w:rPr>
            </w:pPr>
            <w:r w:rsidRPr="00E62BCC">
              <w:rPr>
                <w:rFonts w:eastAsia="Gulim" w:cs="Arial"/>
              </w:rPr>
              <w:t xml:space="preserve">SQL Server 2008 </w:t>
            </w:r>
            <w:r w:rsidRPr="00E62BCC">
              <w:rPr>
                <w:rFonts w:eastAsia="Gulim" w:cs="Arial"/>
              </w:rPr>
              <w:t>공유</w:t>
            </w:r>
            <w:r w:rsidRPr="00E62BCC">
              <w:rPr>
                <w:rFonts w:eastAsia="Gulim" w:cs="Arial"/>
              </w:rPr>
              <w:t xml:space="preserve"> </w:t>
            </w:r>
            <w:r w:rsidRPr="00E62BCC">
              <w:rPr>
                <w:rFonts w:eastAsia="Gulim" w:cs="Arial"/>
              </w:rPr>
              <w:t>도구</w:t>
            </w:r>
          </w:p>
          <w:p w14:paraId="68886D93" w14:textId="77777777" w:rsidR="007331A1" w:rsidRPr="00E62BCC" w:rsidRDefault="007331A1" w:rsidP="007331A1">
            <w:pPr>
              <w:pStyle w:val="PURBullet"/>
              <w:rPr>
                <w:rFonts w:eastAsia="Gulim" w:cs="Arial"/>
                <w:lang w:eastAsia="ko-KR"/>
              </w:rPr>
            </w:pPr>
            <w:r w:rsidRPr="00E62BCC">
              <w:rPr>
                <w:rFonts w:eastAsia="Gulim" w:cs="Arial"/>
                <w:lang w:eastAsia="ko-KR"/>
              </w:rPr>
              <w:t xml:space="preserve">SQLXML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기능</w:t>
            </w:r>
          </w:p>
          <w:p w14:paraId="68886D94" w14:textId="77777777" w:rsidR="007331A1" w:rsidRPr="00E62BCC" w:rsidRDefault="007331A1" w:rsidP="007331A1">
            <w:pPr>
              <w:pStyle w:val="PURBullet"/>
              <w:rPr>
                <w:rFonts w:eastAsia="Gulim" w:cs="Arial"/>
              </w:rPr>
            </w:pPr>
            <w:r w:rsidRPr="00E62BCC">
              <w:rPr>
                <w:rFonts w:eastAsia="Gulim" w:cs="Arial"/>
              </w:rPr>
              <w:t xml:space="preserve">SQL Server Mobile </w:t>
            </w:r>
            <w:r w:rsidRPr="00E62BCC">
              <w:rPr>
                <w:rFonts w:eastAsia="Gulim" w:cs="Arial"/>
              </w:rPr>
              <w:t>서버</w:t>
            </w:r>
            <w:r w:rsidRPr="00E62BCC">
              <w:rPr>
                <w:rFonts w:eastAsia="Gulim" w:cs="Arial"/>
              </w:rPr>
              <w:t xml:space="preserve"> </w:t>
            </w:r>
            <w:r w:rsidRPr="00E62BCC">
              <w:rPr>
                <w:rFonts w:eastAsia="Gulim" w:cs="Arial"/>
              </w:rPr>
              <w:t>도구</w:t>
            </w:r>
          </w:p>
          <w:p w14:paraId="68886D95" w14:textId="77777777" w:rsidR="007331A1" w:rsidRPr="00E62BCC" w:rsidRDefault="007331A1" w:rsidP="007331A1">
            <w:pPr>
              <w:pStyle w:val="PURBullet"/>
              <w:rPr>
                <w:rFonts w:eastAsia="Gulim" w:cs="Arial"/>
                <w:lang w:eastAsia="ko-KR"/>
              </w:rPr>
            </w:pP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웨어하우스</w:t>
            </w:r>
            <w:r w:rsidRPr="00E62BCC">
              <w:rPr>
                <w:rFonts w:eastAsia="Gulim" w:cs="Arial"/>
                <w:lang w:eastAsia="ko-KR"/>
              </w:rPr>
              <w:t xml:space="preserve"> </w:t>
            </w:r>
            <w:r w:rsidRPr="00E62BCC">
              <w:rPr>
                <w:rFonts w:eastAsia="Gulim" w:cs="Arial"/>
                <w:lang w:eastAsia="ko-KR"/>
              </w:rPr>
              <w:t>데이터베이스</w:t>
            </w:r>
          </w:p>
          <w:p w14:paraId="68886D96" w14:textId="77777777" w:rsidR="007331A1" w:rsidRPr="00E62BCC" w:rsidRDefault="007331A1" w:rsidP="007331A1">
            <w:pPr>
              <w:pStyle w:val="PURBullet"/>
              <w:rPr>
                <w:rFonts w:eastAsia="Gulim" w:cs="Arial"/>
              </w:rPr>
            </w:pPr>
            <w:r w:rsidRPr="00E62BCC">
              <w:rPr>
                <w:rFonts w:eastAsia="Gulim" w:cs="Arial"/>
              </w:rPr>
              <w:t>셀프</w:t>
            </w:r>
            <w:r w:rsidRPr="00E62BCC">
              <w:rPr>
                <w:rFonts w:eastAsia="Gulim" w:cs="Arial"/>
              </w:rPr>
              <w:t xml:space="preserve"> </w:t>
            </w:r>
            <w:r w:rsidRPr="00E62BCC">
              <w:rPr>
                <w:rFonts w:eastAsia="Gulim" w:cs="Arial"/>
              </w:rPr>
              <w:t>서비스</w:t>
            </w:r>
            <w:r w:rsidRPr="00E62BCC">
              <w:rPr>
                <w:rFonts w:eastAsia="Gulim" w:cs="Arial"/>
              </w:rPr>
              <w:t xml:space="preserve"> </w:t>
            </w:r>
            <w:r w:rsidRPr="00E62BCC">
              <w:rPr>
                <w:rFonts w:eastAsia="Gulim" w:cs="Arial"/>
              </w:rPr>
              <w:t>포털</w:t>
            </w:r>
          </w:p>
          <w:p w14:paraId="68886D97" w14:textId="77777777" w:rsidR="007331A1" w:rsidRPr="00E62BCC" w:rsidRDefault="007331A1" w:rsidP="007331A1">
            <w:pPr>
              <w:pStyle w:val="PURBullet"/>
              <w:rPr>
                <w:rFonts w:eastAsia="Gulim" w:cs="Arial"/>
              </w:rPr>
            </w:pPr>
            <w:r w:rsidRPr="00E62BCC">
              <w:rPr>
                <w:rFonts w:eastAsia="Gulim" w:cs="Arial"/>
              </w:rPr>
              <w:t xml:space="preserve">AVIcode Incident Upload </w:t>
            </w:r>
            <w:r w:rsidRPr="00E62BCC">
              <w:rPr>
                <w:rFonts w:eastAsia="Gulim" w:cs="Arial"/>
              </w:rPr>
              <w:t>유틸리티</w:t>
            </w:r>
          </w:p>
          <w:p w14:paraId="68886D98" w14:textId="77777777" w:rsidR="007331A1" w:rsidRPr="00E62BCC" w:rsidRDefault="007331A1" w:rsidP="007331A1">
            <w:pPr>
              <w:pStyle w:val="PURBullet"/>
              <w:rPr>
                <w:rFonts w:eastAsia="Gulim" w:cs="Arial"/>
              </w:rPr>
            </w:pPr>
            <w:r w:rsidRPr="00E62BCC">
              <w:rPr>
                <w:rFonts w:eastAsia="Gulim" w:cs="Arial"/>
              </w:rPr>
              <w:t>AVIcode Intercept SE-Viewer</w:t>
            </w:r>
          </w:p>
          <w:p w14:paraId="68886D99" w14:textId="77777777" w:rsidR="007331A1" w:rsidRPr="00E62BCC" w:rsidRDefault="007331A1" w:rsidP="007331A1">
            <w:pPr>
              <w:pStyle w:val="PURBullet"/>
              <w:rPr>
                <w:rFonts w:eastAsia="Gulim" w:cs="Arial"/>
              </w:rPr>
            </w:pPr>
            <w:r w:rsidRPr="00E62BCC">
              <w:rPr>
                <w:rFonts w:eastAsia="Gulim" w:cs="Arial"/>
              </w:rPr>
              <w:t>AVIcode BizTalk Application Cartridge</w:t>
            </w:r>
          </w:p>
          <w:p w14:paraId="68886D9A" w14:textId="77777777" w:rsidR="007331A1" w:rsidRPr="00E62BCC" w:rsidRDefault="007331A1" w:rsidP="007331A1">
            <w:pPr>
              <w:pStyle w:val="PURBullet"/>
              <w:rPr>
                <w:rFonts w:eastAsia="Gulim" w:cs="Arial"/>
              </w:rPr>
            </w:pPr>
            <w:r w:rsidRPr="00E62BCC">
              <w:rPr>
                <w:rFonts w:eastAsia="Gulim" w:cs="Arial"/>
              </w:rPr>
              <w:t>AVIcode Reporting Services Cartridge</w:t>
            </w:r>
          </w:p>
          <w:p w14:paraId="68886D9B" w14:textId="77777777" w:rsidR="007331A1" w:rsidRPr="00E62BCC" w:rsidRDefault="007331A1" w:rsidP="007331A1">
            <w:pPr>
              <w:pStyle w:val="PURBullet"/>
              <w:rPr>
                <w:rFonts w:eastAsia="Gulim" w:cs="Arial"/>
              </w:rPr>
            </w:pPr>
            <w:r w:rsidRPr="00E62BCC">
              <w:rPr>
                <w:rFonts w:eastAsia="Gulim" w:cs="Arial"/>
              </w:rPr>
              <w:t>Operations Manager 2007</w:t>
            </w:r>
            <w:r w:rsidRPr="00E62BCC">
              <w:rPr>
                <w:rFonts w:eastAsia="Gulim" w:cs="Arial"/>
              </w:rPr>
              <w:t>용</w:t>
            </w:r>
            <w:r w:rsidRPr="00E62BCC">
              <w:rPr>
                <w:rFonts w:eastAsia="Gulim" w:cs="Arial"/>
              </w:rPr>
              <w:t xml:space="preserve"> AVIcode .NET Enterprise </w:t>
            </w:r>
            <w:r w:rsidRPr="00E62BCC">
              <w:rPr>
                <w:rFonts w:eastAsia="Gulim" w:cs="Arial"/>
              </w:rPr>
              <w:t>관리</w:t>
            </w:r>
            <w:r w:rsidRPr="00E62BCC">
              <w:rPr>
                <w:rFonts w:eastAsia="Gulim" w:cs="Arial"/>
              </w:rPr>
              <w:t xml:space="preserve"> </w:t>
            </w:r>
            <w:r w:rsidRPr="00E62BCC">
              <w:rPr>
                <w:rFonts w:eastAsia="Gulim" w:cs="Arial"/>
              </w:rPr>
              <w:t>팩</w:t>
            </w:r>
            <w:r w:rsidRPr="00E62BCC">
              <w:rPr>
                <w:rFonts w:eastAsia="Gulim" w:cs="Arial"/>
              </w:rPr>
              <w:t xml:space="preserve"> 5.7</w:t>
            </w:r>
          </w:p>
          <w:p w14:paraId="68886D9C" w14:textId="77777777" w:rsidR="007331A1" w:rsidRPr="00E62BCC" w:rsidRDefault="007331A1" w:rsidP="007331A1">
            <w:pPr>
              <w:pStyle w:val="PURBullet"/>
              <w:rPr>
                <w:rFonts w:eastAsia="Gulim" w:cs="Arial"/>
              </w:rPr>
            </w:pPr>
            <w:r w:rsidRPr="00E62BCC">
              <w:rPr>
                <w:rFonts w:eastAsia="Gulim" w:cs="Arial"/>
              </w:rPr>
              <w:lastRenderedPageBreak/>
              <w:t>Operations Manager 2007</w:t>
            </w:r>
            <w:r w:rsidRPr="00E62BCC">
              <w:rPr>
                <w:rFonts w:eastAsia="Gulim" w:cs="Arial"/>
              </w:rPr>
              <w:t>용</w:t>
            </w:r>
            <w:r w:rsidRPr="00E62BCC">
              <w:rPr>
                <w:rFonts w:eastAsia="Gulim" w:cs="Arial"/>
              </w:rPr>
              <w:t xml:space="preserve"> AVIcode BizTalk </w:t>
            </w:r>
            <w:r w:rsidRPr="00E62BCC">
              <w:rPr>
                <w:rFonts w:eastAsia="Gulim" w:cs="Arial"/>
              </w:rPr>
              <w:t>응용</w:t>
            </w:r>
            <w:r w:rsidRPr="00E62BCC">
              <w:rPr>
                <w:rFonts w:eastAsia="Gulim" w:cs="Arial"/>
              </w:rPr>
              <w:t xml:space="preserve"> </w:t>
            </w:r>
            <w:r w:rsidRPr="00E62BCC">
              <w:rPr>
                <w:rFonts w:eastAsia="Gulim" w:cs="Arial"/>
              </w:rPr>
              <w:t>프로그램</w:t>
            </w:r>
            <w:r w:rsidRPr="00E62BCC">
              <w:rPr>
                <w:rFonts w:eastAsia="Gulim" w:cs="Arial"/>
              </w:rPr>
              <w:t xml:space="preserve"> </w:t>
            </w:r>
            <w:r w:rsidRPr="00E62BCC">
              <w:rPr>
                <w:rFonts w:eastAsia="Gulim" w:cs="Arial"/>
              </w:rPr>
              <w:t>관리</w:t>
            </w:r>
            <w:r w:rsidRPr="00E62BCC">
              <w:rPr>
                <w:rFonts w:eastAsia="Gulim" w:cs="Arial"/>
              </w:rPr>
              <w:t xml:space="preserve"> </w:t>
            </w:r>
            <w:r w:rsidRPr="00E62BCC">
              <w:rPr>
                <w:rFonts w:eastAsia="Gulim" w:cs="Arial"/>
              </w:rPr>
              <w:t>팩</w:t>
            </w:r>
          </w:p>
          <w:p w14:paraId="68886D9D" w14:textId="77777777" w:rsidR="007331A1" w:rsidRPr="00E62BCC" w:rsidRDefault="007331A1" w:rsidP="007331A1">
            <w:pPr>
              <w:pStyle w:val="PURBullet"/>
              <w:rPr>
                <w:rFonts w:eastAsia="Gulim" w:cs="Arial"/>
              </w:rPr>
            </w:pPr>
            <w:r w:rsidRPr="00E62BCC">
              <w:rPr>
                <w:rFonts w:eastAsia="Gulim" w:cs="Arial"/>
              </w:rPr>
              <w:t>Operations Manager 2007</w:t>
            </w:r>
            <w:r w:rsidRPr="00E62BCC">
              <w:rPr>
                <w:rFonts w:eastAsia="Gulim" w:cs="Arial"/>
              </w:rPr>
              <w:t>용</w:t>
            </w:r>
            <w:r w:rsidRPr="00E62BCC">
              <w:rPr>
                <w:rFonts w:eastAsia="Gulim" w:cs="Arial"/>
              </w:rPr>
              <w:t xml:space="preserve"> AVIcode Reporting Services </w:t>
            </w:r>
            <w:r w:rsidRPr="00E62BCC">
              <w:rPr>
                <w:rFonts w:eastAsia="Gulim" w:cs="Arial"/>
              </w:rPr>
              <w:t>관리</w:t>
            </w:r>
            <w:r w:rsidRPr="00E62BCC">
              <w:rPr>
                <w:rFonts w:eastAsia="Gulim" w:cs="Arial"/>
              </w:rPr>
              <w:t xml:space="preserve"> </w:t>
            </w:r>
            <w:r w:rsidRPr="00E62BCC">
              <w:rPr>
                <w:rFonts w:eastAsia="Gulim" w:cs="Arial"/>
              </w:rPr>
              <w:t>팩</w:t>
            </w:r>
            <w:r w:rsidRPr="00E62BCC">
              <w:rPr>
                <w:rFonts w:eastAsia="Gulim" w:cs="Arial"/>
              </w:rPr>
              <w:t>Opalis Integration Server</w:t>
            </w:r>
          </w:p>
          <w:p w14:paraId="68886D9E" w14:textId="77777777" w:rsidR="007331A1" w:rsidRPr="00E62BCC" w:rsidRDefault="007331A1" w:rsidP="007331A1">
            <w:pPr>
              <w:pStyle w:val="PURBullet"/>
              <w:rPr>
                <w:rFonts w:eastAsia="Gulim" w:cs="Arial"/>
              </w:rPr>
            </w:pPr>
            <w:r w:rsidRPr="00E62BCC">
              <w:rPr>
                <w:rFonts w:eastAsia="Gulim" w:cs="Arial"/>
              </w:rPr>
              <w:t>Opalis Operator Console Installer</w:t>
            </w:r>
          </w:p>
          <w:p w14:paraId="68886D9F" w14:textId="77777777" w:rsidR="007331A1" w:rsidRPr="00E62BCC" w:rsidRDefault="007331A1" w:rsidP="007331A1">
            <w:pPr>
              <w:pStyle w:val="PURBullet"/>
              <w:rPr>
                <w:rFonts w:eastAsia="Gulim" w:cs="Arial"/>
              </w:rPr>
            </w:pPr>
            <w:r w:rsidRPr="00E62BCC">
              <w:rPr>
                <w:rFonts w:eastAsia="Gulim" w:cs="Arial"/>
              </w:rPr>
              <w:t>Data Protection Manager 2010 Agent</w:t>
            </w:r>
          </w:p>
        </w:tc>
      </w:tr>
      <w:tr w:rsidR="007331A1" w:rsidRPr="00E62BCC" w14:paraId="68886DA2" w14:textId="77777777" w:rsidTr="007A4D2C">
        <w:tc>
          <w:tcPr>
            <w:tcW w:w="10750" w:type="dxa"/>
            <w:gridSpan w:val="2"/>
            <w:shd w:val="clear" w:color="auto" w:fill="FFFFFF"/>
            <w:tcMar>
              <w:top w:w="43" w:type="dxa"/>
              <w:left w:w="115" w:type="dxa"/>
              <w:bottom w:w="43" w:type="dxa"/>
              <w:right w:w="115" w:type="dxa"/>
            </w:tcMar>
          </w:tcPr>
          <w:p w14:paraId="68886DA1" w14:textId="77777777" w:rsidR="007331A1" w:rsidRPr="00E62BCC" w:rsidRDefault="007331A1" w:rsidP="00C245A7">
            <w:pPr>
              <w:pStyle w:val="PURTableHeaderBlue"/>
              <w:rPr>
                <w:rFonts w:eastAsia="Gulim" w:cs="Arial"/>
              </w:rPr>
            </w:pPr>
            <w:r w:rsidRPr="00E62BCC">
              <w:rPr>
                <w:rFonts w:eastAsia="Gulim" w:cs="Arial"/>
              </w:rPr>
              <w:lastRenderedPageBreak/>
              <w:t>System Center 2012 R2 Configuration Manager</w:t>
            </w:r>
          </w:p>
        </w:tc>
      </w:tr>
      <w:tr w:rsidR="007331A1" w:rsidRPr="00E62BCC" w14:paraId="68886DC9" w14:textId="77777777" w:rsidTr="007A4D2C">
        <w:tc>
          <w:tcPr>
            <w:tcW w:w="5915" w:type="dxa"/>
            <w:shd w:val="clear" w:color="auto" w:fill="FFFFFF"/>
            <w:tcMar>
              <w:top w:w="43" w:type="dxa"/>
              <w:left w:w="115" w:type="dxa"/>
              <w:bottom w:w="43" w:type="dxa"/>
              <w:right w:w="115" w:type="dxa"/>
            </w:tcMar>
          </w:tcPr>
          <w:p w14:paraId="68886DA3" w14:textId="77777777" w:rsidR="007331A1" w:rsidRPr="00E62BCC" w:rsidRDefault="007331A1" w:rsidP="007331A1">
            <w:pPr>
              <w:pStyle w:val="PURBullet"/>
              <w:rPr>
                <w:rFonts w:eastAsia="Gulim" w:cs="Arial"/>
              </w:rPr>
            </w:pPr>
            <w:r w:rsidRPr="00E62BCC">
              <w:rPr>
                <w:rFonts w:eastAsia="Gulim" w:cs="Arial"/>
              </w:rPr>
              <w:t>Configuration Manager Client</w:t>
            </w:r>
          </w:p>
          <w:p w14:paraId="68886DA4" w14:textId="77777777" w:rsidR="007331A1" w:rsidRPr="00E62BCC" w:rsidRDefault="007331A1" w:rsidP="007331A1">
            <w:pPr>
              <w:pStyle w:val="PURBullet"/>
              <w:rPr>
                <w:rFonts w:eastAsia="Gulim" w:cs="Arial"/>
              </w:rPr>
            </w:pPr>
            <w:r w:rsidRPr="00E62BCC">
              <w:rPr>
                <w:rFonts w:eastAsia="Gulim" w:cs="Arial"/>
              </w:rPr>
              <w:t>Device Management Point</w:t>
            </w:r>
          </w:p>
          <w:p w14:paraId="68886DA5" w14:textId="77777777" w:rsidR="007331A1" w:rsidRPr="00E62BCC" w:rsidRDefault="007331A1" w:rsidP="007331A1">
            <w:pPr>
              <w:pStyle w:val="PURBullet"/>
              <w:rPr>
                <w:rFonts w:eastAsia="Gulim" w:cs="Arial"/>
                <w:lang w:eastAsia="ko-KR"/>
              </w:rPr>
            </w:pP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지정</w:t>
            </w:r>
            <w:r w:rsidRPr="00E62BCC">
              <w:rPr>
                <w:rFonts w:eastAsia="Gulim" w:cs="Arial"/>
                <w:lang w:eastAsia="ko-KR"/>
              </w:rPr>
              <w:t xml:space="preserve"> </w:t>
            </w:r>
            <w:r w:rsidRPr="00E62BCC">
              <w:rPr>
                <w:rFonts w:eastAsia="Gulim" w:cs="Arial"/>
                <w:lang w:eastAsia="ko-KR"/>
              </w:rPr>
              <w:t>업데이트</w:t>
            </w:r>
            <w:r w:rsidRPr="00E62BCC">
              <w:rPr>
                <w:rFonts w:eastAsia="Gulim" w:cs="Arial"/>
                <w:lang w:eastAsia="ko-KR"/>
              </w:rPr>
              <w:t xml:space="preserve"> </w:t>
            </w:r>
            <w:r w:rsidRPr="00E62BCC">
              <w:rPr>
                <w:rFonts w:eastAsia="Gulim" w:cs="Arial"/>
                <w:lang w:eastAsia="ko-KR"/>
              </w:rPr>
              <w:t>게시</w:t>
            </w:r>
            <w:r w:rsidRPr="00E62BCC">
              <w:rPr>
                <w:rFonts w:eastAsia="Gulim" w:cs="Arial"/>
                <w:lang w:eastAsia="ko-KR"/>
              </w:rPr>
              <w:t xml:space="preserve"> </w:t>
            </w:r>
            <w:r w:rsidRPr="00E62BCC">
              <w:rPr>
                <w:rFonts w:eastAsia="Gulim" w:cs="Arial"/>
                <w:lang w:eastAsia="ko-KR"/>
              </w:rPr>
              <w:t>도구</w:t>
            </w:r>
          </w:p>
          <w:p w14:paraId="68886DA6" w14:textId="77777777" w:rsidR="007331A1" w:rsidRPr="00E62BCC" w:rsidRDefault="007331A1" w:rsidP="007331A1">
            <w:pPr>
              <w:pStyle w:val="PURBullet"/>
              <w:rPr>
                <w:rFonts w:eastAsia="Gulim" w:cs="Arial"/>
              </w:rPr>
            </w:pPr>
            <w:r w:rsidRPr="00E62BCC">
              <w:rPr>
                <w:rFonts w:eastAsia="Gulim" w:cs="Arial"/>
              </w:rPr>
              <w:t>배포</w:t>
            </w:r>
            <w:r w:rsidRPr="00E62BCC">
              <w:rPr>
                <w:rFonts w:eastAsia="Gulim" w:cs="Arial"/>
              </w:rPr>
              <w:t xml:space="preserve"> </w:t>
            </w:r>
            <w:r w:rsidRPr="00E62BCC">
              <w:rPr>
                <w:rFonts w:eastAsia="Gulim" w:cs="Arial"/>
              </w:rPr>
              <w:t>지점</w:t>
            </w:r>
          </w:p>
          <w:p w14:paraId="68886DA7" w14:textId="77777777" w:rsidR="007331A1" w:rsidRPr="00E62BCC" w:rsidRDefault="007331A1" w:rsidP="007331A1">
            <w:pPr>
              <w:pStyle w:val="PURBullet"/>
              <w:rPr>
                <w:rFonts w:eastAsia="Gulim" w:cs="Arial"/>
              </w:rPr>
            </w:pPr>
            <w:r w:rsidRPr="00E62BCC">
              <w:rPr>
                <w:rFonts w:eastAsia="Gulim" w:cs="Arial"/>
              </w:rPr>
              <w:t>Fallback Status Point</w:t>
            </w:r>
          </w:p>
          <w:p w14:paraId="68886DA8" w14:textId="77777777" w:rsidR="007331A1" w:rsidRPr="00E62BCC" w:rsidRDefault="007331A1" w:rsidP="007331A1">
            <w:pPr>
              <w:pStyle w:val="PURBullet"/>
              <w:rPr>
                <w:rFonts w:eastAsia="Gulim" w:cs="Arial"/>
              </w:rPr>
            </w:pPr>
            <w:r w:rsidRPr="00E62BCC">
              <w:rPr>
                <w:rFonts w:eastAsia="Gulim" w:cs="Arial"/>
              </w:rPr>
              <w:t>Inventory Tool for Microsoft Updates</w:t>
            </w:r>
          </w:p>
          <w:p w14:paraId="68886DA9" w14:textId="77777777" w:rsidR="007331A1" w:rsidRPr="00E62BCC" w:rsidRDefault="007331A1" w:rsidP="007331A1">
            <w:pPr>
              <w:pStyle w:val="PURBullet"/>
              <w:rPr>
                <w:rFonts w:eastAsia="Gulim" w:cs="Arial"/>
              </w:rPr>
            </w:pPr>
            <w:r w:rsidRPr="00E62BCC">
              <w:rPr>
                <w:rFonts w:eastAsia="Gulim" w:cs="Arial"/>
              </w:rPr>
              <w:t>PXE Service Point</w:t>
            </w:r>
          </w:p>
          <w:p w14:paraId="68886DAA" w14:textId="77777777" w:rsidR="007331A1" w:rsidRPr="00E62BCC" w:rsidRDefault="007331A1" w:rsidP="007331A1">
            <w:pPr>
              <w:pStyle w:val="PURBullet"/>
              <w:rPr>
                <w:rFonts w:eastAsia="Gulim" w:cs="Arial"/>
              </w:rPr>
            </w:pPr>
            <w:r w:rsidRPr="00E62BCC">
              <w:rPr>
                <w:rFonts w:eastAsia="Gulim" w:cs="Arial"/>
              </w:rPr>
              <w:t>관리</w:t>
            </w:r>
            <w:r w:rsidRPr="00E62BCC">
              <w:rPr>
                <w:rFonts w:eastAsia="Gulim" w:cs="Arial"/>
              </w:rPr>
              <w:t xml:space="preserve"> </w:t>
            </w:r>
            <w:r w:rsidRPr="00E62BCC">
              <w:rPr>
                <w:rFonts w:eastAsia="Gulim" w:cs="Arial"/>
              </w:rPr>
              <w:t>지점</w:t>
            </w:r>
          </w:p>
          <w:p w14:paraId="68886DAB" w14:textId="77777777" w:rsidR="007331A1" w:rsidRPr="00E62BCC" w:rsidRDefault="007331A1" w:rsidP="007331A1">
            <w:pPr>
              <w:pStyle w:val="PURBullet"/>
              <w:rPr>
                <w:rFonts w:eastAsia="Gulim" w:cs="Arial"/>
              </w:rPr>
            </w:pPr>
            <w:r w:rsidRPr="00E62BCC">
              <w:rPr>
                <w:rFonts w:eastAsia="Gulim" w:cs="Arial"/>
              </w:rPr>
              <w:t>Virtual Machine Manager Agent</w:t>
            </w:r>
          </w:p>
          <w:p w14:paraId="68886DAC" w14:textId="77777777" w:rsidR="007331A1" w:rsidRPr="00E62BCC" w:rsidRDefault="007331A1" w:rsidP="007331A1">
            <w:pPr>
              <w:pStyle w:val="PURBullet"/>
              <w:rPr>
                <w:rFonts w:eastAsia="Gulim" w:cs="Arial"/>
              </w:rPr>
            </w:pPr>
            <w:r w:rsidRPr="00E62BCC">
              <w:rPr>
                <w:rFonts w:eastAsia="Gulim" w:cs="Arial"/>
              </w:rPr>
              <w:t>관리자</w:t>
            </w:r>
            <w:r w:rsidRPr="00E62BCC">
              <w:rPr>
                <w:rFonts w:eastAsia="Gulim" w:cs="Arial"/>
              </w:rPr>
              <w:t xml:space="preserve"> </w:t>
            </w:r>
            <w:r w:rsidRPr="00E62BCC">
              <w:rPr>
                <w:rFonts w:eastAsia="Gulim" w:cs="Arial"/>
              </w:rPr>
              <w:t>콘솔</w:t>
            </w:r>
          </w:p>
          <w:p w14:paraId="68886DAD" w14:textId="77777777" w:rsidR="007331A1" w:rsidRPr="00E62BCC" w:rsidRDefault="007331A1" w:rsidP="007331A1">
            <w:pPr>
              <w:pStyle w:val="PURBullet"/>
              <w:rPr>
                <w:rFonts w:eastAsia="Gulim" w:cs="Arial"/>
              </w:rPr>
            </w:pPr>
            <w:r w:rsidRPr="00E62BCC">
              <w:rPr>
                <w:rFonts w:eastAsia="Gulim" w:cs="Arial"/>
              </w:rPr>
              <w:t>VMRC Client</w:t>
            </w:r>
          </w:p>
          <w:p w14:paraId="68886DAE" w14:textId="77777777" w:rsidR="007331A1" w:rsidRPr="00E62BCC" w:rsidRDefault="007331A1" w:rsidP="007331A1">
            <w:pPr>
              <w:pStyle w:val="PURBullet"/>
              <w:rPr>
                <w:rFonts w:eastAsia="Gulim" w:cs="Arial"/>
              </w:rPr>
            </w:pPr>
            <w:r w:rsidRPr="00E62BCC">
              <w:rPr>
                <w:rFonts w:eastAsia="Gulim" w:cs="Arial"/>
              </w:rPr>
              <w:t xml:space="preserve">Audit Collection Services </w:t>
            </w:r>
            <w:r w:rsidRPr="00E62BCC">
              <w:rPr>
                <w:rFonts w:eastAsia="Gulim" w:cs="Arial"/>
              </w:rPr>
              <w:t>소프트웨어</w:t>
            </w:r>
          </w:p>
          <w:p w14:paraId="68886DAF" w14:textId="77777777" w:rsidR="007331A1" w:rsidRPr="00E62BCC" w:rsidRDefault="007331A1" w:rsidP="007331A1">
            <w:pPr>
              <w:pStyle w:val="PURBullet"/>
              <w:rPr>
                <w:rFonts w:eastAsia="Gulim" w:cs="Arial"/>
              </w:rPr>
            </w:pPr>
            <w:r w:rsidRPr="00E62BCC">
              <w:rPr>
                <w:rFonts w:eastAsia="Gulim" w:cs="Arial"/>
              </w:rPr>
              <w:t>Power Shell</w:t>
            </w:r>
          </w:p>
          <w:p w14:paraId="68886DB0" w14:textId="77777777" w:rsidR="007331A1" w:rsidRPr="00E62BCC" w:rsidRDefault="007331A1" w:rsidP="007331A1">
            <w:pPr>
              <w:pStyle w:val="PURBullet"/>
              <w:rPr>
                <w:rFonts w:eastAsia="Gulim" w:cs="Arial"/>
              </w:rPr>
            </w:pPr>
            <w:r w:rsidRPr="00E62BCC">
              <w:rPr>
                <w:rFonts w:eastAsia="Gulim" w:cs="Arial"/>
              </w:rPr>
              <w:t>Business Intelligence Development Studio</w:t>
            </w:r>
          </w:p>
          <w:p w14:paraId="68886DB1" w14:textId="77777777" w:rsidR="007331A1" w:rsidRPr="00E62BCC" w:rsidRDefault="007331A1" w:rsidP="007331A1">
            <w:pPr>
              <w:pStyle w:val="PURBullet"/>
              <w:rPr>
                <w:rFonts w:eastAsia="Gulim" w:cs="Arial"/>
              </w:rPr>
            </w:pPr>
            <w:r w:rsidRPr="00E62BCC">
              <w:rPr>
                <w:rFonts w:eastAsia="Gulim" w:cs="Arial"/>
              </w:rPr>
              <w:t>레거시</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p>
          <w:p w14:paraId="68886DB2" w14:textId="77777777" w:rsidR="007331A1" w:rsidRPr="00E62BCC" w:rsidRDefault="007331A1" w:rsidP="007331A1">
            <w:pPr>
              <w:pStyle w:val="PURBullet"/>
              <w:rPr>
                <w:rFonts w:eastAsia="Gulim" w:cs="Arial"/>
                <w:lang w:eastAsia="ko-KR"/>
              </w:rPr>
            </w:pPr>
            <w:r w:rsidRPr="00E62BCC">
              <w:rPr>
                <w:rFonts w:eastAsia="Gulim" w:cs="Arial"/>
                <w:lang w:eastAsia="ko-KR"/>
              </w:rPr>
              <w:t>알림</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구성</w:t>
            </w:r>
            <w:r w:rsidRPr="00E62BCC">
              <w:rPr>
                <w:rFonts w:eastAsia="Gulim" w:cs="Arial"/>
                <w:lang w:eastAsia="ko-KR"/>
              </w:rPr>
              <w:t xml:space="preserve"> </w:t>
            </w:r>
            <w:r w:rsidRPr="00E62BCC">
              <w:rPr>
                <w:rFonts w:eastAsia="Gulim" w:cs="Arial"/>
                <w:lang w:eastAsia="ko-KR"/>
              </w:rPr>
              <w:t>요소</w:t>
            </w:r>
          </w:p>
          <w:p w14:paraId="68886DB3" w14:textId="77777777" w:rsidR="007331A1" w:rsidRPr="00E62BCC" w:rsidRDefault="007331A1" w:rsidP="007331A1">
            <w:pPr>
              <w:pStyle w:val="PURBullet"/>
              <w:rPr>
                <w:rFonts w:eastAsia="Gulim" w:cs="Arial"/>
              </w:rPr>
            </w:pPr>
            <w:r w:rsidRPr="00E62BCC">
              <w:rPr>
                <w:rFonts w:eastAsia="Gulim" w:cs="Arial"/>
              </w:rPr>
              <w:t xml:space="preserve">Reporting Services </w:t>
            </w:r>
            <w:r w:rsidRPr="00E62BCC">
              <w:rPr>
                <w:rFonts w:eastAsia="Gulim" w:cs="Arial"/>
              </w:rPr>
              <w:t>공유</w:t>
            </w:r>
            <w:r w:rsidRPr="00E62BCC">
              <w:rPr>
                <w:rFonts w:eastAsia="Gulim" w:cs="Arial"/>
              </w:rPr>
              <w:t xml:space="preserve"> </w:t>
            </w:r>
            <w:r w:rsidRPr="00E62BCC">
              <w:rPr>
                <w:rFonts w:eastAsia="Gulim" w:cs="Arial"/>
              </w:rPr>
              <w:t>도구</w:t>
            </w:r>
          </w:p>
          <w:p w14:paraId="68886DB4" w14:textId="77777777" w:rsidR="007331A1" w:rsidRPr="00E62BCC" w:rsidRDefault="007331A1" w:rsidP="007331A1">
            <w:pPr>
              <w:pStyle w:val="PURBullet"/>
              <w:rPr>
                <w:rFonts w:eastAsia="Gulim" w:cs="Arial"/>
              </w:rPr>
            </w:pPr>
            <w:r w:rsidRPr="00E62BCC">
              <w:rPr>
                <w:rFonts w:eastAsia="Gulim" w:cs="Arial"/>
              </w:rPr>
              <w:t>소프트웨어</w:t>
            </w:r>
            <w:r w:rsidRPr="00E62BCC">
              <w:rPr>
                <w:rFonts w:eastAsia="Gulim" w:cs="Arial"/>
              </w:rPr>
              <w:t xml:space="preserve"> </w:t>
            </w:r>
            <w:r w:rsidRPr="00E62BCC">
              <w:rPr>
                <w:rFonts w:eastAsia="Gulim" w:cs="Arial"/>
              </w:rPr>
              <w:t>개발</w:t>
            </w:r>
            <w:r w:rsidRPr="00E62BCC">
              <w:rPr>
                <w:rFonts w:eastAsia="Gulim" w:cs="Arial"/>
              </w:rPr>
              <w:t xml:space="preserve"> </w:t>
            </w:r>
            <w:r w:rsidRPr="00E62BCC">
              <w:rPr>
                <w:rFonts w:eastAsia="Gulim" w:cs="Arial"/>
              </w:rPr>
              <w:t>키트</w:t>
            </w:r>
          </w:p>
          <w:p w14:paraId="68886DB5" w14:textId="77777777" w:rsidR="007331A1" w:rsidRPr="00E62BCC" w:rsidRDefault="007331A1" w:rsidP="007331A1">
            <w:pPr>
              <w:pStyle w:val="PURBullet"/>
              <w:rPr>
                <w:rFonts w:eastAsia="Gulim" w:cs="Arial"/>
              </w:rPr>
            </w:pPr>
            <w:r w:rsidRPr="00E62BCC">
              <w:rPr>
                <w:rFonts w:eastAsia="Gulim" w:cs="Arial"/>
              </w:rPr>
              <w:t xml:space="preserve">SQL Server 2008 </w:t>
            </w:r>
            <w:r w:rsidRPr="00E62BCC">
              <w:rPr>
                <w:rFonts w:eastAsia="Gulim" w:cs="Arial"/>
              </w:rPr>
              <w:t>온라인</w:t>
            </w:r>
            <w:r w:rsidRPr="00E62BCC">
              <w:rPr>
                <w:rFonts w:eastAsia="Gulim" w:cs="Arial"/>
              </w:rPr>
              <w:t xml:space="preserve"> </w:t>
            </w:r>
            <w:r w:rsidRPr="00E62BCC">
              <w:rPr>
                <w:rFonts w:eastAsia="Gulim" w:cs="Arial"/>
              </w:rPr>
              <w:t>설명서</w:t>
            </w:r>
          </w:p>
        </w:tc>
        <w:tc>
          <w:tcPr>
            <w:tcW w:w="4835" w:type="dxa"/>
            <w:shd w:val="clear" w:color="auto" w:fill="FFFFFF"/>
          </w:tcPr>
          <w:p w14:paraId="68886DB6" w14:textId="77777777" w:rsidR="007331A1" w:rsidRPr="00E62BCC" w:rsidRDefault="007331A1" w:rsidP="007331A1">
            <w:pPr>
              <w:pStyle w:val="PURBullet"/>
              <w:rPr>
                <w:rFonts w:eastAsia="Gulim" w:cs="Arial"/>
              </w:rPr>
            </w:pPr>
            <w:r w:rsidRPr="00E62BCC">
              <w:rPr>
                <w:rFonts w:eastAsia="Gulim" w:cs="Arial"/>
              </w:rPr>
              <w:t>보고</w:t>
            </w:r>
            <w:r w:rsidRPr="00E62BCC">
              <w:rPr>
                <w:rFonts w:eastAsia="Gulim" w:cs="Arial"/>
              </w:rPr>
              <w:t xml:space="preserve"> </w:t>
            </w:r>
            <w:r w:rsidRPr="00E62BCC">
              <w:rPr>
                <w:rFonts w:eastAsia="Gulim" w:cs="Arial"/>
              </w:rPr>
              <w:t>지점</w:t>
            </w:r>
          </w:p>
          <w:p w14:paraId="68886DB7" w14:textId="77777777" w:rsidR="007331A1" w:rsidRPr="00E62BCC" w:rsidRDefault="007331A1" w:rsidP="007331A1">
            <w:pPr>
              <w:pStyle w:val="PURBullet"/>
              <w:rPr>
                <w:rFonts w:eastAsia="Gulim" w:cs="Arial"/>
              </w:rPr>
            </w:pPr>
            <w:r w:rsidRPr="00E62BCC">
              <w:rPr>
                <w:rFonts w:eastAsia="Gulim" w:cs="Arial"/>
              </w:rPr>
              <w:t>보조</w:t>
            </w:r>
            <w:r w:rsidRPr="00E62BCC">
              <w:rPr>
                <w:rFonts w:eastAsia="Gulim" w:cs="Arial"/>
              </w:rPr>
              <w:t xml:space="preserve"> </w:t>
            </w:r>
            <w:r w:rsidRPr="00E62BCC">
              <w:rPr>
                <w:rFonts w:eastAsia="Gulim" w:cs="Arial"/>
              </w:rPr>
              <w:t>사이트</w:t>
            </w:r>
            <w:r w:rsidRPr="00E62BCC">
              <w:rPr>
                <w:rFonts w:eastAsia="Gulim" w:cs="Arial"/>
              </w:rPr>
              <w:t xml:space="preserve"> </w:t>
            </w:r>
            <w:r w:rsidRPr="00E62BCC">
              <w:rPr>
                <w:rFonts w:eastAsia="Gulim" w:cs="Arial"/>
              </w:rPr>
              <w:t>서버</w:t>
            </w:r>
          </w:p>
          <w:p w14:paraId="68886DB8" w14:textId="77777777" w:rsidR="007331A1" w:rsidRPr="00E62BCC" w:rsidRDefault="007331A1" w:rsidP="007331A1">
            <w:pPr>
              <w:pStyle w:val="PURBullet"/>
              <w:rPr>
                <w:rFonts w:eastAsia="Gulim" w:cs="Arial"/>
              </w:rPr>
            </w:pPr>
            <w:r w:rsidRPr="00E62BCC">
              <w:rPr>
                <w:rFonts w:eastAsia="Gulim" w:cs="Arial"/>
              </w:rPr>
              <w:t>서버</w:t>
            </w:r>
            <w:r w:rsidRPr="00E62BCC">
              <w:rPr>
                <w:rFonts w:eastAsia="Gulim" w:cs="Arial"/>
              </w:rPr>
              <w:t xml:space="preserve"> </w:t>
            </w:r>
            <w:r w:rsidRPr="00E62BCC">
              <w:rPr>
                <w:rFonts w:eastAsia="Gulim" w:cs="Arial"/>
              </w:rPr>
              <w:t>검색</w:t>
            </w:r>
            <w:r w:rsidRPr="00E62BCC">
              <w:rPr>
                <w:rFonts w:eastAsia="Gulim" w:cs="Arial"/>
              </w:rPr>
              <w:t xml:space="preserve"> </w:t>
            </w:r>
            <w:r w:rsidRPr="00E62BCC">
              <w:rPr>
                <w:rFonts w:eastAsia="Gulim" w:cs="Arial"/>
              </w:rPr>
              <w:t>지점</w:t>
            </w:r>
          </w:p>
          <w:p w14:paraId="68886DB9" w14:textId="77777777" w:rsidR="007331A1" w:rsidRPr="00E62BCC" w:rsidRDefault="007331A1" w:rsidP="007331A1">
            <w:pPr>
              <w:pStyle w:val="PURBullet"/>
              <w:rPr>
                <w:rFonts w:eastAsia="Gulim" w:cs="Arial"/>
              </w:rPr>
            </w:pPr>
            <w:r w:rsidRPr="00E62BCC">
              <w:rPr>
                <w:rFonts w:eastAsia="Gulim" w:cs="Arial"/>
              </w:rPr>
              <w:t>Software Update Point</w:t>
            </w:r>
          </w:p>
          <w:p w14:paraId="68886DBA" w14:textId="77777777" w:rsidR="007331A1" w:rsidRPr="00E62BCC" w:rsidRDefault="007331A1" w:rsidP="007331A1">
            <w:pPr>
              <w:pStyle w:val="PURBullet"/>
              <w:rPr>
                <w:rFonts w:eastAsia="Gulim" w:cs="Arial"/>
              </w:rPr>
            </w:pPr>
            <w:r w:rsidRPr="00E62BCC">
              <w:rPr>
                <w:rFonts w:eastAsia="Gulim" w:cs="Arial"/>
              </w:rPr>
              <w:t>State Migration Point</w:t>
            </w:r>
          </w:p>
          <w:p w14:paraId="68886DBB" w14:textId="77777777" w:rsidR="007331A1" w:rsidRPr="00E62BCC" w:rsidRDefault="007331A1" w:rsidP="007331A1">
            <w:pPr>
              <w:pStyle w:val="PURBullet"/>
              <w:rPr>
                <w:rFonts w:eastAsia="Gulim" w:cs="Arial"/>
              </w:rPr>
            </w:pPr>
            <w:r w:rsidRPr="00E62BCC">
              <w:rPr>
                <w:rFonts w:eastAsia="Gulim" w:cs="Arial"/>
              </w:rPr>
              <w:t>System Health Validator Point</w:t>
            </w:r>
          </w:p>
          <w:p w14:paraId="68886DBC" w14:textId="77777777" w:rsidR="007331A1" w:rsidRPr="00E62BCC" w:rsidRDefault="007331A1" w:rsidP="007331A1">
            <w:pPr>
              <w:pStyle w:val="PURBullet"/>
              <w:rPr>
                <w:rFonts w:eastAsia="Gulim" w:cs="Arial"/>
              </w:rPr>
            </w:pPr>
            <w:r w:rsidRPr="00E62BCC">
              <w:rPr>
                <w:rFonts w:eastAsia="Gulim" w:cs="Arial"/>
              </w:rPr>
              <w:t>Out of Band Service Point</w:t>
            </w:r>
          </w:p>
          <w:p w14:paraId="68886DBD" w14:textId="77777777" w:rsidR="007331A1" w:rsidRPr="00E62BCC" w:rsidRDefault="007331A1" w:rsidP="007331A1">
            <w:pPr>
              <w:pStyle w:val="PURBullet"/>
              <w:rPr>
                <w:rFonts w:eastAsia="Gulim" w:cs="Arial"/>
              </w:rPr>
            </w:pPr>
            <w:r w:rsidRPr="00E62BCC">
              <w:rPr>
                <w:rFonts w:eastAsia="Gulim" w:cs="Arial"/>
              </w:rPr>
              <w:t>Physical to Virtual Agent</w:t>
            </w:r>
          </w:p>
          <w:p w14:paraId="68886DBE" w14:textId="77777777" w:rsidR="007331A1" w:rsidRPr="00E62BCC" w:rsidRDefault="007331A1" w:rsidP="007331A1">
            <w:pPr>
              <w:pStyle w:val="PURBullet"/>
              <w:rPr>
                <w:rFonts w:eastAsia="Gulim" w:cs="Arial"/>
              </w:rPr>
            </w:pPr>
            <w:r w:rsidRPr="00E62BCC">
              <w:rPr>
                <w:rFonts w:eastAsia="Gulim" w:cs="Arial"/>
              </w:rPr>
              <w:t>Virtual Machine Manager Self Service Portal</w:t>
            </w:r>
          </w:p>
          <w:p w14:paraId="68886DBF" w14:textId="77777777" w:rsidR="007331A1" w:rsidRPr="00E62BCC" w:rsidRDefault="007331A1" w:rsidP="007331A1">
            <w:pPr>
              <w:pStyle w:val="PURBullet"/>
              <w:rPr>
                <w:rFonts w:eastAsia="Gulim" w:cs="Arial"/>
                <w:lang w:eastAsia="ko-KR"/>
              </w:rPr>
            </w:pPr>
            <w:r w:rsidRPr="00E62BCC">
              <w:rPr>
                <w:rFonts w:eastAsia="Gulim" w:cs="Arial"/>
                <w:lang w:eastAsia="ko-KR"/>
              </w:rPr>
              <w:t>서버</w:t>
            </w:r>
            <w:r w:rsidRPr="00E62BCC">
              <w:rPr>
                <w:rFonts w:eastAsia="Gulim" w:cs="Arial"/>
                <w:lang w:eastAsia="ko-KR"/>
              </w:rPr>
              <w:t xml:space="preserve"> </w:t>
            </w:r>
            <w:r w:rsidRPr="00E62BCC">
              <w:rPr>
                <w:rFonts w:eastAsia="Gulim" w:cs="Arial"/>
                <w:lang w:eastAsia="ko-KR"/>
              </w:rPr>
              <w:t>응용</w:t>
            </w:r>
            <w:r w:rsidRPr="00E62BCC">
              <w:rPr>
                <w:rFonts w:eastAsia="Gulim" w:cs="Arial"/>
                <w:lang w:eastAsia="ko-KR"/>
              </w:rPr>
              <w:t xml:space="preserve"> </w:t>
            </w:r>
            <w:r w:rsidRPr="00E62BCC">
              <w:rPr>
                <w:rFonts w:eastAsia="Gulim" w:cs="Arial"/>
                <w:lang w:eastAsia="ko-KR"/>
              </w:rPr>
              <w:t>프로그램</w:t>
            </w:r>
            <w:r w:rsidRPr="00E62BCC">
              <w:rPr>
                <w:rFonts w:eastAsia="Gulim" w:cs="Arial"/>
                <w:lang w:eastAsia="ko-KR"/>
              </w:rPr>
              <w:t xml:space="preserve"> </w:t>
            </w:r>
            <w:r w:rsidRPr="00E62BCC">
              <w:rPr>
                <w:rFonts w:eastAsia="Gulim" w:cs="Arial"/>
                <w:lang w:eastAsia="ko-KR"/>
              </w:rPr>
              <w:t>가상화</w:t>
            </w:r>
          </w:p>
          <w:p w14:paraId="68886DC0" w14:textId="77777777" w:rsidR="007331A1" w:rsidRPr="00E62BCC" w:rsidRDefault="007331A1" w:rsidP="007331A1">
            <w:pPr>
              <w:pStyle w:val="PURBullet"/>
              <w:rPr>
                <w:rFonts w:eastAsia="Gulim" w:cs="Arial"/>
              </w:rPr>
            </w:pPr>
            <w:r w:rsidRPr="00E62BCC">
              <w:rPr>
                <w:rFonts w:eastAsia="Gulim" w:cs="Arial"/>
              </w:rPr>
              <w:t>커넥터</w:t>
            </w:r>
            <w:r w:rsidRPr="00E62BCC">
              <w:rPr>
                <w:rFonts w:eastAsia="Gulim" w:cs="Arial"/>
              </w:rPr>
              <w:t xml:space="preserve"> </w:t>
            </w:r>
            <w:r w:rsidRPr="00E62BCC">
              <w:rPr>
                <w:rFonts w:eastAsia="Gulim" w:cs="Arial"/>
              </w:rPr>
              <w:t>프레임워크</w:t>
            </w:r>
          </w:p>
          <w:p w14:paraId="68886DC1" w14:textId="77777777" w:rsidR="007331A1" w:rsidRPr="00E62BCC" w:rsidRDefault="007331A1" w:rsidP="007331A1">
            <w:pPr>
              <w:pStyle w:val="PURBullet"/>
              <w:rPr>
                <w:rFonts w:eastAsia="Gulim" w:cs="Arial"/>
              </w:rPr>
            </w:pPr>
            <w:r w:rsidRPr="00E62BCC">
              <w:rPr>
                <w:rFonts w:eastAsia="Gulim" w:cs="Arial"/>
              </w:rPr>
              <w:t xml:space="preserve">Analysis Services </w:t>
            </w:r>
            <w:r w:rsidRPr="00E62BCC">
              <w:rPr>
                <w:rFonts w:eastAsia="Gulim" w:cs="Arial"/>
              </w:rPr>
              <w:t>공유</w:t>
            </w:r>
            <w:r w:rsidRPr="00E62BCC">
              <w:rPr>
                <w:rFonts w:eastAsia="Gulim" w:cs="Arial"/>
              </w:rPr>
              <w:t xml:space="preserve"> </w:t>
            </w:r>
            <w:r w:rsidRPr="00E62BCC">
              <w:rPr>
                <w:rFonts w:eastAsia="Gulim" w:cs="Arial"/>
              </w:rPr>
              <w:t>도구</w:t>
            </w:r>
          </w:p>
          <w:p w14:paraId="68886DC2" w14:textId="77777777" w:rsidR="007331A1" w:rsidRPr="00E62BCC" w:rsidRDefault="007331A1" w:rsidP="007331A1">
            <w:pPr>
              <w:pStyle w:val="PURBullet"/>
              <w:rPr>
                <w:rFonts w:eastAsia="Gulim" w:cs="Arial"/>
              </w:rPr>
            </w:pPr>
            <w:r w:rsidRPr="00E62BCC">
              <w:rPr>
                <w:rFonts w:eastAsia="Gulim" w:cs="Arial"/>
              </w:rPr>
              <w:t>연결</w:t>
            </w:r>
            <w:r w:rsidRPr="00E62BCC">
              <w:rPr>
                <w:rFonts w:eastAsia="Gulim" w:cs="Arial"/>
              </w:rPr>
              <w:t xml:space="preserve"> </w:t>
            </w:r>
            <w:r w:rsidRPr="00E62BCC">
              <w:rPr>
                <w:rFonts w:eastAsia="Gulim" w:cs="Arial"/>
              </w:rPr>
              <w:t>구성</w:t>
            </w:r>
            <w:r w:rsidRPr="00E62BCC">
              <w:rPr>
                <w:rFonts w:eastAsia="Gulim" w:cs="Arial"/>
              </w:rPr>
              <w:t xml:space="preserve"> </w:t>
            </w:r>
            <w:r w:rsidRPr="00E62BCC">
              <w:rPr>
                <w:rFonts w:eastAsia="Gulim" w:cs="Arial"/>
              </w:rPr>
              <w:t>요소</w:t>
            </w:r>
          </w:p>
          <w:p w14:paraId="68886DC3" w14:textId="77777777" w:rsidR="007331A1" w:rsidRPr="00E62BCC" w:rsidRDefault="007331A1" w:rsidP="007331A1">
            <w:pPr>
              <w:pStyle w:val="PURBullet"/>
              <w:rPr>
                <w:rFonts w:eastAsia="Gulim" w:cs="Arial"/>
              </w:rPr>
            </w:pPr>
            <w:r w:rsidRPr="00E62BCC">
              <w:rPr>
                <w:rFonts w:eastAsia="Gulim" w:cs="Arial"/>
              </w:rPr>
              <w:t>관리</w:t>
            </w:r>
            <w:r w:rsidRPr="00E62BCC">
              <w:rPr>
                <w:rFonts w:eastAsia="Gulim" w:cs="Arial"/>
              </w:rPr>
              <w:t xml:space="preserve"> </w:t>
            </w:r>
            <w:r w:rsidRPr="00E62BCC">
              <w:rPr>
                <w:rFonts w:eastAsia="Gulim" w:cs="Arial"/>
              </w:rPr>
              <w:t>도구</w:t>
            </w:r>
          </w:p>
          <w:p w14:paraId="68886DC4" w14:textId="77777777" w:rsidR="007331A1" w:rsidRPr="00E62BCC" w:rsidRDefault="007331A1" w:rsidP="007331A1">
            <w:pPr>
              <w:pStyle w:val="PURBullet"/>
              <w:rPr>
                <w:rFonts w:eastAsia="Gulim" w:cs="Arial"/>
              </w:rPr>
            </w:pPr>
            <w:r w:rsidRPr="00E62BCC">
              <w:rPr>
                <w:rFonts w:eastAsia="Gulim" w:cs="Arial"/>
              </w:rPr>
              <w:t xml:space="preserve">Reporting Services </w:t>
            </w:r>
            <w:r w:rsidRPr="00E62BCC">
              <w:rPr>
                <w:rFonts w:eastAsia="Gulim" w:cs="Arial"/>
              </w:rPr>
              <w:t>보고</w:t>
            </w:r>
            <w:r w:rsidRPr="00E62BCC">
              <w:rPr>
                <w:rFonts w:eastAsia="Gulim" w:cs="Arial"/>
              </w:rPr>
              <w:t xml:space="preserve"> </w:t>
            </w:r>
            <w:r w:rsidRPr="00E62BCC">
              <w:rPr>
                <w:rFonts w:eastAsia="Gulim" w:cs="Arial"/>
              </w:rPr>
              <w:t>관리자</w:t>
            </w:r>
          </w:p>
          <w:p w14:paraId="68886DC5" w14:textId="77777777" w:rsidR="007331A1" w:rsidRPr="00E62BCC" w:rsidRDefault="007331A1" w:rsidP="007331A1">
            <w:pPr>
              <w:pStyle w:val="PURBullet"/>
              <w:rPr>
                <w:rFonts w:eastAsia="Gulim" w:cs="Arial"/>
              </w:rPr>
            </w:pPr>
            <w:r w:rsidRPr="00E62BCC">
              <w:rPr>
                <w:rFonts w:eastAsia="Gulim" w:cs="Arial"/>
              </w:rPr>
              <w:t xml:space="preserve">SQL Server 2008 </w:t>
            </w:r>
            <w:r w:rsidRPr="00E62BCC">
              <w:rPr>
                <w:rFonts w:eastAsia="Gulim" w:cs="Arial"/>
              </w:rPr>
              <w:t>공유</w:t>
            </w:r>
            <w:r w:rsidRPr="00E62BCC">
              <w:rPr>
                <w:rFonts w:eastAsia="Gulim" w:cs="Arial"/>
              </w:rPr>
              <w:t xml:space="preserve"> </w:t>
            </w:r>
            <w:r w:rsidRPr="00E62BCC">
              <w:rPr>
                <w:rFonts w:eastAsia="Gulim" w:cs="Arial"/>
              </w:rPr>
              <w:t>도구</w:t>
            </w:r>
          </w:p>
          <w:p w14:paraId="68886DC6" w14:textId="77777777" w:rsidR="007331A1" w:rsidRPr="00E62BCC" w:rsidRDefault="007331A1" w:rsidP="007331A1">
            <w:pPr>
              <w:pStyle w:val="PURBullet"/>
              <w:rPr>
                <w:rFonts w:eastAsia="Gulim" w:cs="Arial"/>
                <w:lang w:eastAsia="ko-KR"/>
              </w:rPr>
            </w:pPr>
            <w:r w:rsidRPr="00E62BCC">
              <w:rPr>
                <w:rFonts w:eastAsia="Gulim" w:cs="Arial"/>
                <w:lang w:eastAsia="ko-KR"/>
              </w:rPr>
              <w:t xml:space="preserve">SQLXML </w:t>
            </w:r>
            <w:r w:rsidRPr="00E62BCC">
              <w:rPr>
                <w:rFonts w:eastAsia="Gulim" w:cs="Arial"/>
                <w:lang w:eastAsia="ko-KR"/>
              </w:rPr>
              <w:t>클라이언트</w:t>
            </w:r>
            <w:r w:rsidRPr="00E62BCC">
              <w:rPr>
                <w:rFonts w:eastAsia="Gulim" w:cs="Arial"/>
                <w:lang w:eastAsia="ko-KR"/>
              </w:rPr>
              <w:t xml:space="preserve"> </w:t>
            </w:r>
            <w:r w:rsidRPr="00E62BCC">
              <w:rPr>
                <w:rFonts w:eastAsia="Gulim" w:cs="Arial"/>
                <w:lang w:eastAsia="ko-KR"/>
              </w:rPr>
              <w:t>기능</w:t>
            </w:r>
          </w:p>
          <w:p w14:paraId="68886DC7" w14:textId="77777777" w:rsidR="007331A1" w:rsidRPr="00E62BCC" w:rsidRDefault="007331A1" w:rsidP="007331A1">
            <w:pPr>
              <w:pStyle w:val="PURBullet"/>
              <w:rPr>
                <w:rFonts w:eastAsia="Gulim" w:cs="Arial"/>
              </w:rPr>
            </w:pPr>
            <w:r w:rsidRPr="00E62BCC">
              <w:rPr>
                <w:rFonts w:eastAsia="Gulim" w:cs="Arial"/>
              </w:rPr>
              <w:t xml:space="preserve">SQL Server Mobile </w:t>
            </w:r>
            <w:r w:rsidRPr="00E62BCC">
              <w:rPr>
                <w:rFonts w:eastAsia="Gulim" w:cs="Arial"/>
              </w:rPr>
              <w:t>서버</w:t>
            </w:r>
            <w:r w:rsidRPr="00E62BCC">
              <w:rPr>
                <w:rFonts w:eastAsia="Gulim" w:cs="Arial"/>
              </w:rPr>
              <w:t xml:space="preserve"> </w:t>
            </w:r>
            <w:r w:rsidRPr="00E62BCC">
              <w:rPr>
                <w:rFonts w:eastAsia="Gulim" w:cs="Arial"/>
              </w:rPr>
              <w:t>도구</w:t>
            </w:r>
          </w:p>
          <w:p w14:paraId="68886DC8" w14:textId="77777777" w:rsidR="007331A1" w:rsidRPr="00E62BCC" w:rsidRDefault="007331A1" w:rsidP="007331A1">
            <w:pPr>
              <w:pStyle w:val="PURBody"/>
              <w:rPr>
                <w:rFonts w:eastAsia="Gulim" w:cs="Arial"/>
              </w:rPr>
            </w:pPr>
          </w:p>
        </w:tc>
      </w:tr>
      <w:tr w:rsidR="00C37510" w:rsidRPr="00E62BCC" w14:paraId="68886DCB" w14:textId="77777777" w:rsidTr="007A4D2C">
        <w:tc>
          <w:tcPr>
            <w:tcW w:w="10750" w:type="dxa"/>
            <w:gridSpan w:val="2"/>
            <w:shd w:val="clear" w:color="auto" w:fill="FFFFFF"/>
            <w:tcMar>
              <w:top w:w="43" w:type="dxa"/>
              <w:left w:w="115" w:type="dxa"/>
              <w:bottom w:w="43" w:type="dxa"/>
              <w:right w:w="115" w:type="dxa"/>
            </w:tcMar>
          </w:tcPr>
          <w:p w14:paraId="68886DCA" w14:textId="77777777" w:rsidR="00C37510" w:rsidRPr="00E62BCC" w:rsidRDefault="00C37510" w:rsidP="002A701A">
            <w:pPr>
              <w:pStyle w:val="PURTableHeaderBlue"/>
              <w:rPr>
                <w:rFonts w:eastAsia="Gulim" w:cs="Arial"/>
              </w:rPr>
            </w:pPr>
            <w:r w:rsidRPr="00E62BCC">
              <w:rPr>
                <w:rFonts w:eastAsia="Gulim" w:cs="Arial"/>
              </w:rPr>
              <w:t>Visual Studio Team Foundation Server 2013 with SQL Server 2012 Technology</w:t>
            </w:r>
          </w:p>
        </w:tc>
      </w:tr>
      <w:tr w:rsidR="00050078" w:rsidRPr="00E62BCC" w14:paraId="68886DD0" w14:textId="77777777" w:rsidTr="007A4D2C">
        <w:tc>
          <w:tcPr>
            <w:tcW w:w="5915" w:type="dxa"/>
            <w:shd w:val="clear" w:color="auto" w:fill="FFFFFF"/>
            <w:tcMar>
              <w:top w:w="43" w:type="dxa"/>
              <w:left w:w="115" w:type="dxa"/>
              <w:bottom w:w="43" w:type="dxa"/>
              <w:right w:w="115" w:type="dxa"/>
            </w:tcMar>
          </w:tcPr>
          <w:p w14:paraId="68886DCC" w14:textId="77777777" w:rsidR="00050078" w:rsidRPr="00E62BCC" w:rsidRDefault="00050078" w:rsidP="00C44B38">
            <w:pPr>
              <w:pStyle w:val="PURBullet-Indented"/>
              <w:rPr>
                <w:rFonts w:eastAsia="Gulim" w:cs="Arial"/>
              </w:rPr>
            </w:pPr>
            <w:r w:rsidRPr="00E62BCC">
              <w:rPr>
                <w:rFonts w:eastAsia="Gulim" w:cs="Arial"/>
              </w:rPr>
              <w:t>Team Explorer for Visual Studio 2013</w:t>
            </w:r>
          </w:p>
          <w:p w14:paraId="68886DCD" w14:textId="77777777" w:rsidR="00050078" w:rsidRPr="00E62BCC" w:rsidRDefault="009C1993" w:rsidP="00C44B38">
            <w:pPr>
              <w:pStyle w:val="PURBullet-Indented"/>
              <w:rPr>
                <w:rFonts w:eastAsia="Gulim" w:cs="Arial"/>
              </w:rPr>
            </w:pPr>
            <w:r w:rsidRPr="00E62BCC">
              <w:rPr>
                <w:rFonts w:eastAsia="Gulim" w:cs="Arial"/>
              </w:rPr>
              <w:t>Visual Studio Team Foundation Build Services</w:t>
            </w:r>
          </w:p>
        </w:tc>
        <w:tc>
          <w:tcPr>
            <w:tcW w:w="4835" w:type="dxa"/>
            <w:shd w:val="clear" w:color="auto" w:fill="FFFFFF"/>
          </w:tcPr>
          <w:p w14:paraId="68886DCE" w14:textId="77777777" w:rsidR="009C1993" w:rsidRPr="00E62BCC" w:rsidRDefault="009C1993" w:rsidP="00C44B38">
            <w:pPr>
              <w:pStyle w:val="PURBullet-Indented"/>
              <w:rPr>
                <w:rFonts w:eastAsia="Gulim" w:cs="Arial"/>
              </w:rPr>
            </w:pPr>
            <w:r w:rsidRPr="00E62BCC">
              <w:rPr>
                <w:rFonts w:eastAsia="Gulim" w:cs="Arial"/>
              </w:rPr>
              <w:t>Visual Studio Team Foundation Server SharePoint Extensions</w:t>
            </w:r>
          </w:p>
          <w:p w14:paraId="68886DCF" w14:textId="77777777" w:rsidR="00050078" w:rsidRPr="00E62BCC" w:rsidRDefault="009C1993" w:rsidP="00C44B38">
            <w:pPr>
              <w:pStyle w:val="PURBullet-Indented"/>
              <w:rPr>
                <w:rFonts w:eastAsia="Gulim" w:cs="Arial"/>
              </w:rPr>
            </w:pPr>
            <w:r w:rsidRPr="00E62BCC">
              <w:rPr>
                <w:rFonts w:eastAsia="Gulim" w:cs="Arial"/>
              </w:rPr>
              <w:t>Visual Studio Team Foundation Server Project Server Extensions</w:t>
            </w:r>
          </w:p>
        </w:tc>
      </w:tr>
      <w:tr w:rsidR="00050078" w:rsidRPr="00E62BCC" w14:paraId="68886DD2" w14:textId="77777777" w:rsidTr="007A4D2C">
        <w:tc>
          <w:tcPr>
            <w:tcW w:w="10750" w:type="dxa"/>
            <w:gridSpan w:val="2"/>
            <w:shd w:val="clear" w:color="auto" w:fill="FFFFFF"/>
            <w:tcMar>
              <w:top w:w="43" w:type="dxa"/>
              <w:left w:w="115" w:type="dxa"/>
              <w:bottom w:w="43" w:type="dxa"/>
              <w:right w:w="115" w:type="dxa"/>
            </w:tcMar>
          </w:tcPr>
          <w:p w14:paraId="68886DD1" w14:textId="77777777" w:rsidR="00050078" w:rsidRPr="00E62BCC" w:rsidRDefault="00050078" w:rsidP="00CC4461">
            <w:pPr>
              <w:pStyle w:val="PURTableHeaderBlue"/>
              <w:rPr>
                <w:rFonts w:eastAsia="Gulim" w:cs="Arial"/>
              </w:rPr>
            </w:pPr>
            <w:r w:rsidRPr="00E62BCC">
              <w:rPr>
                <w:rFonts w:eastAsia="Gulim" w:cs="Arial"/>
              </w:rPr>
              <w:t xml:space="preserve">Windows Server 2012 R2 Standard, Datacenter </w:t>
            </w:r>
            <w:r w:rsidRPr="00E62BCC">
              <w:rPr>
                <w:rFonts w:eastAsia="Gulim" w:cs="Arial"/>
              </w:rPr>
              <w:t>및</w:t>
            </w:r>
            <w:r w:rsidRPr="00E62BCC">
              <w:rPr>
                <w:rFonts w:eastAsia="Gulim" w:cs="Arial"/>
              </w:rPr>
              <w:t xml:space="preserve"> Cloud Platform Guest</w:t>
            </w:r>
          </w:p>
        </w:tc>
      </w:tr>
      <w:tr w:rsidR="00E9574D" w:rsidRPr="00E62BCC" w14:paraId="68886DD5" w14:textId="77777777" w:rsidTr="007A4D2C">
        <w:tc>
          <w:tcPr>
            <w:tcW w:w="5915" w:type="dxa"/>
            <w:shd w:val="clear" w:color="auto" w:fill="FFFFFF"/>
            <w:tcMar>
              <w:top w:w="43" w:type="dxa"/>
              <w:left w:w="115" w:type="dxa"/>
              <w:bottom w:w="43" w:type="dxa"/>
              <w:right w:w="115" w:type="dxa"/>
            </w:tcMar>
          </w:tcPr>
          <w:p w14:paraId="68886DD3" w14:textId="77777777" w:rsidR="00E9574D" w:rsidRPr="00E62BCC" w:rsidRDefault="00E9574D" w:rsidP="00CD6E9D">
            <w:pPr>
              <w:pStyle w:val="PURBullet"/>
              <w:rPr>
                <w:rFonts w:eastAsia="Gulim" w:cs="Arial"/>
                <w:szCs w:val="18"/>
                <w:lang w:eastAsia="ko-KR"/>
              </w:rPr>
            </w:pPr>
            <w:r w:rsidRPr="00E62BCC">
              <w:rPr>
                <w:rFonts w:eastAsia="Gulim" w:cs="Arial"/>
                <w:lang w:eastAsia="ko-KR"/>
              </w:rPr>
              <w:t>추가</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목록은</w:t>
            </w:r>
            <w:r w:rsidRPr="00E62BCC">
              <w:rPr>
                <w:rFonts w:eastAsia="Gulim" w:cs="Arial"/>
                <w:lang w:eastAsia="ko-KR"/>
              </w:rPr>
              <w:t xml:space="preserve"> </w:t>
            </w:r>
            <w:hyperlink r:id="rId173" w:history="1">
              <w:r w:rsidRPr="00E62BCC">
                <w:rPr>
                  <w:rStyle w:val="Hyperlink"/>
                  <w:rFonts w:eastAsia="Gulim" w:cs="Arial"/>
                  <w:lang w:eastAsia="ko-KR"/>
                </w:rPr>
                <w:t>http://go.microsoft.com/fwlink/?LinkId=290987</w:t>
              </w:r>
            </w:hyperlink>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tc>
        <w:tc>
          <w:tcPr>
            <w:tcW w:w="4835" w:type="dxa"/>
            <w:shd w:val="clear" w:color="auto" w:fill="FFFFFF"/>
            <w:tcMar>
              <w:top w:w="43" w:type="dxa"/>
              <w:left w:w="115" w:type="dxa"/>
              <w:bottom w:w="43" w:type="dxa"/>
              <w:right w:w="115" w:type="dxa"/>
            </w:tcMar>
          </w:tcPr>
          <w:p w14:paraId="68886DD4" w14:textId="77777777" w:rsidR="00E9574D" w:rsidRPr="00E62BCC" w:rsidRDefault="00E9574D" w:rsidP="00E9574D">
            <w:pPr>
              <w:pStyle w:val="PURBullet-Indented"/>
              <w:numPr>
                <w:ilvl w:val="0"/>
                <w:numId w:val="0"/>
              </w:numPr>
              <w:ind w:left="486" w:hanging="216"/>
              <w:rPr>
                <w:rFonts w:eastAsia="Gulim" w:cs="Arial"/>
                <w:szCs w:val="18"/>
                <w:lang w:eastAsia="ko-KR"/>
              </w:rPr>
            </w:pPr>
          </w:p>
        </w:tc>
      </w:tr>
      <w:tr w:rsidR="00804D4F" w:rsidRPr="00E62BCC" w14:paraId="68886DD7"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68886DD6" w14:textId="77777777" w:rsidR="00804D4F" w:rsidRPr="00E62BCC" w:rsidRDefault="00804D4F" w:rsidP="00DE591B">
            <w:pPr>
              <w:pStyle w:val="PURTableHeaderBlue"/>
              <w:rPr>
                <w:rFonts w:eastAsia="Gulim" w:cs="Arial"/>
              </w:rPr>
            </w:pPr>
            <w:r w:rsidRPr="00E62BCC">
              <w:rPr>
                <w:rFonts w:eastAsia="Gulim" w:cs="Arial"/>
              </w:rPr>
              <w:t>Windows Server 2012 R2 Essentials</w:t>
            </w:r>
          </w:p>
        </w:tc>
      </w:tr>
      <w:tr w:rsidR="00804D4F" w:rsidRPr="00E62BCC" w14:paraId="68886DDA" w14:textId="77777777" w:rsidTr="007A4D2C">
        <w:tc>
          <w:tcPr>
            <w:tcW w:w="5915" w:type="dxa"/>
            <w:shd w:val="clear" w:color="auto" w:fill="FFFFFF"/>
            <w:tcMar>
              <w:top w:w="43" w:type="dxa"/>
              <w:left w:w="115" w:type="dxa"/>
              <w:bottom w:w="43" w:type="dxa"/>
              <w:right w:w="115" w:type="dxa"/>
            </w:tcMar>
          </w:tcPr>
          <w:p w14:paraId="68886DD8" w14:textId="77777777" w:rsidR="00804D4F" w:rsidRPr="00E62BCC" w:rsidRDefault="00804D4F" w:rsidP="007A4D2C">
            <w:pPr>
              <w:pStyle w:val="PURBullet-Indented"/>
              <w:rPr>
                <w:rFonts w:eastAsia="Gulim" w:cs="Arial"/>
                <w:szCs w:val="18"/>
                <w:lang w:eastAsia="ko-KR"/>
              </w:rPr>
            </w:pPr>
            <w:r w:rsidRPr="00E62BCC">
              <w:rPr>
                <w:rFonts w:eastAsia="Gulim" w:cs="Arial"/>
                <w:szCs w:val="18"/>
                <w:lang w:eastAsia="ko-KR"/>
              </w:rPr>
              <w:t>추가</w:t>
            </w:r>
            <w:r w:rsidRPr="00E62BCC">
              <w:rPr>
                <w:rFonts w:eastAsia="Gulim" w:cs="Arial"/>
                <w:szCs w:val="18"/>
                <w:lang w:eastAsia="ko-KR"/>
              </w:rPr>
              <w:t xml:space="preserve"> </w:t>
            </w:r>
            <w:r w:rsidRPr="00E62BCC">
              <w:rPr>
                <w:rFonts w:eastAsia="Gulim" w:cs="Arial"/>
                <w:szCs w:val="18"/>
                <w:lang w:eastAsia="ko-KR"/>
              </w:rPr>
              <w:t>소프트웨어</w:t>
            </w:r>
            <w:r w:rsidRPr="00E62BCC">
              <w:rPr>
                <w:rFonts w:eastAsia="Gulim" w:cs="Arial"/>
                <w:szCs w:val="18"/>
                <w:lang w:eastAsia="ko-KR"/>
              </w:rPr>
              <w:t xml:space="preserve"> </w:t>
            </w:r>
            <w:r w:rsidRPr="00E62BCC">
              <w:rPr>
                <w:rFonts w:eastAsia="Gulim" w:cs="Arial"/>
                <w:szCs w:val="18"/>
                <w:lang w:eastAsia="ko-KR"/>
              </w:rPr>
              <w:t>목록은</w:t>
            </w:r>
            <w:r w:rsidRPr="00E62BCC">
              <w:rPr>
                <w:rFonts w:eastAsia="Gulim" w:cs="Arial"/>
                <w:szCs w:val="18"/>
                <w:lang w:eastAsia="ko-KR"/>
              </w:rPr>
              <w:t xml:space="preserve"> </w:t>
            </w:r>
            <w:hyperlink r:id="rId174" w:history="1">
              <w:r w:rsidRPr="00E62BCC">
                <w:rPr>
                  <w:rStyle w:val="Hyperlink"/>
                  <w:rFonts w:eastAsia="Gulim" w:cs="Arial"/>
                  <w:lang w:eastAsia="ko-KR"/>
                </w:rPr>
                <w:t>http://technet.microsoft.com/en-us/windowsserver/default.aspx</w:t>
              </w:r>
            </w:hyperlink>
            <w:r w:rsidRPr="00E62BCC">
              <w:rPr>
                <w:rFonts w:eastAsia="Gulim" w:cs="Arial"/>
                <w:color w:val="1F497D"/>
                <w:lang w:eastAsia="ko-KR"/>
              </w:rPr>
              <w:t>을</w:t>
            </w:r>
            <w:r w:rsidRPr="00E62BCC">
              <w:rPr>
                <w:rFonts w:eastAsia="Gulim" w:cs="Arial"/>
                <w:color w:val="1F497D"/>
                <w:lang w:eastAsia="ko-KR"/>
              </w:rPr>
              <w:t xml:space="preserve"> </w:t>
            </w:r>
            <w:r w:rsidRPr="00E62BCC">
              <w:rPr>
                <w:rFonts w:eastAsia="Gulim" w:cs="Arial"/>
                <w:color w:val="1F497D"/>
                <w:lang w:eastAsia="ko-KR"/>
              </w:rPr>
              <w:t>참조하십시오</w:t>
            </w:r>
            <w:r w:rsidRPr="00E62BCC">
              <w:rPr>
                <w:rFonts w:eastAsia="Gulim" w:cs="Arial"/>
                <w:color w:val="1F497D"/>
                <w:lang w:eastAsia="ko-KR"/>
              </w:rPr>
              <w:t>.</w:t>
            </w:r>
          </w:p>
        </w:tc>
        <w:tc>
          <w:tcPr>
            <w:tcW w:w="4835" w:type="dxa"/>
            <w:shd w:val="clear" w:color="auto" w:fill="FFFFFF"/>
            <w:tcMar>
              <w:top w:w="43" w:type="dxa"/>
              <w:left w:w="115" w:type="dxa"/>
              <w:bottom w:w="43" w:type="dxa"/>
              <w:right w:w="115" w:type="dxa"/>
            </w:tcMar>
          </w:tcPr>
          <w:p w14:paraId="68886DD9" w14:textId="77777777" w:rsidR="00804D4F" w:rsidRPr="00E62BCC" w:rsidRDefault="00804D4F" w:rsidP="00E9574D">
            <w:pPr>
              <w:pStyle w:val="PURBullet-Indented"/>
              <w:numPr>
                <w:ilvl w:val="0"/>
                <w:numId w:val="0"/>
              </w:numPr>
              <w:ind w:left="486"/>
              <w:rPr>
                <w:rFonts w:eastAsia="Gulim" w:cs="Arial"/>
                <w:szCs w:val="18"/>
                <w:lang w:eastAsia="ko-KR"/>
              </w:rPr>
            </w:pPr>
          </w:p>
        </w:tc>
      </w:tr>
    </w:tbl>
    <w:p w14:paraId="68886DDB" w14:textId="77777777" w:rsidR="00EF67CC" w:rsidRPr="00E62BCC" w:rsidRDefault="00EF67CC" w:rsidP="00984DEA">
      <w:pPr>
        <w:pStyle w:val="PURBody"/>
        <w:rPr>
          <w:rFonts w:eastAsia="Gulim" w:cs="Arial"/>
          <w:lang w:eastAsia="ko-KR"/>
        </w:rPr>
        <w:sectPr w:rsidR="00EF67CC" w:rsidRPr="00E62BCC" w:rsidSect="00762C85">
          <w:footerReference w:type="default" r:id="rId175"/>
          <w:pgSz w:w="12240" w:h="15840" w:code="1"/>
          <w:pgMar w:top="1166" w:right="720" w:bottom="720" w:left="720" w:header="432" w:footer="288" w:gutter="0"/>
          <w:cols w:space="360"/>
          <w:docGrid w:linePitch="360"/>
        </w:sectPr>
      </w:pPr>
    </w:p>
    <w:p w14:paraId="68886DDC" w14:textId="77777777" w:rsidR="00DB4E8F" w:rsidRPr="00E62BCC" w:rsidRDefault="00AD3685" w:rsidP="00CD6E9D">
      <w:pPr>
        <w:pStyle w:val="PURBody"/>
        <w:keepLines/>
        <w:jc w:val="right"/>
        <w:rPr>
          <w:rFonts w:eastAsia="Gulim" w:cs="Arial"/>
          <w:lang w:eastAsia="ko-KR"/>
        </w:rPr>
      </w:pPr>
      <w:hyperlink w:anchor="TOC" w:history="1">
        <w:r w:rsidR="00A4677D" w:rsidRPr="00E62BCC">
          <w:rPr>
            <w:rStyle w:val="Hyperlink"/>
            <w:rFonts w:eastAsia="Gulim" w:cs="Arial"/>
            <w:sz w:val="16"/>
            <w:lang w:eastAsia="ko-KR"/>
          </w:rPr>
          <w:t>목차</w:t>
        </w:r>
      </w:hyperlink>
      <w:r w:rsidR="00A4677D" w:rsidRPr="00E62BCC">
        <w:rPr>
          <w:rFonts w:eastAsia="Gulim" w:cs="Arial"/>
          <w:lang w:eastAsia="ko-KR"/>
        </w:rPr>
        <w:t xml:space="preserve"> / </w:t>
      </w:r>
      <w:hyperlink w:anchor="UniversalTerms" w:history="1">
        <w:r w:rsidR="00A4677D" w:rsidRPr="00E62BCC">
          <w:rPr>
            <w:rStyle w:val="Hyperlink"/>
            <w:rFonts w:eastAsia="Gulim" w:cs="Arial"/>
            <w:sz w:val="16"/>
            <w:lang w:eastAsia="ko-KR"/>
          </w:rPr>
          <w:t>공통</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라이선스</w:t>
        </w:r>
        <w:r w:rsidR="00A4677D" w:rsidRPr="00E62BCC">
          <w:rPr>
            <w:rStyle w:val="Hyperlink"/>
            <w:rFonts w:eastAsia="Gulim" w:cs="Arial"/>
            <w:sz w:val="16"/>
            <w:lang w:eastAsia="ko-KR"/>
          </w:rPr>
          <w:t xml:space="preserve"> </w:t>
        </w:r>
        <w:r w:rsidR="00A4677D" w:rsidRPr="00E62BCC">
          <w:rPr>
            <w:rStyle w:val="Hyperlink"/>
            <w:rFonts w:eastAsia="Gulim" w:cs="Arial"/>
            <w:sz w:val="16"/>
            <w:lang w:eastAsia="ko-KR"/>
          </w:rPr>
          <w:t>조건</w:t>
        </w:r>
      </w:hyperlink>
    </w:p>
    <w:bookmarkEnd w:id="932"/>
    <w:p w14:paraId="68886DDD" w14:textId="77777777" w:rsidR="00AE3B6A" w:rsidRPr="00E62BCC" w:rsidRDefault="00AE3B6A" w:rsidP="00984DEA">
      <w:pPr>
        <w:pStyle w:val="PURBody"/>
        <w:rPr>
          <w:rFonts w:eastAsia="Gulim" w:cs="Arial"/>
          <w:lang w:eastAsia="ko-KR"/>
        </w:rPr>
      </w:pPr>
      <w:r w:rsidRPr="00E62BCC">
        <w:rPr>
          <w:rFonts w:eastAsia="Gulim" w:cs="Arial"/>
          <w:lang w:eastAsia="ko-KR"/>
        </w:rPr>
        <w:br w:type="page"/>
      </w:r>
    </w:p>
    <w:p w14:paraId="68886DDE" w14:textId="77777777" w:rsidR="001C183A" w:rsidRPr="00E62BCC" w:rsidRDefault="00043C1F" w:rsidP="00AE3B6A">
      <w:pPr>
        <w:pStyle w:val="PURSectionHeading"/>
        <w:rPr>
          <w:rFonts w:eastAsia="Gulim" w:cs="Arial"/>
          <w:lang w:eastAsia="ko-KR"/>
        </w:rPr>
      </w:pPr>
      <w:bookmarkStart w:id="933" w:name="_Toc299519183"/>
      <w:bookmarkStart w:id="934" w:name="_Toc299525047"/>
      <w:bookmarkStart w:id="935" w:name="_Toc299531615"/>
      <w:bookmarkStart w:id="936" w:name="_Toc299531939"/>
      <w:bookmarkStart w:id="937" w:name="_Toc299957222"/>
      <w:bookmarkStart w:id="938" w:name="_Toc346536895"/>
      <w:bookmarkStart w:id="939" w:name="_Toc339280359"/>
      <w:bookmarkStart w:id="940" w:name="_Toc363552832"/>
      <w:bookmarkStart w:id="941" w:name="_Toc378682299"/>
      <w:bookmarkStart w:id="942" w:name="_Toc371268311"/>
      <w:bookmarkStart w:id="943" w:name="_Toc381961172"/>
      <w:bookmarkStart w:id="944" w:name="Appendix2"/>
      <w:r w:rsidRPr="00E62BCC">
        <w:rPr>
          <w:rFonts w:eastAsia="Gulim" w:cs="Arial"/>
          <w:lang w:eastAsia="ko-KR"/>
        </w:rPr>
        <w:lastRenderedPageBreak/>
        <w:t>부록</w:t>
      </w:r>
      <w:r w:rsidRPr="00E62BCC">
        <w:rPr>
          <w:rFonts w:eastAsia="Gulim" w:cs="Arial"/>
          <w:lang w:eastAsia="ko-KR"/>
        </w:rPr>
        <w:t xml:space="preserve"> 2: </w:t>
      </w:r>
      <w:r w:rsidRPr="00E62BCC">
        <w:rPr>
          <w:rFonts w:eastAsia="Gulim" w:cs="Arial"/>
          <w:lang w:eastAsia="ko-KR"/>
        </w:rPr>
        <w:t>고지</w:t>
      </w:r>
      <w:r w:rsidRPr="00E62BCC">
        <w:rPr>
          <w:rFonts w:eastAsia="Gulim" w:cs="Arial"/>
          <w:lang w:eastAsia="ko-KR"/>
        </w:rPr>
        <w:t xml:space="preserve"> </w:t>
      </w:r>
      <w:r w:rsidRPr="00E62BCC">
        <w:rPr>
          <w:rFonts w:eastAsia="Gulim" w:cs="Arial"/>
          <w:lang w:eastAsia="ko-KR"/>
        </w:rPr>
        <w:t>사항</w:t>
      </w:r>
      <w:bookmarkEnd w:id="933"/>
      <w:bookmarkEnd w:id="934"/>
      <w:bookmarkEnd w:id="935"/>
      <w:bookmarkEnd w:id="936"/>
      <w:bookmarkEnd w:id="937"/>
      <w:bookmarkEnd w:id="938"/>
      <w:bookmarkEnd w:id="939"/>
      <w:bookmarkEnd w:id="940"/>
      <w:bookmarkEnd w:id="941"/>
      <w:bookmarkEnd w:id="942"/>
      <w:bookmarkEnd w:id="943"/>
    </w:p>
    <w:p w14:paraId="68886DDF" w14:textId="77777777" w:rsidR="00231FAC" w:rsidRPr="00E62BCC" w:rsidRDefault="00231FAC" w:rsidP="00231FAC">
      <w:pPr>
        <w:pStyle w:val="PURHeading1"/>
        <w:rPr>
          <w:rFonts w:eastAsia="Gulim" w:cs="Arial"/>
          <w:lang w:eastAsia="ko-KR"/>
        </w:rPr>
      </w:pPr>
      <w:bookmarkStart w:id="945" w:name="_Toc299957223"/>
      <w:r w:rsidRPr="00E62BCC">
        <w:rPr>
          <w:rFonts w:eastAsia="Gulim" w:cs="Arial"/>
          <w:lang w:eastAsia="ko-KR"/>
        </w:rPr>
        <w:t>Bing Maps</w:t>
      </w:r>
    </w:p>
    <w:p w14:paraId="68886DE0" w14:textId="77777777" w:rsidR="00231FAC" w:rsidRPr="00E62BCC" w:rsidRDefault="00231FAC" w:rsidP="00231FAC">
      <w:pPr>
        <w:pStyle w:val="PURBody-Indented"/>
        <w:rPr>
          <w:rFonts w:eastAsia="Gulim" w:cs="Arial"/>
          <w:lang w:eastAsia="ko-KR"/>
        </w:rPr>
      </w:pPr>
      <w:r w:rsidRPr="00E62BCC">
        <w:rPr>
          <w:rFonts w:eastAsia="Gulim" w:cs="Arial"/>
          <w:lang w:eastAsia="ko-KR"/>
        </w:rPr>
        <w:t>본</w:t>
      </w:r>
      <w:r w:rsidRPr="00E62BCC">
        <w:rPr>
          <w:rFonts w:eastAsia="Gulim" w:cs="Arial"/>
          <w:lang w:eastAsia="ko-KR"/>
        </w:rPr>
        <w:t xml:space="preserve"> </w:t>
      </w:r>
      <w:r w:rsidRPr="00E62BCC">
        <w:rPr>
          <w:rFonts w:eastAsia="Gulim" w:cs="Arial"/>
          <w:lang w:eastAsia="ko-KR"/>
        </w:rPr>
        <w:t>소프트웨어에는</w:t>
      </w:r>
      <w:r w:rsidRPr="00E62BCC">
        <w:rPr>
          <w:rFonts w:eastAsia="Gulim" w:cs="Arial"/>
          <w:lang w:eastAsia="ko-KR"/>
        </w:rPr>
        <w:t xml:space="preserve"> Bing Maps</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사용이</w:t>
      </w:r>
      <w:r w:rsidRPr="00E62BCC">
        <w:rPr>
          <w:rFonts w:eastAsia="Gulim" w:cs="Arial"/>
          <w:lang w:eastAsia="ko-KR"/>
        </w:rPr>
        <w:t xml:space="preserve"> </w:t>
      </w:r>
      <w:r w:rsidRPr="00E62BCC">
        <w:rPr>
          <w:rFonts w:eastAsia="Gulim" w:cs="Arial"/>
          <w:lang w:eastAsia="ko-KR"/>
        </w:rPr>
        <w:t>포함됩니다</w:t>
      </w:r>
      <w:r w:rsidRPr="00E62BCC">
        <w:rPr>
          <w:rFonts w:eastAsia="Gulim" w:cs="Arial"/>
          <w:lang w:eastAsia="ko-KR"/>
        </w:rPr>
        <w:t xml:space="preserve">. </w:t>
      </w:r>
      <w:r w:rsidRPr="00E62BCC">
        <w:rPr>
          <w:rFonts w:eastAsia="Gulim" w:cs="Arial"/>
          <w:lang w:eastAsia="ko-KR"/>
        </w:rPr>
        <w:t>지오</w:t>
      </w:r>
      <w:r w:rsidRPr="00E62BCC">
        <w:rPr>
          <w:rFonts w:eastAsia="Gulim" w:cs="Arial"/>
          <w:lang w:eastAsia="ko-KR"/>
        </w:rPr>
        <w:t xml:space="preserve"> </w:t>
      </w:r>
      <w:r w:rsidRPr="00E62BCC">
        <w:rPr>
          <w:rFonts w:eastAsia="Gulim" w:cs="Arial"/>
          <w:lang w:eastAsia="ko-KR"/>
        </w:rPr>
        <w:t>코드</w:t>
      </w:r>
      <w:r w:rsidRPr="00E62BCC">
        <w:rPr>
          <w:rFonts w:eastAsia="Gulim" w:cs="Arial"/>
          <w:lang w:eastAsia="ko-KR"/>
        </w:rPr>
        <w:t xml:space="preserve"> </w:t>
      </w:r>
      <w:r w:rsidRPr="00E62BCC">
        <w:rPr>
          <w:rFonts w:eastAsia="Gulim" w:cs="Arial"/>
          <w:lang w:eastAsia="ko-KR"/>
        </w:rPr>
        <w:t>등</w:t>
      </w:r>
      <w:r w:rsidRPr="00E62BCC">
        <w:rPr>
          <w:rFonts w:eastAsia="Gulim" w:cs="Arial"/>
          <w:lang w:eastAsia="ko-KR"/>
        </w:rPr>
        <w:t xml:space="preserve"> Bing Maps</w:t>
      </w:r>
      <w:r w:rsidRPr="00E62BCC">
        <w:rPr>
          <w:rFonts w:eastAsia="Gulim" w:cs="Arial"/>
          <w:lang w:eastAsia="ko-KR"/>
        </w:rPr>
        <w:t>를</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어떠한</w:t>
      </w:r>
      <w:r w:rsidRPr="00E62BCC">
        <w:rPr>
          <w:rFonts w:eastAsia="Gulim" w:cs="Arial"/>
          <w:lang w:eastAsia="ko-KR"/>
        </w:rPr>
        <w:t xml:space="preserve"> </w:t>
      </w:r>
      <w:r w:rsidRPr="00E62BCC">
        <w:rPr>
          <w:rFonts w:eastAsia="Gulim" w:cs="Arial"/>
          <w:lang w:eastAsia="ko-KR"/>
        </w:rPr>
        <w:t>콘텐츠도</w:t>
      </w:r>
      <w:r w:rsidRPr="00E62BCC">
        <w:rPr>
          <w:rFonts w:eastAsia="Gulim" w:cs="Arial"/>
          <w:lang w:eastAsia="ko-KR"/>
        </w:rPr>
        <w:t xml:space="preserve"> </w:t>
      </w:r>
      <w:r w:rsidRPr="00E62BCC">
        <w:rPr>
          <w:rFonts w:eastAsia="Gulim" w:cs="Arial"/>
          <w:lang w:eastAsia="ko-KR"/>
        </w:rPr>
        <w:t>콘텐츠가</w:t>
      </w:r>
      <w:r w:rsidRPr="00E62BCC">
        <w:rPr>
          <w:rFonts w:eastAsia="Gulim" w:cs="Arial"/>
          <w:lang w:eastAsia="ko-KR"/>
        </w:rPr>
        <w:t xml:space="preserve"> </w:t>
      </w:r>
      <w:r w:rsidRPr="00E62BCC">
        <w:rPr>
          <w:rFonts w:eastAsia="Gulim" w:cs="Arial"/>
          <w:lang w:eastAsia="ko-KR"/>
        </w:rPr>
        <w:t>제공되는</w:t>
      </w:r>
      <w:r w:rsidRPr="00E62BCC">
        <w:rPr>
          <w:rFonts w:eastAsia="Gulim" w:cs="Arial"/>
          <w:lang w:eastAsia="ko-KR"/>
        </w:rPr>
        <w:t xml:space="preserve"> </w:t>
      </w:r>
      <w:r w:rsidRPr="00E62BCC">
        <w:rPr>
          <w:rFonts w:eastAsia="Gulim" w:cs="Arial"/>
          <w:lang w:eastAsia="ko-KR"/>
        </w:rPr>
        <w:t>제품</w:t>
      </w:r>
      <w:r w:rsidRPr="00E62BCC">
        <w:rPr>
          <w:rFonts w:eastAsia="Gulim" w:cs="Arial"/>
          <w:lang w:eastAsia="ko-KR"/>
        </w:rPr>
        <w:t xml:space="preserve"> </w:t>
      </w:r>
      <w:r w:rsidRPr="00E62BCC">
        <w:rPr>
          <w:rFonts w:eastAsia="Gulim" w:cs="Arial"/>
          <w:lang w:eastAsia="ko-KR"/>
        </w:rPr>
        <w:t>내에서만</w:t>
      </w:r>
      <w:r w:rsidRPr="00E62BCC">
        <w:rPr>
          <w:rFonts w:eastAsia="Gulim" w:cs="Arial"/>
          <w:lang w:eastAsia="ko-KR"/>
        </w:rPr>
        <w:t xml:space="preserve"> </w:t>
      </w:r>
      <w:r w:rsidRPr="00E62BCC">
        <w:rPr>
          <w:rFonts w:eastAsia="Gulim" w:cs="Arial"/>
          <w:lang w:eastAsia="ko-KR"/>
        </w:rPr>
        <w:t>사용할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Bing </w:t>
      </w:r>
      <w:r w:rsidRPr="00E62BCC">
        <w:rPr>
          <w:rFonts w:eastAsia="Gulim" w:cs="Arial"/>
          <w:lang w:eastAsia="ko-KR"/>
        </w:rPr>
        <w:t>지도를</w:t>
      </w:r>
      <w:r w:rsidRPr="00E62BCC">
        <w:rPr>
          <w:rFonts w:eastAsia="Gulim" w:cs="Arial"/>
          <w:lang w:eastAsia="ko-KR"/>
        </w:rPr>
        <w:t xml:space="preserve"> </w:t>
      </w:r>
      <w:r w:rsidRPr="00E62BCC">
        <w:rPr>
          <w:rFonts w:eastAsia="Gulim" w:cs="Arial"/>
          <w:lang w:eastAsia="ko-KR"/>
        </w:rPr>
        <w:t>사용하면</w:t>
      </w:r>
      <w:r w:rsidRPr="00E62BCC">
        <w:rPr>
          <w:rFonts w:eastAsia="Gulim" w:cs="Arial"/>
          <w:lang w:eastAsia="ko-KR"/>
        </w:rPr>
        <w:t xml:space="preserve"> </w:t>
      </w:r>
      <w:hyperlink r:id="rId176" w:history="1">
        <w:r w:rsidRPr="00E62BCC">
          <w:rPr>
            <w:rStyle w:val="Hyperlink"/>
            <w:rFonts w:eastAsia="Gulim" w:cs="Arial"/>
            <w:lang w:eastAsia="ko-KR"/>
          </w:rPr>
          <w:t>http://go.microsoft.com/?linkid=9710837</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Bing </w:t>
      </w:r>
      <w:r w:rsidRPr="00E62BCC">
        <w:rPr>
          <w:rFonts w:eastAsia="Gulim" w:cs="Arial"/>
          <w:lang w:eastAsia="ko-KR"/>
        </w:rPr>
        <w:t>지도</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약관과</w:t>
      </w:r>
      <w:r w:rsidRPr="00E62BCC">
        <w:rPr>
          <w:rFonts w:eastAsia="Gulim" w:cs="Arial"/>
          <w:lang w:eastAsia="ko-KR"/>
        </w:rPr>
        <w:t xml:space="preserve"> </w:t>
      </w:r>
      <w:hyperlink r:id="rId177" w:history="1">
        <w:r w:rsidRPr="00E62BCC">
          <w:rPr>
            <w:rStyle w:val="Hyperlink"/>
            <w:rFonts w:eastAsia="Gulim" w:cs="Arial"/>
            <w:lang w:eastAsia="ko-KR"/>
          </w:rPr>
          <w:t>http://go.microsoft.com/fwlink/?LinkID=248686</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Bing </w:t>
      </w:r>
      <w:r w:rsidRPr="00E62BCC">
        <w:rPr>
          <w:rFonts w:eastAsia="Gulim" w:cs="Arial"/>
          <w:lang w:eastAsia="ko-KR"/>
        </w:rPr>
        <w:t>개인</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취급</w:t>
      </w:r>
      <w:r w:rsidRPr="00E62BCC">
        <w:rPr>
          <w:rFonts w:eastAsia="Gulim" w:cs="Arial"/>
          <w:lang w:eastAsia="ko-KR"/>
        </w:rPr>
        <w:t xml:space="preserve"> </w:t>
      </w:r>
      <w:r w:rsidRPr="00E62BCC">
        <w:rPr>
          <w:rFonts w:eastAsia="Gulim" w:cs="Arial"/>
          <w:lang w:eastAsia="ko-KR"/>
        </w:rPr>
        <w:t>방침이</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p w14:paraId="68886DE1" w14:textId="77777777" w:rsidR="002A701A" w:rsidRPr="00E62BCC" w:rsidRDefault="00377F92" w:rsidP="002A701A">
      <w:pPr>
        <w:pStyle w:val="PURHeading1"/>
        <w:rPr>
          <w:rFonts w:eastAsia="Gulim" w:cs="Arial"/>
          <w:lang w:eastAsia="ko-KR"/>
        </w:rPr>
      </w:pPr>
      <w:r w:rsidRPr="00E62BCC">
        <w:rPr>
          <w:rFonts w:eastAsia="Gulim" w:cs="Arial"/>
          <w:lang w:eastAsia="ko-KR"/>
        </w:rPr>
        <w:t>위치</w:t>
      </w:r>
      <w:r w:rsidRPr="00E62BCC">
        <w:rPr>
          <w:rFonts w:eastAsia="Gulim" w:cs="Arial"/>
          <w:lang w:eastAsia="ko-KR"/>
        </w:rPr>
        <w:t xml:space="preserve"> </w:t>
      </w:r>
      <w:r w:rsidRPr="00E62BCC">
        <w:rPr>
          <w:rFonts w:eastAsia="Gulim" w:cs="Arial"/>
          <w:lang w:eastAsia="ko-KR"/>
        </w:rPr>
        <w:t>프레임워크</w:t>
      </w:r>
    </w:p>
    <w:p w14:paraId="68886DE2" w14:textId="77777777" w:rsidR="002A701A" w:rsidRPr="00E62BCC" w:rsidRDefault="002A701A" w:rsidP="00377F92">
      <w:pPr>
        <w:pStyle w:val="PURBullet-Indented"/>
        <w:numPr>
          <w:ilvl w:val="0"/>
          <w:numId w:val="0"/>
        </w:numPr>
        <w:spacing w:line="240" w:lineRule="auto"/>
        <w:ind w:left="288"/>
        <w:rPr>
          <w:rFonts w:eastAsia="Gulim" w:cs="Arial"/>
          <w:lang w:eastAsia="ko-KR"/>
        </w:rPr>
      </w:pPr>
      <w:r w:rsidRPr="00E62BCC">
        <w:rPr>
          <w:rFonts w:eastAsia="Gulim" w:cs="Arial"/>
          <w:bCs/>
          <w:lang w:eastAsia="ko-KR"/>
        </w:rPr>
        <w:t>이</w:t>
      </w:r>
      <w:r w:rsidRPr="00E62BCC">
        <w:rPr>
          <w:rFonts w:eastAsia="Gulim" w:cs="Arial"/>
          <w:bCs/>
          <w:lang w:eastAsia="ko-KR"/>
        </w:rPr>
        <w:t xml:space="preserve"> </w:t>
      </w:r>
      <w:r w:rsidRPr="00E62BCC">
        <w:rPr>
          <w:rFonts w:eastAsia="Gulim" w:cs="Arial"/>
          <w:bCs/>
          <w:lang w:eastAsia="ko-KR"/>
        </w:rPr>
        <w:t>소프트웨어에는</w:t>
      </w:r>
      <w:r w:rsidRPr="00E62BCC">
        <w:rPr>
          <w:rFonts w:eastAsia="Gulim" w:cs="Arial"/>
          <w:bCs/>
          <w:lang w:eastAsia="ko-KR"/>
        </w:rPr>
        <w:t xml:space="preserve"> </w:t>
      </w:r>
      <w:r w:rsidRPr="00E62BCC">
        <w:rPr>
          <w:rFonts w:eastAsia="Gulim" w:cs="Arial"/>
          <w:bCs/>
          <w:lang w:eastAsia="ko-KR"/>
        </w:rPr>
        <w:t>프로그램에서</w:t>
      </w:r>
      <w:r w:rsidRPr="00E62BCC">
        <w:rPr>
          <w:rFonts w:eastAsia="Gulim" w:cs="Arial"/>
          <w:bCs/>
          <w:lang w:eastAsia="ko-KR"/>
        </w:rPr>
        <w:t xml:space="preserve"> </w:t>
      </w:r>
      <w:r w:rsidRPr="00E62BCC">
        <w:rPr>
          <w:rFonts w:eastAsia="Gulim" w:cs="Arial"/>
          <w:bCs/>
          <w:lang w:eastAsia="ko-KR"/>
        </w:rPr>
        <w:t>위치</w:t>
      </w:r>
      <w:r w:rsidRPr="00E62BCC">
        <w:rPr>
          <w:rFonts w:eastAsia="Gulim" w:cs="Arial"/>
          <w:bCs/>
          <w:lang w:eastAsia="ko-KR"/>
        </w:rPr>
        <w:t xml:space="preserve"> </w:t>
      </w:r>
      <w:r w:rsidRPr="00E62BCC">
        <w:rPr>
          <w:rFonts w:eastAsia="Gulim" w:cs="Arial"/>
          <w:bCs/>
          <w:lang w:eastAsia="ko-KR"/>
        </w:rPr>
        <w:t>서비스를</w:t>
      </w:r>
      <w:r w:rsidRPr="00E62BCC">
        <w:rPr>
          <w:rFonts w:eastAsia="Gulim" w:cs="Arial"/>
          <w:bCs/>
          <w:lang w:eastAsia="ko-KR"/>
        </w:rPr>
        <w:t xml:space="preserve"> </w:t>
      </w:r>
      <w:r w:rsidRPr="00E62BCC">
        <w:rPr>
          <w:rFonts w:eastAsia="Gulim" w:cs="Arial"/>
          <w:bCs/>
          <w:lang w:eastAsia="ko-KR"/>
        </w:rPr>
        <w:t>지원할</w:t>
      </w:r>
      <w:r w:rsidRPr="00E62BCC">
        <w:rPr>
          <w:rFonts w:eastAsia="Gulim" w:cs="Arial"/>
          <w:bCs/>
          <w:lang w:eastAsia="ko-KR"/>
        </w:rPr>
        <w:t xml:space="preserve"> </w:t>
      </w:r>
      <w:r w:rsidRPr="00E62BCC">
        <w:rPr>
          <w:rFonts w:eastAsia="Gulim" w:cs="Arial"/>
          <w:bCs/>
          <w:lang w:eastAsia="ko-KR"/>
        </w:rPr>
        <w:t>수</w:t>
      </w:r>
      <w:r w:rsidRPr="00E62BCC">
        <w:rPr>
          <w:rFonts w:eastAsia="Gulim" w:cs="Arial"/>
          <w:bCs/>
          <w:lang w:eastAsia="ko-KR"/>
        </w:rPr>
        <w:t xml:space="preserve"> </w:t>
      </w:r>
      <w:r w:rsidRPr="00E62BCC">
        <w:rPr>
          <w:rFonts w:eastAsia="Gulim" w:cs="Arial"/>
          <w:bCs/>
          <w:lang w:eastAsia="ko-KR"/>
        </w:rPr>
        <w:t>있게</w:t>
      </w:r>
      <w:r w:rsidRPr="00E62BCC">
        <w:rPr>
          <w:rFonts w:eastAsia="Gulim" w:cs="Arial"/>
          <w:bCs/>
          <w:lang w:eastAsia="ko-KR"/>
        </w:rPr>
        <w:t xml:space="preserve"> </w:t>
      </w:r>
      <w:r w:rsidRPr="00E62BCC">
        <w:rPr>
          <w:rFonts w:eastAsia="Gulim" w:cs="Arial"/>
          <w:bCs/>
          <w:lang w:eastAsia="ko-KR"/>
        </w:rPr>
        <w:t>해주는</w:t>
      </w:r>
      <w:r w:rsidRPr="00E62BCC">
        <w:rPr>
          <w:rFonts w:eastAsia="Gulim" w:cs="Arial"/>
          <w:bCs/>
          <w:lang w:eastAsia="ko-KR"/>
        </w:rPr>
        <w:t xml:space="preserve"> </w:t>
      </w:r>
      <w:r w:rsidRPr="00E62BCC">
        <w:rPr>
          <w:rFonts w:eastAsia="Gulim" w:cs="Arial"/>
          <w:bCs/>
          <w:lang w:eastAsia="ko-KR"/>
        </w:rPr>
        <w:t>위치</w:t>
      </w:r>
      <w:r w:rsidRPr="00E62BCC">
        <w:rPr>
          <w:rFonts w:eastAsia="Gulim" w:cs="Arial"/>
          <w:bCs/>
          <w:lang w:eastAsia="ko-KR"/>
        </w:rPr>
        <w:t xml:space="preserve"> </w:t>
      </w:r>
      <w:r w:rsidRPr="00E62BCC">
        <w:rPr>
          <w:rFonts w:eastAsia="Gulim" w:cs="Arial"/>
          <w:bCs/>
          <w:lang w:eastAsia="ko-KR"/>
        </w:rPr>
        <w:t>프레임워크</w:t>
      </w:r>
      <w:r w:rsidRPr="00E62BCC">
        <w:rPr>
          <w:rFonts w:eastAsia="Gulim" w:cs="Arial"/>
          <w:bCs/>
          <w:lang w:eastAsia="ko-KR"/>
        </w:rPr>
        <w:t xml:space="preserve"> </w:t>
      </w:r>
      <w:r w:rsidRPr="00E62BCC">
        <w:rPr>
          <w:rFonts w:eastAsia="Gulim" w:cs="Arial"/>
          <w:bCs/>
          <w:lang w:eastAsia="ko-KR"/>
        </w:rPr>
        <w:t>구성</w:t>
      </w:r>
      <w:r w:rsidRPr="00E62BCC">
        <w:rPr>
          <w:rFonts w:eastAsia="Gulim" w:cs="Arial"/>
          <w:bCs/>
          <w:lang w:eastAsia="ko-KR"/>
        </w:rPr>
        <w:t xml:space="preserve"> </w:t>
      </w:r>
      <w:r w:rsidRPr="00E62BCC">
        <w:rPr>
          <w:rFonts w:eastAsia="Gulim" w:cs="Arial"/>
          <w:bCs/>
          <w:lang w:eastAsia="ko-KR"/>
        </w:rPr>
        <w:t>요소가</w:t>
      </w:r>
      <w:r w:rsidRPr="00E62BCC">
        <w:rPr>
          <w:rFonts w:eastAsia="Gulim" w:cs="Arial"/>
          <w:bCs/>
          <w:lang w:eastAsia="ko-KR"/>
        </w:rPr>
        <w:t xml:space="preserve"> </w:t>
      </w:r>
      <w:r w:rsidRPr="00E62BCC">
        <w:rPr>
          <w:rFonts w:eastAsia="Gulim" w:cs="Arial"/>
          <w:bCs/>
          <w:lang w:eastAsia="ko-KR"/>
        </w:rPr>
        <w:t>포함되어</w:t>
      </w:r>
      <w:r w:rsidRPr="00E62BCC">
        <w:rPr>
          <w:rFonts w:eastAsia="Gulim" w:cs="Arial"/>
          <w:bCs/>
          <w:lang w:eastAsia="ko-KR"/>
        </w:rPr>
        <w:t xml:space="preserve"> </w:t>
      </w:r>
      <w:r w:rsidRPr="00E62BCC">
        <w:rPr>
          <w:rFonts w:eastAsia="Gulim" w:cs="Arial"/>
          <w:bCs/>
          <w:lang w:eastAsia="ko-KR"/>
        </w:rPr>
        <w:t>있을</w:t>
      </w:r>
      <w:r w:rsidRPr="00E62BCC">
        <w:rPr>
          <w:rFonts w:eastAsia="Gulim" w:cs="Arial"/>
          <w:bCs/>
          <w:lang w:eastAsia="ko-KR"/>
        </w:rPr>
        <w:t xml:space="preserve"> </w:t>
      </w:r>
      <w:r w:rsidRPr="00E62BCC">
        <w:rPr>
          <w:rFonts w:eastAsia="Gulim" w:cs="Arial"/>
          <w:bCs/>
          <w:lang w:eastAsia="ko-KR"/>
        </w:rPr>
        <w:t>수</w:t>
      </w:r>
      <w:r w:rsidRPr="00E62BCC">
        <w:rPr>
          <w:rFonts w:eastAsia="Gulim" w:cs="Arial"/>
          <w:bCs/>
          <w:lang w:eastAsia="ko-KR"/>
        </w:rPr>
        <w:t xml:space="preserve"> </w:t>
      </w:r>
      <w:r w:rsidRPr="00E62BCC">
        <w:rPr>
          <w:rFonts w:eastAsia="Gulim" w:cs="Arial"/>
          <w:bCs/>
          <w:lang w:eastAsia="ko-KR"/>
        </w:rPr>
        <w:t>있습니다</w:t>
      </w:r>
      <w:r w:rsidRPr="00E62BCC">
        <w:rPr>
          <w:rFonts w:eastAsia="Gulim" w:cs="Arial"/>
          <w:bCs/>
          <w:lang w:eastAsia="ko-KR"/>
        </w:rPr>
        <w:t xml:space="preserve">. </w:t>
      </w:r>
      <w:r w:rsidRPr="00E62BCC">
        <w:rPr>
          <w:rFonts w:eastAsia="Gulim" w:cs="Arial"/>
          <w:bCs/>
          <w:lang w:eastAsia="ko-KR"/>
        </w:rPr>
        <w:t>위치</w:t>
      </w:r>
      <w:r w:rsidRPr="00E62BCC">
        <w:rPr>
          <w:rFonts w:eastAsia="Gulim" w:cs="Arial"/>
          <w:bCs/>
          <w:lang w:eastAsia="ko-KR"/>
        </w:rPr>
        <w:t xml:space="preserve"> </w:t>
      </w:r>
      <w:r w:rsidRPr="00E62BCC">
        <w:rPr>
          <w:rFonts w:eastAsia="Gulim" w:cs="Arial"/>
          <w:bCs/>
          <w:lang w:eastAsia="ko-KR"/>
        </w:rPr>
        <w:t>프레임워크</w:t>
      </w:r>
      <w:r w:rsidRPr="00E62BCC">
        <w:rPr>
          <w:rFonts w:eastAsia="Gulim" w:cs="Arial"/>
          <w:bCs/>
          <w:lang w:eastAsia="ko-KR"/>
        </w:rPr>
        <w:t xml:space="preserve"> </w:t>
      </w:r>
      <w:r w:rsidRPr="00E62BCC">
        <w:rPr>
          <w:rFonts w:eastAsia="Gulim" w:cs="Arial"/>
          <w:bCs/>
          <w:lang w:eastAsia="ko-KR"/>
        </w:rPr>
        <w:t>구성</w:t>
      </w:r>
      <w:r w:rsidRPr="00E62BCC">
        <w:rPr>
          <w:rFonts w:eastAsia="Gulim" w:cs="Arial"/>
          <w:bCs/>
          <w:lang w:eastAsia="ko-KR"/>
        </w:rPr>
        <w:t xml:space="preserve"> </w:t>
      </w:r>
      <w:r w:rsidRPr="00E62BCC">
        <w:rPr>
          <w:rFonts w:eastAsia="Gulim" w:cs="Arial"/>
          <w:bCs/>
          <w:lang w:eastAsia="ko-KR"/>
        </w:rPr>
        <w:t>요소</w:t>
      </w:r>
      <w:r w:rsidRPr="00E62BCC">
        <w:rPr>
          <w:rFonts w:eastAsia="Gulim" w:cs="Arial"/>
          <w:bCs/>
          <w:lang w:eastAsia="ko-KR"/>
        </w:rPr>
        <w:t xml:space="preserve"> </w:t>
      </w:r>
      <w:r w:rsidRPr="00E62BCC">
        <w:rPr>
          <w:rFonts w:eastAsia="Gulim" w:cs="Arial"/>
          <w:bCs/>
          <w:lang w:eastAsia="ko-KR"/>
        </w:rPr>
        <w:t>또는</w:t>
      </w:r>
      <w:r w:rsidRPr="00E62BCC">
        <w:rPr>
          <w:rFonts w:eastAsia="Gulim" w:cs="Arial"/>
          <w:bCs/>
          <w:lang w:eastAsia="ko-KR"/>
        </w:rPr>
        <w:t xml:space="preserve"> </w:t>
      </w:r>
      <w:r w:rsidRPr="00E62BCC">
        <w:rPr>
          <w:rFonts w:eastAsia="Gulim" w:cs="Arial"/>
          <w:bCs/>
          <w:lang w:eastAsia="ko-KR"/>
        </w:rPr>
        <w:t>나머지</w:t>
      </w:r>
      <w:r w:rsidRPr="00E62BCC">
        <w:rPr>
          <w:rFonts w:eastAsia="Gulim" w:cs="Arial"/>
          <w:bCs/>
          <w:lang w:eastAsia="ko-KR"/>
        </w:rPr>
        <w:t xml:space="preserve"> </w:t>
      </w:r>
      <w:r w:rsidRPr="00E62BCC">
        <w:rPr>
          <w:rFonts w:eastAsia="Gulim" w:cs="Arial"/>
          <w:bCs/>
          <w:lang w:eastAsia="ko-KR"/>
        </w:rPr>
        <w:t>소프트웨어</w:t>
      </w:r>
      <w:r w:rsidRPr="00E62BCC">
        <w:rPr>
          <w:rFonts w:eastAsia="Gulim" w:cs="Arial"/>
          <w:bCs/>
          <w:lang w:eastAsia="ko-KR"/>
        </w:rPr>
        <w:t xml:space="preserve"> </w:t>
      </w:r>
      <w:r w:rsidRPr="00E62BCC">
        <w:rPr>
          <w:rFonts w:eastAsia="Gulim" w:cs="Arial"/>
          <w:bCs/>
          <w:lang w:eastAsia="ko-KR"/>
        </w:rPr>
        <w:t>구성</w:t>
      </w:r>
      <w:r w:rsidRPr="00E62BCC">
        <w:rPr>
          <w:rFonts w:eastAsia="Gulim" w:cs="Arial"/>
          <w:bCs/>
          <w:lang w:eastAsia="ko-KR"/>
        </w:rPr>
        <w:t xml:space="preserve"> </w:t>
      </w:r>
      <w:r w:rsidRPr="00E62BCC">
        <w:rPr>
          <w:rFonts w:eastAsia="Gulim" w:cs="Arial"/>
          <w:bCs/>
          <w:lang w:eastAsia="ko-KR"/>
        </w:rPr>
        <w:t>요소를</w:t>
      </w:r>
      <w:r w:rsidRPr="00E62BCC">
        <w:rPr>
          <w:rFonts w:eastAsia="Gulim" w:cs="Arial"/>
          <w:bCs/>
          <w:lang w:eastAsia="ko-KR"/>
        </w:rPr>
        <w:t xml:space="preserve"> </w:t>
      </w:r>
      <w:r w:rsidRPr="00E62BCC">
        <w:rPr>
          <w:rFonts w:eastAsia="Gulim" w:cs="Arial"/>
          <w:bCs/>
          <w:lang w:eastAsia="ko-KR"/>
        </w:rPr>
        <w:t>사용할</w:t>
      </w:r>
      <w:r w:rsidRPr="00E62BCC">
        <w:rPr>
          <w:rFonts w:eastAsia="Gulim" w:cs="Arial"/>
          <w:bCs/>
          <w:lang w:eastAsia="ko-KR"/>
        </w:rPr>
        <w:t xml:space="preserve"> </w:t>
      </w:r>
      <w:r w:rsidRPr="00E62BCC">
        <w:rPr>
          <w:rFonts w:eastAsia="Gulim" w:cs="Arial"/>
          <w:bCs/>
          <w:lang w:eastAsia="ko-KR"/>
        </w:rPr>
        <w:t>때는</w:t>
      </w:r>
      <w:r w:rsidRPr="00E62BCC">
        <w:rPr>
          <w:rFonts w:eastAsia="Gulim" w:cs="Arial"/>
          <w:bCs/>
          <w:lang w:eastAsia="ko-KR"/>
        </w:rPr>
        <w:t xml:space="preserve"> </w:t>
      </w:r>
      <w:r w:rsidRPr="00E62BCC">
        <w:rPr>
          <w:rFonts w:eastAsia="Gulim" w:cs="Arial"/>
          <w:bCs/>
          <w:lang w:eastAsia="ko-KR"/>
        </w:rPr>
        <w:t>본</w:t>
      </w:r>
      <w:r w:rsidRPr="00E62BCC">
        <w:rPr>
          <w:rFonts w:eastAsia="Gulim" w:cs="Arial"/>
          <w:bCs/>
          <w:lang w:eastAsia="ko-KR"/>
        </w:rPr>
        <w:t xml:space="preserve"> </w:t>
      </w:r>
      <w:r w:rsidRPr="00E62BCC">
        <w:rPr>
          <w:rFonts w:eastAsia="Gulim" w:cs="Arial"/>
          <w:bCs/>
          <w:lang w:eastAsia="ko-KR"/>
        </w:rPr>
        <w:t>계약의</w:t>
      </w:r>
      <w:r w:rsidRPr="00E62BCC">
        <w:rPr>
          <w:rFonts w:eastAsia="Gulim" w:cs="Arial"/>
          <w:bCs/>
          <w:lang w:eastAsia="ko-KR"/>
        </w:rPr>
        <w:t xml:space="preserve"> </w:t>
      </w:r>
      <w:r w:rsidRPr="00E62BCC">
        <w:rPr>
          <w:rFonts w:eastAsia="Gulim" w:cs="Arial"/>
          <w:bCs/>
          <w:lang w:eastAsia="ko-KR"/>
        </w:rPr>
        <w:t>기타</w:t>
      </w:r>
      <w:r w:rsidRPr="00E62BCC">
        <w:rPr>
          <w:rFonts w:eastAsia="Gulim" w:cs="Arial"/>
          <w:bCs/>
          <w:lang w:eastAsia="ko-KR"/>
        </w:rPr>
        <w:t xml:space="preserve"> </w:t>
      </w:r>
      <w:r w:rsidRPr="00E62BCC">
        <w:rPr>
          <w:rFonts w:eastAsia="Gulim" w:cs="Arial"/>
          <w:bCs/>
          <w:lang w:eastAsia="ko-KR"/>
        </w:rPr>
        <w:t>제한</w:t>
      </w:r>
      <w:r w:rsidRPr="00E62BCC">
        <w:rPr>
          <w:rFonts w:eastAsia="Gulim" w:cs="Arial"/>
          <w:bCs/>
          <w:lang w:eastAsia="ko-KR"/>
        </w:rPr>
        <w:t xml:space="preserve"> </w:t>
      </w:r>
      <w:r w:rsidRPr="00E62BCC">
        <w:rPr>
          <w:rFonts w:eastAsia="Gulim" w:cs="Arial"/>
          <w:bCs/>
          <w:lang w:eastAsia="ko-KR"/>
        </w:rPr>
        <w:t>사항</w:t>
      </w:r>
      <w:r w:rsidRPr="00E62BCC">
        <w:rPr>
          <w:rFonts w:eastAsia="Gulim" w:cs="Arial"/>
          <w:bCs/>
          <w:lang w:eastAsia="ko-KR"/>
        </w:rPr>
        <w:t xml:space="preserve"> </w:t>
      </w:r>
      <w:r w:rsidRPr="00E62BCC">
        <w:rPr>
          <w:rFonts w:eastAsia="Gulim" w:cs="Arial"/>
          <w:bCs/>
          <w:lang w:eastAsia="ko-KR"/>
        </w:rPr>
        <w:t>외에</w:t>
      </w:r>
      <w:r w:rsidRPr="00E62BCC">
        <w:rPr>
          <w:rFonts w:eastAsia="Gulim" w:cs="Arial"/>
          <w:bCs/>
          <w:lang w:eastAsia="ko-KR"/>
        </w:rPr>
        <w:t xml:space="preserve"> </w:t>
      </w:r>
      <w:r w:rsidRPr="00E62BCC">
        <w:rPr>
          <w:rFonts w:eastAsia="Gulim" w:cs="Arial"/>
          <w:bCs/>
          <w:lang w:eastAsia="ko-KR"/>
        </w:rPr>
        <w:t>모든</w:t>
      </w:r>
      <w:r w:rsidRPr="00E62BCC">
        <w:rPr>
          <w:rFonts w:eastAsia="Gulim" w:cs="Arial"/>
          <w:bCs/>
          <w:lang w:eastAsia="ko-KR"/>
        </w:rPr>
        <w:t xml:space="preserve"> </w:t>
      </w:r>
      <w:r w:rsidRPr="00E62BCC">
        <w:rPr>
          <w:rFonts w:eastAsia="Gulim" w:cs="Arial"/>
          <w:bCs/>
          <w:lang w:eastAsia="ko-KR"/>
        </w:rPr>
        <w:t>관련</w:t>
      </w:r>
      <w:r w:rsidRPr="00E62BCC">
        <w:rPr>
          <w:rFonts w:eastAsia="Gulim" w:cs="Arial"/>
          <w:bCs/>
          <w:lang w:eastAsia="ko-KR"/>
        </w:rPr>
        <w:t xml:space="preserve"> </w:t>
      </w:r>
      <w:r w:rsidRPr="00E62BCC">
        <w:rPr>
          <w:rFonts w:eastAsia="Gulim" w:cs="Arial"/>
          <w:bCs/>
          <w:lang w:eastAsia="ko-KR"/>
        </w:rPr>
        <w:t>현지</w:t>
      </w:r>
      <w:r w:rsidRPr="00E62BCC">
        <w:rPr>
          <w:rFonts w:eastAsia="Gulim" w:cs="Arial"/>
          <w:bCs/>
          <w:lang w:eastAsia="ko-KR"/>
        </w:rPr>
        <w:t xml:space="preserve"> </w:t>
      </w:r>
      <w:r w:rsidRPr="00E62BCC">
        <w:rPr>
          <w:rFonts w:eastAsia="Gulim" w:cs="Arial"/>
          <w:bCs/>
          <w:lang w:eastAsia="ko-KR"/>
        </w:rPr>
        <w:t>법률</w:t>
      </w:r>
      <w:r w:rsidRPr="00E62BCC">
        <w:rPr>
          <w:rFonts w:eastAsia="Gulim" w:cs="Arial"/>
          <w:bCs/>
          <w:lang w:eastAsia="ko-KR"/>
        </w:rPr>
        <w:t xml:space="preserve"> </w:t>
      </w:r>
      <w:r w:rsidRPr="00E62BCC">
        <w:rPr>
          <w:rFonts w:eastAsia="Gulim" w:cs="Arial"/>
          <w:bCs/>
          <w:lang w:eastAsia="ko-KR"/>
        </w:rPr>
        <w:t>및</w:t>
      </w:r>
      <w:r w:rsidRPr="00E62BCC">
        <w:rPr>
          <w:rFonts w:eastAsia="Gulim" w:cs="Arial"/>
          <w:bCs/>
          <w:lang w:eastAsia="ko-KR"/>
        </w:rPr>
        <w:t xml:space="preserve"> </w:t>
      </w:r>
      <w:r w:rsidRPr="00E62BCC">
        <w:rPr>
          <w:rFonts w:eastAsia="Gulim" w:cs="Arial"/>
          <w:bCs/>
          <w:lang w:eastAsia="ko-KR"/>
        </w:rPr>
        <w:t>규정도</w:t>
      </w:r>
      <w:r w:rsidRPr="00E62BCC">
        <w:rPr>
          <w:rFonts w:eastAsia="Gulim" w:cs="Arial"/>
          <w:bCs/>
          <w:lang w:eastAsia="ko-KR"/>
        </w:rPr>
        <w:t xml:space="preserve"> </w:t>
      </w:r>
      <w:r w:rsidRPr="00E62BCC">
        <w:rPr>
          <w:rFonts w:eastAsia="Gulim" w:cs="Arial"/>
          <w:bCs/>
          <w:lang w:eastAsia="ko-KR"/>
        </w:rPr>
        <w:t>준수해야</w:t>
      </w:r>
      <w:r w:rsidRPr="00E62BCC">
        <w:rPr>
          <w:rFonts w:eastAsia="Gulim" w:cs="Arial"/>
          <w:bCs/>
          <w:lang w:eastAsia="ko-KR"/>
        </w:rPr>
        <w:t xml:space="preserve"> </w:t>
      </w:r>
      <w:r w:rsidRPr="00E62BCC">
        <w:rPr>
          <w:rFonts w:eastAsia="Gulim" w:cs="Arial"/>
          <w:bCs/>
          <w:lang w:eastAsia="ko-KR"/>
        </w:rPr>
        <w:t>합니다</w:t>
      </w:r>
      <w:r w:rsidRPr="00E62BCC">
        <w:rPr>
          <w:rFonts w:eastAsia="Gulim" w:cs="Arial"/>
          <w:bCs/>
          <w:lang w:eastAsia="ko-KR"/>
        </w:rPr>
        <w:t>.</w:t>
      </w:r>
    </w:p>
    <w:p w14:paraId="68886DE3" w14:textId="77777777" w:rsidR="002A701A" w:rsidRPr="00E62BCC" w:rsidRDefault="002A701A" w:rsidP="002A701A">
      <w:pPr>
        <w:pStyle w:val="PURHeading1"/>
        <w:rPr>
          <w:rFonts w:eastAsia="Gulim" w:cs="Arial"/>
          <w:lang w:eastAsia="ko-KR"/>
        </w:rPr>
      </w:pPr>
      <w:r w:rsidRPr="00E62BCC">
        <w:rPr>
          <w:rFonts w:eastAsia="Gulim" w:cs="Arial"/>
          <w:lang w:eastAsia="ko-KR"/>
        </w:rPr>
        <w:t>매핑</w:t>
      </w:r>
      <w:r w:rsidRPr="00E62BCC">
        <w:rPr>
          <w:rFonts w:eastAsia="Gulim" w:cs="Arial"/>
          <w:lang w:eastAsia="ko-KR"/>
        </w:rPr>
        <w:t xml:space="preserve"> API</w:t>
      </w:r>
    </w:p>
    <w:p w14:paraId="68886DE4" w14:textId="77777777" w:rsidR="002A701A" w:rsidRPr="00E62BCC" w:rsidRDefault="002A701A" w:rsidP="00377F92">
      <w:pPr>
        <w:pStyle w:val="PURBullet-Indented"/>
        <w:numPr>
          <w:ilvl w:val="0"/>
          <w:numId w:val="0"/>
        </w:numPr>
        <w:spacing w:line="240" w:lineRule="auto"/>
        <w:ind w:left="288"/>
        <w:rPr>
          <w:rFonts w:eastAsia="Gulim" w:cs="Arial"/>
          <w:lang w:eastAsia="ko-KR"/>
        </w:rPr>
      </w:pPr>
      <w:r w:rsidRPr="00E62BCC">
        <w:rPr>
          <w:rFonts w:eastAsia="Gulim" w:cs="Arial"/>
          <w:bCs/>
          <w:lang w:eastAsia="ko-KR"/>
        </w:rPr>
        <w:t>이</w:t>
      </w:r>
      <w:r w:rsidRPr="00E62BCC">
        <w:rPr>
          <w:rFonts w:eastAsia="Gulim" w:cs="Arial"/>
          <w:bCs/>
          <w:lang w:eastAsia="ko-KR"/>
        </w:rPr>
        <w:t xml:space="preserve"> </w:t>
      </w:r>
      <w:r w:rsidRPr="00E62BCC">
        <w:rPr>
          <w:rFonts w:eastAsia="Gulim" w:cs="Arial"/>
          <w:bCs/>
          <w:lang w:eastAsia="ko-KR"/>
        </w:rPr>
        <w:t>소프트웨어에는</w:t>
      </w:r>
      <w:r w:rsidRPr="00E62BCC">
        <w:rPr>
          <w:rFonts w:eastAsia="Gulim" w:cs="Arial"/>
          <w:bCs/>
          <w:lang w:eastAsia="ko-KR"/>
        </w:rPr>
        <w:t xml:space="preserve"> </w:t>
      </w:r>
      <w:r w:rsidRPr="00E62BCC">
        <w:rPr>
          <w:rFonts w:eastAsia="Gulim" w:cs="Arial"/>
          <w:bCs/>
          <w:lang w:eastAsia="ko-KR"/>
        </w:rPr>
        <w:t>지도와</w:t>
      </w:r>
      <w:r w:rsidRPr="00E62BCC">
        <w:rPr>
          <w:rFonts w:eastAsia="Gulim" w:cs="Arial"/>
          <w:bCs/>
          <w:lang w:eastAsia="ko-KR"/>
        </w:rPr>
        <w:t xml:space="preserve"> Bing</w:t>
      </w:r>
      <w:r w:rsidRPr="00E62BCC">
        <w:rPr>
          <w:rFonts w:eastAsia="Gulim" w:cs="Arial"/>
          <w:bCs/>
          <w:lang w:eastAsia="ko-KR"/>
        </w:rPr>
        <w:t>을</w:t>
      </w:r>
      <w:r w:rsidRPr="00E62BCC">
        <w:rPr>
          <w:rFonts w:eastAsia="Gulim" w:cs="Arial"/>
          <w:bCs/>
          <w:lang w:eastAsia="ko-KR"/>
        </w:rPr>
        <w:t xml:space="preserve"> </w:t>
      </w:r>
      <w:r w:rsidRPr="00E62BCC">
        <w:rPr>
          <w:rFonts w:eastAsia="Gulim" w:cs="Arial"/>
          <w:bCs/>
          <w:lang w:eastAsia="ko-KR"/>
        </w:rPr>
        <w:t>통해</w:t>
      </w:r>
      <w:r w:rsidRPr="00E62BCC">
        <w:rPr>
          <w:rFonts w:eastAsia="Gulim" w:cs="Arial"/>
          <w:bCs/>
          <w:lang w:eastAsia="ko-KR"/>
        </w:rPr>
        <w:t xml:space="preserve"> </w:t>
      </w:r>
      <w:r w:rsidRPr="00E62BCC">
        <w:rPr>
          <w:rFonts w:eastAsia="Gulim" w:cs="Arial"/>
          <w:bCs/>
          <w:lang w:eastAsia="ko-KR"/>
        </w:rPr>
        <w:t>제공되지</w:t>
      </w:r>
      <w:r w:rsidRPr="00E62BCC">
        <w:rPr>
          <w:rFonts w:eastAsia="Gulim" w:cs="Arial"/>
          <w:bCs/>
          <w:lang w:eastAsia="ko-KR"/>
        </w:rPr>
        <w:t xml:space="preserve"> </w:t>
      </w:r>
      <w:r w:rsidRPr="00E62BCC">
        <w:rPr>
          <w:rFonts w:eastAsia="Gulim" w:cs="Arial"/>
          <w:bCs/>
          <w:lang w:eastAsia="ko-KR"/>
        </w:rPr>
        <w:t>않는</w:t>
      </w:r>
      <w:r w:rsidRPr="00E62BCC">
        <w:rPr>
          <w:rFonts w:eastAsia="Gulim" w:cs="Arial"/>
          <w:bCs/>
          <w:lang w:eastAsia="ko-KR"/>
        </w:rPr>
        <w:t xml:space="preserve"> </w:t>
      </w:r>
      <w:r w:rsidRPr="00E62BCC">
        <w:rPr>
          <w:rFonts w:eastAsia="Gulim" w:cs="Arial"/>
          <w:bCs/>
          <w:lang w:eastAsia="ko-KR"/>
        </w:rPr>
        <w:t>기타</w:t>
      </w:r>
      <w:r w:rsidRPr="00E62BCC">
        <w:rPr>
          <w:rFonts w:eastAsia="Gulim" w:cs="Arial"/>
          <w:bCs/>
          <w:lang w:eastAsia="ko-KR"/>
        </w:rPr>
        <w:t xml:space="preserve"> </w:t>
      </w:r>
      <w:r w:rsidRPr="00E62BCC">
        <w:rPr>
          <w:rFonts w:eastAsia="Gulim" w:cs="Arial"/>
          <w:bCs/>
          <w:lang w:eastAsia="ko-KR"/>
        </w:rPr>
        <w:t>관련</w:t>
      </w:r>
      <w:r w:rsidRPr="00E62BCC">
        <w:rPr>
          <w:rFonts w:eastAsia="Gulim" w:cs="Arial"/>
          <w:bCs/>
          <w:lang w:eastAsia="ko-KR"/>
        </w:rPr>
        <w:t xml:space="preserve"> </w:t>
      </w:r>
      <w:r w:rsidRPr="00E62BCC">
        <w:rPr>
          <w:rFonts w:eastAsia="Gulim" w:cs="Arial"/>
          <w:bCs/>
          <w:lang w:eastAsia="ko-KR"/>
        </w:rPr>
        <w:t>매핑</w:t>
      </w:r>
      <w:r w:rsidRPr="00E62BCC">
        <w:rPr>
          <w:rFonts w:eastAsia="Gulim" w:cs="Arial"/>
          <w:bCs/>
          <w:lang w:eastAsia="ko-KR"/>
        </w:rPr>
        <w:t xml:space="preserve"> </w:t>
      </w:r>
      <w:r w:rsidRPr="00E62BCC">
        <w:rPr>
          <w:rFonts w:eastAsia="Gulim" w:cs="Arial"/>
          <w:bCs/>
          <w:lang w:eastAsia="ko-KR"/>
        </w:rPr>
        <w:t>기능</w:t>
      </w:r>
      <w:r w:rsidRPr="00E62BCC">
        <w:rPr>
          <w:rFonts w:eastAsia="Gulim" w:cs="Arial"/>
          <w:bCs/>
          <w:lang w:eastAsia="ko-KR"/>
        </w:rPr>
        <w:t xml:space="preserve"> </w:t>
      </w:r>
      <w:r w:rsidRPr="00E62BCC">
        <w:rPr>
          <w:rFonts w:eastAsia="Gulim" w:cs="Arial"/>
          <w:bCs/>
          <w:lang w:eastAsia="ko-KR"/>
        </w:rPr>
        <w:t>및</w:t>
      </w:r>
      <w:r w:rsidRPr="00E62BCC">
        <w:rPr>
          <w:rFonts w:eastAsia="Gulim" w:cs="Arial"/>
          <w:bCs/>
          <w:lang w:eastAsia="ko-KR"/>
        </w:rPr>
        <w:t xml:space="preserve"> </w:t>
      </w:r>
      <w:r w:rsidRPr="00E62BCC">
        <w:rPr>
          <w:rFonts w:eastAsia="Gulim" w:cs="Arial"/>
          <w:bCs/>
          <w:lang w:eastAsia="ko-KR"/>
        </w:rPr>
        <w:t>서비스를</w:t>
      </w:r>
      <w:r w:rsidRPr="00E62BCC">
        <w:rPr>
          <w:rFonts w:eastAsia="Gulim" w:cs="Arial"/>
          <w:bCs/>
          <w:lang w:eastAsia="ko-KR"/>
        </w:rPr>
        <w:t xml:space="preserve"> </w:t>
      </w:r>
      <w:r w:rsidRPr="00E62BCC">
        <w:rPr>
          <w:rFonts w:eastAsia="Gulim" w:cs="Arial"/>
          <w:bCs/>
          <w:lang w:eastAsia="ko-KR"/>
        </w:rPr>
        <w:t>제공하는</w:t>
      </w:r>
      <w:r w:rsidRPr="00E62BCC">
        <w:rPr>
          <w:rFonts w:eastAsia="Gulim" w:cs="Arial"/>
          <w:bCs/>
          <w:lang w:eastAsia="ko-KR"/>
        </w:rPr>
        <w:t xml:space="preserve"> </w:t>
      </w:r>
      <w:r w:rsidRPr="00E62BCC">
        <w:rPr>
          <w:rFonts w:eastAsia="Gulim" w:cs="Arial"/>
          <w:bCs/>
          <w:lang w:eastAsia="ko-KR"/>
        </w:rPr>
        <w:t>응용</w:t>
      </w:r>
      <w:r w:rsidRPr="00E62BCC">
        <w:rPr>
          <w:rFonts w:eastAsia="Gulim" w:cs="Arial"/>
          <w:bCs/>
          <w:lang w:eastAsia="ko-KR"/>
        </w:rPr>
        <w:t xml:space="preserve"> </w:t>
      </w:r>
      <w:r w:rsidRPr="00E62BCC">
        <w:rPr>
          <w:rFonts w:eastAsia="Gulim" w:cs="Arial"/>
          <w:bCs/>
          <w:lang w:eastAsia="ko-KR"/>
        </w:rPr>
        <w:t>프로그램</w:t>
      </w:r>
      <w:r w:rsidRPr="00E62BCC">
        <w:rPr>
          <w:rFonts w:eastAsia="Gulim" w:cs="Arial"/>
          <w:bCs/>
          <w:lang w:eastAsia="ko-KR"/>
        </w:rPr>
        <w:t xml:space="preserve"> </w:t>
      </w:r>
      <w:r w:rsidRPr="00E62BCC">
        <w:rPr>
          <w:rFonts w:eastAsia="Gulim" w:cs="Arial"/>
          <w:bCs/>
          <w:lang w:eastAsia="ko-KR"/>
        </w:rPr>
        <w:t>프로그래밍</w:t>
      </w:r>
      <w:r w:rsidRPr="00E62BCC">
        <w:rPr>
          <w:rFonts w:eastAsia="Gulim" w:cs="Arial"/>
          <w:bCs/>
          <w:lang w:eastAsia="ko-KR"/>
        </w:rPr>
        <w:t xml:space="preserve"> </w:t>
      </w:r>
      <w:r w:rsidRPr="00E62BCC">
        <w:rPr>
          <w:rFonts w:eastAsia="Gulim" w:cs="Arial"/>
          <w:bCs/>
          <w:lang w:eastAsia="ko-KR"/>
        </w:rPr>
        <w:t>인터페이스</w:t>
      </w:r>
      <w:r w:rsidRPr="00E62BCC">
        <w:rPr>
          <w:rFonts w:eastAsia="Gulim" w:cs="Arial"/>
          <w:bCs/>
          <w:lang w:eastAsia="ko-KR"/>
        </w:rPr>
        <w:t>(</w:t>
      </w:r>
      <w:r w:rsidRPr="000F398E">
        <w:rPr>
          <w:rFonts w:ascii="Gulim" w:eastAsia="Gulim" w:hAnsi="Gulim" w:cs="Arial"/>
          <w:bCs/>
          <w:lang w:eastAsia="ko-KR"/>
        </w:rPr>
        <w:t>"</w:t>
      </w:r>
      <w:r w:rsidRPr="00E62BCC">
        <w:rPr>
          <w:rFonts w:eastAsia="Gulim" w:cs="Arial"/>
          <w:bCs/>
          <w:lang w:eastAsia="ko-KR"/>
        </w:rPr>
        <w:t>추가</w:t>
      </w:r>
      <w:r w:rsidRPr="00E62BCC">
        <w:rPr>
          <w:rFonts w:eastAsia="Gulim" w:cs="Arial"/>
          <w:bCs/>
          <w:lang w:eastAsia="ko-KR"/>
        </w:rPr>
        <w:t xml:space="preserve"> </w:t>
      </w:r>
      <w:r w:rsidRPr="00E62BCC">
        <w:rPr>
          <w:rFonts w:eastAsia="Gulim" w:cs="Arial"/>
          <w:bCs/>
          <w:lang w:eastAsia="ko-KR"/>
        </w:rPr>
        <w:t>매핑</w:t>
      </w:r>
      <w:r w:rsidRPr="00E62BCC">
        <w:rPr>
          <w:rFonts w:eastAsia="Gulim" w:cs="Arial"/>
          <w:bCs/>
          <w:lang w:eastAsia="ko-KR"/>
        </w:rPr>
        <w:t xml:space="preserve"> API</w:t>
      </w:r>
      <w:r w:rsidRPr="000F398E">
        <w:rPr>
          <w:rFonts w:ascii="Gulim" w:eastAsia="Gulim" w:hAnsi="Gulim" w:cs="Arial"/>
          <w:bCs/>
          <w:lang w:eastAsia="ko-KR"/>
        </w:rPr>
        <w:t>"</w:t>
      </w:r>
      <w:r w:rsidRPr="00E62BCC">
        <w:rPr>
          <w:rFonts w:eastAsia="Gulim" w:cs="Arial"/>
          <w:bCs/>
          <w:lang w:eastAsia="ko-KR"/>
        </w:rPr>
        <w:t>)</w:t>
      </w:r>
      <w:r w:rsidRPr="00E62BCC">
        <w:rPr>
          <w:rFonts w:eastAsia="Gulim" w:cs="Arial"/>
          <w:bCs/>
          <w:lang w:eastAsia="ko-KR"/>
        </w:rPr>
        <w:t>가</w:t>
      </w:r>
      <w:r w:rsidRPr="00E62BCC">
        <w:rPr>
          <w:rFonts w:eastAsia="Gulim" w:cs="Arial"/>
          <w:bCs/>
          <w:lang w:eastAsia="ko-KR"/>
        </w:rPr>
        <w:t xml:space="preserve"> </w:t>
      </w:r>
      <w:r w:rsidRPr="00E62BCC">
        <w:rPr>
          <w:rFonts w:eastAsia="Gulim" w:cs="Arial"/>
          <w:bCs/>
          <w:lang w:eastAsia="ko-KR"/>
        </w:rPr>
        <w:t>포함되어</w:t>
      </w:r>
      <w:r w:rsidRPr="00E62BCC">
        <w:rPr>
          <w:rFonts w:eastAsia="Gulim" w:cs="Arial"/>
          <w:bCs/>
          <w:lang w:eastAsia="ko-KR"/>
        </w:rPr>
        <w:t xml:space="preserve"> </w:t>
      </w:r>
      <w:r w:rsidRPr="00E62BCC">
        <w:rPr>
          <w:rFonts w:eastAsia="Gulim" w:cs="Arial"/>
          <w:bCs/>
          <w:lang w:eastAsia="ko-KR"/>
        </w:rPr>
        <w:t>있을</w:t>
      </w:r>
      <w:r w:rsidRPr="00E62BCC">
        <w:rPr>
          <w:rFonts w:eastAsia="Gulim" w:cs="Arial"/>
          <w:bCs/>
          <w:lang w:eastAsia="ko-KR"/>
        </w:rPr>
        <w:t xml:space="preserve"> </w:t>
      </w:r>
      <w:r w:rsidRPr="00E62BCC">
        <w:rPr>
          <w:rFonts w:eastAsia="Gulim" w:cs="Arial"/>
          <w:bCs/>
          <w:lang w:eastAsia="ko-KR"/>
        </w:rPr>
        <w:t>수</w:t>
      </w:r>
      <w:r w:rsidRPr="00E62BCC">
        <w:rPr>
          <w:rFonts w:eastAsia="Gulim" w:cs="Arial"/>
          <w:bCs/>
          <w:lang w:eastAsia="ko-KR"/>
        </w:rPr>
        <w:t xml:space="preserve"> </w:t>
      </w:r>
      <w:r w:rsidRPr="00E62BCC">
        <w:rPr>
          <w:rFonts w:eastAsia="Gulim" w:cs="Arial"/>
          <w:bCs/>
          <w:lang w:eastAsia="ko-KR"/>
        </w:rPr>
        <w:t>있습니다</w:t>
      </w:r>
      <w:r w:rsidRPr="00E62BCC">
        <w:rPr>
          <w:rFonts w:eastAsia="Gulim" w:cs="Arial"/>
          <w:bCs/>
          <w:lang w:eastAsia="ko-KR"/>
        </w:rPr>
        <w:t xml:space="preserve">. </w:t>
      </w:r>
      <w:r w:rsidRPr="00E62BCC">
        <w:rPr>
          <w:rFonts w:eastAsia="Gulim" w:cs="Arial"/>
          <w:bCs/>
          <w:lang w:eastAsia="ko-KR"/>
        </w:rPr>
        <w:t>이러한</w:t>
      </w:r>
      <w:r w:rsidRPr="00E62BCC">
        <w:rPr>
          <w:rFonts w:eastAsia="Gulim" w:cs="Arial"/>
          <w:bCs/>
          <w:lang w:eastAsia="ko-KR"/>
        </w:rPr>
        <w:t xml:space="preserve"> </w:t>
      </w:r>
      <w:r w:rsidRPr="00E62BCC">
        <w:rPr>
          <w:rFonts w:eastAsia="Gulim" w:cs="Arial"/>
          <w:bCs/>
          <w:lang w:eastAsia="ko-KR"/>
        </w:rPr>
        <w:t>추가</w:t>
      </w:r>
      <w:r w:rsidRPr="00E62BCC">
        <w:rPr>
          <w:rFonts w:eastAsia="Gulim" w:cs="Arial"/>
          <w:bCs/>
          <w:lang w:eastAsia="ko-KR"/>
        </w:rPr>
        <w:t xml:space="preserve"> </w:t>
      </w:r>
      <w:r w:rsidRPr="00E62BCC">
        <w:rPr>
          <w:rFonts w:eastAsia="Gulim" w:cs="Arial"/>
          <w:bCs/>
          <w:lang w:eastAsia="ko-KR"/>
        </w:rPr>
        <w:t>매핑</w:t>
      </w:r>
      <w:r w:rsidRPr="00E62BCC">
        <w:rPr>
          <w:rFonts w:eastAsia="Gulim" w:cs="Arial"/>
          <w:bCs/>
          <w:lang w:eastAsia="ko-KR"/>
        </w:rPr>
        <w:t xml:space="preserve"> API</w:t>
      </w:r>
      <w:r w:rsidRPr="00E62BCC">
        <w:rPr>
          <w:rFonts w:eastAsia="Gulim" w:cs="Arial"/>
          <w:bCs/>
          <w:lang w:eastAsia="ko-KR"/>
        </w:rPr>
        <w:t>에는</w:t>
      </w:r>
      <w:r w:rsidRPr="00E62BCC">
        <w:rPr>
          <w:rFonts w:eastAsia="Gulim" w:cs="Arial"/>
          <w:bCs/>
          <w:lang w:eastAsia="ko-KR"/>
        </w:rPr>
        <w:t xml:space="preserve"> </w:t>
      </w:r>
      <w:r w:rsidRPr="00E62BCC">
        <w:rPr>
          <w:rFonts w:eastAsia="Gulim" w:cs="Arial"/>
          <w:bCs/>
          <w:lang w:eastAsia="ko-KR"/>
        </w:rPr>
        <w:t>추가</w:t>
      </w:r>
      <w:r w:rsidRPr="00E62BCC">
        <w:rPr>
          <w:rFonts w:eastAsia="Gulim" w:cs="Arial"/>
          <w:bCs/>
          <w:lang w:eastAsia="ko-KR"/>
        </w:rPr>
        <w:t xml:space="preserve"> </w:t>
      </w:r>
      <w:r w:rsidRPr="00E62BCC">
        <w:rPr>
          <w:rFonts w:eastAsia="Gulim" w:cs="Arial"/>
          <w:bCs/>
          <w:lang w:eastAsia="ko-KR"/>
        </w:rPr>
        <w:t>조건이</w:t>
      </w:r>
      <w:r w:rsidRPr="00E62BCC">
        <w:rPr>
          <w:rFonts w:eastAsia="Gulim" w:cs="Arial"/>
          <w:bCs/>
          <w:lang w:eastAsia="ko-KR"/>
        </w:rPr>
        <w:t xml:space="preserve"> </w:t>
      </w:r>
      <w:r w:rsidRPr="00E62BCC">
        <w:rPr>
          <w:rFonts w:eastAsia="Gulim" w:cs="Arial"/>
          <w:bCs/>
          <w:lang w:eastAsia="ko-KR"/>
        </w:rPr>
        <w:t>적용되며</w:t>
      </w:r>
      <w:r w:rsidRPr="00E62BCC">
        <w:rPr>
          <w:rFonts w:eastAsia="Gulim" w:cs="Arial"/>
          <w:bCs/>
          <w:lang w:eastAsia="ko-KR"/>
        </w:rPr>
        <w:t xml:space="preserve">, </w:t>
      </w:r>
      <w:r w:rsidRPr="00E62BCC">
        <w:rPr>
          <w:rFonts w:eastAsia="Gulim" w:cs="Arial"/>
          <w:bCs/>
          <w:lang w:eastAsia="ko-KR"/>
        </w:rPr>
        <w:t>그러한</w:t>
      </w:r>
      <w:r w:rsidRPr="00E62BCC">
        <w:rPr>
          <w:rFonts w:eastAsia="Gulim" w:cs="Arial"/>
          <w:bCs/>
          <w:lang w:eastAsia="ko-KR"/>
        </w:rPr>
        <w:t xml:space="preserve"> API</w:t>
      </w:r>
      <w:r w:rsidRPr="00E62BCC">
        <w:rPr>
          <w:rFonts w:eastAsia="Gulim" w:cs="Arial"/>
          <w:bCs/>
          <w:lang w:eastAsia="ko-KR"/>
        </w:rPr>
        <w:t>의</w:t>
      </w:r>
      <w:r w:rsidRPr="00E62BCC">
        <w:rPr>
          <w:rFonts w:eastAsia="Gulim" w:cs="Arial"/>
          <w:bCs/>
          <w:lang w:eastAsia="ko-KR"/>
        </w:rPr>
        <w:t xml:space="preserve"> </w:t>
      </w:r>
      <w:r w:rsidRPr="00E62BCC">
        <w:rPr>
          <w:rFonts w:eastAsia="Gulim" w:cs="Arial"/>
          <w:bCs/>
          <w:lang w:eastAsia="ko-KR"/>
        </w:rPr>
        <w:t>사용량에</w:t>
      </w:r>
      <w:r w:rsidRPr="00E62BCC">
        <w:rPr>
          <w:rFonts w:eastAsia="Gulim" w:cs="Arial"/>
          <w:bCs/>
          <w:lang w:eastAsia="ko-KR"/>
        </w:rPr>
        <w:t xml:space="preserve"> </w:t>
      </w:r>
      <w:r w:rsidRPr="00E62BCC">
        <w:rPr>
          <w:rFonts w:eastAsia="Gulim" w:cs="Arial"/>
          <w:bCs/>
          <w:lang w:eastAsia="ko-KR"/>
        </w:rPr>
        <w:t>따라</w:t>
      </w:r>
      <w:r w:rsidRPr="00E62BCC">
        <w:rPr>
          <w:rFonts w:eastAsia="Gulim" w:cs="Arial"/>
          <w:bCs/>
          <w:lang w:eastAsia="ko-KR"/>
        </w:rPr>
        <w:t xml:space="preserve"> Microsoft </w:t>
      </w:r>
      <w:r w:rsidRPr="00E62BCC">
        <w:rPr>
          <w:rFonts w:eastAsia="Gulim" w:cs="Arial"/>
          <w:bCs/>
          <w:lang w:eastAsia="ko-KR"/>
        </w:rPr>
        <w:t>및</w:t>
      </w:r>
      <w:r w:rsidRPr="00E62BCC">
        <w:rPr>
          <w:rFonts w:eastAsia="Gulim" w:cs="Arial"/>
          <w:bCs/>
          <w:lang w:eastAsia="ko-KR"/>
        </w:rPr>
        <w:t>/</w:t>
      </w:r>
      <w:r w:rsidRPr="00E62BCC">
        <w:rPr>
          <w:rFonts w:eastAsia="Gulim" w:cs="Arial"/>
          <w:bCs/>
          <w:lang w:eastAsia="ko-KR"/>
        </w:rPr>
        <w:t>또는</w:t>
      </w:r>
      <w:r w:rsidRPr="00E62BCC">
        <w:rPr>
          <w:rFonts w:eastAsia="Gulim" w:cs="Arial"/>
          <w:bCs/>
          <w:lang w:eastAsia="ko-KR"/>
        </w:rPr>
        <w:t xml:space="preserve"> </w:t>
      </w:r>
      <w:r w:rsidRPr="00E62BCC">
        <w:rPr>
          <w:rFonts w:eastAsia="Gulim" w:cs="Arial"/>
          <w:bCs/>
          <w:lang w:eastAsia="ko-KR"/>
        </w:rPr>
        <w:t>제</w:t>
      </w:r>
      <w:r w:rsidRPr="00E62BCC">
        <w:rPr>
          <w:rFonts w:eastAsia="Gulim" w:cs="Arial"/>
          <w:bCs/>
          <w:lang w:eastAsia="ko-KR"/>
        </w:rPr>
        <w:t>3</w:t>
      </w:r>
      <w:r w:rsidRPr="00E62BCC">
        <w:rPr>
          <w:rFonts w:eastAsia="Gulim" w:cs="Arial"/>
          <w:bCs/>
          <w:lang w:eastAsia="ko-KR"/>
        </w:rPr>
        <w:t>자</w:t>
      </w:r>
      <w:r w:rsidRPr="00E62BCC">
        <w:rPr>
          <w:rFonts w:eastAsia="Gulim" w:cs="Arial"/>
          <w:bCs/>
          <w:lang w:eastAsia="ko-KR"/>
        </w:rPr>
        <w:t xml:space="preserve"> </w:t>
      </w:r>
      <w:r w:rsidRPr="00E62BCC">
        <w:rPr>
          <w:rFonts w:eastAsia="Gulim" w:cs="Arial"/>
          <w:bCs/>
          <w:lang w:eastAsia="ko-KR"/>
        </w:rPr>
        <w:t>제공업체에</w:t>
      </w:r>
      <w:r w:rsidRPr="00E62BCC">
        <w:rPr>
          <w:rFonts w:eastAsia="Gulim" w:cs="Arial"/>
          <w:bCs/>
          <w:lang w:eastAsia="ko-KR"/>
        </w:rPr>
        <w:t xml:space="preserve"> </w:t>
      </w:r>
      <w:r w:rsidRPr="00E62BCC">
        <w:rPr>
          <w:rFonts w:eastAsia="Gulim" w:cs="Arial"/>
          <w:bCs/>
          <w:lang w:eastAsia="ko-KR"/>
        </w:rPr>
        <w:t>요금을</w:t>
      </w:r>
      <w:r w:rsidRPr="00E62BCC">
        <w:rPr>
          <w:rFonts w:eastAsia="Gulim" w:cs="Arial"/>
          <w:bCs/>
          <w:lang w:eastAsia="ko-KR"/>
        </w:rPr>
        <w:t xml:space="preserve"> </w:t>
      </w:r>
      <w:r w:rsidRPr="00E62BCC">
        <w:rPr>
          <w:rFonts w:eastAsia="Gulim" w:cs="Arial"/>
          <w:bCs/>
          <w:lang w:eastAsia="ko-KR"/>
        </w:rPr>
        <w:t>지불해야</w:t>
      </w:r>
      <w:r w:rsidRPr="00E62BCC">
        <w:rPr>
          <w:rFonts w:eastAsia="Gulim" w:cs="Arial"/>
          <w:bCs/>
          <w:lang w:eastAsia="ko-KR"/>
        </w:rPr>
        <w:t xml:space="preserve"> </w:t>
      </w:r>
      <w:r w:rsidRPr="00E62BCC">
        <w:rPr>
          <w:rFonts w:eastAsia="Gulim" w:cs="Arial"/>
          <w:bCs/>
          <w:lang w:eastAsia="ko-KR"/>
        </w:rPr>
        <w:t>할</w:t>
      </w:r>
      <w:r w:rsidRPr="00E62BCC">
        <w:rPr>
          <w:rFonts w:eastAsia="Gulim" w:cs="Arial"/>
          <w:bCs/>
          <w:lang w:eastAsia="ko-KR"/>
        </w:rPr>
        <w:t xml:space="preserve"> </w:t>
      </w:r>
      <w:r w:rsidRPr="00E62BCC">
        <w:rPr>
          <w:rFonts w:eastAsia="Gulim" w:cs="Arial"/>
          <w:bCs/>
          <w:lang w:eastAsia="ko-KR"/>
        </w:rPr>
        <w:t>수</w:t>
      </w:r>
      <w:r w:rsidRPr="00E62BCC">
        <w:rPr>
          <w:rFonts w:eastAsia="Gulim" w:cs="Arial"/>
          <w:bCs/>
          <w:lang w:eastAsia="ko-KR"/>
        </w:rPr>
        <w:t xml:space="preserve"> </w:t>
      </w:r>
      <w:r w:rsidRPr="00E62BCC">
        <w:rPr>
          <w:rFonts w:eastAsia="Gulim" w:cs="Arial"/>
          <w:bCs/>
          <w:lang w:eastAsia="ko-KR"/>
        </w:rPr>
        <w:t>있습니다</w:t>
      </w:r>
      <w:r w:rsidRPr="00E62BCC">
        <w:rPr>
          <w:rFonts w:eastAsia="Gulim" w:cs="Arial"/>
          <w:bCs/>
          <w:lang w:eastAsia="ko-KR"/>
        </w:rPr>
        <w:t xml:space="preserve">. </w:t>
      </w:r>
      <w:r w:rsidRPr="00E62BCC">
        <w:rPr>
          <w:rFonts w:eastAsia="Gulim" w:cs="Arial"/>
          <w:bCs/>
          <w:lang w:eastAsia="ko-KR"/>
        </w:rPr>
        <w:t>이러한</w:t>
      </w:r>
      <w:r w:rsidRPr="00E62BCC">
        <w:rPr>
          <w:rFonts w:eastAsia="Gulim" w:cs="Arial"/>
          <w:bCs/>
          <w:lang w:eastAsia="ko-KR"/>
        </w:rPr>
        <w:t xml:space="preserve"> </w:t>
      </w:r>
      <w:r w:rsidRPr="00E62BCC">
        <w:rPr>
          <w:rFonts w:eastAsia="Gulim" w:cs="Arial"/>
          <w:bCs/>
          <w:lang w:eastAsia="ko-KR"/>
        </w:rPr>
        <w:t>조건은</w:t>
      </w:r>
      <w:r w:rsidRPr="00E62BCC">
        <w:rPr>
          <w:rFonts w:eastAsia="Gulim" w:cs="Arial"/>
          <w:bCs/>
          <w:lang w:eastAsia="ko-KR"/>
        </w:rPr>
        <w:t xml:space="preserve"> </w:t>
      </w:r>
      <w:r w:rsidRPr="00E62BCC">
        <w:rPr>
          <w:rFonts w:eastAsia="Gulim" w:cs="Arial"/>
          <w:bCs/>
          <w:lang w:eastAsia="ko-KR"/>
        </w:rPr>
        <w:t>그러한</w:t>
      </w:r>
      <w:r w:rsidRPr="00E62BCC">
        <w:rPr>
          <w:rFonts w:eastAsia="Gulim" w:cs="Arial"/>
          <w:bCs/>
          <w:lang w:eastAsia="ko-KR"/>
        </w:rPr>
        <w:t xml:space="preserve"> </w:t>
      </w:r>
      <w:r w:rsidRPr="00E62BCC">
        <w:rPr>
          <w:rFonts w:eastAsia="Gulim" w:cs="Arial"/>
          <w:bCs/>
          <w:lang w:eastAsia="ko-KR"/>
        </w:rPr>
        <w:t>추가</w:t>
      </w:r>
      <w:r w:rsidRPr="00E62BCC">
        <w:rPr>
          <w:rFonts w:eastAsia="Gulim" w:cs="Arial"/>
          <w:bCs/>
          <w:lang w:eastAsia="ko-KR"/>
        </w:rPr>
        <w:t xml:space="preserve"> </w:t>
      </w:r>
      <w:r w:rsidRPr="00E62BCC">
        <w:rPr>
          <w:rFonts w:eastAsia="Gulim" w:cs="Arial"/>
          <w:bCs/>
          <w:lang w:eastAsia="ko-KR"/>
        </w:rPr>
        <w:t>매핑</w:t>
      </w:r>
      <w:r w:rsidRPr="00E62BCC">
        <w:rPr>
          <w:rFonts w:eastAsia="Gulim" w:cs="Arial"/>
          <w:bCs/>
          <w:lang w:eastAsia="ko-KR"/>
        </w:rPr>
        <w:t xml:space="preserve"> API</w:t>
      </w:r>
      <w:r w:rsidRPr="00E62BCC">
        <w:rPr>
          <w:rFonts w:eastAsia="Gulim" w:cs="Arial"/>
          <w:bCs/>
          <w:lang w:eastAsia="ko-KR"/>
        </w:rPr>
        <w:t>를</w:t>
      </w:r>
      <w:r w:rsidRPr="00E62BCC">
        <w:rPr>
          <w:rFonts w:eastAsia="Gulim" w:cs="Arial"/>
          <w:bCs/>
          <w:lang w:eastAsia="ko-KR"/>
        </w:rPr>
        <w:t xml:space="preserve"> </w:t>
      </w:r>
      <w:r w:rsidRPr="00E62BCC">
        <w:rPr>
          <w:rFonts w:eastAsia="Gulim" w:cs="Arial"/>
          <w:bCs/>
          <w:lang w:eastAsia="ko-KR"/>
        </w:rPr>
        <w:t>사용하기</w:t>
      </w:r>
      <w:r w:rsidRPr="00E62BCC">
        <w:rPr>
          <w:rFonts w:eastAsia="Gulim" w:cs="Arial"/>
          <w:bCs/>
          <w:lang w:eastAsia="ko-KR"/>
        </w:rPr>
        <w:t xml:space="preserve"> </w:t>
      </w:r>
      <w:r w:rsidRPr="00E62BCC">
        <w:rPr>
          <w:rFonts w:eastAsia="Gulim" w:cs="Arial"/>
          <w:bCs/>
          <w:lang w:eastAsia="ko-KR"/>
        </w:rPr>
        <w:t>위해</w:t>
      </w:r>
      <w:r w:rsidRPr="00E62BCC">
        <w:rPr>
          <w:rFonts w:eastAsia="Gulim" w:cs="Arial"/>
          <w:bCs/>
          <w:lang w:eastAsia="ko-KR"/>
        </w:rPr>
        <w:t xml:space="preserve"> </w:t>
      </w:r>
      <w:r w:rsidRPr="00E62BCC">
        <w:rPr>
          <w:rFonts w:eastAsia="Gulim" w:cs="Arial"/>
          <w:bCs/>
          <w:lang w:eastAsia="ko-KR"/>
        </w:rPr>
        <w:t>필요한</w:t>
      </w:r>
      <w:r w:rsidRPr="00E62BCC">
        <w:rPr>
          <w:rFonts w:eastAsia="Gulim" w:cs="Arial"/>
          <w:bCs/>
          <w:lang w:eastAsia="ko-KR"/>
        </w:rPr>
        <w:t xml:space="preserve"> </w:t>
      </w:r>
      <w:r w:rsidRPr="00E62BCC">
        <w:rPr>
          <w:rFonts w:eastAsia="Gulim" w:cs="Arial"/>
          <w:bCs/>
          <w:lang w:eastAsia="ko-KR"/>
        </w:rPr>
        <w:t>라이선스</w:t>
      </w:r>
      <w:r w:rsidRPr="00E62BCC">
        <w:rPr>
          <w:rFonts w:eastAsia="Gulim" w:cs="Arial"/>
          <w:bCs/>
          <w:lang w:eastAsia="ko-KR"/>
        </w:rPr>
        <w:t xml:space="preserve"> </w:t>
      </w:r>
      <w:r w:rsidRPr="00E62BCC">
        <w:rPr>
          <w:rFonts w:eastAsia="Gulim" w:cs="Arial"/>
          <w:bCs/>
          <w:lang w:eastAsia="ko-KR"/>
        </w:rPr>
        <w:t>키를</w:t>
      </w:r>
      <w:r w:rsidRPr="00E62BCC">
        <w:rPr>
          <w:rFonts w:eastAsia="Gulim" w:cs="Arial"/>
          <w:bCs/>
          <w:lang w:eastAsia="ko-KR"/>
        </w:rPr>
        <w:t xml:space="preserve"> </w:t>
      </w:r>
      <w:r w:rsidRPr="00E62BCC">
        <w:rPr>
          <w:rFonts w:eastAsia="Gulim" w:cs="Arial"/>
          <w:bCs/>
          <w:lang w:eastAsia="ko-KR"/>
        </w:rPr>
        <w:t>취득할</w:t>
      </w:r>
      <w:r w:rsidRPr="00E62BCC">
        <w:rPr>
          <w:rFonts w:eastAsia="Gulim" w:cs="Arial"/>
          <w:bCs/>
          <w:lang w:eastAsia="ko-KR"/>
        </w:rPr>
        <w:t xml:space="preserve"> </w:t>
      </w:r>
      <w:r w:rsidRPr="00E62BCC">
        <w:rPr>
          <w:rFonts w:eastAsia="Gulim" w:cs="Arial"/>
          <w:bCs/>
          <w:lang w:eastAsia="ko-KR"/>
        </w:rPr>
        <w:t>때나</w:t>
      </w:r>
      <w:r w:rsidRPr="00E62BCC">
        <w:rPr>
          <w:rFonts w:eastAsia="Gulim" w:cs="Arial"/>
          <w:bCs/>
          <w:lang w:eastAsia="ko-KR"/>
        </w:rPr>
        <w:t xml:space="preserve"> </w:t>
      </w:r>
      <w:r w:rsidRPr="00E62BCC">
        <w:rPr>
          <w:rFonts w:eastAsia="Gulim" w:cs="Arial"/>
          <w:bCs/>
          <w:lang w:eastAsia="ko-KR"/>
        </w:rPr>
        <w:t>그러한</w:t>
      </w:r>
      <w:r w:rsidRPr="00E62BCC">
        <w:rPr>
          <w:rFonts w:eastAsia="Gulim" w:cs="Arial"/>
          <w:bCs/>
          <w:lang w:eastAsia="ko-KR"/>
        </w:rPr>
        <w:t xml:space="preserve"> </w:t>
      </w:r>
      <w:r w:rsidRPr="00E62BCC">
        <w:rPr>
          <w:rFonts w:eastAsia="Gulim" w:cs="Arial"/>
          <w:bCs/>
          <w:lang w:eastAsia="ko-KR"/>
        </w:rPr>
        <w:t>추가</w:t>
      </w:r>
      <w:r w:rsidRPr="00E62BCC">
        <w:rPr>
          <w:rFonts w:eastAsia="Gulim" w:cs="Arial"/>
          <w:bCs/>
          <w:lang w:eastAsia="ko-KR"/>
        </w:rPr>
        <w:t xml:space="preserve"> </w:t>
      </w:r>
      <w:r w:rsidRPr="00E62BCC">
        <w:rPr>
          <w:rFonts w:eastAsia="Gulim" w:cs="Arial"/>
          <w:bCs/>
          <w:lang w:eastAsia="ko-KR"/>
        </w:rPr>
        <w:t>매핑</w:t>
      </w:r>
      <w:r w:rsidRPr="00E62BCC">
        <w:rPr>
          <w:rFonts w:eastAsia="Gulim" w:cs="Arial"/>
          <w:bCs/>
          <w:lang w:eastAsia="ko-KR"/>
        </w:rPr>
        <w:t xml:space="preserve"> API </w:t>
      </w:r>
      <w:r w:rsidRPr="00E62BCC">
        <w:rPr>
          <w:rFonts w:eastAsia="Gulim" w:cs="Arial"/>
          <w:bCs/>
          <w:lang w:eastAsia="ko-KR"/>
        </w:rPr>
        <w:t>사용과</w:t>
      </w:r>
      <w:r w:rsidRPr="00E62BCC">
        <w:rPr>
          <w:rFonts w:eastAsia="Gulim" w:cs="Arial"/>
          <w:bCs/>
          <w:lang w:eastAsia="ko-KR"/>
        </w:rPr>
        <w:t xml:space="preserve"> </w:t>
      </w:r>
      <w:r w:rsidRPr="00E62BCC">
        <w:rPr>
          <w:rFonts w:eastAsia="Gulim" w:cs="Arial"/>
          <w:bCs/>
          <w:lang w:eastAsia="ko-KR"/>
        </w:rPr>
        <w:t>관련된</w:t>
      </w:r>
      <w:r w:rsidRPr="00E62BCC">
        <w:rPr>
          <w:rFonts w:eastAsia="Gulim" w:cs="Arial"/>
          <w:bCs/>
          <w:lang w:eastAsia="ko-KR"/>
        </w:rPr>
        <w:t xml:space="preserve"> </w:t>
      </w:r>
      <w:r w:rsidRPr="00E62BCC">
        <w:rPr>
          <w:rFonts w:eastAsia="Gulim" w:cs="Arial"/>
          <w:bCs/>
          <w:lang w:eastAsia="ko-KR"/>
        </w:rPr>
        <w:t>설명서를</w:t>
      </w:r>
      <w:r w:rsidRPr="00E62BCC">
        <w:rPr>
          <w:rFonts w:eastAsia="Gulim" w:cs="Arial"/>
          <w:bCs/>
          <w:lang w:eastAsia="ko-KR"/>
        </w:rPr>
        <w:t xml:space="preserve"> </w:t>
      </w:r>
      <w:r w:rsidRPr="00E62BCC">
        <w:rPr>
          <w:rFonts w:eastAsia="Gulim" w:cs="Arial"/>
          <w:bCs/>
          <w:lang w:eastAsia="ko-KR"/>
        </w:rPr>
        <w:t>검토하거나</w:t>
      </w:r>
      <w:r w:rsidRPr="00E62BCC">
        <w:rPr>
          <w:rFonts w:eastAsia="Gulim" w:cs="Arial"/>
          <w:bCs/>
          <w:lang w:eastAsia="ko-KR"/>
        </w:rPr>
        <w:t xml:space="preserve"> </w:t>
      </w:r>
      <w:r w:rsidRPr="00E62BCC">
        <w:rPr>
          <w:rFonts w:eastAsia="Gulim" w:cs="Arial"/>
          <w:bCs/>
          <w:lang w:eastAsia="ko-KR"/>
        </w:rPr>
        <w:t>받을</w:t>
      </w:r>
      <w:r w:rsidRPr="00E62BCC">
        <w:rPr>
          <w:rFonts w:eastAsia="Gulim" w:cs="Arial"/>
          <w:bCs/>
          <w:lang w:eastAsia="ko-KR"/>
        </w:rPr>
        <w:t xml:space="preserve"> </w:t>
      </w:r>
      <w:r w:rsidRPr="00E62BCC">
        <w:rPr>
          <w:rFonts w:eastAsia="Gulim" w:cs="Arial"/>
          <w:bCs/>
          <w:lang w:eastAsia="ko-KR"/>
        </w:rPr>
        <w:t>때</w:t>
      </w:r>
      <w:r w:rsidRPr="00E62BCC">
        <w:rPr>
          <w:rFonts w:eastAsia="Gulim" w:cs="Arial"/>
          <w:bCs/>
          <w:lang w:eastAsia="ko-KR"/>
        </w:rPr>
        <w:t xml:space="preserve"> </w:t>
      </w:r>
      <w:r w:rsidRPr="00E62BCC">
        <w:rPr>
          <w:rFonts w:eastAsia="Gulim" w:cs="Arial"/>
          <w:bCs/>
          <w:lang w:eastAsia="ko-KR"/>
        </w:rPr>
        <w:t>제공됩니다</w:t>
      </w:r>
      <w:r w:rsidRPr="00E62BCC">
        <w:rPr>
          <w:rFonts w:eastAsia="Gulim" w:cs="Arial"/>
          <w:bCs/>
          <w:lang w:eastAsia="ko-KR"/>
        </w:rPr>
        <w:t>.</w:t>
      </w:r>
    </w:p>
    <w:p w14:paraId="68886DE5" w14:textId="77777777" w:rsidR="002A701A" w:rsidRPr="00E62BCC" w:rsidRDefault="002A701A" w:rsidP="002A701A">
      <w:pPr>
        <w:pStyle w:val="PURHeading1"/>
        <w:rPr>
          <w:rFonts w:eastAsia="Gulim" w:cs="Arial"/>
          <w:lang w:eastAsia="ko-KR"/>
        </w:rPr>
      </w:pPr>
      <w:r w:rsidRPr="00E62BCC">
        <w:rPr>
          <w:rFonts w:eastAsia="Gulim" w:cs="Arial"/>
          <w:lang w:eastAsia="ko-KR"/>
        </w:rPr>
        <w:t>Visual Studio</w:t>
      </w:r>
      <w:r w:rsidRPr="00E62BCC">
        <w:rPr>
          <w:rFonts w:eastAsia="Gulim" w:cs="Arial"/>
          <w:lang w:eastAsia="ko-KR"/>
        </w:rPr>
        <w:t>의</w:t>
      </w:r>
      <w:r w:rsidRPr="00E62BCC">
        <w:rPr>
          <w:rFonts w:eastAsia="Gulim" w:cs="Arial"/>
          <w:lang w:eastAsia="ko-KR"/>
        </w:rPr>
        <w:t xml:space="preserve"> Microsoft </w:t>
      </w:r>
      <w:r w:rsidRPr="00E62BCC">
        <w:rPr>
          <w:rFonts w:eastAsia="Gulim" w:cs="Arial"/>
          <w:lang w:eastAsia="ko-KR"/>
        </w:rPr>
        <w:t>계정</w:t>
      </w:r>
    </w:p>
    <w:p w14:paraId="68886DE6" w14:textId="77777777" w:rsidR="002A701A" w:rsidRPr="00E62BCC" w:rsidRDefault="002A701A" w:rsidP="002A701A">
      <w:pPr>
        <w:pStyle w:val="PURBody-Indented"/>
        <w:rPr>
          <w:rFonts w:eastAsia="Gulim" w:cs="Arial"/>
          <w:lang w:eastAsia="ko-KR"/>
        </w:rPr>
      </w:pPr>
      <w:r w:rsidRPr="00E62BCC">
        <w:rPr>
          <w:rFonts w:eastAsia="Gulim" w:cs="Arial"/>
          <w:lang w:eastAsia="ko-KR"/>
        </w:rPr>
        <w:t xml:space="preserve">Windows 8, </w:t>
      </w:r>
      <w:r w:rsidRPr="00E62BCC">
        <w:rPr>
          <w:rFonts w:eastAsia="Gulim" w:cs="Arial"/>
          <w:lang w:eastAsia="ko-KR"/>
        </w:rPr>
        <w:t>로그인</w:t>
      </w:r>
      <w:r w:rsidRPr="00E62BCC">
        <w:rPr>
          <w:rFonts w:eastAsia="Gulim" w:cs="Arial"/>
          <w:lang w:eastAsia="ko-KR"/>
        </w:rPr>
        <w:t xml:space="preserve"> </w:t>
      </w:r>
      <w:r w:rsidRPr="00E62BCC">
        <w:rPr>
          <w:rFonts w:eastAsia="Gulim" w:cs="Arial"/>
          <w:lang w:eastAsia="ko-KR"/>
        </w:rPr>
        <w:t>도우미가</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Windows 7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소프트웨어에</w:t>
      </w:r>
      <w:r w:rsidRPr="00E62BCC">
        <w:rPr>
          <w:rFonts w:eastAsia="Gulim" w:cs="Arial"/>
          <w:lang w:eastAsia="ko-KR"/>
        </w:rPr>
        <w:t xml:space="preserve"> Microsoft </w:t>
      </w:r>
      <w:r w:rsidRPr="00E62BCC">
        <w:rPr>
          <w:rFonts w:eastAsia="Gulim" w:cs="Arial"/>
          <w:lang w:eastAsia="ko-KR"/>
        </w:rPr>
        <w:t>계정을</w:t>
      </w:r>
      <w:r w:rsidRPr="00E62BCC">
        <w:rPr>
          <w:rFonts w:eastAsia="Gulim" w:cs="Arial"/>
          <w:lang w:eastAsia="ko-KR"/>
        </w:rPr>
        <w:t xml:space="preserve"> </w:t>
      </w:r>
      <w:r w:rsidRPr="00E62BCC">
        <w:rPr>
          <w:rFonts w:eastAsia="Gulim" w:cs="Arial"/>
          <w:lang w:eastAsia="ko-KR"/>
        </w:rPr>
        <w:t>직접</w:t>
      </w:r>
      <w:r w:rsidRPr="00E62BCC">
        <w:rPr>
          <w:rFonts w:eastAsia="Gulim" w:cs="Arial"/>
          <w:lang w:eastAsia="ko-KR"/>
        </w:rPr>
        <w:t xml:space="preserve"> </w:t>
      </w:r>
      <w:r w:rsidRPr="00E62BCC">
        <w:rPr>
          <w:rFonts w:eastAsia="Gulim" w:cs="Arial"/>
          <w:lang w:eastAsia="ko-KR"/>
        </w:rPr>
        <w:t>제공할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있는</w:t>
      </w:r>
      <w:r w:rsidRPr="00E62BCC">
        <w:rPr>
          <w:rFonts w:eastAsia="Gulim" w:cs="Arial"/>
          <w:lang w:eastAsia="ko-KR"/>
        </w:rPr>
        <w:t xml:space="preserve"> </w:t>
      </w:r>
      <w:r w:rsidRPr="00E62BCC">
        <w:rPr>
          <w:rFonts w:eastAsia="Gulim" w:cs="Arial"/>
          <w:lang w:eastAsia="ko-KR"/>
        </w:rPr>
        <w:t>모든</w:t>
      </w:r>
      <w:r w:rsidRPr="00E62BCC">
        <w:rPr>
          <w:rFonts w:eastAsia="Gulim" w:cs="Arial"/>
          <w:lang w:eastAsia="ko-KR"/>
        </w:rPr>
        <w:t xml:space="preserve"> </w:t>
      </w:r>
      <w:r w:rsidRPr="00E62BCC">
        <w:rPr>
          <w:rFonts w:eastAsia="Gulim" w:cs="Arial"/>
          <w:lang w:eastAsia="ko-KR"/>
        </w:rPr>
        <w:t>기타</w:t>
      </w:r>
      <w:r w:rsidRPr="00E62BCC">
        <w:rPr>
          <w:rFonts w:eastAsia="Gulim" w:cs="Arial"/>
          <w:lang w:eastAsia="ko-KR"/>
        </w:rPr>
        <w:t xml:space="preserve"> Windows </w:t>
      </w:r>
      <w:r w:rsidRPr="00E62BCC">
        <w:rPr>
          <w:rFonts w:eastAsia="Gulim" w:cs="Arial"/>
          <w:lang w:eastAsia="ko-KR"/>
        </w:rPr>
        <w:t>버전을</w:t>
      </w:r>
      <w:r w:rsidRPr="00E62BCC">
        <w:rPr>
          <w:rFonts w:eastAsia="Gulim" w:cs="Arial"/>
          <w:lang w:eastAsia="ko-KR"/>
        </w:rPr>
        <w:t xml:space="preserve"> </w:t>
      </w:r>
      <w:r w:rsidRPr="00E62BCC">
        <w:rPr>
          <w:rFonts w:eastAsia="Gulim" w:cs="Arial"/>
          <w:lang w:eastAsia="ko-KR"/>
        </w:rPr>
        <w:t>실행하며</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Windows </w:t>
      </w:r>
      <w:r w:rsidRPr="00E62BCC">
        <w:rPr>
          <w:rFonts w:eastAsia="Gulim" w:cs="Arial"/>
          <w:lang w:eastAsia="ko-KR"/>
        </w:rPr>
        <w:t>버전에서</w:t>
      </w:r>
      <w:r w:rsidRPr="00E62BCC">
        <w:rPr>
          <w:rFonts w:eastAsia="Gulim" w:cs="Arial"/>
          <w:lang w:eastAsia="ko-KR"/>
        </w:rPr>
        <w:t xml:space="preserve"> Microsoft </w:t>
      </w:r>
      <w:r w:rsidRPr="00E62BCC">
        <w:rPr>
          <w:rFonts w:eastAsia="Gulim" w:cs="Arial"/>
          <w:lang w:eastAsia="ko-KR"/>
        </w:rPr>
        <w:t>계정에</w:t>
      </w:r>
      <w:r w:rsidRPr="00E62BCC">
        <w:rPr>
          <w:rFonts w:eastAsia="Gulim" w:cs="Arial"/>
          <w:lang w:eastAsia="ko-KR"/>
        </w:rPr>
        <w:t xml:space="preserve"> </w:t>
      </w:r>
      <w:r w:rsidRPr="00E62BCC">
        <w:rPr>
          <w:rFonts w:eastAsia="Gulim" w:cs="Arial"/>
          <w:lang w:eastAsia="ko-KR"/>
        </w:rPr>
        <w:t>로그인된</w:t>
      </w:r>
      <w:r w:rsidRPr="00E62BCC">
        <w:rPr>
          <w:rFonts w:eastAsia="Gulim" w:cs="Arial"/>
          <w:lang w:eastAsia="ko-KR"/>
        </w:rPr>
        <w:t xml:space="preserve"> </w:t>
      </w:r>
      <w:r w:rsidRPr="00E62BCC">
        <w:rPr>
          <w:rFonts w:eastAsia="Gulim" w:cs="Arial"/>
          <w:lang w:eastAsia="ko-KR"/>
        </w:rPr>
        <w:t>경우</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Microsoft </w:t>
      </w:r>
      <w:r w:rsidRPr="00E62BCC">
        <w:rPr>
          <w:rFonts w:eastAsia="Gulim" w:cs="Arial"/>
          <w:lang w:eastAsia="ko-KR"/>
        </w:rPr>
        <w:t>계정을</w:t>
      </w:r>
      <w:r w:rsidRPr="00E62BCC">
        <w:rPr>
          <w:rFonts w:eastAsia="Gulim" w:cs="Arial"/>
          <w:lang w:eastAsia="ko-KR"/>
        </w:rPr>
        <w:t xml:space="preserve"> </w:t>
      </w:r>
      <w:r w:rsidRPr="00E62BCC">
        <w:rPr>
          <w:rFonts w:eastAsia="Gulim" w:cs="Arial"/>
          <w:lang w:eastAsia="ko-KR"/>
        </w:rPr>
        <w:t>사용하여</w:t>
      </w:r>
      <w:r w:rsidRPr="00E62BCC">
        <w:rPr>
          <w:rFonts w:eastAsia="Gulim" w:cs="Arial"/>
          <w:lang w:eastAsia="ko-KR"/>
        </w:rPr>
        <w:t xml:space="preserve"> </w:t>
      </w:r>
      <w:r w:rsidRPr="00E62BCC">
        <w:rPr>
          <w:rFonts w:eastAsia="Gulim" w:cs="Arial"/>
          <w:lang w:eastAsia="ko-KR"/>
        </w:rPr>
        <w:t>해당</w:t>
      </w:r>
      <w:r w:rsidRPr="00E62BCC">
        <w:rPr>
          <w:rFonts w:eastAsia="Gulim" w:cs="Arial"/>
          <w:lang w:eastAsia="ko-KR"/>
        </w:rPr>
        <w:t xml:space="preserve"> </w:t>
      </w:r>
      <w:r w:rsidRPr="00E62BCC">
        <w:rPr>
          <w:rFonts w:eastAsia="Gulim" w:cs="Arial"/>
          <w:lang w:eastAsia="ko-KR"/>
        </w:rPr>
        <w:t>소프트웨어와</w:t>
      </w:r>
      <w:r w:rsidRPr="00E62BCC">
        <w:rPr>
          <w:rFonts w:eastAsia="Gulim" w:cs="Arial"/>
          <w:lang w:eastAsia="ko-KR"/>
        </w:rPr>
        <w:t xml:space="preserve"> </w:t>
      </w:r>
      <w:r w:rsidRPr="00E62BCC">
        <w:rPr>
          <w:rFonts w:eastAsia="Gulim" w:cs="Arial"/>
          <w:lang w:eastAsia="ko-KR"/>
        </w:rPr>
        <w:t>이</w:t>
      </w:r>
      <w:r w:rsidRPr="00E62BCC">
        <w:rPr>
          <w:rFonts w:eastAsia="Gulim" w:cs="Arial"/>
          <w:lang w:eastAsia="ko-KR"/>
        </w:rPr>
        <w:t xml:space="preserve"> </w:t>
      </w:r>
      <w:r w:rsidRPr="00E62BCC">
        <w:rPr>
          <w:rFonts w:eastAsia="Gulim" w:cs="Arial"/>
          <w:lang w:eastAsia="ko-KR"/>
        </w:rPr>
        <w:t>소프트웨어가</w:t>
      </w:r>
      <w:r w:rsidRPr="00E62BCC">
        <w:rPr>
          <w:rFonts w:eastAsia="Gulim" w:cs="Arial"/>
          <w:lang w:eastAsia="ko-KR"/>
        </w:rPr>
        <w:t xml:space="preserve"> </w:t>
      </w:r>
      <w:r w:rsidRPr="00E62BCC">
        <w:rPr>
          <w:rFonts w:eastAsia="Gulim" w:cs="Arial"/>
          <w:lang w:eastAsia="ko-KR"/>
        </w:rPr>
        <w:t>액세스하는</w:t>
      </w:r>
      <w:r w:rsidRPr="00E62BCC">
        <w:rPr>
          <w:rFonts w:eastAsia="Gulim" w:cs="Arial"/>
          <w:lang w:eastAsia="ko-KR"/>
        </w:rPr>
        <w:t xml:space="preserve"> VisualStudio.com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자동으로</w:t>
      </w:r>
      <w:r w:rsidRPr="00E62BCC">
        <w:rPr>
          <w:rFonts w:eastAsia="Gulim" w:cs="Arial"/>
          <w:lang w:eastAsia="ko-KR"/>
        </w:rPr>
        <w:t xml:space="preserve"> </w:t>
      </w:r>
      <w:r w:rsidRPr="00E62BCC">
        <w:rPr>
          <w:rFonts w:eastAsia="Gulim" w:cs="Arial"/>
          <w:lang w:eastAsia="ko-KR"/>
        </w:rPr>
        <w:t>로그인될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이로</w:t>
      </w:r>
      <w:r w:rsidRPr="00E62BCC">
        <w:rPr>
          <w:rFonts w:eastAsia="Gulim" w:cs="Arial"/>
          <w:lang w:eastAsia="ko-KR"/>
        </w:rPr>
        <w:t xml:space="preserve"> </w:t>
      </w:r>
      <w:r w:rsidRPr="00E62BCC">
        <w:rPr>
          <w:rFonts w:eastAsia="Gulim" w:cs="Arial"/>
          <w:lang w:eastAsia="ko-KR"/>
        </w:rPr>
        <w:t>인해</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시작할</w:t>
      </w:r>
      <w:r w:rsidRPr="00E62BCC">
        <w:rPr>
          <w:rFonts w:eastAsia="Gulim" w:cs="Arial"/>
          <w:lang w:eastAsia="ko-KR"/>
        </w:rPr>
        <w:t xml:space="preserve"> </w:t>
      </w:r>
      <w:r w:rsidRPr="00E62BCC">
        <w:rPr>
          <w:rFonts w:eastAsia="Gulim" w:cs="Arial"/>
          <w:lang w:eastAsia="ko-KR"/>
        </w:rPr>
        <w:t>때마다</w:t>
      </w:r>
      <w:r w:rsidRPr="00E62BCC">
        <w:rPr>
          <w:rFonts w:eastAsia="Gulim" w:cs="Arial"/>
          <w:lang w:eastAsia="ko-KR"/>
        </w:rPr>
        <w:t xml:space="preserve"> Microsoft </w:t>
      </w:r>
      <w:r w:rsidRPr="00E62BCC">
        <w:rPr>
          <w:rFonts w:eastAsia="Gulim" w:cs="Arial"/>
          <w:lang w:eastAsia="ko-KR"/>
        </w:rPr>
        <w:t>계정</w:t>
      </w:r>
      <w:r w:rsidRPr="00E62BCC">
        <w:rPr>
          <w:rFonts w:eastAsia="Gulim" w:cs="Arial"/>
          <w:lang w:eastAsia="ko-KR"/>
        </w:rPr>
        <w:t xml:space="preserve"> </w:t>
      </w:r>
      <w:r w:rsidRPr="00E62BCC">
        <w:rPr>
          <w:rFonts w:eastAsia="Gulim" w:cs="Arial"/>
          <w:lang w:eastAsia="ko-KR"/>
        </w:rPr>
        <w:t>자격</w:t>
      </w:r>
      <w:r w:rsidRPr="00E62BCC">
        <w:rPr>
          <w:rFonts w:eastAsia="Gulim" w:cs="Arial"/>
          <w:lang w:eastAsia="ko-KR"/>
        </w:rPr>
        <w:t xml:space="preserve"> </w:t>
      </w:r>
      <w:r w:rsidRPr="00E62BCC">
        <w:rPr>
          <w:rFonts w:eastAsia="Gulim" w:cs="Arial"/>
          <w:lang w:eastAsia="ko-KR"/>
        </w:rPr>
        <w:t>증명을</w:t>
      </w:r>
      <w:r w:rsidRPr="00E62BCC">
        <w:rPr>
          <w:rFonts w:eastAsia="Gulim" w:cs="Arial"/>
          <w:lang w:eastAsia="ko-KR"/>
        </w:rPr>
        <w:t xml:space="preserve"> </w:t>
      </w:r>
      <w:r w:rsidRPr="00E62BCC">
        <w:rPr>
          <w:rFonts w:eastAsia="Gulim" w:cs="Arial"/>
          <w:lang w:eastAsia="ko-KR"/>
        </w:rPr>
        <w:t>다시</w:t>
      </w:r>
      <w:r w:rsidRPr="00E62BCC">
        <w:rPr>
          <w:rFonts w:eastAsia="Gulim" w:cs="Arial"/>
          <w:lang w:eastAsia="ko-KR"/>
        </w:rPr>
        <w:t xml:space="preserve"> </w:t>
      </w:r>
      <w:r w:rsidRPr="00E62BCC">
        <w:rPr>
          <w:rFonts w:eastAsia="Gulim" w:cs="Arial"/>
          <w:lang w:eastAsia="ko-KR"/>
        </w:rPr>
        <w:t>입력하지</w:t>
      </w:r>
      <w:r w:rsidRPr="00E62BCC">
        <w:rPr>
          <w:rFonts w:eastAsia="Gulim" w:cs="Arial"/>
          <w:lang w:eastAsia="ko-KR"/>
        </w:rPr>
        <w:t xml:space="preserve"> </w:t>
      </w:r>
      <w:r w:rsidRPr="00E62BCC">
        <w:rPr>
          <w:rFonts w:eastAsia="Gulim" w:cs="Arial"/>
          <w:lang w:eastAsia="ko-KR"/>
        </w:rPr>
        <w:t>않아도</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내에서</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액세스하고</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설정을</w:t>
      </w:r>
      <w:r w:rsidRPr="00E62BCC">
        <w:rPr>
          <w:rFonts w:eastAsia="Gulim" w:cs="Arial"/>
          <w:lang w:eastAsia="ko-KR"/>
        </w:rPr>
        <w:t xml:space="preserve"> </w:t>
      </w:r>
      <w:r w:rsidRPr="00E62BCC">
        <w:rPr>
          <w:rFonts w:eastAsia="Gulim" w:cs="Arial"/>
          <w:lang w:eastAsia="ko-KR"/>
        </w:rPr>
        <w:t>살펴볼</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Microsoft </w:t>
      </w:r>
      <w:r w:rsidRPr="00E62BCC">
        <w:rPr>
          <w:rFonts w:eastAsia="Gulim" w:cs="Arial"/>
          <w:lang w:eastAsia="ko-KR"/>
        </w:rPr>
        <w:t>계정을</w:t>
      </w:r>
      <w:r w:rsidRPr="00E62BCC">
        <w:rPr>
          <w:rFonts w:eastAsia="Gulim" w:cs="Arial"/>
          <w:lang w:eastAsia="ko-KR"/>
        </w:rPr>
        <w:t xml:space="preserve"> </w:t>
      </w:r>
      <w:r w:rsidRPr="00E62BCC">
        <w:rPr>
          <w:rFonts w:eastAsia="Gulim" w:cs="Arial"/>
          <w:lang w:eastAsia="ko-KR"/>
        </w:rPr>
        <w:t>사용한</w:t>
      </w:r>
      <w:r w:rsidRPr="00E62BCC">
        <w:rPr>
          <w:rFonts w:eastAsia="Gulim" w:cs="Arial"/>
          <w:lang w:eastAsia="ko-KR"/>
        </w:rPr>
        <w:t xml:space="preserve"> </w:t>
      </w:r>
      <w:r w:rsidRPr="00E62BCC">
        <w:rPr>
          <w:rFonts w:eastAsia="Gulim" w:cs="Arial"/>
          <w:lang w:eastAsia="ko-KR"/>
        </w:rPr>
        <w:t>소프트웨어</w:t>
      </w:r>
      <w:r w:rsidRPr="00E62BCC">
        <w:rPr>
          <w:rFonts w:eastAsia="Gulim" w:cs="Arial"/>
          <w:lang w:eastAsia="ko-KR"/>
        </w:rPr>
        <w:t xml:space="preserve"> </w:t>
      </w:r>
      <w:r w:rsidRPr="00E62BCC">
        <w:rPr>
          <w:rFonts w:eastAsia="Gulim" w:cs="Arial"/>
          <w:lang w:eastAsia="ko-KR"/>
        </w:rPr>
        <w:t>로그인</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안에서</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가능한</w:t>
      </w:r>
      <w:r w:rsidRPr="00E62BCC">
        <w:rPr>
          <w:rFonts w:eastAsia="Gulim" w:cs="Arial"/>
          <w:lang w:eastAsia="ko-KR"/>
        </w:rPr>
        <w:t xml:space="preserve"> </w:t>
      </w:r>
      <w:r w:rsidRPr="00E62BCC">
        <w:rPr>
          <w:rFonts w:eastAsia="Gulim" w:cs="Arial"/>
          <w:lang w:eastAsia="ko-KR"/>
        </w:rPr>
        <w:t>서비스에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자세한</w:t>
      </w:r>
      <w:r w:rsidRPr="00E62BCC">
        <w:rPr>
          <w:rFonts w:eastAsia="Gulim" w:cs="Arial"/>
          <w:lang w:eastAsia="ko-KR"/>
        </w:rPr>
        <w:t xml:space="preserve"> </w:t>
      </w:r>
      <w:r w:rsidRPr="00E62BCC">
        <w:rPr>
          <w:rFonts w:eastAsia="Gulim" w:cs="Arial"/>
          <w:lang w:eastAsia="ko-KR"/>
        </w:rPr>
        <w:t>내용은</w:t>
      </w:r>
      <w:r w:rsidRPr="00E62BCC">
        <w:rPr>
          <w:rFonts w:eastAsia="Gulim" w:cs="Arial"/>
          <w:lang w:eastAsia="ko-KR"/>
        </w:rPr>
        <w:t xml:space="preserve"> </w:t>
      </w:r>
      <w:r w:rsidRPr="00E62BCC">
        <w:rPr>
          <w:rFonts w:eastAsia="Gulim" w:cs="Arial"/>
          <w:lang w:eastAsia="ko-KR"/>
        </w:rPr>
        <w:t>개인정보취급방침</w:t>
      </w:r>
      <w:r w:rsidRPr="00E62BCC">
        <w:rPr>
          <w:rFonts w:eastAsia="Gulim" w:cs="Arial"/>
          <w:lang w:eastAsia="ko-KR"/>
        </w:rPr>
        <w:t>(</w:t>
      </w:r>
      <w:hyperlink r:id="rId178" w:history="1">
        <w:r w:rsidRPr="00E62BCC">
          <w:rPr>
            <w:rStyle w:val="Hyperlink"/>
            <w:rFonts w:eastAsia="Gulim" w:cs="Arial"/>
            <w:lang w:eastAsia="ko-KR"/>
          </w:rPr>
          <w:t>http://go.microsoft.com/fwlink/?LinkId=286720</w:t>
        </w:r>
      </w:hyperlink>
      <w:r w:rsidRPr="00E62BCC">
        <w:rPr>
          <w:rFonts w:eastAsia="Gulim" w:cs="Arial"/>
          <w:lang w:eastAsia="ko-KR"/>
        </w:rPr>
        <w:t>)</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참조하십시오</w:t>
      </w:r>
      <w:r w:rsidRPr="00E62BCC">
        <w:rPr>
          <w:rFonts w:eastAsia="Gulim" w:cs="Arial"/>
          <w:lang w:eastAsia="ko-KR"/>
        </w:rPr>
        <w:t>.</w:t>
      </w:r>
    </w:p>
    <w:p w14:paraId="68886DE7" w14:textId="77777777" w:rsidR="007A0107" w:rsidRPr="00E62BCC" w:rsidRDefault="007A0107" w:rsidP="007A0107">
      <w:pPr>
        <w:pStyle w:val="PURHeading1"/>
        <w:rPr>
          <w:rFonts w:eastAsia="Gulim" w:cs="Arial"/>
          <w:lang w:eastAsia="ko-KR"/>
        </w:rPr>
      </w:pPr>
      <w:r w:rsidRPr="00E62BCC">
        <w:rPr>
          <w:rFonts w:eastAsia="Gulim" w:cs="Arial"/>
          <w:lang w:eastAsia="ko-KR"/>
        </w:rPr>
        <w:t>이전</w:t>
      </w:r>
      <w:r w:rsidRPr="00E62BCC">
        <w:rPr>
          <w:rFonts w:eastAsia="Gulim" w:cs="Arial"/>
          <w:lang w:eastAsia="ko-KR"/>
        </w:rPr>
        <w:t xml:space="preserve"> </w:t>
      </w:r>
      <w:r w:rsidRPr="00E62BCC">
        <w:rPr>
          <w:rFonts w:eastAsia="Gulim" w:cs="Arial"/>
          <w:lang w:eastAsia="ko-KR"/>
        </w:rPr>
        <w:t>버전의</w:t>
      </w:r>
      <w:r w:rsidRPr="00E62BCC">
        <w:rPr>
          <w:rFonts w:eastAsia="Gulim" w:cs="Arial"/>
          <w:lang w:eastAsia="ko-KR"/>
        </w:rPr>
        <w:t xml:space="preserve"> SQL Server</w:t>
      </w:r>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자동</w:t>
      </w:r>
      <w:r w:rsidRPr="00E62BCC">
        <w:rPr>
          <w:rFonts w:eastAsia="Gulim" w:cs="Arial"/>
          <w:lang w:eastAsia="ko-KR"/>
        </w:rPr>
        <w:t xml:space="preserve"> </w:t>
      </w:r>
      <w:r w:rsidRPr="00E62BCC">
        <w:rPr>
          <w:rFonts w:eastAsia="Gulim" w:cs="Arial"/>
          <w:lang w:eastAsia="ko-KR"/>
        </w:rPr>
        <w:t>업데이트</w:t>
      </w:r>
      <w:r w:rsidRPr="00E62BCC">
        <w:rPr>
          <w:rFonts w:eastAsia="Gulim" w:cs="Arial"/>
          <w:lang w:eastAsia="ko-KR"/>
        </w:rPr>
        <w:t xml:space="preserve"> </w:t>
      </w:r>
      <w:r w:rsidRPr="00E62BCC">
        <w:rPr>
          <w:rFonts w:eastAsia="Gulim" w:cs="Arial"/>
          <w:lang w:eastAsia="ko-KR"/>
        </w:rPr>
        <w:t>통지</w:t>
      </w:r>
    </w:p>
    <w:p w14:paraId="68886DE8" w14:textId="77777777" w:rsidR="00231FAC" w:rsidRPr="00AE1A52" w:rsidRDefault="007A0107" w:rsidP="005215C8">
      <w:pPr>
        <w:ind w:left="270"/>
        <w:rPr>
          <w:rFonts w:eastAsia="Gulim" w:cs="Arial"/>
          <w:spacing w:val="-4"/>
          <w:lang w:eastAsia="ko-KR"/>
        </w:rPr>
      </w:pPr>
      <w:r w:rsidRPr="00AE1A52">
        <w:rPr>
          <w:rFonts w:eastAsia="Gulim" w:cs="Arial"/>
          <w:color w:val="404040"/>
          <w:spacing w:val="-4"/>
          <w:sz w:val="18"/>
          <w:szCs w:val="18"/>
          <w:lang w:eastAsia="ko-KR"/>
        </w:rPr>
        <w:t>이</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소프트웨어가</w:t>
      </w:r>
      <w:r w:rsidRPr="00AE1A52">
        <w:rPr>
          <w:rFonts w:eastAsia="Gulim" w:cs="Arial"/>
          <w:color w:val="404040"/>
          <w:spacing w:val="-4"/>
          <w:sz w:val="18"/>
          <w:szCs w:val="18"/>
          <w:lang w:eastAsia="ko-KR"/>
        </w:rPr>
        <w:t xml:space="preserve"> SQL Server 2014 </w:t>
      </w:r>
      <w:r w:rsidRPr="00AE1A52">
        <w:rPr>
          <w:rFonts w:eastAsia="Gulim" w:cs="Arial"/>
          <w:color w:val="404040"/>
          <w:spacing w:val="-4"/>
          <w:sz w:val="18"/>
          <w:szCs w:val="18"/>
          <w:lang w:eastAsia="ko-KR"/>
        </w:rPr>
        <w:t>이전의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모든</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지원되는</w:t>
      </w:r>
      <w:r w:rsidRPr="00AE1A52">
        <w:rPr>
          <w:rFonts w:eastAsia="Gulim" w:cs="Arial"/>
          <w:color w:val="404040"/>
          <w:spacing w:val="-4"/>
          <w:sz w:val="18"/>
          <w:szCs w:val="18"/>
          <w:lang w:eastAsia="ko-KR"/>
        </w:rPr>
        <w:t xml:space="preserve"> SQL Server </w:t>
      </w:r>
      <w:r w:rsidRPr="00AE1A52">
        <w:rPr>
          <w:rFonts w:eastAsia="Gulim" w:cs="Arial"/>
          <w:color w:val="404040"/>
          <w:spacing w:val="-4"/>
          <w:sz w:val="18"/>
          <w:szCs w:val="18"/>
          <w:lang w:eastAsia="ko-KR"/>
        </w:rPr>
        <w:t>버전을</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실행하는</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장치나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서버에</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설치된</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경우</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소프트웨어의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파일로</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해당</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버전</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내의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특정</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파일이나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기능이</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자동</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업데이트되고</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바뀝니다</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이</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기능은</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해제할</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없습니다</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이러한</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파일을</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제거하면</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소프트웨어에서</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오류가</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발생하고</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원본</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파일을</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복구하지</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못할</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있습니다</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이러한</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버전을</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실행</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중인</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서버나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장치에</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이</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소프트웨어를</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설치하면</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해당</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서버나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장치에서</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실행</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중인</w:t>
      </w:r>
      <w:r w:rsidRPr="00AE1A52">
        <w:rPr>
          <w:rFonts w:eastAsia="Gulim" w:cs="Arial"/>
          <w:color w:val="404040"/>
          <w:spacing w:val="-4"/>
          <w:sz w:val="18"/>
          <w:szCs w:val="18"/>
          <w:lang w:eastAsia="ko-KR"/>
        </w:rPr>
        <w:t xml:space="preserve"> SQL Server(</w:t>
      </w:r>
      <w:r w:rsidRPr="00AE1A52">
        <w:rPr>
          <w:rFonts w:eastAsia="Gulim" w:cs="Arial"/>
          <w:color w:val="404040"/>
          <w:spacing w:val="-4"/>
          <w:sz w:val="18"/>
          <w:szCs w:val="18"/>
          <w:lang w:eastAsia="ko-KR"/>
        </w:rPr>
        <w:t>구성</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요소</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포함</w:t>
      </w:r>
      <w:r w:rsidRPr="00AE1A52">
        <w:rPr>
          <w:rFonts w:eastAsia="Gulim" w:cs="Arial"/>
          <w:color w:val="404040"/>
          <w:spacing w:val="-4"/>
          <w:sz w:val="18"/>
          <w:szCs w:val="18"/>
          <w:lang w:eastAsia="ko-KR"/>
        </w:rPr>
        <w:t>)</w:t>
      </w:r>
      <w:r w:rsidRPr="00AE1A52">
        <w:rPr>
          <w:rFonts w:eastAsia="Gulim" w:cs="Arial"/>
          <w:color w:val="404040"/>
          <w:spacing w:val="-4"/>
          <w:sz w:val="18"/>
          <w:szCs w:val="18"/>
          <w:lang w:eastAsia="ko-KR"/>
        </w:rPr>
        <w:t>의</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이러한</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모든</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버전과</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사본에서</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이</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업데이트에</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동의하게</w:t>
      </w:r>
      <w:r w:rsidRPr="00AE1A52">
        <w:rPr>
          <w:rFonts w:eastAsia="Gulim" w:cs="Arial"/>
          <w:color w:val="404040"/>
          <w:spacing w:val="-4"/>
          <w:sz w:val="18"/>
          <w:szCs w:val="18"/>
          <w:lang w:eastAsia="ko-KR"/>
        </w:rPr>
        <w:t xml:space="preserve"> </w:t>
      </w:r>
      <w:r w:rsidRPr="00AE1A52">
        <w:rPr>
          <w:rFonts w:eastAsia="Gulim" w:cs="Arial"/>
          <w:color w:val="404040"/>
          <w:spacing w:val="-4"/>
          <w:sz w:val="18"/>
          <w:szCs w:val="18"/>
          <w:lang w:eastAsia="ko-KR"/>
        </w:rPr>
        <w:t>됩니다</w:t>
      </w:r>
      <w:r w:rsidRPr="00AE1A52">
        <w:rPr>
          <w:rFonts w:eastAsia="Gulim" w:cs="Arial"/>
          <w:color w:val="404040"/>
          <w:spacing w:val="-4"/>
          <w:sz w:val="18"/>
          <w:szCs w:val="18"/>
          <w:lang w:eastAsia="ko-KR"/>
        </w:rPr>
        <w:t>.</w:t>
      </w:r>
    </w:p>
    <w:p w14:paraId="68886DE9" w14:textId="77777777" w:rsidR="00B0332A" w:rsidRPr="00E62BCC" w:rsidRDefault="00B0332A" w:rsidP="00DB4E8F">
      <w:pPr>
        <w:pStyle w:val="PURHeading1"/>
        <w:rPr>
          <w:rFonts w:eastAsia="Gulim" w:cs="Arial"/>
          <w:lang w:eastAsia="ko-KR"/>
        </w:rPr>
      </w:pPr>
      <w:r w:rsidRPr="00E62BCC">
        <w:rPr>
          <w:rFonts w:eastAsia="Gulim" w:cs="Arial"/>
          <w:lang w:eastAsia="ko-KR"/>
        </w:rPr>
        <w:t>데이터</w:t>
      </w:r>
      <w:r w:rsidRPr="00E62BCC">
        <w:rPr>
          <w:rFonts w:eastAsia="Gulim" w:cs="Arial"/>
          <w:lang w:eastAsia="ko-KR"/>
        </w:rPr>
        <w:t xml:space="preserve"> </w:t>
      </w:r>
      <w:r w:rsidRPr="00E62BCC">
        <w:rPr>
          <w:rFonts w:eastAsia="Gulim" w:cs="Arial"/>
          <w:lang w:eastAsia="ko-KR"/>
        </w:rPr>
        <w:t>전송</w:t>
      </w:r>
      <w:r w:rsidRPr="00E62BCC">
        <w:rPr>
          <w:rFonts w:eastAsia="Gulim" w:cs="Arial"/>
          <w:lang w:eastAsia="ko-KR"/>
        </w:rPr>
        <w:t xml:space="preserve"> </w:t>
      </w:r>
      <w:r w:rsidRPr="00E62BCC">
        <w:rPr>
          <w:rFonts w:eastAsia="Gulim" w:cs="Arial"/>
          <w:lang w:eastAsia="ko-KR"/>
        </w:rPr>
        <w:t>통지</w:t>
      </w:r>
    </w:p>
    <w:p w14:paraId="68886DEA" w14:textId="77777777" w:rsidR="00B0332A" w:rsidRPr="00E62BCC" w:rsidRDefault="00B0332A" w:rsidP="00B0332A">
      <w:pPr>
        <w:ind w:left="270"/>
        <w:rPr>
          <w:rFonts w:eastAsia="Gulim" w:cs="Arial"/>
          <w:lang w:eastAsia="ko-KR"/>
        </w:rPr>
      </w:pPr>
      <w:r w:rsidRPr="00E62BCC">
        <w:rPr>
          <w:rFonts w:eastAsia="Gulim" w:cs="Arial"/>
          <w:color w:val="404040"/>
          <w:sz w:val="18"/>
          <w:szCs w:val="18"/>
          <w:lang w:eastAsia="ko-KR"/>
        </w:rPr>
        <w:t>제품에는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인터넷을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통해</w:t>
      </w:r>
      <w:r w:rsidRPr="00E62BCC">
        <w:rPr>
          <w:rFonts w:eastAsia="Gulim" w:cs="Arial"/>
          <w:color w:val="404040"/>
          <w:sz w:val="18"/>
          <w:szCs w:val="18"/>
          <w:lang w:eastAsia="ko-KR"/>
        </w:rPr>
        <w:t xml:space="preserve"> Microsoft </w:t>
      </w:r>
      <w:r w:rsidRPr="00E62BCC">
        <w:rPr>
          <w:rFonts w:eastAsia="Gulim" w:cs="Arial"/>
          <w:color w:val="404040"/>
          <w:sz w:val="18"/>
          <w:szCs w:val="18"/>
          <w:lang w:eastAsia="ko-KR"/>
        </w:rPr>
        <w:t>또는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서비스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제공업체의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컴퓨터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시스템과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연결되는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기능이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가지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포함되어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있습니다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이러한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기능은</w:t>
      </w:r>
      <w:r w:rsidR="00E62BCC">
        <w:rPr>
          <w:rFonts w:eastAsia="Gulim" w:cs="Arial"/>
          <w:color w:val="404040"/>
          <w:sz w:val="18"/>
          <w:szCs w:val="18"/>
          <w:lang w:eastAsia="ko-KR"/>
        </w:rPr>
        <w:t xml:space="preserve"> </w:t>
      </w:r>
      <w:hyperlink r:id="rId179" w:history="1">
        <w:r w:rsidRPr="00E62BCC">
          <w:rPr>
            <w:rFonts w:eastAsia="Gulim" w:cs="Arial"/>
            <w:color w:val="00467F"/>
            <w:sz w:val="18"/>
            <w:szCs w:val="18"/>
            <w:u w:val="single"/>
            <w:lang w:eastAsia="ko-KR"/>
          </w:rPr>
          <w:t>http://microsoft.com/licensing/contracts</w:t>
        </w:r>
      </w:hyperlink>
      <w:r w:rsidRPr="00E62BCC">
        <w:rPr>
          <w:rFonts w:eastAsia="Gulim" w:cs="Arial"/>
          <w:sz w:val="18"/>
          <w:szCs w:val="18"/>
          <w:lang w:eastAsia="ko-KR"/>
        </w:rPr>
        <w:t>의</w:t>
      </w:r>
      <w:r w:rsidRPr="00E62BCC">
        <w:rPr>
          <w:rFonts w:eastAsia="Gulim" w:cs="Arial"/>
          <w:sz w:val="18"/>
          <w:szCs w:val="18"/>
          <w:lang w:eastAsia="ko-KR"/>
        </w:rPr>
        <w:t xml:space="preserve"> </w:t>
      </w:r>
      <w:r w:rsidRPr="00E62BCC">
        <w:rPr>
          <w:rFonts w:eastAsia="Gulim" w:cs="Arial"/>
          <w:sz w:val="18"/>
          <w:szCs w:val="18"/>
          <w:lang w:eastAsia="ko-KR"/>
        </w:rPr>
        <w:t>데이터</w:t>
      </w:r>
      <w:r w:rsidRPr="00E62BCC">
        <w:rPr>
          <w:rFonts w:eastAsia="Gulim" w:cs="Arial"/>
          <w:sz w:val="18"/>
          <w:szCs w:val="18"/>
          <w:lang w:eastAsia="ko-KR"/>
        </w:rPr>
        <w:t xml:space="preserve"> </w:t>
      </w:r>
      <w:r w:rsidRPr="00E62BCC">
        <w:rPr>
          <w:rFonts w:eastAsia="Gulim" w:cs="Arial"/>
          <w:sz w:val="18"/>
          <w:szCs w:val="18"/>
          <w:lang w:eastAsia="ko-KR"/>
        </w:rPr>
        <w:t>전송</w:t>
      </w:r>
      <w:r w:rsidRPr="00E62BCC">
        <w:rPr>
          <w:rFonts w:eastAsia="Gulim" w:cs="Arial"/>
          <w:sz w:val="18"/>
          <w:szCs w:val="18"/>
          <w:lang w:eastAsia="ko-KR"/>
        </w:rPr>
        <w:t xml:space="preserve"> </w:t>
      </w:r>
      <w:r w:rsidRPr="00E62BCC">
        <w:rPr>
          <w:rFonts w:eastAsia="Gulim" w:cs="Arial"/>
          <w:sz w:val="18"/>
          <w:szCs w:val="18"/>
          <w:lang w:eastAsia="ko-KR"/>
        </w:rPr>
        <w:t>통지</w:t>
      </w:r>
      <w:r w:rsidRPr="00E62BCC">
        <w:rPr>
          <w:rFonts w:eastAsia="Gulim" w:cs="Arial"/>
          <w:sz w:val="18"/>
          <w:szCs w:val="18"/>
          <w:lang w:eastAsia="ko-KR"/>
        </w:rPr>
        <w:t xml:space="preserve"> </w:t>
      </w:r>
      <w:r w:rsidRPr="00E62BCC">
        <w:rPr>
          <w:rFonts w:eastAsia="Gulim" w:cs="Arial"/>
          <w:sz w:val="18"/>
          <w:szCs w:val="18"/>
          <w:lang w:eastAsia="ko-KR"/>
        </w:rPr>
        <w:t>설명서에</w:t>
      </w:r>
      <w:r w:rsidRPr="00E62BCC">
        <w:rPr>
          <w:rFonts w:eastAsia="Gulim" w:cs="Arial"/>
          <w:sz w:val="18"/>
          <w:szCs w:val="18"/>
          <w:lang w:eastAsia="ko-KR"/>
        </w:rPr>
        <w:t xml:space="preserve"> </w:t>
      </w:r>
      <w:r w:rsidRPr="00E62BCC">
        <w:rPr>
          <w:rFonts w:eastAsia="Gulim" w:cs="Arial"/>
          <w:sz w:val="18"/>
          <w:szCs w:val="18"/>
          <w:lang w:eastAsia="ko-KR"/>
        </w:rPr>
        <w:t>명시되어</w:t>
      </w:r>
      <w:r w:rsidRPr="00E62BCC">
        <w:rPr>
          <w:rFonts w:eastAsia="Gulim" w:cs="Arial"/>
          <w:sz w:val="18"/>
          <w:szCs w:val="18"/>
          <w:lang w:eastAsia="ko-KR"/>
        </w:rPr>
        <w:t xml:space="preserve"> </w:t>
      </w:r>
      <w:r w:rsidRPr="00E62BCC">
        <w:rPr>
          <w:rFonts w:eastAsia="Gulim" w:cs="Arial"/>
          <w:sz w:val="18"/>
          <w:szCs w:val="18"/>
          <w:lang w:eastAsia="ko-KR"/>
        </w:rPr>
        <w:t>있습니다</w:t>
      </w:r>
      <w:r w:rsidRPr="00E62BCC">
        <w:rPr>
          <w:rFonts w:eastAsia="Gulim" w:cs="Arial"/>
          <w:sz w:val="18"/>
          <w:szCs w:val="18"/>
          <w:lang w:eastAsia="ko-KR"/>
        </w:rPr>
        <w:t xml:space="preserve">. </w:t>
      </w:r>
      <w:r w:rsidRPr="00E62BCC">
        <w:rPr>
          <w:rFonts w:eastAsia="Gulim" w:cs="Arial"/>
          <w:color w:val="404040"/>
          <w:sz w:val="18"/>
          <w:szCs w:val="18"/>
          <w:lang w:eastAsia="ko-KR"/>
        </w:rPr>
        <w:t>Microsoft</w:t>
      </w:r>
      <w:r w:rsidRPr="00E62BCC">
        <w:rPr>
          <w:rFonts w:eastAsia="Gulim" w:cs="Arial"/>
          <w:color w:val="404040"/>
          <w:sz w:val="18"/>
          <w:szCs w:val="18"/>
          <w:lang w:eastAsia="ko-KR"/>
        </w:rPr>
        <w:t>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이러한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기능을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통해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제품과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함께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서비스를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제공합니다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기능이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연결될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항상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별도의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통지가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제공되지는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않습니다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경우에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따라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기능을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해제하거나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사용하지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않을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있습니다</w:t>
      </w:r>
      <w:r w:rsidRPr="00E62BCC">
        <w:rPr>
          <w:rFonts w:eastAsia="Gulim" w:cs="Arial"/>
          <w:color w:val="404040"/>
          <w:sz w:val="18"/>
          <w:szCs w:val="18"/>
          <w:lang w:eastAsia="ko-KR"/>
        </w:rPr>
        <w:t>.</w:t>
      </w:r>
    </w:p>
    <w:p w14:paraId="68886DEB" w14:textId="77777777" w:rsidR="00B0332A" w:rsidRPr="00AE1A52" w:rsidRDefault="00B0332A" w:rsidP="00B0332A">
      <w:pPr>
        <w:keepNext/>
        <w:keepLines/>
        <w:spacing w:line="240" w:lineRule="exact"/>
        <w:rPr>
          <w:rFonts w:eastAsia="Gulim" w:cs="Arial"/>
          <w:b/>
          <w:bCs/>
          <w:lang w:eastAsia="ko-KR"/>
        </w:rPr>
      </w:pPr>
      <w:r w:rsidRPr="00AE1A52">
        <w:rPr>
          <w:rFonts w:eastAsia="Gulim" w:cs="Arial"/>
          <w:b/>
          <w:bCs/>
          <w:color w:val="404040" w:themeColor="text1" w:themeTint="BF"/>
          <w:lang w:eastAsia="ko-KR"/>
        </w:rPr>
        <w:t>컴퓨터</w:t>
      </w:r>
      <w:r w:rsidRPr="00AE1A52">
        <w:rPr>
          <w:rFonts w:eastAsia="Gulim" w:cs="Arial"/>
          <w:b/>
          <w:bCs/>
          <w:color w:val="404040" w:themeColor="text1" w:themeTint="BF"/>
          <w:lang w:eastAsia="ko-KR"/>
        </w:rPr>
        <w:t xml:space="preserve"> </w:t>
      </w:r>
      <w:r w:rsidRPr="00AE1A52">
        <w:rPr>
          <w:rFonts w:eastAsia="Gulim" w:cs="Arial"/>
          <w:b/>
          <w:bCs/>
          <w:color w:val="404040" w:themeColor="text1" w:themeTint="BF"/>
          <w:lang w:eastAsia="ko-KR"/>
        </w:rPr>
        <w:t>정보</w:t>
      </w:r>
    </w:p>
    <w:p w14:paraId="68886DEC" w14:textId="77777777" w:rsidR="00B0332A" w:rsidRPr="00E62BCC" w:rsidRDefault="00B0332A" w:rsidP="00B0332A">
      <w:pPr>
        <w:ind w:left="270"/>
        <w:rPr>
          <w:rFonts w:eastAsia="Gulim" w:cs="Arial"/>
          <w:lang w:eastAsia="ko-KR"/>
        </w:rPr>
      </w:pPr>
      <w:r w:rsidRPr="00E62BCC">
        <w:rPr>
          <w:rFonts w:eastAsia="Gulim" w:cs="Arial"/>
          <w:color w:val="404040"/>
          <w:sz w:val="18"/>
          <w:szCs w:val="18"/>
          <w:lang w:eastAsia="ko-KR"/>
        </w:rPr>
        <w:t>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기능은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귀하가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사용하고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인터넷</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프로토콜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주소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운영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체제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종류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브라우저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및</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이름과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버전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설치한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장치의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언어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코드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등의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컴퓨터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정보를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해당</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시스템에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전송하는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인터넷</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프로토콜을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사용합니다</w:t>
      </w:r>
      <w:r w:rsidRPr="00E62BCC">
        <w:rPr>
          <w:rFonts w:eastAsia="Gulim" w:cs="Arial"/>
          <w:color w:val="404040"/>
          <w:sz w:val="18"/>
          <w:szCs w:val="18"/>
          <w:lang w:eastAsia="ko-KR"/>
        </w:rPr>
        <w:t>.</w:t>
      </w:r>
    </w:p>
    <w:p w14:paraId="68886DED" w14:textId="77777777" w:rsidR="00B0332A" w:rsidRPr="00AE1A52" w:rsidRDefault="00B0332A" w:rsidP="00B0332A">
      <w:pPr>
        <w:keepNext/>
        <w:keepLines/>
        <w:spacing w:line="240" w:lineRule="exact"/>
        <w:rPr>
          <w:rFonts w:eastAsia="Gulim" w:cs="Arial"/>
          <w:b/>
          <w:bCs/>
          <w:lang w:eastAsia="ko-KR"/>
        </w:rPr>
      </w:pPr>
      <w:r w:rsidRPr="00AE1A52">
        <w:rPr>
          <w:rFonts w:eastAsia="Gulim" w:cs="Arial"/>
          <w:b/>
          <w:bCs/>
          <w:color w:val="404040" w:themeColor="text1" w:themeTint="BF"/>
          <w:lang w:eastAsia="ko-KR"/>
        </w:rPr>
        <w:t>정보의</w:t>
      </w:r>
      <w:r w:rsidRPr="00AE1A52">
        <w:rPr>
          <w:rFonts w:eastAsia="Gulim" w:cs="Arial"/>
          <w:b/>
          <w:bCs/>
          <w:color w:val="404040" w:themeColor="text1" w:themeTint="BF"/>
          <w:lang w:eastAsia="ko-KR"/>
        </w:rPr>
        <w:t xml:space="preserve"> </w:t>
      </w:r>
      <w:r w:rsidRPr="00AE1A52">
        <w:rPr>
          <w:rFonts w:eastAsia="Gulim" w:cs="Arial"/>
          <w:b/>
          <w:bCs/>
          <w:color w:val="404040" w:themeColor="text1" w:themeTint="BF"/>
          <w:lang w:eastAsia="ko-KR"/>
        </w:rPr>
        <w:t>사용</w:t>
      </w:r>
    </w:p>
    <w:p w14:paraId="68886DEE" w14:textId="77777777" w:rsidR="00B0332A" w:rsidRPr="00E62BCC" w:rsidRDefault="00B0332A" w:rsidP="00B0332A">
      <w:pPr>
        <w:ind w:left="270"/>
        <w:rPr>
          <w:rFonts w:eastAsia="Gulim" w:cs="Arial"/>
          <w:lang w:eastAsia="ko-KR"/>
        </w:rPr>
      </w:pPr>
      <w:r w:rsidRPr="00E62BCC">
        <w:rPr>
          <w:rFonts w:eastAsia="Gulim" w:cs="Arial"/>
          <w:color w:val="404040"/>
          <w:sz w:val="18"/>
          <w:szCs w:val="18"/>
          <w:lang w:eastAsia="ko-KR"/>
        </w:rPr>
        <w:t>Microsoft</w:t>
      </w:r>
      <w:r w:rsidRPr="00E62BCC">
        <w:rPr>
          <w:rFonts w:eastAsia="Gulim" w:cs="Arial"/>
          <w:color w:val="404040"/>
          <w:sz w:val="18"/>
          <w:szCs w:val="18"/>
          <w:lang w:eastAsia="ko-KR"/>
        </w:rPr>
        <w:t>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귀하의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신원을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식별하거나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귀하에게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연락할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목적으로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정보를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사용하지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않습니다</w:t>
      </w:r>
      <w:r w:rsidRPr="00E62BCC">
        <w:rPr>
          <w:rFonts w:eastAsia="Gulim" w:cs="Arial"/>
          <w:color w:val="404040"/>
          <w:sz w:val="18"/>
          <w:szCs w:val="18"/>
          <w:lang w:eastAsia="ko-KR"/>
        </w:rPr>
        <w:t>. Microsoft</w:t>
      </w:r>
      <w:r w:rsidRPr="00E62BCC">
        <w:rPr>
          <w:rFonts w:eastAsia="Gulim" w:cs="Arial"/>
          <w:color w:val="404040"/>
          <w:sz w:val="18"/>
          <w:szCs w:val="18"/>
          <w:lang w:eastAsia="ko-KR"/>
        </w:rPr>
        <w:t>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귀하가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서비스를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제공하기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위해서만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정보를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사용합니다</w:t>
      </w:r>
      <w:r w:rsidRPr="00E62BCC">
        <w:rPr>
          <w:rFonts w:eastAsia="Gulim" w:cs="Arial"/>
          <w:color w:val="404040"/>
          <w:sz w:val="18"/>
          <w:szCs w:val="18"/>
          <w:lang w:eastAsia="ko-KR"/>
        </w:rPr>
        <w:t>. Microsoft</w:t>
      </w:r>
      <w:r w:rsidRPr="00E62BCC">
        <w:rPr>
          <w:rFonts w:eastAsia="Gulim" w:cs="Arial"/>
          <w:color w:val="404040"/>
          <w:sz w:val="18"/>
          <w:szCs w:val="18"/>
          <w:lang w:eastAsia="ko-KR"/>
        </w:rPr>
        <w:t>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및</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서비스를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향상시키기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위해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컴퓨터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정보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바로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가기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정보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검색</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제안</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정보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오류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보고서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맬웨어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보고서</w:t>
      </w:r>
      <w:r w:rsidRPr="00E62BCC">
        <w:rPr>
          <w:rFonts w:eastAsia="Gulim" w:cs="Arial"/>
          <w:color w:val="404040"/>
          <w:sz w:val="18"/>
          <w:szCs w:val="18"/>
          <w:lang w:eastAsia="ko-KR"/>
        </w:rPr>
        <w:t xml:space="preserve">, URL </w:t>
      </w:r>
      <w:r w:rsidRPr="00E62BCC">
        <w:rPr>
          <w:rFonts w:eastAsia="Gulim" w:cs="Arial"/>
          <w:color w:val="404040"/>
          <w:sz w:val="18"/>
          <w:szCs w:val="18"/>
          <w:lang w:eastAsia="ko-KR"/>
        </w:rPr>
        <w:t>필터링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보고서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등을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있습니다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또한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하드웨어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및</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공급업체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등</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w:t>
      </w:r>
      <w:r w:rsidRPr="00E62BCC">
        <w:rPr>
          <w:rFonts w:eastAsia="Gulim" w:cs="Arial"/>
          <w:color w:val="404040"/>
          <w:sz w:val="18"/>
          <w:szCs w:val="18"/>
          <w:lang w:eastAsia="ko-KR"/>
        </w:rPr>
        <w:t>3</w:t>
      </w:r>
      <w:r w:rsidRPr="00E62BCC">
        <w:rPr>
          <w:rFonts w:eastAsia="Gulim" w:cs="Arial"/>
          <w:color w:val="404040"/>
          <w:sz w:val="18"/>
          <w:szCs w:val="18"/>
          <w:lang w:eastAsia="ko-KR"/>
        </w:rPr>
        <w:t>자와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공유할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있습니다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w:t>
      </w:r>
      <w:r w:rsidRPr="00E62BCC">
        <w:rPr>
          <w:rFonts w:eastAsia="Gulim" w:cs="Arial"/>
          <w:color w:val="404040"/>
          <w:sz w:val="18"/>
          <w:szCs w:val="18"/>
          <w:lang w:eastAsia="ko-KR"/>
        </w:rPr>
        <w:t>3</w:t>
      </w:r>
      <w:r w:rsidRPr="00E62BCC">
        <w:rPr>
          <w:rFonts w:eastAsia="Gulim" w:cs="Arial"/>
          <w:color w:val="404040"/>
          <w:sz w:val="18"/>
          <w:szCs w:val="18"/>
          <w:lang w:eastAsia="ko-KR"/>
        </w:rPr>
        <w:t>자는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제품과</w:t>
      </w:r>
      <w:r w:rsidRPr="00E62BCC">
        <w:rPr>
          <w:rFonts w:eastAsia="Gulim" w:cs="Arial"/>
          <w:color w:val="404040"/>
          <w:sz w:val="18"/>
          <w:szCs w:val="18"/>
          <w:lang w:eastAsia="ko-KR"/>
        </w:rPr>
        <w:t xml:space="preserve"> Microsoft </w:t>
      </w:r>
      <w:r w:rsidRPr="00E62BCC">
        <w:rPr>
          <w:rFonts w:eastAsia="Gulim" w:cs="Arial"/>
          <w:color w:val="404040"/>
          <w:sz w:val="18"/>
          <w:szCs w:val="18"/>
          <w:lang w:eastAsia="ko-KR"/>
        </w:rPr>
        <w:t>소프트웨어가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함께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실행되는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결과를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향상시키기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위해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이러한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정보를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있습니다</w:t>
      </w:r>
      <w:r w:rsidRPr="00E62BCC">
        <w:rPr>
          <w:rFonts w:eastAsia="Gulim" w:cs="Arial"/>
          <w:color w:val="404040"/>
          <w:sz w:val="18"/>
          <w:szCs w:val="18"/>
          <w:lang w:eastAsia="ko-KR"/>
        </w:rPr>
        <w:t>.</w:t>
      </w:r>
    </w:p>
    <w:p w14:paraId="68886DEF" w14:textId="77777777" w:rsidR="00B0332A" w:rsidRPr="00AE1A52" w:rsidRDefault="00B0332A" w:rsidP="00B0332A">
      <w:pPr>
        <w:keepNext/>
        <w:keepLines/>
        <w:spacing w:line="240" w:lineRule="exact"/>
        <w:rPr>
          <w:rFonts w:eastAsia="Gulim" w:cs="Arial"/>
          <w:b/>
          <w:bCs/>
          <w:lang w:eastAsia="ko-KR"/>
        </w:rPr>
      </w:pPr>
      <w:r w:rsidRPr="00AE1A52">
        <w:rPr>
          <w:rFonts w:eastAsia="Gulim" w:cs="Arial"/>
          <w:b/>
          <w:bCs/>
          <w:color w:val="404040" w:themeColor="text1" w:themeTint="BF"/>
          <w:lang w:eastAsia="ko-KR"/>
        </w:rPr>
        <w:lastRenderedPageBreak/>
        <w:t>데이터</w:t>
      </w:r>
      <w:r w:rsidRPr="00AE1A52">
        <w:rPr>
          <w:rFonts w:eastAsia="Gulim" w:cs="Arial"/>
          <w:b/>
          <w:bCs/>
          <w:color w:val="404040" w:themeColor="text1" w:themeTint="BF"/>
          <w:lang w:eastAsia="ko-KR"/>
        </w:rPr>
        <w:t xml:space="preserve"> </w:t>
      </w:r>
      <w:r w:rsidRPr="00AE1A52">
        <w:rPr>
          <w:rFonts w:eastAsia="Gulim" w:cs="Arial"/>
          <w:b/>
          <w:bCs/>
          <w:color w:val="404040" w:themeColor="text1" w:themeTint="BF"/>
          <w:lang w:eastAsia="ko-KR"/>
        </w:rPr>
        <w:t>전송에</w:t>
      </w:r>
      <w:r w:rsidRPr="00AE1A52">
        <w:rPr>
          <w:rFonts w:eastAsia="Gulim" w:cs="Arial"/>
          <w:b/>
          <w:bCs/>
          <w:color w:val="404040" w:themeColor="text1" w:themeTint="BF"/>
          <w:lang w:eastAsia="ko-KR"/>
        </w:rPr>
        <w:t xml:space="preserve"> </w:t>
      </w:r>
      <w:r w:rsidRPr="00AE1A52">
        <w:rPr>
          <w:rFonts w:eastAsia="Gulim" w:cs="Arial"/>
          <w:b/>
          <w:bCs/>
          <w:color w:val="404040" w:themeColor="text1" w:themeTint="BF"/>
          <w:lang w:eastAsia="ko-KR"/>
        </w:rPr>
        <w:t>대한</w:t>
      </w:r>
      <w:r w:rsidRPr="00AE1A52">
        <w:rPr>
          <w:rFonts w:eastAsia="Gulim" w:cs="Arial"/>
          <w:b/>
          <w:bCs/>
          <w:color w:val="404040" w:themeColor="text1" w:themeTint="BF"/>
          <w:lang w:eastAsia="ko-KR"/>
        </w:rPr>
        <w:t xml:space="preserve"> </w:t>
      </w:r>
      <w:r w:rsidRPr="00AE1A52">
        <w:rPr>
          <w:rFonts w:eastAsia="Gulim" w:cs="Arial"/>
          <w:b/>
          <w:bCs/>
          <w:color w:val="404040" w:themeColor="text1" w:themeTint="BF"/>
          <w:lang w:eastAsia="ko-KR"/>
        </w:rPr>
        <w:t>동의</w:t>
      </w:r>
    </w:p>
    <w:p w14:paraId="68886DF0" w14:textId="77777777" w:rsidR="00B0332A" w:rsidRPr="00E62BCC" w:rsidRDefault="00B0332A" w:rsidP="00B0332A">
      <w:pPr>
        <w:ind w:left="270"/>
        <w:rPr>
          <w:rFonts w:eastAsia="Gulim" w:cs="Arial"/>
          <w:lang w:eastAsia="ko-KR"/>
        </w:rPr>
      </w:pPr>
      <w:r w:rsidRPr="00E62BCC">
        <w:rPr>
          <w:rFonts w:eastAsia="Gulim" w:cs="Arial"/>
          <w:color w:val="404040"/>
          <w:sz w:val="18"/>
          <w:szCs w:val="18"/>
          <w:lang w:eastAsia="ko-KR"/>
        </w:rPr>
        <w:t>귀하는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이러한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기능을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사용함과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동시에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귀하가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사용하고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인터넷</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프로토콜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주소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운영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체제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종류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브라우저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및</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이름과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버전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실행되는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장치의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언어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코드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등과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같은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컴퓨터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정보의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전송에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동의하게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됩니다</w:t>
      </w:r>
      <w:r w:rsidRPr="00E62BCC">
        <w:rPr>
          <w:rFonts w:eastAsia="Gulim" w:cs="Arial"/>
          <w:color w:val="404040"/>
          <w:sz w:val="18"/>
          <w:szCs w:val="18"/>
          <w:lang w:eastAsia="ko-KR"/>
        </w:rPr>
        <w:t>.</w:t>
      </w:r>
    </w:p>
    <w:p w14:paraId="68886DF1" w14:textId="77777777" w:rsidR="00B0332A" w:rsidRPr="008974DB" w:rsidRDefault="00B0332A" w:rsidP="00DB4E8F">
      <w:pPr>
        <w:pStyle w:val="PURHeading1"/>
        <w:rPr>
          <w:rFonts w:eastAsia="Gulim" w:cs="Arial"/>
          <w:spacing w:val="-4"/>
          <w:lang w:eastAsia="ko-KR"/>
        </w:rPr>
      </w:pPr>
      <w:r w:rsidRPr="008974DB">
        <w:rPr>
          <w:rFonts w:eastAsia="Gulim" w:cs="Arial"/>
          <w:spacing w:val="-4"/>
          <w:lang w:eastAsia="ko-KR"/>
        </w:rPr>
        <w:t xml:space="preserve">H.264/AVC VISUAL </w:t>
      </w:r>
      <w:r w:rsidRPr="008974DB">
        <w:rPr>
          <w:rFonts w:eastAsia="Gulim" w:cs="Arial"/>
          <w:spacing w:val="-4"/>
          <w:lang w:eastAsia="ko-KR"/>
        </w:rPr>
        <w:t>표준</w:t>
      </w:r>
      <w:r w:rsidRPr="008974DB">
        <w:rPr>
          <w:rFonts w:eastAsia="Gulim" w:cs="Arial"/>
          <w:spacing w:val="-4"/>
          <w:lang w:eastAsia="ko-KR"/>
        </w:rPr>
        <w:t xml:space="preserve">, VC-1 </w:t>
      </w:r>
      <w:r w:rsidRPr="008974DB">
        <w:rPr>
          <w:rFonts w:eastAsia="Gulim" w:cs="Arial"/>
          <w:spacing w:val="-4"/>
          <w:lang w:eastAsia="ko-KR"/>
        </w:rPr>
        <w:t>비디오</w:t>
      </w:r>
      <w:r w:rsidRPr="008974DB">
        <w:rPr>
          <w:rFonts w:eastAsia="Gulim" w:cs="Arial"/>
          <w:spacing w:val="-4"/>
          <w:lang w:eastAsia="ko-KR"/>
        </w:rPr>
        <w:t xml:space="preserve"> </w:t>
      </w:r>
      <w:r w:rsidRPr="008974DB">
        <w:rPr>
          <w:rFonts w:eastAsia="Gulim" w:cs="Arial"/>
          <w:spacing w:val="-4"/>
          <w:lang w:eastAsia="ko-KR"/>
        </w:rPr>
        <w:t>표준</w:t>
      </w:r>
      <w:r w:rsidRPr="008974DB">
        <w:rPr>
          <w:rFonts w:eastAsia="Gulim" w:cs="Arial"/>
          <w:spacing w:val="-4"/>
          <w:lang w:eastAsia="ko-KR"/>
        </w:rPr>
        <w:t xml:space="preserve">, MPEG-4 VISUAL </w:t>
      </w:r>
      <w:r w:rsidRPr="008974DB">
        <w:rPr>
          <w:rFonts w:eastAsia="Gulim" w:cs="Arial"/>
          <w:spacing w:val="-4"/>
          <w:lang w:eastAsia="ko-KR"/>
        </w:rPr>
        <w:t>표준</w:t>
      </w:r>
      <w:r w:rsidRPr="008974DB">
        <w:rPr>
          <w:rFonts w:eastAsia="Gulim" w:cs="Arial"/>
          <w:spacing w:val="-4"/>
          <w:lang w:eastAsia="ko-KR"/>
        </w:rPr>
        <w:t xml:space="preserve"> </w:t>
      </w:r>
      <w:r w:rsidRPr="008974DB">
        <w:rPr>
          <w:rFonts w:eastAsia="Gulim" w:cs="Arial"/>
          <w:spacing w:val="-4"/>
          <w:lang w:eastAsia="ko-KR"/>
        </w:rPr>
        <w:t>및</w:t>
      </w:r>
      <w:r w:rsidRPr="008974DB">
        <w:rPr>
          <w:rFonts w:eastAsia="Gulim" w:cs="Arial"/>
          <w:spacing w:val="-4"/>
          <w:lang w:eastAsia="ko-KR"/>
        </w:rPr>
        <w:t xml:space="preserve"> MPEG-2 </w:t>
      </w:r>
      <w:r w:rsidRPr="008974DB">
        <w:rPr>
          <w:rFonts w:eastAsia="Gulim" w:cs="Arial"/>
          <w:spacing w:val="-4"/>
          <w:lang w:eastAsia="ko-KR"/>
        </w:rPr>
        <w:t>비디오</w:t>
      </w:r>
      <w:r w:rsidRPr="008974DB">
        <w:rPr>
          <w:rFonts w:eastAsia="Gulim" w:cs="Arial"/>
          <w:spacing w:val="-4"/>
          <w:lang w:eastAsia="ko-KR"/>
        </w:rPr>
        <w:t xml:space="preserve"> </w:t>
      </w:r>
      <w:r w:rsidRPr="008974DB">
        <w:rPr>
          <w:rFonts w:eastAsia="Gulim" w:cs="Arial"/>
          <w:spacing w:val="-4"/>
          <w:lang w:eastAsia="ko-KR"/>
        </w:rPr>
        <w:t>표준에</w:t>
      </w:r>
      <w:r w:rsidRPr="008974DB">
        <w:rPr>
          <w:rFonts w:eastAsia="Gulim" w:cs="Arial"/>
          <w:spacing w:val="-4"/>
          <w:lang w:eastAsia="ko-KR"/>
        </w:rPr>
        <w:t xml:space="preserve"> </w:t>
      </w:r>
      <w:r w:rsidRPr="008974DB">
        <w:rPr>
          <w:rFonts w:eastAsia="Gulim" w:cs="Arial"/>
          <w:spacing w:val="-4"/>
          <w:lang w:eastAsia="ko-KR"/>
        </w:rPr>
        <w:t>대한</w:t>
      </w:r>
      <w:r w:rsidRPr="008974DB">
        <w:rPr>
          <w:rFonts w:eastAsia="Gulim" w:cs="Arial"/>
          <w:spacing w:val="-4"/>
          <w:lang w:eastAsia="ko-KR"/>
        </w:rPr>
        <w:t xml:space="preserve"> </w:t>
      </w:r>
      <w:r w:rsidRPr="008974DB">
        <w:rPr>
          <w:rFonts w:eastAsia="Gulim" w:cs="Arial"/>
          <w:spacing w:val="-4"/>
          <w:lang w:eastAsia="ko-KR"/>
        </w:rPr>
        <w:t>통지</w:t>
      </w:r>
    </w:p>
    <w:p w14:paraId="68886DF2" w14:textId="77777777" w:rsidR="00B0332A" w:rsidRPr="00E62BCC" w:rsidRDefault="00B0332A" w:rsidP="00B0332A">
      <w:pPr>
        <w:ind w:left="270"/>
        <w:rPr>
          <w:rFonts w:eastAsia="Gulim" w:cs="Arial"/>
          <w:lang w:eastAsia="ko-KR"/>
        </w:rPr>
      </w:pPr>
      <w:r w:rsidRPr="00E62BCC">
        <w:rPr>
          <w:rFonts w:eastAsia="Gulim" w:cs="Arial"/>
          <w:color w:val="404040"/>
          <w:sz w:val="18"/>
          <w:szCs w:val="18"/>
          <w:lang w:eastAsia="ko-KR"/>
        </w:rPr>
        <w:t>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소프트웨어에는</w:t>
      </w:r>
      <w:r w:rsidRPr="00E62BCC">
        <w:rPr>
          <w:rFonts w:eastAsia="Gulim" w:cs="Arial"/>
          <w:color w:val="404040"/>
          <w:sz w:val="18"/>
          <w:szCs w:val="18"/>
          <w:lang w:eastAsia="ko-KR"/>
        </w:rPr>
        <w:t xml:space="preserve"> H.264/AVC, VC-1, MPEG-4 Part 2 </w:t>
      </w:r>
      <w:r w:rsidRPr="00E62BCC">
        <w:rPr>
          <w:rFonts w:eastAsia="Gulim" w:cs="Arial"/>
          <w:color w:val="404040"/>
          <w:sz w:val="18"/>
          <w:szCs w:val="18"/>
          <w:lang w:eastAsia="ko-KR"/>
        </w:rPr>
        <w:t>및</w:t>
      </w:r>
      <w:r w:rsidRPr="00E62BCC">
        <w:rPr>
          <w:rFonts w:eastAsia="Gulim" w:cs="Arial"/>
          <w:color w:val="404040"/>
          <w:sz w:val="18"/>
          <w:szCs w:val="18"/>
          <w:lang w:eastAsia="ko-KR"/>
        </w:rPr>
        <w:t xml:space="preserve"> MPEG-2 </w:t>
      </w:r>
      <w:r w:rsidRPr="00E62BCC">
        <w:rPr>
          <w:rFonts w:eastAsia="Gulim" w:cs="Arial"/>
          <w:color w:val="404040"/>
          <w:sz w:val="18"/>
          <w:szCs w:val="18"/>
          <w:lang w:eastAsia="ko-KR"/>
        </w:rPr>
        <w:t>영상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압축</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기술이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포함되어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있습니다</w:t>
      </w:r>
      <w:r w:rsidRPr="00E62BCC">
        <w:rPr>
          <w:rFonts w:eastAsia="Gulim" w:cs="Arial"/>
          <w:color w:val="404040"/>
          <w:sz w:val="18"/>
          <w:szCs w:val="18"/>
          <w:lang w:eastAsia="ko-KR"/>
        </w:rPr>
        <w:t>. MPEG LA, L.L.C.</w:t>
      </w:r>
      <w:r w:rsidRPr="00E62BCC">
        <w:rPr>
          <w:rFonts w:eastAsia="Gulim" w:cs="Arial"/>
          <w:color w:val="404040"/>
          <w:sz w:val="18"/>
          <w:szCs w:val="18"/>
          <w:lang w:eastAsia="ko-KR"/>
        </w:rPr>
        <w:t>에서는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다음과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같은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고지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사항을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표시하도록</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요구합니다</w:t>
      </w:r>
      <w:r w:rsidRPr="00E62BCC">
        <w:rPr>
          <w:rFonts w:eastAsia="Gulim" w:cs="Arial"/>
          <w:color w:val="404040"/>
          <w:sz w:val="18"/>
          <w:szCs w:val="18"/>
          <w:lang w:eastAsia="ko-KR"/>
        </w:rPr>
        <w:t>.</w:t>
      </w:r>
    </w:p>
    <w:p w14:paraId="68886DF3" w14:textId="77777777" w:rsidR="00B0332A" w:rsidRPr="00E62BCC" w:rsidRDefault="00B0332A" w:rsidP="00B0332A">
      <w:pPr>
        <w:ind w:left="270"/>
        <w:rPr>
          <w:rFonts w:eastAsia="Gulim" w:cs="Arial"/>
          <w:lang w:eastAsia="ko-KR"/>
        </w:rPr>
      </w:pPr>
      <w:r w:rsidRPr="00E62BCC">
        <w:rPr>
          <w:rFonts w:eastAsia="Gulim" w:cs="Arial"/>
          <w:color w:val="404040"/>
          <w:sz w:val="18"/>
          <w:szCs w:val="18"/>
          <w:lang w:eastAsia="ko-KR"/>
        </w:rPr>
        <w:t>본</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제품은</w:t>
      </w:r>
      <w:r w:rsidRPr="00E62BCC">
        <w:rPr>
          <w:rFonts w:eastAsia="Gulim" w:cs="Arial"/>
          <w:color w:val="404040"/>
          <w:sz w:val="18"/>
          <w:szCs w:val="18"/>
          <w:lang w:eastAsia="ko-KR"/>
        </w:rPr>
        <w:t xml:space="preserve"> AVC, VC-1, MPEG-4 PART 2 VISUAL </w:t>
      </w:r>
      <w:r w:rsidRPr="00E62BCC">
        <w:rPr>
          <w:rFonts w:eastAsia="Gulim" w:cs="Arial"/>
          <w:color w:val="404040"/>
          <w:sz w:val="18"/>
          <w:szCs w:val="18"/>
          <w:lang w:eastAsia="ko-KR"/>
        </w:rPr>
        <w:t>및</w:t>
      </w:r>
      <w:r w:rsidRPr="00E62BCC">
        <w:rPr>
          <w:rFonts w:eastAsia="Gulim" w:cs="Arial"/>
          <w:color w:val="404040"/>
          <w:sz w:val="18"/>
          <w:szCs w:val="18"/>
          <w:lang w:eastAsia="ko-KR"/>
        </w:rPr>
        <w:t xml:space="preserve"> MPEG-2 </w:t>
      </w:r>
      <w:r w:rsidRPr="00E62BCC">
        <w:rPr>
          <w:rFonts w:eastAsia="Gulim" w:cs="Arial"/>
          <w:color w:val="404040"/>
          <w:sz w:val="18"/>
          <w:szCs w:val="18"/>
          <w:lang w:eastAsia="ko-KR"/>
        </w:rPr>
        <w:t>비디오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특허</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포트폴리오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라이선스에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의거하여</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소비자의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개인적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및</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상업적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대해</w:t>
      </w:r>
      <w:r w:rsidRPr="00E62BCC">
        <w:rPr>
          <w:rFonts w:eastAsia="Gulim" w:cs="Arial"/>
          <w:color w:val="404040"/>
          <w:sz w:val="18"/>
          <w:szCs w:val="18"/>
          <w:lang w:eastAsia="ko-KR"/>
        </w:rPr>
        <w:t xml:space="preserve"> (i) </w:t>
      </w:r>
      <w:r w:rsidRPr="00E62BCC">
        <w:rPr>
          <w:rFonts w:eastAsia="Gulim" w:cs="Arial"/>
          <w:color w:val="404040"/>
          <w:sz w:val="18"/>
          <w:szCs w:val="18"/>
          <w:lang w:eastAsia="ko-KR"/>
        </w:rPr>
        <w:t>위에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명시된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표준</w:t>
      </w:r>
      <w:r w:rsidRPr="00E62BCC">
        <w:rPr>
          <w:rFonts w:eastAsia="Gulim" w:cs="Arial"/>
          <w:color w:val="404040"/>
          <w:sz w:val="18"/>
          <w:szCs w:val="18"/>
          <w:lang w:eastAsia="ko-KR"/>
        </w:rPr>
        <w:t>(</w:t>
      </w:r>
      <w:r w:rsidRPr="000F398E">
        <w:rPr>
          <w:rFonts w:ascii="Gulim" w:eastAsia="Gulim" w:hAnsi="Gulim" w:cs="Arial"/>
          <w:color w:val="404040"/>
          <w:sz w:val="18"/>
          <w:szCs w:val="18"/>
          <w:lang w:eastAsia="ko-KR"/>
        </w:rPr>
        <w:t>"</w:t>
      </w:r>
      <w:r w:rsidRPr="00E62BCC">
        <w:rPr>
          <w:rFonts w:eastAsia="Gulim" w:cs="Arial"/>
          <w:color w:val="404040"/>
          <w:sz w:val="18"/>
          <w:szCs w:val="18"/>
          <w:lang w:eastAsia="ko-KR"/>
        </w:rPr>
        <w:t>비디오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표준</w:t>
      </w:r>
      <w:r w:rsidRPr="000F398E">
        <w:rPr>
          <w:rFonts w:ascii="Gulim" w:eastAsia="Gulim" w:hAnsi="Gulim" w:cs="Arial"/>
          <w:color w:val="404040"/>
          <w:sz w:val="18"/>
          <w:szCs w:val="18"/>
          <w:lang w:eastAsia="ko-KR"/>
        </w:rPr>
        <w:t>"</w:t>
      </w:r>
      <w:r w:rsidRPr="00E62BCC">
        <w:rPr>
          <w:rFonts w:eastAsia="Gulim" w:cs="Arial"/>
          <w:color w:val="404040"/>
          <w:sz w:val="18"/>
          <w:szCs w:val="18"/>
          <w:lang w:eastAsia="ko-KR"/>
        </w:rPr>
        <w:t>)</w:t>
      </w:r>
      <w:r w:rsidRPr="00E62BCC">
        <w:rPr>
          <w:rFonts w:eastAsia="Gulim" w:cs="Arial"/>
          <w:color w:val="404040"/>
          <w:sz w:val="18"/>
          <w:szCs w:val="18"/>
          <w:lang w:eastAsia="ko-KR"/>
        </w:rPr>
        <w:t>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따른</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비디오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인코딩</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및</w:t>
      </w:r>
      <w:r w:rsidRPr="00E62BCC">
        <w:rPr>
          <w:rFonts w:eastAsia="Gulim" w:cs="Arial"/>
          <w:color w:val="404040"/>
          <w:sz w:val="18"/>
          <w:szCs w:val="18"/>
          <w:lang w:eastAsia="ko-KR"/>
        </w:rPr>
        <w:t>/</w:t>
      </w:r>
      <w:r w:rsidRPr="00E62BCC">
        <w:rPr>
          <w:rFonts w:eastAsia="Gulim" w:cs="Arial"/>
          <w:color w:val="404040"/>
          <w:sz w:val="18"/>
          <w:szCs w:val="18"/>
          <w:lang w:eastAsia="ko-KR"/>
        </w:rPr>
        <w:t>또는</w:t>
      </w:r>
      <w:r w:rsidRPr="00E62BCC">
        <w:rPr>
          <w:rFonts w:eastAsia="Gulim" w:cs="Arial"/>
          <w:color w:val="404040"/>
          <w:sz w:val="18"/>
          <w:szCs w:val="18"/>
          <w:lang w:eastAsia="ko-KR"/>
        </w:rPr>
        <w:t xml:space="preserve"> (ii) </w:t>
      </w:r>
      <w:r w:rsidRPr="00E62BCC">
        <w:rPr>
          <w:rFonts w:eastAsia="Gulim" w:cs="Arial"/>
          <w:color w:val="404040"/>
          <w:sz w:val="18"/>
          <w:szCs w:val="18"/>
          <w:lang w:eastAsia="ko-KR"/>
        </w:rPr>
        <w:t>개인적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및</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비상업적</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활동에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관여하는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소비자가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인코딩했거나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그러한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비디오를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제공할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라이선스가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허여된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비디오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공급자로부터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취득한</w:t>
      </w:r>
      <w:r w:rsidRPr="00E62BCC">
        <w:rPr>
          <w:rFonts w:eastAsia="Gulim" w:cs="Arial"/>
          <w:color w:val="404040"/>
          <w:sz w:val="18"/>
          <w:szCs w:val="18"/>
          <w:lang w:eastAsia="ko-KR"/>
        </w:rPr>
        <w:t xml:space="preserve"> AVC, VC-1, MPEG-4 PART 2 </w:t>
      </w:r>
      <w:r w:rsidRPr="00E62BCC">
        <w:rPr>
          <w:rFonts w:eastAsia="Gulim" w:cs="Arial"/>
          <w:color w:val="404040"/>
          <w:sz w:val="18"/>
          <w:szCs w:val="18"/>
          <w:lang w:eastAsia="ko-KR"/>
        </w:rPr>
        <w:t>또는</w:t>
      </w:r>
      <w:r w:rsidRPr="00E62BCC">
        <w:rPr>
          <w:rFonts w:eastAsia="Gulim" w:cs="Arial"/>
          <w:color w:val="404040"/>
          <w:sz w:val="18"/>
          <w:szCs w:val="18"/>
          <w:lang w:eastAsia="ko-KR"/>
        </w:rPr>
        <w:t xml:space="preserve"> MPEG-2 </w:t>
      </w:r>
      <w:r w:rsidRPr="00E62BCC">
        <w:rPr>
          <w:rFonts w:eastAsia="Gulim" w:cs="Arial"/>
          <w:color w:val="404040"/>
          <w:sz w:val="18"/>
          <w:szCs w:val="18"/>
          <w:lang w:eastAsia="ko-KR"/>
        </w:rPr>
        <w:t>비디오의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디코딩을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라이선스가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허여됩니다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다른</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용도로는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라이선스가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허여되지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않으며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묵시적으로도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허용되지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않습니다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추가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정보는</w:t>
      </w:r>
      <w:r w:rsidRPr="00E62BCC">
        <w:rPr>
          <w:rFonts w:eastAsia="Gulim" w:cs="Arial"/>
          <w:color w:val="404040"/>
          <w:sz w:val="18"/>
          <w:szCs w:val="18"/>
          <w:lang w:eastAsia="ko-KR"/>
        </w:rPr>
        <w:t xml:space="preserve"> MPEG LA, L.L.C.</w:t>
      </w:r>
      <w:r w:rsidRPr="00E62BCC">
        <w:rPr>
          <w:rFonts w:eastAsia="Gulim" w:cs="Arial"/>
          <w:color w:val="404040"/>
          <w:sz w:val="18"/>
          <w:szCs w:val="18"/>
          <w:lang w:eastAsia="ko-KR"/>
        </w:rPr>
        <w:t>에서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얻을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있습니다</w:t>
      </w:r>
      <w:r w:rsidRPr="00E62BCC">
        <w:rPr>
          <w:rFonts w:eastAsia="Gulim" w:cs="Arial"/>
          <w:color w:val="404040"/>
          <w:sz w:val="18"/>
          <w:szCs w:val="18"/>
          <w:lang w:eastAsia="ko-KR"/>
        </w:rPr>
        <w:t xml:space="preserve">. </w:t>
      </w:r>
      <w:hyperlink r:id="rId180" w:history="1">
        <w:r w:rsidRPr="00E62BCC">
          <w:rPr>
            <w:rStyle w:val="Hyperlink"/>
            <w:rFonts w:eastAsia="Gulim" w:cs="Arial"/>
            <w:sz w:val="18"/>
            <w:szCs w:val="18"/>
            <w:lang w:eastAsia="ko-KR"/>
          </w:rPr>
          <w:t>http://www.mpegla.com/index1.cfm</w:t>
        </w:r>
      </w:hyperlink>
      <w:r w:rsidRPr="00E62BCC">
        <w:rPr>
          <w:rFonts w:eastAsia="Gulim" w:cs="Arial"/>
          <w:color w:val="404040"/>
          <w:sz w:val="18"/>
          <w:szCs w:val="18"/>
          <w:lang w:eastAsia="ko-KR"/>
        </w:rPr>
        <w:t>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참조하십시오</w:t>
      </w:r>
      <w:r w:rsidRPr="00E62BCC">
        <w:rPr>
          <w:rFonts w:eastAsia="Gulim" w:cs="Arial"/>
          <w:color w:val="404040"/>
          <w:sz w:val="18"/>
          <w:szCs w:val="18"/>
          <w:lang w:eastAsia="ko-KR"/>
        </w:rPr>
        <w:t>.</w:t>
      </w:r>
    </w:p>
    <w:p w14:paraId="68886DF4" w14:textId="77777777" w:rsidR="00B0332A" w:rsidRPr="00E62BCC" w:rsidRDefault="00B0332A" w:rsidP="00B0332A">
      <w:pPr>
        <w:ind w:left="270"/>
        <w:rPr>
          <w:rFonts w:eastAsia="Gulim" w:cs="Arial"/>
          <w:lang w:eastAsia="ko-KR"/>
        </w:rPr>
      </w:pPr>
      <w:r w:rsidRPr="00E62BCC">
        <w:rPr>
          <w:rFonts w:eastAsia="Gulim" w:cs="Arial"/>
          <w:color w:val="404040"/>
          <w:sz w:val="18"/>
          <w:szCs w:val="18"/>
          <w:lang w:eastAsia="ko-KR"/>
        </w:rPr>
        <w:t>즉</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이</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통지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사항은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소프트웨어를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업무용으로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개인적으로만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사용하는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일반적인</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사용에</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대해서는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제한하거나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금지하지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않습니다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단</w:t>
      </w:r>
      <w:r w:rsidRPr="00E62BCC">
        <w:rPr>
          <w:rFonts w:eastAsia="Gulim" w:cs="Arial"/>
          <w:color w:val="404040"/>
          <w:sz w:val="18"/>
          <w:szCs w:val="18"/>
          <w:lang w:eastAsia="ko-KR"/>
        </w:rPr>
        <w:t xml:space="preserve">, (i) </w:t>
      </w:r>
      <w:r w:rsidRPr="00E62BCC">
        <w:rPr>
          <w:rFonts w:eastAsia="Gulim" w:cs="Arial"/>
          <w:color w:val="404040"/>
          <w:sz w:val="18"/>
          <w:szCs w:val="18"/>
          <w:lang w:eastAsia="ko-KR"/>
        </w:rPr>
        <w:t>소프트웨어를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제</w:t>
      </w:r>
      <w:r w:rsidRPr="00E62BCC">
        <w:rPr>
          <w:rFonts w:eastAsia="Gulim" w:cs="Arial"/>
          <w:color w:val="404040"/>
          <w:sz w:val="18"/>
          <w:szCs w:val="18"/>
          <w:lang w:eastAsia="ko-KR"/>
        </w:rPr>
        <w:t>3</w:t>
      </w:r>
      <w:r w:rsidRPr="00E62BCC">
        <w:rPr>
          <w:rFonts w:eastAsia="Gulim" w:cs="Arial"/>
          <w:color w:val="404040"/>
          <w:sz w:val="18"/>
          <w:szCs w:val="18"/>
          <w:lang w:eastAsia="ko-KR"/>
        </w:rPr>
        <w:t>자에게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재배포하는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경우</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또는</w:t>
      </w:r>
      <w:r w:rsidRPr="00E62BCC">
        <w:rPr>
          <w:rFonts w:eastAsia="Gulim" w:cs="Arial"/>
          <w:color w:val="404040"/>
          <w:sz w:val="18"/>
          <w:szCs w:val="18"/>
          <w:lang w:eastAsia="ko-KR"/>
        </w:rPr>
        <w:t xml:space="preserve"> (ii) </w:t>
      </w:r>
      <w:r w:rsidRPr="00E62BCC">
        <w:rPr>
          <w:rFonts w:eastAsia="Gulim" w:cs="Arial"/>
          <w:color w:val="404040"/>
          <w:sz w:val="18"/>
          <w:szCs w:val="18"/>
          <w:lang w:eastAsia="ko-KR"/>
        </w:rPr>
        <w:t>제</w:t>
      </w:r>
      <w:r w:rsidRPr="00E62BCC">
        <w:rPr>
          <w:rFonts w:eastAsia="Gulim" w:cs="Arial"/>
          <w:color w:val="404040"/>
          <w:sz w:val="18"/>
          <w:szCs w:val="18"/>
          <w:lang w:eastAsia="ko-KR"/>
        </w:rPr>
        <w:t>3</w:t>
      </w:r>
      <w:r w:rsidRPr="00E62BCC">
        <w:rPr>
          <w:rFonts w:eastAsia="Gulim" w:cs="Arial"/>
          <w:color w:val="404040"/>
          <w:sz w:val="18"/>
          <w:szCs w:val="18"/>
          <w:lang w:eastAsia="ko-KR"/>
        </w:rPr>
        <w:t>자에게</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배포할</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목적으로</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비디오</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표준</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호환</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기술을</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사용하여</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콘텐츠를</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생성하는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경우는</w:t>
      </w:r>
      <w:r w:rsidRPr="00E62BCC">
        <w:rPr>
          <w:rFonts w:eastAsia="Gulim" w:cs="Arial"/>
          <w:color w:val="404040"/>
          <w:sz w:val="18"/>
          <w:szCs w:val="18"/>
          <w:lang w:eastAsia="ko-KR"/>
        </w:rPr>
        <w:t xml:space="preserve"> </w:t>
      </w:r>
      <w:r w:rsidRPr="00E62BCC">
        <w:rPr>
          <w:rFonts w:eastAsia="Gulim" w:cs="Arial"/>
          <w:color w:val="404040"/>
          <w:sz w:val="18"/>
          <w:szCs w:val="18"/>
          <w:lang w:eastAsia="ko-KR"/>
        </w:rPr>
        <w:t>예외입니다</w:t>
      </w:r>
      <w:r w:rsidRPr="00E62BCC">
        <w:rPr>
          <w:rFonts w:eastAsia="Gulim" w:cs="Arial"/>
          <w:color w:val="404040"/>
          <w:sz w:val="18"/>
          <w:szCs w:val="18"/>
          <w:lang w:eastAsia="ko-KR"/>
        </w:rPr>
        <w:t>.</w:t>
      </w:r>
    </w:p>
    <w:p w14:paraId="68886DF5" w14:textId="77777777" w:rsidR="00B0332A" w:rsidRPr="00E62BCC" w:rsidRDefault="00B0332A" w:rsidP="00DB4E8F">
      <w:pPr>
        <w:pStyle w:val="PURHeading1"/>
        <w:rPr>
          <w:rFonts w:eastAsia="Gulim" w:cs="Arial"/>
          <w:lang w:eastAsia="ko-KR"/>
        </w:rPr>
      </w:pP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동의</w:t>
      </w:r>
      <w:r w:rsidRPr="00E62BCC">
        <w:rPr>
          <w:rFonts w:eastAsia="Gulim" w:cs="Arial"/>
          <w:lang w:eastAsia="ko-KR"/>
        </w:rPr>
        <w:t xml:space="preserve"> </w:t>
      </w:r>
      <w:r w:rsidRPr="00E62BCC">
        <w:rPr>
          <w:rFonts w:eastAsia="Gulim" w:cs="Arial"/>
          <w:lang w:eastAsia="ko-KR"/>
        </w:rPr>
        <w:t>없이</w:t>
      </w:r>
      <w:r w:rsidRPr="00E62BCC">
        <w:rPr>
          <w:rFonts w:eastAsia="Gulim" w:cs="Arial"/>
          <w:lang w:eastAsia="ko-KR"/>
        </w:rPr>
        <w:t xml:space="preserve"> </w:t>
      </w:r>
      <w:r w:rsidRPr="00E62BCC">
        <w:rPr>
          <w:rFonts w:eastAsia="Gulim" w:cs="Arial"/>
          <w:lang w:eastAsia="ko-KR"/>
        </w:rPr>
        <w:t>설치된</w:t>
      </w:r>
      <w:r w:rsidRPr="00E62BCC">
        <w:rPr>
          <w:rFonts w:eastAsia="Gulim" w:cs="Arial"/>
          <w:lang w:eastAsia="ko-KR"/>
        </w:rPr>
        <w:t xml:space="preserve"> </w:t>
      </w:r>
      <w:r w:rsidRPr="00E62BCC">
        <w:rPr>
          <w:rFonts w:eastAsia="Gulim" w:cs="Arial"/>
          <w:lang w:eastAsia="ko-KR"/>
        </w:rPr>
        <w:t>소프트웨어</w:t>
      </w:r>
    </w:p>
    <w:p w14:paraId="68886DF6" w14:textId="77777777" w:rsidR="00B0332A" w:rsidRPr="00E62BCC" w:rsidRDefault="00B0332A" w:rsidP="00B0332A">
      <w:pPr>
        <w:ind w:left="270"/>
        <w:rPr>
          <w:rFonts w:eastAsia="Gulim" w:cs="Arial"/>
          <w:lang w:eastAsia="ko-KR"/>
        </w:rPr>
      </w:pPr>
      <w:r w:rsidRPr="00E62BCC">
        <w:rPr>
          <w:rFonts w:eastAsia="Gulim" w:cs="Arial"/>
          <w:color w:val="404040" w:themeColor="text1" w:themeTint="BF"/>
          <w:sz w:val="18"/>
          <w:lang w:eastAsia="ko-KR"/>
        </w:rPr>
        <w:t>컴퓨터를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켜면</w:t>
      </w:r>
      <w:r w:rsidRPr="00E62BCC">
        <w:rPr>
          <w:rFonts w:eastAsia="Gulim" w:cs="Arial"/>
          <w:color w:val="404040" w:themeColor="text1" w:themeTint="BF"/>
          <w:sz w:val="18"/>
          <w:lang w:eastAsia="ko-KR"/>
        </w:rPr>
        <w:t xml:space="preserve"> Windows Defender</w:t>
      </w:r>
      <w:r w:rsidRPr="00E62BCC">
        <w:rPr>
          <w:rFonts w:eastAsia="Gulim" w:cs="Arial"/>
          <w:color w:val="404040" w:themeColor="text1" w:themeTint="BF"/>
          <w:sz w:val="18"/>
          <w:lang w:eastAsia="ko-KR"/>
        </w:rPr>
        <w:t>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귀하의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컴퓨터에서</w:t>
      </w:r>
      <w:r w:rsidRPr="00E62BCC">
        <w:rPr>
          <w:rFonts w:eastAsia="Gulim" w:cs="Arial"/>
          <w:color w:val="404040" w:themeColor="text1" w:themeTint="BF"/>
          <w:sz w:val="18"/>
          <w:lang w:eastAsia="ko-KR"/>
        </w:rPr>
        <w:t xml:space="preserve"> </w:t>
      </w:r>
      <w:r w:rsidRPr="000F398E">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스파이웨어</w:t>
      </w:r>
      <w:r w:rsidRPr="000F398E">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 xml:space="preserve">, </w:t>
      </w:r>
      <w:r w:rsidRPr="000F398E">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애드웨어</w:t>
      </w:r>
      <w:r w:rsidRPr="000F398E">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및</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기타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잠재적으로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원치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않는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검색합니다</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동의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없이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설치된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발견되면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소프트웨어에서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이를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무시할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것인지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불능으로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만들</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것인지</w:t>
      </w:r>
      <w:r w:rsidRPr="00E62BCC">
        <w:rPr>
          <w:rFonts w:eastAsia="Gulim" w:cs="Arial"/>
          <w:color w:val="404040" w:themeColor="text1" w:themeTint="BF"/>
          <w:sz w:val="18"/>
          <w:lang w:eastAsia="ko-KR"/>
        </w:rPr>
        <w:t>(</w:t>
      </w:r>
      <w:r w:rsidRPr="00E62BCC">
        <w:rPr>
          <w:rFonts w:eastAsia="Gulim" w:cs="Arial"/>
          <w:color w:val="404040" w:themeColor="text1" w:themeTint="BF"/>
          <w:sz w:val="18"/>
          <w:lang w:eastAsia="ko-KR"/>
        </w:rPr>
        <w:t>격리할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것인지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제거할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것인지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묻습니다</w:t>
      </w:r>
      <w:r w:rsidRPr="00E62BCC">
        <w:rPr>
          <w:rFonts w:eastAsia="Gulim" w:cs="Arial"/>
          <w:color w:val="404040" w:themeColor="text1" w:themeTint="BF"/>
          <w:sz w:val="18"/>
          <w:lang w:eastAsia="ko-KR"/>
        </w:rPr>
        <w:t xml:space="preserve">. </w:t>
      </w:r>
      <w:r w:rsidRPr="000F398E">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높음</w:t>
      </w:r>
      <w:r w:rsidRPr="000F398E">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0F398E">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심각함</w:t>
      </w:r>
      <w:r w:rsidRPr="000F398E">
        <w:rPr>
          <w:rFonts w:ascii="Gulim" w:eastAsia="Gulim" w:hAnsi="Gulim" w:cs="Arial"/>
          <w:color w:val="404040" w:themeColor="text1" w:themeTint="BF"/>
          <w:sz w:val="18"/>
          <w:lang w:eastAsia="ko-KR"/>
        </w:rPr>
        <w:t>"</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수준의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동의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없이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설치된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검색된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경우</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이는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기본</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설정을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변경하지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않는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검사</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후에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자동</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제거됩니다</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동의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없이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설치된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제거하거나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불능으로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만드는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경우</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시스템의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다른</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작동이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중단되거나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컴퓨터에서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다른</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있는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라이선스를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위반하게</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있습니다</w:t>
      </w:r>
      <w:r w:rsidRPr="00E62BCC">
        <w:rPr>
          <w:rFonts w:eastAsia="Gulim" w:cs="Arial"/>
          <w:color w:val="404040" w:themeColor="text1" w:themeTint="BF"/>
          <w:sz w:val="18"/>
          <w:lang w:eastAsia="ko-KR"/>
        </w:rPr>
        <w:t>.</w:t>
      </w:r>
    </w:p>
    <w:p w14:paraId="68886DF7" w14:textId="77777777" w:rsidR="00B0332A" w:rsidRPr="00E62BCC" w:rsidRDefault="00B0332A" w:rsidP="00B0332A">
      <w:pPr>
        <w:ind w:left="270"/>
        <w:rPr>
          <w:rFonts w:eastAsia="Gulim" w:cs="Arial"/>
          <w:lang w:eastAsia="ko-KR"/>
        </w:rPr>
      </w:pPr>
      <w:r w:rsidRPr="00E62BCC">
        <w:rPr>
          <w:rFonts w:eastAsia="Gulim" w:cs="Arial"/>
          <w:color w:val="404040" w:themeColor="text1" w:themeTint="BF"/>
          <w:sz w:val="18"/>
          <w:lang w:eastAsia="ko-KR"/>
        </w:rPr>
        <w:t>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경우</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동의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없이</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설치된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아닌</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다른</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소프트웨어까지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제거되거나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사용하지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못하게</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수도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있습니다</w:t>
      </w:r>
      <w:r w:rsidRPr="00E62BCC">
        <w:rPr>
          <w:rFonts w:eastAsia="Gulim" w:cs="Arial"/>
          <w:color w:val="404040" w:themeColor="text1" w:themeTint="BF"/>
          <w:sz w:val="18"/>
          <w:lang w:eastAsia="ko-KR"/>
        </w:rPr>
        <w:t>.</w:t>
      </w:r>
    </w:p>
    <w:p w14:paraId="68886DF8" w14:textId="77777777" w:rsidR="00B0332A" w:rsidRPr="00E62BCC" w:rsidRDefault="00B0332A" w:rsidP="00B0332A">
      <w:pPr>
        <w:keepNext/>
        <w:keepLines/>
        <w:pBdr>
          <w:bottom w:val="single" w:sz="8" w:space="1" w:color="00467F" w:themeColor="text2"/>
        </w:pBdr>
        <w:spacing w:before="240" w:after="240" w:line="240" w:lineRule="exact"/>
        <w:rPr>
          <w:rFonts w:eastAsia="Gulim" w:cs="Arial"/>
          <w:lang w:eastAsia="ko-KR"/>
        </w:rPr>
      </w:pPr>
      <w:r w:rsidRPr="00E62BCC">
        <w:rPr>
          <w:rFonts w:eastAsia="Gulim" w:cs="Arial"/>
          <w:smallCaps/>
          <w:color w:val="00467F" w:themeColor="text2"/>
          <w:sz w:val="24"/>
          <w:szCs w:val="24"/>
          <w:lang w:eastAsia="ko-KR"/>
        </w:rPr>
        <w:t>녹음</w:t>
      </w:r>
      <w:r w:rsidRPr="00E62BCC">
        <w:rPr>
          <w:rFonts w:eastAsia="Gulim" w:cs="Arial"/>
          <w:smallCaps/>
          <w:color w:val="00467F" w:themeColor="text2"/>
          <w:sz w:val="24"/>
          <w:szCs w:val="24"/>
          <w:lang w:eastAsia="ko-KR"/>
        </w:rPr>
        <w:t xml:space="preserve"> </w:t>
      </w:r>
      <w:r w:rsidRPr="00E62BCC">
        <w:rPr>
          <w:rFonts w:eastAsia="Gulim" w:cs="Arial"/>
          <w:smallCaps/>
          <w:color w:val="00467F" w:themeColor="text2"/>
          <w:sz w:val="24"/>
          <w:szCs w:val="24"/>
          <w:lang w:eastAsia="ko-KR"/>
        </w:rPr>
        <w:t>통지</w:t>
      </w:r>
    </w:p>
    <w:p w14:paraId="68886DF9" w14:textId="77777777" w:rsidR="00B0332A" w:rsidRPr="00E62BCC" w:rsidRDefault="00B0332A" w:rsidP="00B0332A">
      <w:pPr>
        <w:ind w:left="270"/>
        <w:rPr>
          <w:rFonts w:eastAsia="Gulim" w:cs="Arial"/>
          <w:lang w:eastAsia="ko-KR"/>
        </w:rPr>
      </w:pPr>
      <w:r w:rsidRPr="00E62BCC">
        <w:rPr>
          <w:rFonts w:eastAsia="Gulim" w:cs="Arial"/>
          <w:color w:val="404040" w:themeColor="text1" w:themeTint="BF"/>
          <w:sz w:val="18"/>
          <w:lang w:eastAsia="ko-KR"/>
        </w:rPr>
        <w:t>일부</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관할지의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법에서는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대화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내용</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및</w:t>
      </w:r>
      <w:r w:rsidRPr="00E62BCC">
        <w:rPr>
          <w:rFonts w:eastAsia="Gulim" w:cs="Arial"/>
          <w:color w:val="404040" w:themeColor="text1" w:themeTint="BF"/>
          <w:sz w:val="18"/>
          <w:lang w:eastAsia="ko-KR"/>
        </w:rPr>
        <w:t>/</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제한적</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수집</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자료</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저장소</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및</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개인</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식별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정보를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수신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모니터</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및</w:t>
      </w:r>
      <w:r w:rsidRPr="00E62BCC">
        <w:rPr>
          <w:rFonts w:eastAsia="Gulim" w:cs="Arial"/>
          <w:color w:val="404040" w:themeColor="text1" w:themeTint="BF"/>
          <w:sz w:val="18"/>
          <w:lang w:eastAsia="ko-KR"/>
        </w:rPr>
        <w:t>/</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녹음하기</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전에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당사자에게</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통지하거나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당사자의</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동의를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얻도록</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규정하고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있습니다</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귀하는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모든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관련</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법률을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준수할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것과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온라인</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서비스</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및</w:t>
      </w:r>
      <w:r w:rsidRPr="00E62BCC">
        <w:rPr>
          <w:rFonts w:eastAsia="Gulim" w:cs="Arial"/>
          <w:color w:val="404040" w:themeColor="text1" w:themeTint="BF"/>
          <w:sz w:val="18"/>
          <w:lang w:eastAsia="ko-KR"/>
        </w:rPr>
        <w:t>/</w:t>
      </w:r>
      <w:r w:rsidRPr="00E62BCC">
        <w:rPr>
          <w:rFonts w:eastAsia="Gulim" w:cs="Arial"/>
          <w:color w:val="404040" w:themeColor="text1" w:themeTint="BF"/>
          <w:sz w:val="18"/>
          <w:lang w:eastAsia="ko-KR"/>
        </w:rPr>
        <w:t>또는</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녹음</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기능을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사용하기</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전에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필요한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모든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동의를</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얻고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필요한</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부분을</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모두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공개할</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것에</w:t>
      </w:r>
      <w:r w:rsidRPr="00E62BCC">
        <w:rPr>
          <w:rFonts w:eastAsia="Gulim" w:cs="Arial"/>
          <w:color w:val="404040" w:themeColor="text1" w:themeTint="BF"/>
          <w:sz w:val="18"/>
          <w:lang w:eastAsia="ko-KR"/>
        </w:rPr>
        <w:t xml:space="preserve"> </w:t>
      </w:r>
      <w:r w:rsidRPr="00E62BCC">
        <w:rPr>
          <w:rFonts w:eastAsia="Gulim" w:cs="Arial"/>
          <w:color w:val="404040" w:themeColor="text1" w:themeTint="BF"/>
          <w:sz w:val="18"/>
          <w:lang w:eastAsia="ko-KR"/>
        </w:rPr>
        <w:t>동의합니다</w:t>
      </w:r>
      <w:r w:rsidRPr="00E62BCC">
        <w:rPr>
          <w:rFonts w:eastAsia="Gulim" w:cs="Arial"/>
          <w:color w:val="404040" w:themeColor="text1" w:themeTint="BF"/>
          <w:sz w:val="18"/>
          <w:lang w:eastAsia="ko-KR"/>
        </w:rPr>
        <w:t>.</w:t>
      </w:r>
    </w:p>
    <w:p w14:paraId="68886DFA" w14:textId="77777777" w:rsidR="00EB5933" w:rsidRPr="00E62BCC" w:rsidRDefault="00EB5933" w:rsidP="00EB5933">
      <w:pPr>
        <w:pStyle w:val="PURHeading1"/>
        <w:rPr>
          <w:rFonts w:eastAsia="Gulim" w:cs="Arial"/>
          <w:lang w:eastAsia="ko-KR"/>
        </w:rPr>
      </w:pPr>
      <w:r w:rsidRPr="00E62BCC">
        <w:rPr>
          <w:rFonts w:eastAsia="Gulim" w:cs="Arial"/>
          <w:lang w:eastAsia="ko-KR"/>
        </w:rPr>
        <w:t>Yammer</w:t>
      </w:r>
    </w:p>
    <w:p w14:paraId="68886DFB" w14:textId="77777777" w:rsidR="00EB5933" w:rsidRPr="00E62BCC" w:rsidRDefault="00EB5933" w:rsidP="00EB5933">
      <w:pPr>
        <w:pStyle w:val="PURBody-Indented"/>
        <w:rPr>
          <w:rFonts w:eastAsia="Gulim" w:cs="Arial"/>
          <w:lang w:eastAsia="ko-KR"/>
        </w:rPr>
      </w:pPr>
      <w:r w:rsidRPr="00E62BCC">
        <w:rPr>
          <w:rFonts w:eastAsia="Gulim" w:cs="Arial"/>
          <w:lang w:eastAsia="ko-KR"/>
        </w:rPr>
        <w:t>Microsoft Dynamics CRM</w:t>
      </w:r>
      <w:r w:rsidRPr="00E62BCC">
        <w:rPr>
          <w:rFonts w:eastAsia="Gulim" w:cs="Arial"/>
          <w:lang w:eastAsia="ko-KR"/>
        </w:rPr>
        <w:t>을</w:t>
      </w:r>
      <w:r w:rsidRPr="00E62BCC">
        <w:rPr>
          <w:rFonts w:eastAsia="Gulim" w:cs="Arial"/>
          <w:lang w:eastAsia="ko-KR"/>
        </w:rPr>
        <w:t xml:space="preserve"> Yammer</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연결하는</w:t>
      </w:r>
      <w:r w:rsidRPr="00E62BCC">
        <w:rPr>
          <w:rFonts w:eastAsia="Gulim" w:cs="Arial"/>
          <w:lang w:eastAsia="ko-KR"/>
        </w:rPr>
        <w:t xml:space="preserve"> </w:t>
      </w:r>
      <w:r w:rsidRPr="00E62BCC">
        <w:rPr>
          <w:rFonts w:eastAsia="Gulim" w:cs="Arial"/>
          <w:lang w:eastAsia="ko-KR"/>
        </w:rPr>
        <w:t>소프트웨어를</w:t>
      </w:r>
      <w:r w:rsidRPr="00E62BCC">
        <w:rPr>
          <w:rFonts w:eastAsia="Gulim" w:cs="Arial"/>
          <w:lang w:eastAsia="ko-KR"/>
        </w:rPr>
        <w:t xml:space="preserve"> </w:t>
      </w:r>
      <w:r w:rsidRPr="00E62BCC">
        <w:rPr>
          <w:rFonts w:eastAsia="Gulim" w:cs="Arial"/>
          <w:lang w:eastAsia="ko-KR"/>
        </w:rPr>
        <w:t>사용하면</w:t>
      </w:r>
      <w:r w:rsidRPr="00E62BCC">
        <w:rPr>
          <w:rFonts w:eastAsia="Gulim" w:cs="Arial"/>
          <w:lang w:eastAsia="ko-KR"/>
        </w:rPr>
        <w:t xml:space="preserve"> </w:t>
      </w:r>
      <w:r w:rsidRPr="00E62BCC">
        <w:rPr>
          <w:rFonts w:eastAsia="Gulim" w:cs="Arial"/>
          <w:lang w:eastAsia="ko-KR"/>
        </w:rPr>
        <w:t>두</w:t>
      </w:r>
      <w:r w:rsidRPr="00E62BCC">
        <w:rPr>
          <w:rFonts w:eastAsia="Gulim" w:cs="Arial"/>
          <w:lang w:eastAsia="ko-KR"/>
        </w:rPr>
        <w:t xml:space="preserve"> </w:t>
      </w:r>
      <w:r w:rsidRPr="00E62BCC">
        <w:rPr>
          <w:rFonts w:eastAsia="Gulim" w:cs="Arial"/>
          <w:lang w:eastAsia="ko-KR"/>
        </w:rPr>
        <w:t>서비스</w:t>
      </w:r>
      <w:r w:rsidRPr="00E62BCC">
        <w:rPr>
          <w:rFonts w:eastAsia="Gulim" w:cs="Arial"/>
          <w:lang w:eastAsia="ko-KR"/>
        </w:rPr>
        <w:t xml:space="preserve"> </w:t>
      </w:r>
      <w:r w:rsidRPr="00E62BCC">
        <w:rPr>
          <w:rFonts w:eastAsia="Gulim" w:cs="Arial"/>
          <w:lang w:eastAsia="ko-KR"/>
        </w:rPr>
        <w:t>간에</w:t>
      </w:r>
      <w:r w:rsidRPr="00E62BCC">
        <w:rPr>
          <w:rFonts w:eastAsia="Gulim" w:cs="Arial"/>
          <w:lang w:eastAsia="ko-KR"/>
        </w:rPr>
        <w:t xml:space="preserve"> </w:t>
      </w:r>
      <w:r w:rsidRPr="00E62BCC">
        <w:rPr>
          <w:rFonts w:eastAsia="Gulim" w:cs="Arial"/>
          <w:lang w:eastAsia="ko-KR"/>
        </w:rPr>
        <w:t>특정</w:t>
      </w:r>
      <w:r w:rsidRPr="00E62BCC">
        <w:rPr>
          <w:rFonts w:eastAsia="Gulim" w:cs="Arial"/>
          <w:lang w:eastAsia="ko-KR"/>
        </w:rPr>
        <w:t xml:space="preserve"> </w:t>
      </w:r>
      <w:r w:rsidRPr="00E62BCC">
        <w:rPr>
          <w:rFonts w:eastAsia="Gulim" w:cs="Arial"/>
          <w:lang w:eastAsia="ko-KR"/>
        </w:rPr>
        <w:t>데이터를</w:t>
      </w:r>
      <w:r w:rsidRPr="00E62BCC">
        <w:rPr>
          <w:rFonts w:eastAsia="Gulim" w:cs="Arial"/>
          <w:lang w:eastAsia="ko-KR"/>
        </w:rPr>
        <w:t xml:space="preserve"> </w:t>
      </w:r>
      <w:r w:rsidRPr="00E62BCC">
        <w:rPr>
          <w:rFonts w:eastAsia="Gulim" w:cs="Arial"/>
          <w:lang w:eastAsia="ko-KR"/>
        </w:rPr>
        <w:t>공유할</w:t>
      </w:r>
      <w:r w:rsidRPr="00E62BCC">
        <w:rPr>
          <w:rFonts w:eastAsia="Gulim" w:cs="Arial"/>
          <w:lang w:eastAsia="ko-KR"/>
        </w:rPr>
        <w:t xml:space="preserve"> </w:t>
      </w:r>
      <w:r w:rsidRPr="00E62BCC">
        <w:rPr>
          <w:rFonts w:eastAsia="Gulim" w:cs="Arial"/>
          <w:lang w:eastAsia="ko-KR"/>
        </w:rPr>
        <w:t>수</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xml:space="preserve">. </w:t>
      </w:r>
      <w:r w:rsidRPr="00E62BCC">
        <w:rPr>
          <w:rFonts w:eastAsia="Gulim" w:cs="Arial"/>
          <w:lang w:eastAsia="ko-KR"/>
        </w:rPr>
        <w:t>귀하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w:t>
      </w:r>
      <w:r w:rsidRPr="00E62BCC">
        <w:rPr>
          <w:rFonts w:eastAsia="Gulim" w:cs="Arial"/>
          <w:lang w:eastAsia="ko-KR"/>
        </w:rPr>
        <w:t xml:space="preserve"> </w:t>
      </w:r>
      <w:r w:rsidRPr="00E62BCC">
        <w:rPr>
          <w:rFonts w:eastAsia="Gulim" w:cs="Arial"/>
          <w:lang w:eastAsia="ko-KR"/>
        </w:rPr>
        <w:t>쪽에서</w:t>
      </w:r>
      <w:r w:rsidRPr="00E62BCC">
        <w:rPr>
          <w:rFonts w:eastAsia="Gulim" w:cs="Arial"/>
          <w:lang w:eastAsia="ko-KR"/>
        </w:rPr>
        <w:t xml:space="preserve"> (i) </w:t>
      </w:r>
      <w:r w:rsidRPr="00E62BCC">
        <w:rPr>
          <w:rFonts w:eastAsia="Gulim" w:cs="Arial"/>
          <w:lang w:eastAsia="ko-KR"/>
        </w:rPr>
        <w:t>게시물</w:t>
      </w:r>
      <w:r w:rsidRPr="00E62BCC">
        <w:rPr>
          <w:rFonts w:eastAsia="Gulim" w:cs="Arial"/>
          <w:lang w:eastAsia="ko-KR"/>
        </w:rPr>
        <w:t xml:space="preserve">, (ii) CRM </w:t>
      </w:r>
      <w:r w:rsidRPr="00E62BCC">
        <w:rPr>
          <w:rFonts w:eastAsia="Gulim" w:cs="Arial"/>
          <w:lang w:eastAsia="ko-KR"/>
        </w:rPr>
        <w:t>레코드에</w:t>
      </w:r>
      <w:r w:rsidRPr="00E62BCC">
        <w:rPr>
          <w:rFonts w:eastAsia="Gulim" w:cs="Arial"/>
          <w:lang w:eastAsia="ko-KR"/>
        </w:rPr>
        <w:t xml:space="preserve"> </w:t>
      </w:r>
      <w:r w:rsidRPr="00E62BCC">
        <w:rPr>
          <w:rFonts w:eastAsia="Gulim" w:cs="Arial"/>
          <w:lang w:eastAsia="ko-KR"/>
        </w:rPr>
        <w:t>대한</w:t>
      </w:r>
      <w:r w:rsidRPr="00E62BCC">
        <w:rPr>
          <w:rFonts w:eastAsia="Gulim" w:cs="Arial"/>
          <w:lang w:eastAsia="ko-KR"/>
        </w:rPr>
        <w:t xml:space="preserve"> </w:t>
      </w:r>
      <w:r w:rsidRPr="00E62BCC">
        <w:rPr>
          <w:rFonts w:eastAsia="Gulim" w:cs="Arial"/>
          <w:lang w:eastAsia="ko-KR"/>
        </w:rPr>
        <w:t>링크</w:t>
      </w:r>
      <w:r w:rsidRPr="00E62BCC">
        <w:rPr>
          <w:rFonts w:eastAsia="Gulim" w:cs="Arial"/>
          <w:lang w:eastAsia="ko-KR"/>
        </w:rPr>
        <w:t xml:space="preserve">, (iii) CRM </w:t>
      </w:r>
      <w:r w:rsidRPr="00E62BCC">
        <w:rPr>
          <w:rFonts w:eastAsia="Gulim" w:cs="Arial"/>
          <w:lang w:eastAsia="ko-KR"/>
        </w:rPr>
        <w:t>레코드의</w:t>
      </w:r>
      <w:r w:rsidRPr="00E62BCC">
        <w:rPr>
          <w:rFonts w:eastAsia="Gulim" w:cs="Arial"/>
          <w:lang w:eastAsia="ko-KR"/>
        </w:rPr>
        <w:t xml:space="preserve"> </w:t>
      </w:r>
      <w:r w:rsidRPr="00E62BCC">
        <w:rPr>
          <w:rFonts w:eastAsia="Gulim" w:cs="Arial"/>
          <w:lang w:eastAsia="ko-KR"/>
        </w:rPr>
        <w:t>설명</w:t>
      </w:r>
      <w:r w:rsidRPr="00E62BCC">
        <w:rPr>
          <w:rFonts w:eastAsia="Gulim" w:cs="Arial"/>
          <w:lang w:eastAsia="ko-KR"/>
        </w:rPr>
        <w:t xml:space="preserve"> </w:t>
      </w:r>
      <w:r w:rsidRPr="00E62BCC">
        <w:rPr>
          <w:rFonts w:eastAsia="Gulim" w:cs="Arial"/>
          <w:lang w:eastAsia="ko-KR"/>
        </w:rPr>
        <w:t>필드에</w:t>
      </w:r>
      <w:r w:rsidRPr="00E62BCC">
        <w:rPr>
          <w:rFonts w:eastAsia="Gulim" w:cs="Arial"/>
          <w:lang w:eastAsia="ko-KR"/>
        </w:rPr>
        <w:t xml:space="preserve"> </w:t>
      </w:r>
      <w:r w:rsidRPr="00E62BCC">
        <w:rPr>
          <w:rFonts w:eastAsia="Gulim" w:cs="Arial"/>
          <w:lang w:eastAsia="ko-KR"/>
        </w:rPr>
        <w:t>포함된</w:t>
      </w:r>
      <w:r w:rsidRPr="00E62BCC">
        <w:rPr>
          <w:rFonts w:eastAsia="Gulim" w:cs="Arial"/>
          <w:lang w:eastAsia="ko-KR"/>
        </w:rPr>
        <w:t xml:space="preserve"> </w:t>
      </w:r>
      <w:r w:rsidRPr="00E62BCC">
        <w:rPr>
          <w:rFonts w:eastAsia="Gulim" w:cs="Arial"/>
          <w:lang w:eastAsia="ko-KR"/>
        </w:rPr>
        <w:t>정보</w:t>
      </w:r>
      <w:r w:rsidRPr="00E62BCC">
        <w:rPr>
          <w:rFonts w:eastAsia="Gulim" w:cs="Arial"/>
          <w:lang w:eastAsia="ko-KR"/>
        </w:rPr>
        <w:t xml:space="preserve"> </w:t>
      </w:r>
      <w:r w:rsidRPr="00E62BCC">
        <w:rPr>
          <w:rFonts w:eastAsia="Gulim" w:cs="Arial"/>
          <w:lang w:eastAsia="ko-KR"/>
        </w:rPr>
        <w:t>및</w:t>
      </w:r>
      <w:r w:rsidRPr="00E62BCC">
        <w:rPr>
          <w:rFonts w:eastAsia="Gulim" w:cs="Arial"/>
          <w:lang w:eastAsia="ko-KR"/>
        </w:rPr>
        <w:t xml:space="preserve"> (iv) </w:t>
      </w:r>
      <w:r w:rsidRPr="00E62BCC">
        <w:rPr>
          <w:rFonts w:eastAsia="Gulim" w:cs="Arial"/>
          <w:lang w:eastAsia="ko-KR"/>
        </w:rPr>
        <w:t>귀하</w:t>
      </w:r>
      <w:r w:rsidRPr="00E62BCC">
        <w:rPr>
          <w:rFonts w:eastAsia="Gulim" w:cs="Arial"/>
          <w:lang w:eastAsia="ko-KR"/>
        </w:rPr>
        <w:t xml:space="preserve"> </w:t>
      </w:r>
      <w:r w:rsidRPr="00E62BCC">
        <w:rPr>
          <w:rFonts w:eastAsia="Gulim" w:cs="Arial"/>
          <w:lang w:eastAsia="ko-KR"/>
        </w:rPr>
        <w:t>또는</w:t>
      </w:r>
      <w:r w:rsidRPr="00E62BCC">
        <w:rPr>
          <w:rFonts w:eastAsia="Gulim" w:cs="Arial"/>
          <w:lang w:eastAsia="ko-KR"/>
        </w:rPr>
        <w:t xml:space="preserve"> </w:t>
      </w:r>
      <w:r w:rsidRPr="00E62BCC">
        <w:rPr>
          <w:rFonts w:eastAsia="Gulim" w:cs="Arial"/>
          <w:lang w:eastAsia="ko-KR"/>
        </w:rPr>
        <w:t>최종</w:t>
      </w:r>
      <w:r w:rsidRPr="00E62BCC">
        <w:rPr>
          <w:rFonts w:eastAsia="Gulim" w:cs="Arial"/>
          <w:lang w:eastAsia="ko-KR"/>
        </w:rPr>
        <w:t xml:space="preserve"> </w:t>
      </w:r>
      <w:r w:rsidRPr="00E62BCC">
        <w:rPr>
          <w:rFonts w:eastAsia="Gulim" w:cs="Arial"/>
          <w:lang w:eastAsia="ko-KR"/>
        </w:rPr>
        <w:t>사용자가</w:t>
      </w:r>
      <w:r w:rsidRPr="00E62BCC">
        <w:rPr>
          <w:rFonts w:eastAsia="Gulim" w:cs="Arial"/>
          <w:lang w:eastAsia="ko-KR"/>
        </w:rPr>
        <w:t xml:space="preserve"> Yammer</w:t>
      </w:r>
      <w:r w:rsidRPr="00E62BCC">
        <w:rPr>
          <w:rFonts w:eastAsia="Gulim" w:cs="Arial"/>
          <w:lang w:eastAsia="ko-KR"/>
        </w:rPr>
        <w:t>와</w:t>
      </w:r>
      <w:r w:rsidRPr="00E62BCC">
        <w:rPr>
          <w:rFonts w:eastAsia="Gulim" w:cs="Arial"/>
          <w:lang w:eastAsia="ko-KR"/>
        </w:rPr>
        <w:t xml:space="preserve"> </w:t>
      </w:r>
      <w:r w:rsidRPr="00E62BCC">
        <w:rPr>
          <w:rFonts w:eastAsia="Gulim" w:cs="Arial"/>
          <w:lang w:eastAsia="ko-KR"/>
        </w:rPr>
        <w:t>공유하는</w:t>
      </w:r>
      <w:r w:rsidRPr="00E62BCC">
        <w:rPr>
          <w:rFonts w:eastAsia="Gulim" w:cs="Arial"/>
          <w:lang w:eastAsia="ko-KR"/>
        </w:rPr>
        <w:t xml:space="preserve"> </w:t>
      </w:r>
      <w:r w:rsidRPr="00E62BCC">
        <w:rPr>
          <w:rFonts w:eastAsia="Gulim" w:cs="Arial"/>
          <w:lang w:eastAsia="ko-KR"/>
        </w:rPr>
        <w:t>그</w:t>
      </w:r>
      <w:r w:rsidRPr="00E62BCC">
        <w:rPr>
          <w:rFonts w:eastAsia="Gulim" w:cs="Arial"/>
          <w:lang w:eastAsia="ko-KR"/>
        </w:rPr>
        <w:t xml:space="preserve"> </w:t>
      </w:r>
      <w:r w:rsidRPr="00E62BCC">
        <w:rPr>
          <w:rFonts w:eastAsia="Gulim" w:cs="Arial"/>
          <w:lang w:eastAsia="ko-KR"/>
        </w:rPr>
        <w:t>밖의</w:t>
      </w:r>
      <w:r w:rsidRPr="00E62BCC">
        <w:rPr>
          <w:rFonts w:eastAsia="Gulim" w:cs="Arial"/>
          <w:lang w:eastAsia="ko-KR"/>
        </w:rPr>
        <w:t xml:space="preserve"> </w:t>
      </w:r>
      <w:r w:rsidRPr="00E62BCC">
        <w:rPr>
          <w:rFonts w:eastAsia="Gulim" w:cs="Arial"/>
          <w:lang w:eastAsia="ko-KR"/>
        </w:rPr>
        <w:t>활동이나</w:t>
      </w:r>
      <w:r w:rsidRPr="00E62BCC">
        <w:rPr>
          <w:rFonts w:eastAsia="Gulim" w:cs="Arial"/>
          <w:lang w:eastAsia="ko-KR"/>
        </w:rPr>
        <w:t xml:space="preserve"> </w:t>
      </w:r>
      <w:r w:rsidRPr="00E62BCC">
        <w:rPr>
          <w:rFonts w:eastAsia="Gulim" w:cs="Arial"/>
          <w:lang w:eastAsia="ko-KR"/>
        </w:rPr>
        <w:t>콘텐츠와</w:t>
      </w:r>
      <w:r w:rsidRPr="00E62BCC">
        <w:rPr>
          <w:rFonts w:eastAsia="Gulim" w:cs="Arial"/>
          <w:lang w:eastAsia="ko-KR"/>
        </w:rPr>
        <w:t xml:space="preserve"> </w:t>
      </w:r>
      <w:r w:rsidRPr="00E62BCC">
        <w:rPr>
          <w:rFonts w:eastAsia="Gulim" w:cs="Arial"/>
          <w:lang w:eastAsia="ko-KR"/>
        </w:rPr>
        <w:t>같은</w:t>
      </w:r>
      <w:r w:rsidRPr="00E62BCC">
        <w:rPr>
          <w:rFonts w:eastAsia="Gulim" w:cs="Arial"/>
          <w:lang w:eastAsia="ko-KR"/>
        </w:rPr>
        <w:t xml:space="preserve"> </w:t>
      </w:r>
      <w:r w:rsidRPr="00E62BCC">
        <w:rPr>
          <w:rFonts w:eastAsia="Gulim" w:cs="Arial"/>
          <w:lang w:eastAsia="ko-KR"/>
        </w:rPr>
        <w:t>데이터가</w:t>
      </w:r>
      <w:r w:rsidRPr="00E62BCC">
        <w:rPr>
          <w:rFonts w:eastAsia="Gulim" w:cs="Arial"/>
          <w:lang w:eastAsia="ko-KR"/>
        </w:rPr>
        <w:t xml:space="preserve"> Microsoft Dynamics CRM</w:t>
      </w:r>
      <w:r w:rsidRPr="00E62BCC">
        <w:rPr>
          <w:rFonts w:eastAsia="Gulim" w:cs="Arial"/>
          <w:lang w:eastAsia="ko-KR"/>
        </w:rPr>
        <w:t>을</w:t>
      </w:r>
      <w:r w:rsidRPr="00E62BCC">
        <w:rPr>
          <w:rFonts w:eastAsia="Gulim" w:cs="Arial"/>
          <w:lang w:eastAsia="ko-KR"/>
        </w:rPr>
        <w:t xml:space="preserve"> </w:t>
      </w:r>
      <w:r w:rsidRPr="00E62BCC">
        <w:rPr>
          <w:rFonts w:eastAsia="Gulim" w:cs="Arial"/>
          <w:lang w:eastAsia="ko-KR"/>
        </w:rPr>
        <w:t>통해</w:t>
      </w:r>
      <w:r w:rsidRPr="00E62BCC">
        <w:rPr>
          <w:rFonts w:eastAsia="Gulim" w:cs="Arial"/>
          <w:lang w:eastAsia="ko-KR"/>
        </w:rPr>
        <w:t xml:space="preserve"> Yammer</w:t>
      </w:r>
      <w:r w:rsidRPr="00E62BCC">
        <w:rPr>
          <w:rFonts w:eastAsia="Gulim" w:cs="Arial"/>
          <w:lang w:eastAsia="ko-KR"/>
        </w:rPr>
        <w:t>로</w:t>
      </w:r>
      <w:r w:rsidRPr="00E62BCC">
        <w:rPr>
          <w:rFonts w:eastAsia="Gulim" w:cs="Arial"/>
          <w:lang w:eastAsia="ko-KR"/>
        </w:rPr>
        <w:t xml:space="preserve"> </w:t>
      </w:r>
      <w:r w:rsidRPr="00E62BCC">
        <w:rPr>
          <w:rFonts w:eastAsia="Gulim" w:cs="Arial"/>
          <w:lang w:eastAsia="ko-KR"/>
        </w:rPr>
        <w:t>전송됩니다</w:t>
      </w:r>
      <w:r w:rsidRPr="00E62BCC">
        <w:rPr>
          <w:rFonts w:eastAsia="Gulim" w:cs="Arial"/>
          <w:lang w:eastAsia="ko-KR"/>
        </w:rPr>
        <w:t>. Yammer</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사용</w:t>
      </w:r>
      <w:r w:rsidRPr="00E62BCC">
        <w:rPr>
          <w:rFonts w:eastAsia="Gulim" w:cs="Arial"/>
          <w:lang w:eastAsia="ko-KR"/>
        </w:rPr>
        <w:t xml:space="preserve"> </w:t>
      </w:r>
      <w:r w:rsidRPr="00E62BCC">
        <w:rPr>
          <w:rFonts w:eastAsia="Gulim" w:cs="Arial"/>
          <w:lang w:eastAsia="ko-KR"/>
        </w:rPr>
        <w:t>조건은</w:t>
      </w:r>
      <w:r w:rsidRPr="00E62BCC">
        <w:rPr>
          <w:rFonts w:eastAsia="Gulim" w:cs="Arial"/>
          <w:lang w:eastAsia="ko-KR"/>
        </w:rPr>
        <w:t xml:space="preserve"> </w:t>
      </w:r>
      <w:hyperlink r:id="rId181">
        <w:r w:rsidRPr="00E62BCC">
          <w:rPr>
            <w:rFonts w:eastAsia="Gulim" w:cs="Arial"/>
            <w:color w:val="00467F"/>
            <w:u w:val="single"/>
            <w:lang w:eastAsia="ko-KR"/>
          </w:rPr>
          <w:t>https://www.yammer.com/about/terms/</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있습니다</w:t>
      </w:r>
      <w:r w:rsidRPr="00E62BCC">
        <w:rPr>
          <w:rFonts w:eastAsia="Gulim" w:cs="Arial"/>
          <w:lang w:eastAsia="ko-KR"/>
        </w:rPr>
        <w:t>. Yammer</w:t>
      </w:r>
      <w:r w:rsidRPr="00E62BCC">
        <w:rPr>
          <w:rFonts w:eastAsia="Gulim" w:cs="Arial"/>
          <w:lang w:eastAsia="ko-KR"/>
        </w:rPr>
        <w:t>의</w:t>
      </w:r>
      <w:r w:rsidRPr="00E62BCC">
        <w:rPr>
          <w:rFonts w:eastAsia="Gulim" w:cs="Arial"/>
          <w:lang w:eastAsia="ko-KR"/>
        </w:rPr>
        <w:t xml:space="preserve"> </w:t>
      </w:r>
      <w:r w:rsidRPr="00E62BCC">
        <w:rPr>
          <w:rFonts w:eastAsia="Gulim" w:cs="Arial"/>
          <w:lang w:eastAsia="ko-KR"/>
        </w:rPr>
        <w:t>개인정보취급방침은</w:t>
      </w:r>
      <w:r w:rsidRPr="00E62BCC">
        <w:rPr>
          <w:rFonts w:eastAsia="Gulim" w:cs="Arial"/>
          <w:lang w:eastAsia="ko-KR"/>
        </w:rPr>
        <w:t xml:space="preserve"> </w:t>
      </w:r>
      <w:hyperlink r:id="rId182">
        <w:r w:rsidRPr="00E62BCC">
          <w:rPr>
            <w:rFonts w:eastAsia="Gulim" w:cs="Arial"/>
            <w:color w:val="00467F"/>
            <w:u w:val="single"/>
            <w:lang w:eastAsia="ko-KR"/>
          </w:rPr>
          <w:t>https://www.yammer.com/about/privacy/</w:t>
        </w:r>
      </w:hyperlink>
      <w:r w:rsidRPr="00E62BCC">
        <w:rPr>
          <w:rFonts w:eastAsia="Gulim" w:cs="Arial"/>
          <w:lang w:eastAsia="ko-KR"/>
        </w:rPr>
        <w:t>에</w:t>
      </w:r>
      <w:r w:rsidRPr="00E62BCC">
        <w:rPr>
          <w:rFonts w:eastAsia="Gulim" w:cs="Arial"/>
          <w:lang w:eastAsia="ko-KR"/>
        </w:rPr>
        <w:t xml:space="preserve"> </w:t>
      </w:r>
      <w:r w:rsidRPr="00E62BCC">
        <w:rPr>
          <w:rFonts w:eastAsia="Gulim" w:cs="Arial"/>
          <w:lang w:eastAsia="ko-KR"/>
        </w:rPr>
        <w:t>있으며</w:t>
      </w:r>
      <w:r w:rsidRPr="00E62BCC">
        <w:rPr>
          <w:rFonts w:eastAsia="Gulim" w:cs="Arial"/>
          <w:lang w:eastAsia="ko-KR"/>
        </w:rPr>
        <w:t>, Yammer</w:t>
      </w:r>
      <w:r w:rsidRPr="00E62BCC">
        <w:rPr>
          <w:rFonts w:eastAsia="Gulim" w:cs="Arial"/>
          <w:lang w:eastAsia="ko-KR"/>
        </w:rPr>
        <w:t>로</w:t>
      </w:r>
      <w:r w:rsidRPr="00E62BCC">
        <w:rPr>
          <w:rFonts w:eastAsia="Gulim" w:cs="Arial"/>
          <w:lang w:eastAsia="ko-KR"/>
        </w:rPr>
        <w:t xml:space="preserve"> </w:t>
      </w:r>
      <w:r w:rsidRPr="00E62BCC">
        <w:rPr>
          <w:rFonts w:eastAsia="Gulim" w:cs="Arial"/>
          <w:lang w:eastAsia="ko-KR"/>
        </w:rPr>
        <w:t>보내는</w:t>
      </w:r>
      <w:r w:rsidRPr="00E62BCC">
        <w:rPr>
          <w:rFonts w:eastAsia="Gulim" w:cs="Arial"/>
          <w:lang w:eastAsia="ko-KR"/>
        </w:rPr>
        <w:t xml:space="preserve"> </w:t>
      </w:r>
      <w:r w:rsidRPr="00E62BCC">
        <w:rPr>
          <w:rFonts w:eastAsia="Gulim" w:cs="Arial"/>
          <w:lang w:eastAsia="ko-KR"/>
        </w:rPr>
        <w:t>고객</w:t>
      </w:r>
      <w:r w:rsidRPr="00E62BCC">
        <w:rPr>
          <w:rFonts w:eastAsia="Gulim" w:cs="Arial"/>
          <w:lang w:eastAsia="ko-KR"/>
        </w:rPr>
        <w:t xml:space="preserve"> </w:t>
      </w:r>
      <w:r w:rsidRPr="00E62BCC">
        <w:rPr>
          <w:rFonts w:eastAsia="Gulim" w:cs="Arial"/>
          <w:lang w:eastAsia="ko-KR"/>
        </w:rPr>
        <w:t>데이터에</w:t>
      </w:r>
      <w:r w:rsidRPr="00E62BCC">
        <w:rPr>
          <w:rFonts w:eastAsia="Gulim" w:cs="Arial"/>
          <w:lang w:eastAsia="ko-KR"/>
        </w:rPr>
        <w:t xml:space="preserve"> </w:t>
      </w:r>
      <w:r w:rsidRPr="00E62BCC">
        <w:rPr>
          <w:rFonts w:eastAsia="Gulim" w:cs="Arial"/>
          <w:lang w:eastAsia="ko-KR"/>
        </w:rPr>
        <w:t>적용됩니다</w:t>
      </w:r>
      <w:r w:rsidRPr="00E62BCC">
        <w:rPr>
          <w:rFonts w:eastAsia="Gulim" w:cs="Arial"/>
          <w:lang w:eastAsia="ko-KR"/>
        </w:rPr>
        <w:t>.</w:t>
      </w:r>
    </w:p>
    <w:bookmarkEnd w:id="945"/>
    <w:p w14:paraId="68886DFC" w14:textId="77777777" w:rsidR="00DB4E8F" w:rsidRPr="00E62BCC" w:rsidRDefault="00A4677D" w:rsidP="00CD6E9D">
      <w:pPr>
        <w:pStyle w:val="PURBody"/>
        <w:keepLines/>
        <w:jc w:val="right"/>
        <w:rPr>
          <w:rFonts w:eastAsia="Gulim" w:cs="Arial"/>
          <w:lang w:eastAsia="ko-KR"/>
        </w:rPr>
      </w:pPr>
      <w:r>
        <w:fldChar w:fldCharType="begin"/>
      </w:r>
      <w:r>
        <w:rPr>
          <w:lang w:eastAsia="ko-KR"/>
        </w:rPr>
        <w:instrText>HYPERLINK  \l "TOC"</w:instrText>
      </w:r>
      <w:r>
        <w:fldChar w:fldCharType="separate"/>
      </w:r>
      <w:r w:rsidRPr="00E62BCC">
        <w:rPr>
          <w:rStyle w:val="Hyperlink"/>
          <w:rFonts w:eastAsia="Gulim" w:cs="Arial"/>
          <w:sz w:val="16"/>
          <w:lang w:eastAsia="ko-KR"/>
        </w:rPr>
        <w:t>목차</w:t>
      </w:r>
      <w:r>
        <w:rPr>
          <w:rStyle w:val="Hyperlink"/>
          <w:rFonts w:eastAsia="Gulim" w:cs="Arial"/>
          <w:sz w:val="16"/>
        </w:rPr>
        <w:fldChar w:fldCharType="end"/>
      </w:r>
      <w:r w:rsidRPr="00E62BCC">
        <w:rPr>
          <w:rFonts w:eastAsia="Gulim" w:cs="Arial"/>
          <w:lang w:eastAsia="ko-KR"/>
        </w:rPr>
        <w:t xml:space="preserve"> / </w:t>
      </w:r>
      <w:hyperlink w:anchor="UniversalTerms" w:history="1">
        <w:r w:rsidRPr="00E62BCC">
          <w:rPr>
            <w:rStyle w:val="Hyperlink"/>
            <w:rFonts w:eastAsia="Gulim" w:cs="Arial"/>
            <w:sz w:val="16"/>
            <w:lang w:eastAsia="ko-KR"/>
          </w:rPr>
          <w:t>공통</w:t>
        </w:r>
        <w:r w:rsidRPr="00E62BCC">
          <w:rPr>
            <w:rStyle w:val="Hyperlink"/>
            <w:rFonts w:eastAsia="Gulim" w:cs="Arial"/>
            <w:sz w:val="16"/>
            <w:lang w:eastAsia="ko-KR"/>
          </w:rPr>
          <w:t xml:space="preserve"> </w:t>
        </w:r>
        <w:r w:rsidRPr="00E62BCC">
          <w:rPr>
            <w:rStyle w:val="Hyperlink"/>
            <w:rFonts w:eastAsia="Gulim" w:cs="Arial"/>
            <w:sz w:val="16"/>
            <w:lang w:eastAsia="ko-KR"/>
          </w:rPr>
          <w:t>라이선스</w:t>
        </w:r>
        <w:r w:rsidRPr="00E62BCC">
          <w:rPr>
            <w:rStyle w:val="Hyperlink"/>
            <w:rFonts w:eastAsia="Gulim" w:cs="Arial"/>
            <w:sz w:val="16"/>
            <w:lang w:eastAsia="ko-KR"/>
          </w:rPr>
          <w:t xml:space="preserve"> </w:t>
        </w:r>
        <w:r w:rsidRPr="00E62BCC">
          <w:rPr>
            <w:rStyle w:val="Hyperlink"/>
            <w:rFonts w:eastAsia="Gulim" w:cs="Arial"/>
            <w:sz w:val="16"/>
            <w:lang w:eastAsia="ko-KR"/>
          </w:rPr>
          <w:t>조건</w:t>
        </w:r>
      </w:hyperlink>
    </w:p>
    <w:bookmarkEnd w:id="944"/>
    <w:p w14:paraId="68886DFD" w14:textId="77777777" w:rsidR="005C3F2E" w:rsidRPr="00E62BCC" w:rsidRDefault="00AF3DD9" w:rsidP="00057196">
      <w:pPr>
        <w:spacing w:line="240" w:lineRule="exact"/>
        <w:rPr>
          <w:rFonts w:eastAsia="Gulim" w:cs="Arial"/>
          <w:lang w:eastAsia="ko-KR"/>
        </w:rPr>
        <w:sectPr w:rsidR="005C3F2E" w:rsidRPr="00E62BCC" w:rsidSect="00762C85">
          <w:footerReference w:type="default" r:id="rId183"/>
          <w:type w:val="continuous"/>
          <w:pgSz w:w="12240" w:h="15840" w:code="1"/>
          <w:pgMar w:top="1166" w:right="720" w:bottom="720" w:left="720" w:header="432" w:footer="288" w:gutter="0"/>
          <w:cols w:space="360"/>
          <w:docGrid w:linePitch="360"/>
        </w:sectPr>
      </w:pPr>
      <w:r w:rsidRPr="00E62BCC">
        <w:rPr>
          <w:rFonts w:eastAsia="Gulim" w:cs="Arial"/>
          <w:lang w:eastAsia="ko-KR"/>
        </w:rPr>
        <w:br w:type="page"/>
      </w:r>
    </w:p>
    <w:p w14:paraId="68886DFE" w14:textId="77777777" w:rsidR="00AE3B6A" w:rsidRPr="00E62BCC" w:rsidRDefault="00AE3B6A" w:rsidP="00AE3B6A">
      <w:pPr>
        <w:pStyle w:val="PURSectionHeading"/>
        <w:rPr>
          <w:rFonts w:eastAsia="Gulim" w:cs="Arial"/>
          <w:lang w:eastAsia="ko-KR"/>
        </w:rPr>
      </w:pPr>
      <w:bookmarkStart w:id="946" w:name="_Toc299519184"/>
      <w:bookmarkStart w:id="947" w:name="_Toc299525048"/>
      <w:bookmarkStart w:id="948" w:name="_Toc299531616"/>
      <w:bookmarkStart w:id="949" w:name="_Toc299531940"/>
      <w:bookmarkStart w:id="950" w:name="_Toc299957231"/>
      <w:bookmarkStart w:id="951" w:name="_Toc346536896"/>
      <w:bookmarkStart w:id="952" w:name="_Toc339280360"/>
      <w:bookmarkStart w:id="953" w:name="_Toc363552833"/>
      <w:bookmarkStart w:id="954" w:name="_Toc378682300"/>
      <w:bookmarkStart w:id="955" w:name="_Toc371268312"/>
      <w:bookmarkStart w:id="956" w:name="_Toc381961173"/>
      <w:bookmarkStart w:id="957" w:name="Index"/>
      <w:bookmarkEnd w:id="5"/>
      <w:r w:rsidRPr="00E62BCC">
        <w:rPr>
          <w:rFonts w:eastAsia="Gulim" w:cs="Arial"/>
          <w:lang w:eastAsia="ko-KR"/>
        </w:rPr>
        <w:lastRenderedPageBreak/>
        <w:t>제품</w:t>
      </w:r>
      <w:r w:rsidRPr="00E62BCC">
        <w:rPr>
          <w:rFonts w:eastAsia="Gulim" w:cs="Arial"/>
          <w:lang w:eastAsia="ko-KR"/>
        </w:rPr>
        <w:t xml:space="preserve"> </w:t>
      </w:r>
      <w:r w:rsidRPr="00E62BCC">
        <w:rPr>
          <w:rFonts w:eastAsia="Gulim" w:cs="Arial"/>
          <w:lang w:eastAsia="ko-KR"/>
        </w:rPr>
        <w:t>색인</w:t>
      </w:r>
      <w:bookmarkEnd w:id="946"/>
      <w:bookmarkEnd w:id="947"/>
      <w:bookmarkEnd w:id="948"/>
      <w:bookmarkEnd w:id="949"/>
      <w:bookmarkEnd w:id="950"/>
      <w:bookmarkEnd w:id="951"/>
      <w:bookmarkEnd w:id="952"/>
      <w:bookmarkEnd w:id="953"/>
      <w:bookmarkEnd w:id="954"/>
      <w:bookmarkEnd w:id="955"/>
      <w:bookmarkEnd w:id="956"/>
    </w:p>
    <w:p w14:paraId="24B732A5" w14:textId="77777777" w:rsidR="00B05E43" w:rsidRDefault="00BE6B24" w:rsidP="00AE3B6A">
      <w:pPr>
        <w:pStyle w:val="PURSectionHeading"/>
        <w:rPr>
          <w:rFonts w:eastAsia="Gulim" w:cs="Arial"/>
          <w:noProof/>
        </w:rPr>
        <w:sectPr w:rsidR="00B05E43" w:rsidSect="00B05E43">
          <w:footerReference w:type="default" r:id="rId184"/>
          <w:type w:val="continuous"/>
          <w:pgSz w:w="12240" w:h="15840" w:code="1"/>
          <w:pgMar w:top="1166" w:right="720" w:bottom="720" w:left="720" w:header="432" w:footer="288" w:gutter="0"/>
          <w:cols w:num="2" w:space="360"/>
          <w:docGrid w:linePitch="360"/>
        </w:sectPr>
      </w:pPr>
      <w:r w:rsidRPr="00E62BCC">
        <w:rPr>
          <w:rFonts w:eastAsia="Gulim" w:cs="Arial"/>
        </w:rPr>
        <w:fldChar w:fldCharType="begin"/>
      </w:r>
      <w:r w:rsidR="00AE3B6A" w:rsidRPr="00E62BCC">
        <w:rPr>
          <w:rFonts w:eastAsia="Gulim" w:cs="Arial"/>
        </w:rPr>
        <w:instrText xml:space="preserve"> INDEX \c "2" \z "1033" </w:instrText>
      </w:r>
      <w:r w:rsidRPr="00E62BCC">
        <w:rPr>
          <w:rFonts w:eastAsia="Gulim" w:cs="Arial"/>
        </w:rPr>
        <w:fldChar w:fldCharType="separate"/>
      </w:r>
    </w:p>
    <w:p w14:paraId="231EAE92" w14:textId="77777777" w:rsidR="00B05E43" w:rsidRDefault="00B05E43">
      <w:pPr>
        <w:pStyle w:val="Index1"/>
        <w:rPr>
          <w:noProof/>
        </w:rPr>
      </w:pPr>
      <w:r w:rsidRPr="00BA1594">
        <w:rPr>
          <w:rFonts w:eastAsia="Gulim" w:cs="Arial"/>
          <w:noProof/>
          <w:lang w:eastAsia="ko-KR"/>
        </w:rPr>
        <w:lastRenderedPageBreak/>
        <w:t>BizTalk RFID 2010</w:t>
      </w:r>
      <w:r>
        <w:rPr>
          <w:noProof/>
        </w:rPr>
        <w:t>, 12</w:t>
      </w:r>
    </w:p>
    <w:p w14:paraId="6B1BED94" w14:textId="77777777" w:rsidR="00B05E43" w:rsidRDefault="00B05E43">
      <w:pPr>
        <w:pStyle w:val="Index1"/>
        <w:rPr>
          <w:noProof/>
        </w:rPr>
      </w:pPr>
      <w:r w:rsidRPr="00BA1594">
        <w:rPr>
          <w:rFonts w:eastAsia="Gulim" w:cs="Arial"/>
          <w:noProof/>
          <w:lang w:eastAsia="ko-KR"/>
        </w:rPr>
        <w:t>BizTalk Server 2013 Branch</w:t>
      </w:r>
      <w:r>
        <w:rPr>
          <w:noProof/>
        </w:rPr>
        <w:t>, 25</w:t>
      </w:r>
    </w:p>
    <w:p w14:paraId="29763F1A" w14:textId="77777777" w:rsidR="00B05E43" w:rsidRDefault="00B05E43">
      <w:pPr>
        <w:pStyle w:val="Index1"/>
        <w:rPr>
          <w:noProof/>
        </w:rPr>
      </w:pPr>
      <w:r w:rsidRPr="00BA1594">
        <w:rPr>
          <w:rFonts w:eastAsia="Gulim" w:cs="Arial"/>
          <w:noProof/>
          <w:lang w:eastAsia="ko-KR"/>
        </w:rPr>
        <w:t>BizTalk Server 2013 Enterprise</w:t>
      </w:r>
      <w:r>
        <w:rPr>
          <w:noProof/>
        </w:rPr>
        <w:t>, 24</w:t>
      </w:r>
    </w:p>
    <w:p w14:paraId="385F977F" w14:textId="77777777" w:rsidR="00B05E43" w:rsidRDefault="00B05E43">
      <w:pPr>
        <w:pStyle w:val="Index1"/>
        <w:rPr>
          <w:noProof/>
        </w:rPr>
      </w:pPr>
      <w:r w:rsidRPr="00BA1594">
        <w:rPr>
          <w:rFonts w:eastAsia="Gulim" w:cs="Arial"/>
          <w:noProof/>
          <w:lang w:eastAsia="ko-KR"/>
        </w:rPr>
        <w:t>BizTalk Server 2013 Standard</w:t>
      </w:r>
      <w:r>
        <w:rPr>
          <w:noProof/>
        </w:rPr>
        <w:t>, 25</w:t>
      </w:r>
    </w:p>
    <w:p w14:paraId="4643AED0" w14:textId="77777777" w:rsidR="00B05E43" w:rsidRDefault="00B05E43">
      <w:pPr>
        <w:pStyle w:val="Index1"/>
        <w:rPr>
          <w:noProof/>
        </w:rPr>
      </w:pPr>
      <w:r w:rsidRPr="00BA1594">
        <w:rPr>
          <w:rFonts w:eastAsia="Gulim" w:cs="Arial"/>
          <w:noProof/>
          <w:lang w:eastAsia="ko-KR"/>
        </w:rPr>
        <w:t>Cloud Platform Guest</w:t>
      </w:r>
      <w:r>
        <w:rPr>
          <w:noProof/>
        </w:rPr>
        <w:t>, 59</w:t>
      </w:r>
    </w:p>
    <w:p w14:paraId="2D964CF0" w14:textId="77777777" w:rsidR="00B05E43" w:rsidRDefault="00B05E43">
      <w:pPr>
        <w:pStyle w:val="Index1"/>
        <w:rPr>
          <w:noProof/>
        </w:rPr>
      </w:pPr>
      <w:r w:rsidRPr="00BA1594">
        <w:rPr>
          <w:rFonts w:eastAsia="Gulim" w:cs="Arial"/>
          <w:noProof/>
          <w:lang w:eastAsia="ko-KR"/>
        </w:rPr>
        <w:t>Core Infrastructure Server Suite Datacenter</w:t>
      </w:r>
      <w:r>
        <w:rPr>
          <w:noProof/>
        </w:rPr>
        <w:t>, 12</w:t>
      </w:r>
    </w:p>
    <w:p w14:paraId="7A1251D3" w14:textId="77777777" w:rsidR="00B05E43" w:rsidRDefault="00B05E43">
      <w:pPr>
        <w:pStyle w:val="Index1"/>
        <w:rPr>
          <w:noProof/>
        </w:rPr>
      </w:pPr>
      <w:r w:rsidRPr="00BA1594">
        <w:rPr>
          <w:rFonts w:eastAsia="Gulim" w:cs="Arial"/>
          <w:noProof/>
          <w:lang w:eastAsia="ko-KR"/>
        </w:rPr>
        <w:t>Core Infrastructure Server Suite Standard</w:t>
      </w:r>
      <w:r>
        <w:rPr>
          <w:noProof/>
        </w:rPr>
        <w:t>, 13</w:t>
      </w:r>
    </w:p>
    <w:p w14:paraId="2BDA0629" w14:textId="77777777" w:rsidR="00B05E43" w:rsidRDefault="00B05E43">
      <w:pPr>
        <w:pStyle w:val="Index1"/>
        <w:rPr>
          <w:noProof/>
        </w:rPr>
      </w:pPr>
      <w:r w:rsidRPr="00BA1594">
        <w:rPr>
          <w:rFonts w:eastAsia="Gulim" w:cs="Arial"/>
          <w:noProof/>
          <w:lang w:eastAsia="ko-KR"/>
        </w:rPr>
        <w:t xml:space="preserve">Exchange Server 2013 Standard </w:t>
      </w:r>
      <w:r w:rsidRPr="00BA1594">
        <w:rPr>
          <w:rFonts w:eastAsia="Gulim" w:cs="Arial" w:hint="eastAsia"/>
          <w:noProof/>
          <w:lang w:eastAsia="ko-KR"/>
        </w:rPr>
        <w:t>및</w:t>
      </w:r>
      <w:r w:rsidRPr="00BA1594">
        <w:rPr>
          <w:rFonts w:eastAsia="Gulim" w:cs="Arial"/>
          <w:noProof/>
          <w:lang w:eastAsia="ko-KR"/>
        </w:rPr>
        <w:t xml:space="preserve"> Enterprise</w:t>
      </w:r>
      <w:r>
        <w:rPr>
          <w:noProof/>
        </w:rPr>
        <w:t>, 31</w:t>
      </w:r>
    </w:p>
    <w:p w14:paraId="662B2C22" w14:textId="77777777" w:rsidR="00B05E43" w:rsidRDefault="00B05E43">
      <w:pPr>
        <w:pStyle w:val="Index1"/>
        <w:rPr>
          <w:noProof/>
        </w:rPr>
      </w:pPr>
      <w:r w:rsidRPr="00BA1594">
        <w:rPr>
          <w:rFonts w:eastAsia="Gulim" w:cs="Arial"/>
          <w:noProof/>
          <w:lang w:eastAsia="ko-KR"/>
        </w:rPr>
        <w:t>Forefront Identity Manager 2010 R2</w:t>
      </w:r>
      <w:r>
        <w:rPr>
          <w:noProof/>
        </w:rPr>
        <w:t>, 33</w:t>
      </w:r>
    </w:p>
    <w:p w14:paraId="2148FB01" w14:textId="77777777" w:rsidR="00B05E43" w:rsidRDefault="00B05E43">
      <w:pPr>
        <w:pStyle w:val="Index1"/>
        <w:rPr>
          <w:noProof/>
        </w:rPr>
      </w:pPr>
      <w:r w:rsidRPr="00BA1594">
        <w:rPr>
          <w:rFonts w:eastAsia="Gulim" w:cs="Arial"/>
          <w:noProof/>
          <w:lang w:eastAsia="ko-KR"/>
        </w:rPr>
        <w:t>Hosting 2010 R2</w:t>
      </w:r>
      <w:r w:rsidRPr="00BA1594">
        <w:rPr>
          <w:rFonts w:eastAsia="Gulim" w:cs="Arial" w:hint="eastAsia"/>
          <w:noProof/>
          <w:lang w:eastAsia="ko-KR"/>
        </w:rPr>
        <w:t>용</w:t>
      </w:r>
      <w:r w:rsidRPr="00BA1594">
        <w:rPr>
          <w:rFonts w:eastAsia="Gulim" w:cs="Arial"/>
          <w:noProof/>
          <w:lang w:eastAsia="ko-KR"/>
        </w:rPr>
        <w:t xml:space="preserve"> Forefront Identity Manager </w:t>
      </w:r>
      <w:r w:rsidRPr="00BA1594">
        <w:rPr>
          <w:rFonts w:eastAsia="Gulim" w:cs="Arial" w:hint="eastAsia"/>
          <w:noProof/>
          <w:lang w:eastAsia="ko-KR"/>
        </w:rPr>
        <w:t>동기화</w:t>
      </w:r>
      <w:r w:rsidRPr="00BA1594">
        <w:rPr>
          <w:rFonts w:eastAsia="Gulim" w:cs="Arial"/>
          <w:noProof/>
          <w:lang w:eastAsia="ko-KR"/>
        </w:rPr>
        <w:t xml:space="preserve"> </w:t>
      </w:r>
      <w:r w:rsidRPr="00BA1594">
        <w:rPr>
          <w:rFonts w:eastAsia="Gulim" w:cs="Arial" w:hint="eastAsia"/>
          <w:noProof/>
          <w:lang w:eastAsia="ko-KR"/>
        </w:rPr>
        <w:t>서비스</w:t>
      </w:r>
      <w:r>
        <w:rPr>
          <w:noProof/>
        </w:rPr>
        <w:t>, 14</w:t>
      </w:r>
    </w:p>
    <w:p w14:paraId="07D2295D" w14:textId="77777777" w:rsidR="00B05E43" w:rsidRDefault="00B05E43">
      <w:pPr>
        <w:pStyle w:val="Index1"/>
        <w:rPr>
          <w:noProof/>
        </w:rPr>
      </w:pPr>
      <w:r w:rsidRPr="00BA1594">
        <w:rPr>
          <w:rFonts w:eastAsia="Gulim" w:cs="Arial"/>
          <w:noProof/>
          <w:lang w:eastAsia="ko-KR"/>
        </w:rPr>
        <w:t>Lync Server 2013</w:t>
      </w:r>
      <w:r>
        <w:rPr>
          <w:noProof/>
        </w:rPr>
        <w:t>, 34</w:t>
      </w:r>
    </w:p>
    <w:p w14:paraId="248979A7" w14:textId="77777777" w:rsidR="00B05E43" w:rsidRDefault="00B05E43">
      <w:pPr>
        <w:pStyle w:val="Index1"/>
        <w:rPr>
          <w:noProof/>
        </w:rPr>
      </w:pPr>
      <w:r w:rsidRPr="00BA1594">
        <w:rPr>
          <w:rFonts w:eastAsia="Gulim" w:cs="Arial"/>
          <w:noProof/>
          <w:lang w:eastAsia="ko-KR"/>
        </w:rPr>
        <w:t>Microsoft Application Virtualization for Remote Desktop Services</w:t>
      </w:r>
      <w:r>
        <w:rPr>
          <w:noProof/>
        </w:rPr>
        <w:t>, 36</w:t>
      </w:r>
    </w:p>
    <w:p w14:paraId="490CBD3B" w14:textId="77777777" w:rsidR="00B05E43" w:rsidRDefault="00B05E43">
      <w:pPr>
        <w:pStyle w:val="Index1"/>
        <w:rPr>
          <w:noProof/>
        </w:rPr>
      </w:pPr>
      <w:r w:rsidRPr="00BA1594">
        <w:rPr>
          <w:rFonts w:eastAsia="Gulim" w:cs="Arial"/>
          <w:noProof/>
          <w:lang w:eastAsia="ko-KR"/>
        </w:rPr>
        <w:t>Microsoft Application Virtualization Hosting for Desktops</w:t>
      </w:r>
      <w:r>
        <w:rPr>
          <w:noProof/>
        </w:rPr>
        <w:t>, 35</w:t>
      </w:r>
    </w:p>
    <w:p w14:paraId="08C457CE" w14:textId="0CABEB49" w:rsidR="00B05E43" w:rsidRDefault="00B05E43">
      <w:pPr>
        <w:pStyle w:val="Index1"/>
        <w:rPr>
          <w:noProof/>
        </w:rPr>
      </w:pPr>
      <w:r w:rsidRPr="00BA1594">
        <w:rPr>
          <w:rFonts w:eastAsia="Gulim" w:cs="Arial"/>
          <w:noProof/>
          <w:lang w:eastAsia="ko-KR"/>
        </w:rPr>
        <w:t>Microsoft Dynamics AX 2012 R</w:t>
      </w:r>
      <w:r>
        <w:rPr>
          <w:rFonts w:eastAsia="Gulim" w:cs="Arial"/>
          <w:noProof/>
          <w:lang w:eastAsia="ko-KR"/>
        </w:rPr>
        <w:t>2</w:t>
      </w:r>
      <w:r>
        <w:rPr>
          <w:noProof/>
        </w:rPr>
        <w:t>, 36</w:t>
      </w:r>
    </w:p>
    <w:p w14:paraId="6F69255E" w14:textId="77777777" w:rsidR="00B05E43" w:rsidRDefault="00B05E43">
      <w:pPr>
        <w:pStyle w:val="Index1"/>
        <w:rPr>
          <w:noProof/>
        </w:rPr>
      </w:pPr>
      <w:r w:rsidRPr="00BA1594">
        <w:rPr>
          <w:rFonts w:eastAsia="Gulim" w:cs="Arial"/>
          <w:noProof/>
          <w:lang w:eastAsia="ko-KR"/>
        </w:rPr>
        <w:t>Microsoft Dynamics C5 2012</w:t>
      </w:r>
      <w:r>
        <w:rPr>
          <w:noProof/>
        </w:rPr>
        <w:t>, 14, 38</w:t>
      </w:r>
    </w:p>
    <w:p w14:paraId="2FCB7572" w14:textId="77777777" w:rsidR="00B05E43" w:rsidRDefault="00B05E43">
      <w:pPr>
        <w:pStyle w:val="Index1"/>
        <w:rPr>
          <w:noProof/>
        </w:rPr>
      </w:pPr>
      <w:r w:rsidRPr="00BA1594">
        <w:rPr>
          <w:rFonts w:eastAsia="Gulim" w:cs="Arial"/>
          <w:noProof/>
          <w:lang w:eastAsia="ko-KR"/>
        </w:rPr>
        <w:t>Microsoft Dynamics CRM 2013 Service Provider</w:t>
      </w:r>
      <w:r>
        <w:rPr>
          <w:noProof/>
        </w:rPr>
        <w:t>, 38</w:t>
      </w:r>
    </w:p>
    <w:p w14:paraId="2B655847" w14:textId="77777777" w:rsidR="00B05E43" w:rsidRDefault="00B05E43">
      <w:pPr>
        <w:pStyle w:val="Index1"/>
        <w:rPr>
          <w:noProof/>
        </w:rPr>
      </w:pPr>
      <w:r w:rsidRPr="00BA1594">
        <w:rPr>
          <w:rFonts w:eastAsia="Gulim" w:cs="Arial"/>
          <w:noProof/>
          <w:lang w:eastAsia="ko-KR"/>
        </w:rPr>
        <w:t>Microsoft Dynamics GP 2013</w:t>
      </w:r>
      <w:r>
        <w:rPr>
          <w:noProof/>
        </w:rPr>
        <w:t>, 15, 39</w:t>
      </w:r>
    </w:p>
    <w:p w14:paraId="69F868AB" w14:textId="77777777" w:rsidR="00B05E43" w:rsidRDefault="00B05E43">
      <w:pPr>
        <w:pStyle w:val="Index1"/>
        <w:rPr>
          <w:noProof/>
        </w:rPr>
      </w:pPr>
      <w:r w:rsidRPr="00BA1594">
        <w:rPr>
          <w:rFonts w:eastAsia="Gulim" w:cs="Arial"/>
          <w:noProof/>
          <w:lang w:eastAsia="ko-KR"/>
        </w:rPr>
        <w:t>Microsoft Dynamics NAV 2013 R2</w:t>
      </w:r>
      <w:r>
        <w:rPr>
          <w:noProof/>
        </w:rPr>
        <w:t>, 15, 40</w:t>
      </w:r>
    </w:p>
    <w:p w14:paraId="79D44FE5" w14:textId="77777777" w:rsidR="00B05E43" w:rsidRDefault="00B05E43">
      <w:pPr>
        <w:pStyle w:val="Index1"/>
        <w:rPr>
          <w:noProof/>
        </w:rPr>
      </w:pPr>
      <w:r w:rsidRPr="00BA1594">
        <w:rPr>
          <w:rFonts w:eastAsia="Gulim" w:cs="Arial"/>
          <w:noProof/>
          <w:lang w:eastAsia="ko-KR"/>
        </w:rPr>
        <w:t>Microsoft Dynamics SL 2011</w:t>
      </w:r>
      <w:r>
        <w:rPr>
          <w:noProof/>
        </w:rPr>
        <w:t>, 16, 41</w:t>
      </w:r>
    </w:p>
    <w:p w14:paraId="6109F3FC" w14:textId="77777777" w:rsidR="00B05E43" w:rsidRDefault="00B05E43">
      <w:pPr>
        <w:pStyle w:val="Index1"/>
        <w:rPr>
          <w:noProof/>
        </w:rPr>
      </w:pPr>
      <w:r w:rsidRPr="00BA1594">
        <w:rPr>
          <w:rFonts w:eastAsia="Gulim" w:cs="Arial"/>
          <w:noProof/>
          <w:lang w:eastAsia="ko-KR"/>
        </w:rPr>
        <w:t>Microsoft User Experience Virtualization Hosting for Desktops v2.0</w:t>
      </w:r>
      <w:r>
        <w:rPr>
          <w:noProof/>
        </w:rPr>
        <w:t>, 42</w:t>
      </w:r>
    </w:p>
    <w:p w14:paraId="55E1E4AF" w14:textId="77777777" w:rsidR="00B05E43" w:rsidRDefault="00B05E43">
      <w:pPr>
        <w:pStyle w:val="Index1"/>
        <w:rPr>
          <w:noProof/>
        </w:rPr>
      </w:pPr>
      <w:r w:rsidRPr="00BA1594">
        <w:rPr>
          <w:rFonts w:eastAsia="Gulim" w:cs="Arial"/>
          <w:noProof/>
          <w:lang w:eastAsia="ko-KR"/>
        </w:rPr>
        <w:t>Office Professional Plus 2013</w:t>
      </w:r>
      <w:r>
        <w:rPr>
          <w:noProof/>
        </w:rPr>
        <w:t>, 43</w:t>
      </w:r>
    </w:p>
    <w:p w14:paraId="560EFB1E" w14:textId="77777777" w:rsidR="00B05E43" w:rsidRDefault="00B05E43">
      <w:pPr>
        <w:pStyle w:val="Index1"/>
        <w:rPr>
          <w:noProof/>
        </w:rPr>
      </w:pPr>
      <w:r w:rsidRPr="00BA1594">
        <w:rPr>
          <w:rFonts w:eastAsia="Gulim" w:cs="Arial"/>
          <w:noProof/>
          <w:lang w:eastAsia="ko-KR"/>
        </w:rPr>
        <w:t>Office Standard 2013</w:t>
      </w:r>
      <w:r>
        <w:rPr>
          <w:noProof/>
        </w:rPr>
        <w:t>, 43</w:t>
      </w:r>
    </w:p>
    <w:p w14:paraId="17C49D2B" w14:textId="77777777" w:rsidR="00B05E43" w:rsidRDefault="00B05E43">
      <w:pPr>
        <w:pStyle w:val="Index1"/>
        <w:rPr>
          <w:noProof/>
        </w:rPr>
      </w:pPr>
      <w:r w:rsidRPr="00BA1594">
        <w:rPr>
          <w:rFonts w:eastAsia="Gulim" w:cs="Arial"/>
          <w:noProof/>
          <w:lang w:eastAsia="ko-KR"/>
        </w:rPr>
        <w:t xml:space="preserve">Office </w:t>
      </w:r>
      <w:r w:rsidRPr="00BA1594">
        <w:rPr>
          <w:rFonts w:eastAsia="Gulim" w:cs="Arial" w:hint="eastAsia"/>
          <w:noProof/>
          <w:lang w:eastAsia="ko-KR"/>
        </w:rPr>
        <w:t>복수</w:t>
      </w:r>
      <w:r w:rsidRPr="00BA1594">
        <w:rPr>
          <w:rFonts w:eastAsia="Gulim" w:cs="Arial"/>
          <w:noProof/>
          <w:lang w:eastAsia="ko-KR"/>
        </w:rPr>
        <w:t xml:space="preserve"> </w:t>
      </w:r>
      <w:r w:rsidRPr="00BA1594">
        <w:rPr>
          <w:rFonts w:eastAsia="Gulim" w:cs="Arial" w:hint="eastAsia"/>
          <w:noProof/>
          <w:lang w:eastAsia="ko-KR"/>
        </w:rPr>
        <w:t>언어</w:t>
      </w:r>
      <w:r w:rsidRPr="00BA1594">
        <w:rPr>
          <w:rFonts w:eastAsia="Gulim" w:cs="Arial"/>
          <w:noProof/>
          <w:lang w:eastAsia="ko-KR"/>
        </w:rPr>
        <w:t xml:space="preserve"> </w:t>
      </w:r>
      <w:r w:rsidRPr="00BA1594">
        <w:rPr>
          <w:rFonts w:eastAsia="Gulim" w:cs="Arial" w:hint="eastAsia"/>
          <w:noProof/>
          <w:lang w:eastAsia="ko-KR"/>
        </w:rPr>
        <w:t>팩</w:t>
      </w:r>
      <w:r w:rsidRPr="00BA1594">
        <w:rPr>
          <w:rFonts w:eastAsia="Gulim" w:cs="Arial"/>
          <w:noProof/>
          <w:lang w:eastAsia="ko-KR"/>
        </w:rPr>
        <w:t xml:space="preserve"> 2013</w:t>
      </w:r>
      <w:r>
        <w:rPr>
          <w:noProof/>
        </w:rPr>
        <w:t>, 43</w:t>
      </w:r>
    </w:p>
    <w:p w14:paraId="6CCE4A58" w14:textId="77777777" w:rsidR="00B05E43" w:rsidRDefault="00B05E43">
      <w:pPr>
        <w:pStyle w:val="Index1"/>
        <w:rPr>
          <w:noProof/>
        </w:rPr>
      </w:pPr>
      <w:r w:rsidRPr="00BA1594">
        <w:rPr>
          <w:rFonts w:eastAsia="Gulim" w:cs="Arial"/>
          <w:noProof/>
          <w:lang w:eastAsia="ko-KR"/>
        </w:rPr>
        <w:t>Project 2013 Professional</w:t>
      </w:r>
      <w:r>
        <w:rPr>
          <w:noProof/>
        </w:rPr>
        <w:t>, 44</w:t>
      </w:r>
    </w:p>
    <w:p w14:paraId="4106F600" w14:textId="77777777" w:rsidR="00B05E43" w:rsidRDefault="00B05E43">
      <w:pPr>
        <w:pStyle w:val="Index1"/>
        <w:rPr>
          <w:noProof/>
        </w:rPr>
      </w:pPr>
      <w:r w:rsidRPr="00BA1594">
        <w:rPr>
          <w:rFonts w:eastAsia="Gulim" w:cs="Arial"/>
          <w:noProof/>
        </w:rPr>
        <w:t>Project 2013 Standard</w:t>
      </w:r>
      <w:r>
        <w:rPr>
          <w:noProof/>
        </w:rPr>
        <w:t>, 45</w:t>
      </w:r>
    </w:p>
    <w:p w14:paraId="4318245C" w14:textId="77777777" w:rsidR="00B05E43" w:rsidRDefault="00B05E43">
      <w:pPr>
        <w:pStyle w:val="Index1"/>
        <w:rPr>
          <w:noProof/>
        </w:rPr>
      </w:pPr>
      <w:r w:rsidRPr="00BA1594">
        <w:rPr>
          <w:rFonts w:eastAsia="Gulim" w:cs="Arial"/>
          <w:noProof/>
        </w:rPr>
        <w:t>Project Server 2013</w:t>
      </w:r>
      <w:r>
        <w:rPr>
          <w:noProof/>
        </w:rPr>
        <w:t>, 45</w:t>
      </w:r>
    </w:p>
    <w:p w14:paraId="1037A668" w14:textId="77777777" w:rsidR="00B05E43" w:rsidRDefault="00B05E43">
      <w:pPr>
        <w:pStyle w:val="Index1"/>
        <w:rPr>
          <w:noProof/>
        </w:rPr>
      </w:pPr>
      <w:r w:rsidRPr="00BA1594">
        <w:rPr>
          <w:rFonts w:eastAsia="Gulim" w:cs="Arial"/>
          <w:noProof/>
          <w:lang w:eastAsia="ko-KR"/>
        </w:rPr>
        <w:t>Provisioning System</w:t>
      </w:r>
      <w:r>
        <w:rPr>
          <w:noProof/>
        </w:rPr>
        <w:t>, 16</w:t>
      </w:r>
    </w:p>
    <w:p w14:paraId="41F7941C" w14:textId="77777777" w:rsidR="00B05E43" w:rsidRDefault="00B05E43">
      <w:pPr>
        <w:pStyle w:val="Index1"/>
        <w:rPr>
          <w:noProof/>
        </w:rPr>
      </w:pPr>
      <w:r w:rsidRPr="00BA1594">
        <w:rPr>
          <w:rFonts w:eastAsia="Gulim" w:cs="Arial"/>
          <w:noProof/>
          <w:lang w:eastAsia="ko-KR"/>
        </w:rPr>
        <w:t xml:space="preserve">SharePoint 2013 </w:t>
      </w:r>
      <w:r w:rsidRPr="00BA1594">
        <w:rPr>
          <w:rFonts w:eastAsia="Gulim" w:cs="Arial" w:hint="eastAsia"/>
          <w:noProof/>
          <w:lang w:eastAsia="ko-KR"/>
        </w:rPr>
        <w:t>호스팅</w:t>
      </w:r>
      <w:r>
        <w:rPr>
          <w:noProof/>
        </w:rPr>
        <w:t>, 17</w:t>
      </w:r>
    </w:p>
    <w:p w14:paraId="51F9D614" w14:textId="77777777" w:rsidR="00B05E43" w:rsidRDefault="00B05E43">
      <w:pPr>
        <w:pStyle w:val="Index1"/>
        <w:rPr>
          <w:noProof/>
        </w:rPr>
      </w:pPr>
      <w:r w:rsidRPr="00BA1594">
        <w:rPr>
          <w:rFonts w:eastAsia="Gulim" w:cs="Arial"/>
          <w:noProof/>
        </w:rPr>
        <w:lastRenderedPageBreak/>
        <w:t>SharePoint Server 2013</w:t>
      </w:r>
      <w:r>
        <w:rPr>
          <w:noProof/>
        </w:rPr>
        <w:t>, 45</w:t>
      </w:r>
    </w:p>
    <w:p w14:paraId="7896AA48" w14:textId="77777777" w:rsidR="00B05E43" w:rsidRDefault="00B05E43">
      <w:pPr>
        <w:pStyle w:val="Index1"/>
        <w:rPr>
          <w:noProof/>
        </w:rPr>
      </w:pPr>
      <w:r w:rsidRPr="00BA1594">
        <w:rPr>
          <w:rFonts w:eastAsia="Gulim" w:cs="Arial"/>
          <w:noProof/>
          <w:lang w:eastAsia="ko-KR"/>
        </w:rPr>
        <w:t>SQL Server 2014 Business Intelligence</w:t>
      </w:r>
      <w:r>
        <w:rPr>
          <w:noProof/>
        </w:rPr>
        <w:t>, 46</w:t>
      </w:r>
    </w:p>
    <w:p w14:paraId="470F975F" w14:textId="77777777" w:rsidR="00B05E43" w:rsidRDefault="00B05E43">
      <w:pPr>
        <w:pStyle w:val="Index1"/>
        <w:rPr>
          <w:noProof/>
        </w:rPr>
      </w:pPr>
      <w:r w:rsidRPr="00BA1594">
        <w:rPr>
          <w:rFonts w:eastAsia="Gulim" w:cs="Arial"/>
          <w:noProof/>
          <w:lang w:eastAsia="ko-KR"/>
        </w:rPr>
        <w:t xml:space="preserve">SQL Server 2014 Enterprise </w:t>
      </w:r>
      <w:r w:rsidRPr="00BA1594">
        <w:rPr>
          <w:rFonts w:eastAsia="Gulim" w:cs="Arial" w:hint="eastAsia"/>
          <w:noProof/>
          <w:lang w:eastAsia="ko-KR"/>
        </w:rPr>
        <w:t>코어</w:t>
      </w:r>
      <w:r>
        <w:rPr>
          <w:noProof/>
        </w:rPr>
        <w:t>, 25</w:t>
      </w:r>
    </w:p>
    <w:p w14:paraId="3C2F043C" w14:textId="77777777" w:rsidR="00B05E43" w:rsidRDefault="00B05E43">
      <w:pPr>
        <w:pStyle w:val="Index1"/>
        <w:rPr>
          <w:noProof/>
        </w:rPr>
      </w:pPr>
      <w:r w:rsidRPr="00BA1594">
        <w:rPr>
          <w:rFonts w:eastAsia="Gulim" w:cs="Arial"/>
          <w:noProof/>
        </w:rPr>
        <w:t>SQL Server 2014 Standard</w:t>
      </w:r>
      <w:r>
        <w:rPr>
          <w:noProof/>
        </w:rPr>
        <w:t>, 46</w:t>
      </w:r>
    </w:p>
    <w:p w14:paraId="72C23AC6" w14:textId="77777777" w:rsidR="00B05E43" w:rsidRDefault="00B05E43">
      <w:pPr>
        <w:pStyle w:val="Index1"/>
        <w:rPr>
          <w:noProof/>
        </w:rPr>
      </w:pPr>
      <w:r w:rsidRPr="00BA1594">
        <w:rPr>
          <w:rFonts w:eastAsia="Gulim" w:cs="Arial"/>
          <w:noProof/>
          <w:lang w:eastAsia="ko-KR"/>
        </w:rPr>
        <w:t xml:space="preserve">SQL Server 2014 Standard </w:t>
      </w:r>
      <w:r w:rsidRPr="00BA1594">
        <w:rPr>
          <w:rFonts w:eastAsia="Gulim" w:cs="Arial" w:hint="eastAsia"/>
          <w:noProof/>
          <w:lang w:eastAsia="ko-KR"/>
        </w:rPr>
        <w:t>코어</w:t>
      </w:r>
      <w:r>
        <w:rPr>
          <w:noProof/>
        </w:rPr>
        <w:t>, 26</w:t>
      </w:r>
    </w:p>
    <w:p w14:paraId="2055BAFD" w14:textId="77777777" w:rsidR="00B05E43" w:rsidRDefault="00B05E43">
      <w:pPr>
        <w:pStyle w:val="Index1"/>
        <w:rPr>
          <w:noProof/>
        </w:rPr>
      </w:pPr>
      <w:r w:rsidRPr="00BA1594">
        <w:rPr>
          <w:rFonts w:eastAsia="Gulim" w:cs="Arial"/>
          <w:noProof/>
          <w:lang w:eastAsia="ko-KR"/>
        </w:rPr>
        <w:t xml:space="preserve">SQL Server 2014 Web </w:t>
      </w:r>
      <w:r w:rsidRPr="00BA1594">
        <w:rPr>
          <w:rFonts w:eastAsia="Gulim" w:cs="Arial" w:hint="eastAsia"/>
          <w:noProof/>
          <w:lang w:eastAsia="ko-KR"/>
        </w:rPr>
        <w:t>코어</w:t>
      </w:r>
      <w:r>
        <w:rPr>
          <w:noProof/>
        </w:rPr>
        <w:t>, 26</w:t>
      </w:r>
    </w:p>
    <w:p w14:paraId="13F33588" w14:textId="77777777" w:rsidR="00B05E43" w:rsidRDefault="00B05E43">
      <w:pPr>
        <w:pStyle w:val="Index1"/>
        <w:rPr>
          <w:noProof/>
        </w:rPr>
      </w:pPr>
      <w:r w:rsidRPr="00BA1594">
        <w:rPr>
          <w:rFonts w:eastAsia="Gulim" w:cs="Arial"/>
          <w:noProof/>
          <w:lang w:eastAsia="ko-KR"/>
        </w:rPr>
        <w:t>System Center 2012 R2 Client Management Suite</w:t>
      </w:r>
      <w:r>
        <w:rPr>
          <w:noProof/>
        </w:rPr>
        <w:t>, 47</w:t>
      </w:r>
    </w:p>
    <w:p w14:paraId="74597007" w14:textId="77777777" w:rsidR="00B05E43" w:rsidRDefault="00B05E43">
      <w:pPr>
        <w:pStyle w:val="Index1"/>
        <w:rPr>
          <w:noProof/>
        </w:rPr>
      </w:pPr>
      <w:r w:rsidRPr="00BA1594">
        <w:rPr>
          <w:rFonts w:eastAsia="Gulim" w:cs="Arial"/>
          <w:noProof/>
        </w:rPr>
        <w:t>System Center 2012 R2 Configuration Manager</w:t>
      </w:r>
      <w:r>
        <w:rPr>
          <w:noProof/>
        </w:rPr>
        <w:t>, 47</w:t>
      </w:r>
    </w:p>
    <w:p w14:paraId="262BC3A4" w14:textId="77777777" w:rsidR="00B05E43" w:rsidRDefault="00B05E43">
      <w:pPr>
        <w:pStyle w:val="Index1"/>
        <w:rPr>
          <w:noProof/>
        </w:rPr>
      </w:pPr>
      <w:r w:rsidRPr="00BA1594">
        <w:rPr>
          <w:rFonts w:eastAsia="Gulim" w:cs="Arial"/>
          <w:noProof/>
          <w:lang w:eastAsia="ko-KR"/>
        </w:rPr>
        <w:t>System Center 2012 R2 Datacenter</w:t>
      </w:r>
      <w:r>
        <w:rPr>
          <w:noProof/>
        </w:rPr>
        <w:t>, 17</w:t>
      </w:r>
    </w:p>
    <w:p w14:paraId="77FD313B" w14:textId="77777777" w:rsidR="00B05E43" w:rsidRDefault="00B05E43">
      <w:pPr>
        <w:pStyle w:val="Index1"/>
        <w:rPr>
          <w:noProof/>
        </w:rPr>
      </w:pPr>
      <w:r w:rsidRPr="00BA1594">
        <w:rPr>
          <w:rFonts w:eastAsia="Gulim" w:cs="Arial"/>
          <w:noProof/>
          <w:lang w:eastAsia="ko-KR"/>
        </w:rPr>
        <w:t>System Center 2012 R2 Standard</w:t>
      </w:r>
      <w:r>
        <w:rPr>
          <w:noProof/>
        </w:rPr>
        <w:t>, 18</w:t>
      </w:r>
    </w:p>
    <w:p w14:paraId="4756AFA6" w14:textId="77777777" w:rsidR="00B05E43" w:rsidRDefault="00B05E43">
      <w:pPr>
        <w:pStyle w:val="Index1"/>
        <w:rPr>
          <w:noProof/>
        </w:rPr>
      </w:pPr>
      <w:r w:rsidRPr="00BA1594">
        <w:rPr>
          <w:rFonts w:eastAsia="Gulim" w:cs="Arial"/>
          <w:noProof/>
          <w:lang w:eastAsia="ko-KR"/>
        </w:rPr>
        <w:t>System Center Endpoint Protection</w:t>
      </w:r>
      <w:r>
        <w:rPr>
          <w:noProof/>
        </w:rPr>
        <w:t>, 64</w:t>
      </w:r>
    </w:p>
    <w:p w14:paraId="639D6006" w14:textId="77777777" w:rsidR="00B05E43" w:rsidRDefault="00B05E43">
      <w:pPr>
        <w:pStyle w:val="Index1"/>
        <w:rPr>
          <w:noProof/>
        </w:rPr>
      </w:pPr>
      <w:r w:rsidRPr="00BA1594">
        <w:rPr>
          <w:rFonts w:eastAsia="Gulim" w:cs="Arial"/>
          <w:noProof/>
          <w:lang w:eastAsia="ko-KR"/>
        </w:rPr>
        <w:t>Visio 2013 Professional</w:t>
      </w:r>
      <w:r>
        <w:rPr>
          <w:noProof/>
        </w:rPr>
        <w:t>, 48</w:t>
      </w:r>
    </w:p>
    <w:p w14:paraId="2779B586" w14:textId="77777777" w:rsidR="00B05E43" w:rsidRDefault="00B05E43">
      <w:pPr>
        <w:pStyle w:val="Index1"/>
        <w:rPr>
          <w:noProof/>
        </w:rPr>
      </w:pPr>
      <w:r w:rsidRPr="00BA1594">
        <w:rPr>
          <w:rFonts w:eastAsia="Gulim" w:cs="Arial"/>
          <w:noProof/>
        </w:rPr>
        <w:t>Visio 2013 Standard</w:t>
      </w:r>
      <w:r>
        <w:rPr>
          <w:noProof/>
        </w:rPr>
        <w:t>, 48</w:t>
      </w:r>
    </w:p>
    <w:p w14:paraId="0335AC60" w14:textId="77777777" w:rsidR="00B05E43" w:rsidRDefault="00B05E43">
      <w:pPr>
        <w:pStyle w:val="Index1"/>
        <w:rPr>
          <w:noProof/>
        </w:rPr>
      </w:pPr>
      <w:r w:rsidRPr="00BA1594">
        <w:rPr>
          <w:rFonts w:eastAsia="Gulim" w:cs="Arial"/>
          <w:noProof/>
        </w:rPr>
        <w:t>Visual Studio Premium 2013</w:t>
      </w:r>
      <w:r>
        <w:rPr>
          <w:noProof/>
        </w:rPr>
        <w:t>, 48</w:t>
      </w:r>
    </w:p>
    <w:p w14:paraId="3D22986C" w14:textId="77777777" w:rsidR="00B05E43" w:rsidRDefault="00B05E43">
      <w:pPr>
        <w:pStyle w:val="Index1"/>
        <w:rPr>
          <w:noProof/>
        </w:rPr>
      </w:pPr>
      <w:r w:rsidRPr="00BA1594">
        <w:rPr>
          <w:rFonts w:eastAsia="Gulim" w:cs="Arial"/>
          <w:noProof/>
          <w:lang w:eastAsia="ko-KR"/>
        </w:rPr>
        <w:t>Visual Studio Professional 2013</w:t>
      </w:r>
      <w:r>
        <w:rPr>
          <w:noProof/>
        </w:rPr>
        <w:t>, 50</w:t>
      </w:r>
    </w:p>
    <w:p w14:paraId="733E2DE4" w14:textId="77777777" w:rsidR="00B05E43" w:rsidRDefault="00B05E43">
      <w:pPr>
        <w:pStyle w:val="Index1"/>
        <w:rPr>
          <w:noProof/>
        </w:rPr>
      </w:pPr>
      <w:r w:rsidRPr="00BA1594">
        <w:rPr>
          <w:rFonts w:eastAsia="Gulim" w:cs="Arial"/>
          <w:noProof/>
          <w:lang w:eastAsia="ko-KR"/>
        </w:rPr>
        <w:t>Visual Studio Team Foundation Server 2013 with SQL Server 2012 Technology</w:t>
      </w:r>
      <w:r>
        <w:rPr>
          <w:noProof/>
        </w:rPr>
        <w:t>, 53</w:t>
      </w:r>
    </w:p>
    <w:p w14:paraId="33737FB0" w14:textId="77777777" w:rsidR="00B05E43" w:rsidRDefault="00B05E43">
      <w:pPr>
        <w:pStyle w:val="Index1"/>
        <w:rPr>
          <w:noProof/>
        </w:rPr>
      </w:pPr>
      <w:r w:rsidRPr="00BA1594">
        <w:rPr>
          <w:rFonts w:eastAsia="Gulim" w:cs="Arial"/>
          <w:noProof/>
          <w:lang w:eastAsia="ko-KR"/>
        </w:rPr>
        <w:t>Visual Studio Test Professional 2013</w:t>
      </w:r>
      <w:r>
        <w:rPr>
          <w:noProof/>
        </w:rPr>
        <w:t>, 54</w:t>
      </w:r>
    </w:p>
    <w:p w14:paraId="70F64027" w14:textId="77777777" w:rsidR="00B05E43" w:rsidRDefault="00B05E43">
      <w:pPr>
        <w:pStyle w:val="Index1"/>
        <w:rPr>
          <w:noProof/>
        </w:rPr>
      </w:pPr>
      <w:r w:rsidRPr="00BA1594">
        <w:rPr>
          <w:rFonts w:eastAsia="Gulim" w:cs="Arial"/>
          <w:noProof/>
          <w:lang w:eastAsia="ko-KR"/>
        </w:rPr>
        <w:t>Visual Studio Ultimate 2013</w:t>
      </w:r>
      <w:r>
        <w:rPr>
          <w:noProof/>
        </w:rPr>
        <w:t>, 51</w:t>
      </w:r>
    </w:p>
    <w:p w14:paraId="3208015E" w14:textId="77777777" w:rsidR="00B05E43" w:rsidRDefault="00B05E43">
      <w:pPr>
        <w:pStyle w:val="Index1"/>
        <w:rPr>
          <w:noProof/>
        </w:rPr>
      </w:pPr>
      <w:r w:rsidRPr="00BA1594">
        <w:rPr>
          <w:rFonts w:eastAsia="Gulim" w:cs="Arial"/>
          <w:noProof/>
          <w:lang w:eastAsia="ko-KR"/>
        </w:rPr>
        <w:t>Windows Server 2012 R2 Active Directory Rights Management Services</w:t>
      </w:r>
      <w:r>
        <w:rPr>
          <w:noProof/>
        </w:rPr>
        <w:t>, 56</w:t>
      </w:r>
    </w:p>
    <w:p w14:paraId="78294DE2" w14:textId="77777777" w:rsidR="00B05E43" w:rsidRDefault="00B05E43">
      <w:pPr>
        <w:pStyle w:val="Index1"/>
        <w:rPr>
          <w:noProof/>
        </w:rPr>
      </w:pPr>
      <w:r w:rsidRPr="00BA1594">
        <w:rPr>
          <w:rFonts w:eastAsia="Gulim" w:cs="Arial"/>
          <w:noProof/>
          <w:lang w:eastAsia="ko-KR"/>
        </w:rPr>
        <w:t>Windows Server 2012 R2 Datacenter</w:t>
      </w:r>
      <w:r>
        <w:rPr>
          <w:noProof/>
        </w:rPr>
        <w:t>, 19</w:t>
      </w:r>
    </w:p>
    <w:p w14:paraId="639DD607" w14:textId="77777777" w:rsidR="00B05E43" w:rsidRDefault="00B05E43">
      <w:pPr>
        <w:pStyle w:val="Index1"/>
        <w:rPr>
          <w:noProof/>
        </w:rPr>
      </w:pPr>
      <w:r w:rsidRPr="00BA1594">
        <w:rPr>
          <w:rFonts w:eastAsia="Gulim" w:cs="Arial"/>
          <w:noProof/>
          <w:lang w:eastAsia="ko-KR"/>
        </w:rPr>
        <w:t>Windows Server 2012 R2 Essentials</w:t>
      </w:r>
      <w:r>
        <w:rPr>
          <w:noProof/>
        </w:rPr>
        <w:t>, 21</w:t>
      </w:r>
    </w:p>
    <w:p w14:paraId="3928BF5B" w14:textId="77777777" w:rsidR="00B05E43" w:rsidRDefault="00B05E43">
      <w:pPr>
        <w:pStyle w:val="Index1"/>
        <w:rPr>
          <w:noProof/>
        </w:rPr>
      </w:pPr>
      <w:r w:rsidRPr="00BA1594">
        <w:rPr>
          <w:rFonts w:eastAsia="Gulim" w:cs="Arial"/>
          <w:noProof/>
          <w:lang w:eastAsia="ko-KR"/>
        </w:rPr>
        <w:t>Windows Server 2012 R2 Standard</w:t>
      </w:r>
      <w:r>
        <w:rPr>
          <w:noProof/>
        </w:rPr>
        <w:t>, 20</w:t>
      </w:r>
    </w:p>
    <w:p w14:paraId="6B41E6B7" w14:textId="77777777" w:rsidR="00B05E43" w:rsidRDefault="00B05E43">
      <w:pPr>
        <w:pStyle w:val="Index1"/>
        <w:rPr>
          <w:noProof/>
        </w:rPr>
      </w:pPr>
      <w:r w:rsidRPr="00BA1594">
        <w:rPr>
          <w:rFonts w:eastAsia="Gulim" w:cs="Arial"/>
          <w:noProof/>
          <w:lang w:eastAsia="ko-KR"/>
        </w:rPr>
        <w:t xml:space="preserve">Windows Server 2012 R2 </w:t>
      </w:r>
      <w:r w:rsidRPr="00BA1594">
        <w:rPr>
          <w:rFonts w:eastAsia="Gulim" w:cs="Arial" w:hint="eastAsia"/>
          <w:noProof/>
          <w:lang w:eastAsia="ko-KR"/>
        </w:rPr>
        <w:t>원격</w:t>
      </w:r>
      <w:r w:rsidRPr="00BA1594">
        <w:rPr>
          <w:rFonts w:eastAsia="Gulim" w:cs="Arial"/>
          <w:noProof/>
          <w:lang w:eastAsia="ko-KR"/>
        </w:rPr>
        <w:t xml:space="preserve"> </w:t>
      </w:r>
      <w:r w:rsidRPr="00BA1594">
        <w:rPr>
          <w:rFonts w:eastAsia="Gulim" w:cs="Arial" w:hint="eastAsia"/>
          <w:noProof/>
          <w:lang w:eastAsia="ko-KR"/>
        </w:rPr>
        <w:t>데스크톱</w:t>
      </w:r>
      <w:r w:rsidRPr="00BA1594">
        <w:rPr>
          <w:rFonts w:eastAsia="Gulim" w:cs="Arial"/>
          <w:noProof/>
          <w:lang w:eastAsia="ko-KR"/>
        </w:rPr>
        <w:t xml:space="preserve"> </w:t>
      </w:r>
      <w:r w:rsidRPr="00BA1594">
        <w:rPr>
          <w:rFonts w:eastAsia="Gulim" w:cs="Arial" w:hint="eastAsia"/>
          <w:noProof/>
          <w:lang w:eastAsia="ko-KR"/>
        </w:rPr>
        <w:t>서비스</w:t>
      </w:r>
      <w:r>
        <w:rPr>
          <w:noProof/>
        </w:rPr>
        <w:t>, 56</w:t>
      </w:r>
    </w:p>
    <w:p w14:paraId="5A3CE075" w14:textId="77777777" w:rsidR="00B05E43" w:rsidRDefault="00B05E43">
      <w:pPr>
        <w:pStyle w:val="Index1"/>
        <w:rPr>
          <w:noProof/>
        </w:rPr>
      </w:pPr>
      <w:r w:rsidRPr="00BA1594">
        <w:rPr>
          <w:rFonts w:eastAsia="Gulim" w:cs="Arial" w:hint="eastAsia"/>
          <w:noProof/>
          <w:lang w:eastAsia="ko-KR"/>
        </w:rPr>
        <w:t>생산성</w:t>
      </w:r>
      <w:r w:rsidRPr="00BA1594">
        <w:rPr>
          <w:rFonts w:eastAsia="Gulim" w:cs="Arial"/>
          <w:noProof/>
          <w:lang w:eastAsia="ko-KR"/>
        </w:rPr>
        <w:t xml:space="preserve"> </w:t>
      </w:r>
      <w:r w:rsidRPr="00BA1594">
        <w:rPr>
          <w:rFonts w:eastAsia="Gulim" w:cs="Arial" w:hint="eastAsia"/>
          <w:noProof/>
          <w:lang w:eastAsia="ko-KR"/>
        </w:rPr>
        <w:t>제품군</w:t>
      </w:r>
      <w:r>
        <w:rPr>
          <w:noProof/>
        </w:rPr>
        <w:t>, 44</w:t>
      </w:r>
    </w:p>
    <w:p w14:paraId="6C7BCA95" w14:textId="77777777" w:rsidR="00B05E43" w:rsidRDefault="00B05E43">
      <w:pPr>
        <w:pStyle w:val="Index1"/>
        <w:rPr>
          <w:noProof/>
        </w:rPr>
      </w:pPr>
      <w:r w:rsidRPr="00BA1594">
        <w:rPr>
          <w:rFonts w:eastAsia="Gulim" w:cs="Arial" w:hint="eastAsia"/>
          <w:noProof/>
          <w:lang w:eastAsia="ko-KR"/>
        </w:rPr>
        <w:t>클라우드</w:t>
      </w:r>
      <w:r w:rsidRPr="00BA1594">
        <w:rPr>
          <w:rFonts w:eastAsia="Gulim" w:cs="Arial"/>
          <w:noProof/>
          <w:lang w:eastAsia="ko-KR"/>
        </w:rPr>
        <w:t xml:space="preserve"> </w:t>
      </w:r>
      <w:r w:rsidRPr="00BA1594">
        <w:rPr>
          <w:rFonts w:eastAsia="Gulim" w:cs="Arial" w:hint="eastAsia"/>
          <w:noProof/>
          <w:lang w:eastAsia="ko-KR"/>
        </w:rPr>
        <w:t>플랫폼</w:t>
      </w:r>
      <w:r w:rsidRPr="00BA1594">
        <w:rPr>
          <w:rFonts w:eastAsia="Gulim" w:cs="Arial"/>
          <w:noProof/>
          <w:lang w:eastAsia="ko-KR"/>
        </w:rPr>
        <w:t xml:space="preserve"> </w:t>
      </w:r>
      <w:r w:rsidRPr="00BA1594">
        <w:rPr>
          <w:rFonts w:eastAsia="Gulim" w:cs="Arial" w:hint="eastAsia"/>
          <w:noProof/>
          <w:lang w:eastAsia="ko-KR"/>
        </w:rPr>
        <w:t>제품군</w:t>
      </w:r>
      <w:r>
        <w:rPr>
          <w:noProof/>
        </w:rPr>
        <w:t>, 58</w:t>
      </w:r>
    </w:p>
    <w:p w14:paraId="3C585B66" w14:textId="77777777" w:rsidR="00B05E43" w:rsidRDefault="00B05E43" w:rsidP="00AE3B6A">
      <w:pPr>
        <w:pStyle w:val="PURSectionHeading"/>
        <w:rPr>
          <w:rFonts w:eastAsia="Gulim" w:cs="Arial"/>
          <w:noProof/>
        </w:rPr>
        <w:sectPr w:rsidR="00B05E43" w:rsidSect="00B05E43">
          <w:type w:val="continuous"/>
          <w:pgSz w:w="12240" w:h="15840" w:code="1"/>
          <w:pgMar w:top="1166" w:right="720" w:bottom="720" w:left="720" w:header="432" w:footer="288" w:gutter="0"/>
          <w:cols w:num="2" w:space="720"/>
          <w:docGrid w:linePitch="360"/>
        </w:sectPr>
      </w:pPr>
    </w:p>
    <w:p w14:paraId="68886E36" w14:textId="77777777" w:rsidR="00AE3B6A" w:rsidRPr="00E62BCC" w:rsidRDefault="00BE6B24" w:rsidP="00AE3B6A">
      <w:pPr>
        <w:pStyle w:val="PURSectionHeading"/>
        <w:rPr>
          <w:rFonts w:eastAsia="Gulim" w:cs="Arial"/>
        </w:rPr>
      </w:pPr>
      <w:r w:rsidRPr="00E62BCC">
        <w:rPr>
          <w:rFonts w:eastAsia="Gulim" w:cs="Arial"/>
        </w:rPr>
        <w:lastRenderedPageBreak/>
        <w:fldChar w:fldCharType="end"/>
      </w:r>
      <w:bookmarkEnd w:id="957"/>
    </w:p>
    <w:p w14:paraId="68886E37" w14:textId="77777777" w:rsidR="002B37E0" w:rsidRPr="00E62BCC" w:rsidRDefault="002B37E0" w:rsidP="00580F2E">
      <w:pPr>
        <w:pStyle w:val="PURBody"/>
        <w:rPr>
          <w:rFonts w:eastAsia="Gulim" w:cs="Arial"/>
        </w:rPr>
      </w:pPr>
    </w:p>
    <w:sectPr w:rsidR="002B37E0" w:rsidRPr="00E62BCC" w:rsidSect="00B05E43">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285F8DBB" w14:textId="77777777" w:rsidR="00AD3685" w:rsidRDefault="00AD3685" w:rsidP="007C7D4D">
      <w:pPr>
        <w:spacing w:after="0"/>
      </w:pPr>
      <w:r>
        <w:separator/>
      </w:r>
    </w:p>
    <w:p w14:paraId="74CD0EE1" w14:textId="77777777" w:rsidR="00AD3685" w:rsidRDefault="00AD3685"/>
    <w:p w14:paraId="79C0C6AB" w14:textId="77777777" w:rsidR="00AD3685" w:rsidRDefault="00AD3685"/>
  </w:endnote>
  <w:endnote w:type="continuationSeparator" w:id="0">
    <w:p w14:paraId="5967CC84" w14:textId="77777777" w:rsidR="00AD3685" w:rsidRDefault="00AD3685" w:rsidP="007C7D4D">
      <w:pPr>
        <w:spacing w:after="0"/>
      </w:pPr>
      <w:r>
        <w:continuationSeparator/>
      </w:r>
    </w:p>
    <w:p w14:paraId="7E1DD95D" w14:textId="77777777" w:rsidR="00AD3685" w:rsidRDefault="00AD3685"/>
    <w:p w14:paraId="5A28B6D3" w14:textId="77777777" w:rsidR="00AD3685" w:rsidRDefault="00AD3685"/>
  </w:endnote>
  <w:endnote w:type="continuationNotice" w:id="1">
    <w:p w14:paraId="391292ED" w14:textId="77777777" w:rsidR="00AD3685" w:rsidRDefault="00AD3685">
      <w:pPr>
        <w:spacing w:after="0"/>
      </w:pPr>
    </w:p>
    <w:p w14:paraId="189B5A01" w14:textId="77777777" w:rsidR="00AD3685" w:rsidRDefault="00AD3685"/>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 w:name="Gulim">
    <w:altName w:val="굴림"/>
    <w:panose1 w:val="020B0600000101010101"/>
    <w:charset w:val="81"/>
    <w:family w:val="swiss"/>
    <w:pitch w:val="variable"/>
    <w:sig w:usb0="B00002AF" w:usb1="69D77CFB" w:usb2="00000030" w:usb3="00000000" w:csb0="000800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51" w14:textId="77777777" w:rsidR="002D768B" w:rsidRPr="0020626F" w:rsidRDefault="002D768B" w:rsidP="00F04120">
    <w:pPr>
      <w:pStyle w:val="PURPageNumber"/>
      <w:tabs>
        <w:tab w:val="clear" w:pos="14400"/>
        <w:tab w:val="right" w:pos="12240"/>
      </w:tabs>
    </w:pPr>
    <w:r>
      <w:tab/>
    </w:r>
  </w:p>
  <w:p w14:paraId="68886E52" w14:textId="77777777" w:rsidR="002D768B" w:rsidRDefault="002D768B"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C9"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ED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CA" w14:textId="77777777" w:rsidR="002D768B" w:rsidRPr="00486EF8" w:rsidRDefault="002D768B"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ECB" w14:textId="77777777" w:rsidR="002D768B" w:rsidRPr="00B63DB1" w:rsidRDefault="002D768B"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CC" w14:textId="77777777" w:rsidR="002D768B" w:rsidRPr="00C064C6" w:rsidRDefault="002D768B" w:rsidP="00A22CC2">
          <w:pPr>
            <w:jc w:val="center"/>
            <w:rPr>
              <w:rFonts w:ascii="Gulim" w:eastAsia="Gulim" w:hAnsi="Gulim"/>
              <w:b/>
              <w:color w:val="BFBFBF"/>
              <w:sz w:val="16"/>
            </w:rPr>
          </w:pPr>
          <w:r w:rsidRPr="00C064C6">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68886ECD" w14:textId="77777777" w:rsidR="002D768B" w:rsidRPr="00396FAF"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CE" w14:textId="77777777" w:rsidR="002D768B" w:rsidRPr="00486EF8" w:rsidRDefault="002D768B" w:rsidP="00A22CC2">
          <w:pPr>
            <w:jc w:val="center"/>
            <w:rPr>
              <w:rFonts w:ascii="Arial Narrow" w:hAnsi="Arial Narrow"/>
              <w:b/>
              <w:color w:val="BFBFBF"/>
              <w:sz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14:paraId="68886ECF"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ED0" w14:textId="77777777" w:rsidR="002D768B" w:rsidRPr="00B63DB1"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코어</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68886ED1"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D2"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ED3"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D4"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ED5" w14:textId="77777777" w:rsidR="002D768B" w:rsidRPr="00B63DB1" w:rsidDel="00A6006C"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D6"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ED7"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D8" w14:textId="77777777" w:rsidR="002D768B"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EDA" w14:textId="77777777" w:rsidR="002D768B" w:rsidRDefault="002D768B"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DB" w14:textId="77777777" w:rsidR="002D768B" w:rsidRDefault="002D768B"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D768B" w:rsidRPr="00B63DB1" w14:paraId="68886EE9"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DC" w14:textId="77777777" w:rsidR="002D768B" w:rsidRPr="00355CD5" w:rsidRDefault="002D768B"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EDD" w14:textId="77777777" w:rsidR="002D768B" w:rsidRPr="00B63DB1" w:rsidRDefault="002D768B"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DE" w14:textId="77777777" w:rsidR="002D768B" w:rsidRPr="00AE7BEF" w:rsidRDefault="002D768B"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공통</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라이선스</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14:paraId="68886EDF" w14:textId="77777777" w:rsidR="002D768B" w:rsidRPr="00B63DB1" w:rsidRDefault="002D768B"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E0" w14:textId="77777777" w:rsidR="002D768B" w:rsidRPr="005E0251" w:rsidRDefault="002D768B"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14:paraId="68886EE1" w14:textId="77777777" w:rsidR="002D768B" w:rsidRPr="00B63DB1" w:rsidRDefault="002D768B"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EE2" w14:textId="77777777" w:rsidR="002D768B" w:rsidRPr="005E0251" w:rsidRDefault="002D768B"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68886EE3" w14:textId="77777777" w:rsidR="002D768B" w:rsidRPr="00B63DB1" w:rsidRDefault="002D768B"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E4" w14:textId="77777777" w:rsidR="002D768B" w:rsidRPr="00B63DB1" w:rsidRDefault="002D768B"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EE5" w14:textId="77777777" w:rsidR="002D768B" w:rsidRPr="00B63DB1" w:rsidDel="00A6006C" w:rsidRDefault="002D768B"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E6" w14:textId="77777777" w:rsidR="002D768B" w:rsidRPr="00B63DB1" w:rsidRDefault="002D768B"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7" w:type="dxa"/>
          <w:tcBorders>
            <w:left w:val="single" w:sz="4" w:space="0" w:color="A6A6A6" w:themeColor="background1" w:themeShade="A6"/>
            <w:right w:val="single" w:sz="4" w:space="0" w:color="A6A6A6" w:themeColor="background1" w:themeShade="A6"/>
          </w:tcBorders>
          <w:vAlign w:val="center"/>
        </w:tcPr>
        <w:p w14:paraId="68886EE7" w14:textId="77777777" w:rsidR="002D768B" w:rsidRPr="00B63DB1" w:rsidRDefault="002D768B"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E8" w14:textId="77777777" w:rsidR="002D768B" w:rsidRDefault="002D768B"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EEA" w14:textId="77777777" w:rsidR="002D768B" w:rsidRDefault="002D768B"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EB"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EFB"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EC" w14:textId="77777777" w:rsidR="002D768B" w:rsidRPr="00486EF8" w:rsidRDefault="002D768B"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EED" w14:textId="77777777" w:rsidR="002D768B" w:rsidRPr="00B63DB1" w:rsidRDefault="002D768B"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EE" w14:textId="77777777" w:rsidR="002D768B" w:rsidRPr="00C064C6" w:rsidRDefault="002D768B" w:rsidP="009468D1">
          <w:pPr>
            <w:jc w:val="center"/>
            <w:rPr>
              <w:rFonts w:ascii="Gulim" w:eastAsia="Gulim" w:hAnsi="Gulim"/>
              <w:b/>
              <w:color w:val="BFBFBF"/>
              <w:sz w:val="16"/>
            </w:rPr>
          </w:pPr>
          <w:r w:rsidRPr="00C064C6">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68886EEF" w14:textId="77777777" w:rsidR="002D768B" w:rsidRPr="00396FAF" w:rsidRDefault="002D768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F0" w14:textId="77777777" w:rsidR="002D768B" w:rsidRPr="00486EF8" w:rsidRDefault="002D768B" w:rsidP="009468D1">
          <w:pPr>
            <w:jc w:val="center"/>
            <w:rPr>
              <w:rFonts w:ascii="Arial Narrow" w:hAnsi="Arial Narrow"/>
              <w:b/>
              <w:color w:val="BFBFBF"/>
              <w:sz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14:paraId="68886EF1" w14:textId="77777777" w:rsidR="002D768B" w:rsidRPr="00B63DB1" w:rsidRDefault="002D768B"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EF2" w14:textId="77777777" w:rsidR="002D768B" w:rsidRPr="00B63DB1" w:rsidRDefault="002D768B"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코어</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68886EF3" w14:textId="77777777" w:rsidR="002D768B" w:rsidRPr="00B63DB1" w:rsidRDefault="002D768B"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F4" w14:textId="77777777" w:rsidR="002D768B" w:rsidRPr="00B63DB1" w:rsidRDefault="002D768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EF5" w14:textId="77777777" w:rsidR="002D768B" w:rsidRPr="00B63DB1" w:rsidRDefault="002D768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F6" w14:textId="77777777" w:rsidR="002D768B" w:rsidRPr="00B63DB1" w:rsidRDefault="002D768B"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EF7" w14:textId="77777777" w:rsidR="002D768B" w:rsidRPr="00B63DB1" w:rsidDel="00A6006C" w:rsidRDefault="002D768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F8" w14:textId="77777777" w:rsidR="002D768B" w:rsidRPr="00B63DB1" w:rsidRDefault="002D768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EF9" w14:textId="77777777" w:rsidR="002D768B" w:rsidRPr="00B63DB1" w:rsidRDefault="002D768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FA" w14:textId="77777777" w:rsidR="002D768B" w:rsidRDefault="002D768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EFC" w14:textId="77777777" w:rsidR="002D768B" w:rsidRDefault="002D768B"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FD"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F0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FE" w14:textId="77777777" w:rsidR="002D768B" w:rsidRPr="00486EF8" w:rsidRDefault="002D768B"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EFF" w14:textId="77777777" w:rsidR="002D768B" w:rsidRPr="00B63DB1" w:rsidRDefault="002D768B"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00" w14:textId="77777777" w:rsidR="002D768B" w:rsidRPr="00C064C6" w:rsidRDefault="002D768B" w:rsidP="00A22CC2">
          <w:pPr>
            <w:jc w:val="center"/>
            <w:rPr>
              <w:rFonts w:ascii="Gulim" w:eastAsia="Gulim" w:hAnsi="Gulim"/>
              <w:b/>
              <w:color w:val="BFBFBF"/>
              <w:sz w:val="16"/>
            </w:rPr>
          </w:pPr>
          <w:r w:rsidRPr="00C064C6">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68886F01" w14:textId="77777777" w:rsidR="002D768B" w:rsidRPr="00396FAF"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02" w14:textId="77777777" w:rsidR="002D768B" w:rsidRPr="00B63DB1"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03"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04" w14:textId="77777777" w:rsidR="002D768B" w:rsidRPr="00B63DB1"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14:paraId="68886F05"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F06"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8886F07"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08"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F09" w14:textId="77777777" w:rsidR="002D768B" w:rsidRPr="00B63DB1" w:rsidDel="00A6006C"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0A"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F0B"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0C" w14:textId="77777777" w:rsidR="002D768B"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F0E" w14:textId="77777777" w:rsidR="002D768B" w:rsidRDefault="002D768B"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F0F"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F1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10" w14:textId="77777777" w:rsidR="002D768B" w:rsidRPr="00396FAF" w:rsidRDefault="002D768B"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F11" w14:textId="77777777" w:rsidR="002D768B" w:rsidRPr="00B63DB1" w:rsidRDefault="002D768B"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12" w14:textId="77777777" w:rsidR="002D768B" w:rsidRPr="00396FAF"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공통</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라이선스</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14:paraId="68886F13" w14:textId="77777777" w:rsidR="002D768B" w:rsidRPr="00396FAF"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14" w14:textId="77777777" w:rsidR="002D768B" w:rsidRPr="00B63DB1"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15"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16" w14:textId="77777777" w:rsidR="002D768B" w:rsidRPr="00B63DB1"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14:paraId="68886F17"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F18"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8886F19" w14:textId="77777777" w:rsidR="002D768B" w:rsidRPr="00B63DB1" w:rsidRDefault="002D768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1A" w14:textId="77777777" w:rsidR="002D768B" w:rsidRPr="00B63DB1" w:rsidRDefault="002D768B"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호스트</w:t>
          </w:r>
          <w:r>
            <w:rPr>
              <w:rFonts w:ascii="Arial Narrow" w:eastAsia="Arial" w:hAnsi="Arial Narrow" w:cs="Arial"/>
              <w:b/>
              <w:color w:val="BFBFBF" w:themeColor="background1" w:themeShade="BF"/>
              <w:sz w:val="16"/>
              <w:szCs w:val="16"/>
            </w:rPr>
            <w:t>/</w:t>
          </w:r>
          <w:r>
            <w:rPr>
              <w:rFonts w:ascii="Arial Narrow" w:eastAsia="Arial" w:hAnsi="Arial Narrow" w:cs="Arial"/>
              <w:b/>
              <w:color w:val="BFBFBF" w:themeColor="background1" w:themeShade="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F1B" w14:textId="77777777" w:rsidR="002D768B" w:rsidRPr="00B63DB1" w:rsidDel="00A6006C" w:rsidRDefault="002D768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1C"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F1D" w14:textId="77777777" w:rsidR="002D768B" w:rsidRPr="00B63DB1" w:rsidRDefault="002D768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1E" w14:textId="77777777" w:rsidR="002D768B"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F20" w14:textId="77777777" w:rsidR="002D768B" w:rsidRDefault="002D768B"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F21"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F3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22" w14:textId="77777777" w:rsidR="002D768B" w:rsidRPr="00396FAF" w:rsidRDefault="002D768B"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F23" w14:textId="77777777" w:rsidR="002D768B" w:rsidRPr="00B63DB1" w:rsidRDefault="002D768B"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24" w14:textId="77777777" w:rsidR="002D768B" w:rsidRPr="00DD5A39" w:rsidRDefault="002D768B"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공통</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라이선스</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14:paraId="68886F25" w14:textId="77777777" w:rsidR="002D768B" w:rsidRPr="00396FAF"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26" w14:textId="77777777" w:rsidR="002D768B" w:rsidRPr="00B63DB1"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27"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28" w14:textId="77777777" w:rsidR="002D768B" w:rsidRPr="00B63DB1"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29"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2A"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68886F2B" w14:textId="77777777" w:rsidR="002D768B" w:rsidRPr="00B63DB1" w:rsidRDefault="002D768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F2C" w14:textId="77777777" w:rsidR="002D768B" w:rsidRPr="00B63DB1" w:rsidRDefault="002D768B"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호스트</w:t>
          </w:r>
          <w:r>
            <w:rPr>
              <w:rFonts w:ascii="Arial Narrow" w:eastAsia="Arial" w:hAnsi="Arial Narrow" w:cs="Arial"/>
              <w:b/>
              <w:color w:val="2E6BA3" w:themeColor="accent1" w:themeShade="80"/>
              <w:sz w:val="16"/>
              <w:szCs w:val="16"/>
            </w:rPr>
            <w:t>/</w:t>
          </w:r>
          <w:r>
            <w:rPr>
              <w:rFonts w:ascii="Arial Narrow" w:eastAsia="Arial" w:hAnsi="Arial Narrow" w:cs="Arial"/>
              <w:b/>
              <w:color w:val="2E6BA3" w:themeColor="accent1" w:themeShade="80"/>
              <w:sz w:val="16"/>
              <w:szCs w:val="16"/>
            </w:rPr>
            <w:t>게스트</w:t>
          </w:r>
        </w:p>
      </w:tc>
      <w:tc>
        <w:tcPr>
          <w:tcW w:w="180" w:type="dxa"/>
          <w:tcBorders>
            <w:left w:val="single" w:sz="4" w:space="0" w:color="2E6BA3" w:themeColor="accent1" w:themeShade="80"/>
            <w:right w:val="single" w:sz="4" w:space="0" w:color="A6A6A6" w:themeColor="background1" w:themeShade="A6"/>
          </w:tcBorders>
          <w:vAlign w:val="center"/>
        </w:tcPr>
        <w:p w14:paraId="68886F2D" w14:textId="77777777" w:rsidR="002D768B" w:rsidRPr="00B63DB1" w:rsidDel="00A6006C" w:rsidRDefault="002D768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2E"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F2F" w14:textId="77777777" w:rsidR="002D768B" w:rsidRPr="00B63DB1" w:rsidRDefault="002D768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30" w14:textId="77777777" w:rsidR="002D768B"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F32" w14:textId="77777777" w:rsidR="002D768B" w:rsidRDefault="002D768B"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F33"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F43"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34" w14:textId="77777777" w:rsidR="002D768B" w:rsidRPr="00396FAF" w:rsidRDefault="002D768B"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F35" w14:textId="77777777" w:rsidR="002D768B" w:rsidRPr="00B63DB1" w:rsidRDefault="002D768B"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36" w14:textId="77777777" w:rsidR="002D768B" w:rsidRPr="00396FAF"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공통</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라이선스</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14:paraId="68886F37" w14:textId="77777777" w:rsidR="002D768B" w:rsidRPr="00396FAF"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38" w14:textId="77777777" w:rsidR="002D768B" w:rsidRPr="00B63DB1"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39"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3A" w14:textId="77777777" w:rsidR="002D768B" w:rsidRPr="00B63DB1"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3B"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3C"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68886F3D" w14:textId="77777777" w:rsidR="002D768B" w:rsidRPr="00B63DB1" w:rsidRDefault="002D768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F3E" w14:textId="77777777" w:rsidR="002D768B" w:rsidRPr="00B63DB1" w:rsidRDefault="002D768B"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호스트</w:t>
          </w:r>
          <w:r>
            <w:rPr>
              <w:rFonts w:ascii="Arial Narrow" w:eastAsia="Arial" w:hAnsi="Arial Narrow" w:cs="Arial"/>
              <w:b/>
              <w:color w:val="2E6BA3" w:themeColor="accent1" w:themeShade="80"/>
              <w:sz w:val="16"/>
              <w:szCs w:val="16"/>
            </w:rPr>
            <w:t>/</w:t>
          </w:r>
          <w:r>
            <w:rPr>
              <w:rFonts w:ascii="Arial Narrow" w:eastAsia="Arial" w:hAnsi="Arial Narrow" w:cs="Arial"/>
              <w:b/>
              <w:color w:val="2E6BA3" w:themeColor="accent1" w:themeShade="80"/>
              <w:sz w:val="16"/>
              <w:szCs w:val="16"/>
            </w:rPr>
            <w:t>게스트</w:t>
          </w:r>
        </w:p>
      </w:tc>
      <w:tc>
        <w:tcPr>
          <w:tcW w:w="180" w:type="dxa"/>
          <w:tcBorders>
            <w:left w:val="single" w:sz="4" w:space="0" w:color="2E6BA3" w:themeColor="accent1" w:themeShade="80"/>
            <w:right w:val="single" w:sz="4" w:space="0" w:color="A6A6A6" w:themeColor="background1" w:themeShade="A6"/>
          </w:tcBorders>
          <w:vAlign w:val="center"/>
        </w:tcPr>
        <w:p w14:paraId="68886F3F" w14:textId="77777777" w:rsidR="002D768B" w:rsidRPr="00B63DB1" w:rsidDel="00A6006C" w:rsidRDefault="002D768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40"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F41" w14:textId="77777777" w:rsidR="002D768B" w:rsidRPr="00B63DB1" w:rsidRDefault="002D768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42" w14:textId="77777777" w:rsidR="002D768B"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F44" w14:textId="77777777" w:rsidR="002D768B" w:rsidRDefault="002D768B"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F45"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F55"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46" w14:textId="77777777" w:rsidR="002D768B" w:rsidRPr="00486EF8" w:rsidRDefault="002D768B"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F47" w14:textId="77777777" w:rsidR="002D768B" w:rsidRPr="00B63DB1" w:rsidRDefault="002D768B"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48" w14:textId="77777777" w:rsidR="002D768B" w:rsidRPr="00F709EC" w:rsidRDefault="002D768B" w:rsidP="0014243A">
          <w:pPr>
            <w:jc w:val="center"/>
            <w:rPr>
              <w:rFonts w:ascii="Gulim" w:eastAsia="Gulim" w:hAnsi="Gulim"/>
              <w:b/>
              <w:color w:val="BFBFBF"/>
              <w:sz w:val="16"/>
            </w:rPr>
          </w:pPr>
          <w:r w:rsidRPr="00F709EC">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68886F49" w14:textId="77777777" w:rsidR="002D768B" w:rsidRPr="00396FAF"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4A" w14:textId="77777777" w:rsidR="002D768B" w:rsidRPr="00B63DB1"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4B"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4C" w14:textId="77777777" w:rsidR="002D768B" w:rsidRPr="00B63DB1"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4D"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4E"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F4F" w14:textId="77777777" w:rsidR="002D768B" w:rsidRPr="00B63DB1" w:rsidRDefault="002D768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50" w14:textId="77777777" w:rsidR="002D768B" w:rsidRPr="00B63DB1" w:rsidRDefault="002D768B"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호스트</w:t>
          </w:r>
          <w:r>
            <w:rPr>
              <w:rFonts w:ascii="Arial Narrow" w:eastAsia="Arial" w:hAnsi="Arial Narrow" w:cs="Arial"/>
              <w:b/>
              <w:color w:val="BFBFBF" w:themeColor="background1" w:themeShade="BF"/>
              <w:sz w:val="16"/>
              <w:szCs w:val="16"/>
            </w:rPr>
            <w:t>/</w:t>
          </w:r>
          <w:r>
            <w:rPr>
              <w:rFonts w:ascii="Arial Narrow" w:eastAsia="Arial" w:hAnsi="Arial Narrow" w:cs="Arial"/>
              <w:b/>
              <w:color w:val="BFBFBF" w:themeColor="background1" w:themeShade="BF"/>
              <w:sz w:val="16"/>
              <w:szCs w:val="16"/>
            </w:rPr>
            <w:t>게스트</w:t>
          </w:r>
        </w:p>
      </w:tc>
      <w:tc>
        <w:tcPr>
          <w:tcW w:w="180" w:type="dxa"/>
          <w:tcBorders>
            <w:left w:val="single" w:sz="4" w:space="0" w:color="A6A6A6" w:themeColor="background1" w:themeShade="A6"/>
            <w:right w:val="single" w:sz="4" w:space="0" w:color="2E6BA3" w:themeColor="accent1" w:themeShade="80"/>
          </w:tcBorders>
          <w:vAlign w:val="center"/>
        </w:tcPr>
        <w:p w14:paraId="68886F51" w14:textId="77777777" w:rsidR="002D768B" w:rsidRPr="00B63DB1" w:rsidDel="00A6006C" w:rsidRDefault="002D768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F52" w14:textId="77777777" w:rsidR="002D768B" w:rsidRPr="00B63DB1" w:rsidRDefault="002D768B"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온라인</w:t>
          </w:r>
          <w:r>
            <w:rPr>
              <w:rFonts w:ascii="Arial Narrow" w:eastAsia="Arial" w:hAnsi="Arial Narrow" w:cs="Arial"/>
              <w:b/>
              <w:color w:val="2E6BA3" w:themeColor="accent1" w:themeShade="80"/>
              <w:sz w:val="16"/>
              <w:szCs w:val="16"/>
            </w:rPr>
            <w:t xml:space="preserve"> </w:t>
          </w:r>
          <w:r>
            <w:rPr>
              <w:rFonts w:ascii="Arial Narrow" w:eastAsia="Arial" w:hAnsi="Arial Narrow" w:cs="Arial"/>
              <w:b/>
              <w:color w:val="2E6BA3" w:themeColor="accent1" w:themeShade="80"/>
              <w:sz w:val="16"/>
              <w:szCs w:val="16"/>
            </w:rPr>
            <w:t>서비스</w:t>
          </w:r>
        </w:p>
      </w:tc>
      <w:tc>
        <w:tcPr>
          <w:tcW w:w="180" w:type="dxa"/>
          <w:tcBorders>
            <w:left w:val="single" w:sz="4" w:space="0" w:color="2E6BA3" w:themeColor="accent1" w:themeShade="80"/>
            <w:right w:val="single" w:sz="4" w:space="0" w:color="A6A6A6" w:themeColor="background1" w:themeShade="A6"/>
          </w:tcBorders>
          <w:vAlign w:val="center"/>
        </w:tcPr>
        <w:p w14:paraId="68886F53" w14:textId="77777777" w:rsidR="002D768B" w:rsidRPr="00B63DB1" w:rsidRDefault="002D768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54" w14:textId="77777777" w:rsidR="002D768B" w:rsidRDefault="002D768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F56" w14:textId="77777777" w:rsidR="002D768B" w:rsidRDefault="002D768B"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F57" w14:textId="77777777" w:rsidR="002D768B" w:rsidRDefault="002D768B"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F67"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58" w14:textId="77777777" w:rsidR="002D768B" w:rsidRPr="00486EF8" w:rsidRDefault="002D768B"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F59" w14:textId="77777777" w:rsidR="002D768B" w:rsidRPr="00B63DB1" w:rsidRDefault="002D768B"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5A" w14:textId="77777777" w:rsidR="002D768B" w:rsidRPr="00F709EC" w:rsidRDefault="002D768B" w:rsidP="009E506B">
          <w:pPr>
            <w:jc w:val="center"/>
            <w:rPr>
              <w:rFonts w:ascii="Gulim" w:eastAsia="Gulim" w:hAnsi="Gulim"/>
              <w:b/>
              <w:color w:val="BFBFBF"/>
              <w:sz w:val="16"/>
            </w:rPr>
          </w:pPr>
          <w:r w:rsidRPr="00F709EC">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68886F5B" w14:textId="77777777" w:rsidR="002D768B" w:rsidRPr="00396FAF"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5C" w14:textId="77777777" w:rsidR="002D768B" w:rsidRPr="00B63DB1"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5D"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5E" w14:textId="77777777" w:rsidR="002D768B" w:rsidRPr="00B63DB1"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5F"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60"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F61" w14:textId="77777777" w:rsidR="002D768B" w:rsidRPr="00B63DB1" w:rsidRDefault="002D768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62" w14:textId="77777777" w:rsidR="002D768B" w:rsidRPr="00B63DB1" w:rsidRDefault="002D768B"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F63" w14:textId="77777777" w:rsidR="002D768B" w:rsidRPr="00B63DB1" w:rsidDel="00A6006C" w:rsidRDefault="002D768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64"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2E6BA3" w:themeColor="accent1" w:themeShade="80"/>
          </w:tcBorders>
          <w:vAlign w:val="center"/>
        </w:tcPr>
        <w:p w14:paraId="68886F65" w14:textId="77777777" w:rsidR="002D768B" w:rsidRPr="00B63DB1" w:rsidRDefault="002D768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F66" w14:textId="77777777" w:rsidR="002D768B" w:rsidRPr="00486EF8" w:rsidRDefault="002D768B"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부록</w:t>
          </w:r>
        </w:p>
      </w:tc>
    </w:tr>
  </w:tbl>
  <w:p w14:paraId="68886F68" w14:textId="77777777" w:rsidR="002D768B" w:rsidRDefault="002D768B"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F69" w14:textId="77777777" w:rsidR="002D768B" w:rsidRPr="005C45AF" w:rsidRDefault="002D768B" w:rsidP="00355CD5">
    <w:pPr>
      <w:pStyle w:val="PURPageNumber"/>
      <w:tabs>
        <w:tab w:val="clear" w:pos="14400"/>
        <w:tab w:val="right" w:pos="12240"/>
      </w:tabs>
      <w:rPr>
        <w:sz w:val="6"/>
        <w:szCs w:val="16"/>
      </w:rPr>
    </w:pPr>
  </w:p>
  <w:p w14:paraId="68886F6A" w14:textId="77777777" w:rsidR="002D768B" w:rsidRDefault="002D768B"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F7A"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6B" w14:textId="77777777" w:rsidR="002D768B" w:rsidRPr="00486EF8" w:rsidRDefault="002D768B"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F6C" w14:textId="77777777" w:rsidR="002D768B" w:rsidRPr="00B63DB1" w:rsidRDefault="002D768B"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6D" w14:textId="77777777" w:rsidR="002D768B" w:rsidRPr="00F709EC" w:rsidRDefault="002D768B" w:rsidP="009E506B">
          <w:pPr>
            <w:jc w:val="center"/>
            <w:rPr>
              <w:rFonts w:ascii="Gulim" w:eastAsia="Gulim" w:hAnsi="Gulim"/>
              <w:b/>
              <w:color w:val="BFBFBF"/>
              <w:sz w:val="16"/>
            </w:rPr>
          </w:pPr>
          <w:r w:rsidRPr="00F709EC">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68886F6E" w14:textId="77777777" w:rsidR="002D768B" w:rsidRPr="00396FAF"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6F" w14:textId="77777777" w:rsidR="002D768B" w:rsidRPr="00B63DB1"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70"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71" w14:textId="77777777" w:rsidR="002D768B" w:rsidRPr="00B63DB1" w:rsidRDefault="002D768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F72"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73"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F74" w14:textId="77777777" w:rsidR="002D768B" w:rsidRPr="00B63DB1" w:rsidRDefault="002D768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75" w14:textId="77777777" w:rsidR="002D768B" w:rsidRPr="00B63DB1" w:rsidRDefault="002D768B"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F76" w14:textId="77777777" w:rsidR="002D768B" w:rsidRPr="00B63DB1" w:rsidDel="00A6006C" w:rsidRDefault="002D768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F77" w14:textId="77777777" w:rsidR="002D768B" w:rsidRPr="00B63DB1" w:rsidRDefault="002D768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2E6BA3" w:themeColor="accent1" w:themeShade="80"/>
          </w:tcBorders>
          <w:vAlign w:val="center"/>
        </w:tcPr>
        <w:p w14:paraId="68886F78" w14:textId="77777777" w:rsidR="002D768B" w:rsidRPr="00B63DB1" w:rsidRDefault="002D768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F79" w14:textId="77777777" w:rsidR="002D768B" w:rsidRPr="00486EF8" w:rsidRDefault="002D768B"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부록</w:t>
          </w:r>
        </w:p>
      </w:tc>
    </w:tr>
  </w:tbl>
  <w:p w14:paraId="68886F7B" w14:textId="77777777" w:rsidR="002D768B" w:rsidRDefault="002D768B"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58" w14:textId="77777777" w:rsidR="002D768B" w:rsidRPr="0020626F" w:rsidRDefault="002D768B" w:rsidP="00F04120">
    <w:pPr>
      <w:pStyle w:val="PURPageNumber"/>
      <w:tabs>
        <w:tab w:val="clear" w:pos="14400"/>
        <w:tab w:val="right" w:pos="12240"/>
      </w:tabs>
    </w:pPr>
    <w:r>
      <w:tab/>
    </w:r>
  </w:p>
  <w:p w14:paraId="68886E59" w14:textId="77777777" w:rsidR="002D768B" w:rsidRDefault="002D768B"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F7C" w14:textId="77777777" w:rsidR="002D768B" w:rsidRPr="00486EF8" w:rsidRDefault="002D768B" w:rsidP="00486EF8">
    <w:pPr>
      <w:pStyle w:val="PURPageNumber"/>
      <w:tabs>
        <w:tab w:val="clear" w:pos="14400"/>
        <w:tab w:val="right" w:pos="12240"/>
      </w:tabs>
    </w:pPr>
  </w:p>
  <w:p w14:paraId="68886F7D" w14:textId="77777777" w:rsidR="002D768B" w:rsidRDefault="002D768B"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5C" w14:textId="77777777" w:rsidR="002D768B" w:rsidRDefault="002D768B">
    <w:pPr>
      <w:pStyle w:val="Footer"/>
    </w:pPr>
  </w:p>
  <w:p w14:paraId="68886E5D" w14:textId="77777777" w:rsidR="002D768B" w:rsidRDefault="002D768B">
    <w:pPr>
      <w:pStyle w:val="Footer"/>
    </w:pPr>
  </w:p>
  <w:p w14:paraId="68886E5E" w14:textId="77777777" w:rsidR="002D768B" w:rsidRDefault="002D768B"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60" w14:textId="77777777" w:rsidR="002D768B" w:rsidRDefault="002D768B">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D768B" w:rsidRPr="00B63DB1" w14:paraId="68886E6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E61" w14:textId="77777777" w:rsidR="002D768B" w:rsidRPr="00396FAF" w:rsidRDefault="002D768B"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서론</w:t>
          </w:r>
        </w:p>
      </w:tc>
      <w:tc>
        <w:tcPr>
          <w:tcW w:w="190" w:type="dxa"/>
          <w:tcBorders>
            <w:left w:val="single" w:sz="4" w:space="0" w:color="2E6BA3" w:themeColor="accent1" w:themeShade="80"/>
            <w:right w:val="single" w:sz="4" w:space="0" w:color="A6A6A6" w:themeColor="background1" w:themeShade="A6"/>
          </w:tcBorders>
          <w:vAlign w:val="center"/>
        </w:tcPr>
        <w:p w14:paraId="68886E62" w14:textId="77777777" w:rsidR="002D768B" w:rsidRPr="00B63DB1" w:rsidRDefault="002D768B"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63" w14:textId="77777777" w:rsidR="002D768B" w:rsidRPr="00396FAF" w:rsidRDefault="002D768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공통</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라이선스</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14:paraId="68886E64" w14:textId="77777777" w:rsidR="002D768B" w:rsidRPr="00396FAF" w:rsidRDefault="002D768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65" w14:textId="77777777" w:rsidR="002D768B" w:rsidRPr="00B63DB1" w:rsidRDefault="002D768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E66" w14:textId="77777777" w:rsidR="002D768B" w:rsidRPr="00B63DB1" w:rsidRDefault="002D768B"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67" w14:textId="77777777" w:rsidR="002D768B" w:rsidRPr="00B63DB1" w:rsidRDefault="002D768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E68" w14:textId="77777777" w:rsidR="002D768B" w:rsidRPr="00B63DB1" w:rsidRDefault="002D768B"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69" w14:textId="77777777" w:rsidR="002D768B" w:rsidRPr="00B63DB1" w:rsidRDefault="002D768B"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E6A" w14:textId="77777777" w:rsidR="002D768B" w:rsidRPr="00B63DB1" w:rsidDel="00A6006C" w:rsidRDefault="002D768B"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6B" w14:textId="77777777" w:rsidR="002D768B" w:rsidRPr="00B63DB1" w:rsidRDefault="002D768B"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7" w:type="dxa"/>
          <w:tcBorders>
            <w:left w:val="single" w:sz="4" w:space="0" w:color="A6A6A6" w:themeColor="background1" w:themeShade="A6"/>
            <w:right w:val="single" w:sz="4" w:space="0" w:color="A6A6A6" w:themeColor="background1" w:themeShade="A6"/>
          </w:tcBorders>
          <w:vAlign w:val="center"/>
        </w:tcPr>
        <w:p w14:paraId="68886E6C" w14:textId="77777777" w:rsidR="002D768B" w:rsidRPr="00B63DB1" w:rsidRDefault="002D768B"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6D" w14:textId="77777777" w:rsidR="002D768B" w:rsidRDefault="002D768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E6F" w14:textId="77777777" w:rsidR="002D768B" w:rsidRDefault="002D768B">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71" w14:textId="77777777" w:rsidR="002D768B" w:rsidRDefault="002D768B">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E81"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E72" w14:textId="77777777" w:rsidR="002D768B" w:rsidRPr="00396FAF" w:rsidRDefault="002D768B"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서론</w:t>
          </w:r>
        </w:p>
      </w:tc>
      <w:tc>
        <w:tcPr>
          <w:tcW w:w="190" w:type="dxa"/>
          <w:tcBorders>
            <w:left w:val="single" w:sz="4" w:space="0" w:color="2E6BA3" w:themeColor="accent1" w:themeShade="80"/>
            <w:right w:val="single" w:sz="4" w:space="0" w:color="A6A6A6" w:themeColor="background1" w:themeShade="A6"/>
          </w:tcBorders>
          <w:vAlign w:val="center"/>
        </w:tcPr>
        <w:p w14:paraId="68886E73" w14:textId="77777777" w:rsidR="002D768B" w:rsidRPr="00B63DB1" w:rsidRDefault="002D768B"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74" w14:textId="77777777" w:rsidR="002D768B" w:rsidRPr="00CC5081" w:rsidRDefault="002D768B" w:rsidP="00A22CC2">
          <w:pPr>
            <w:jc w:val="center"/>
            <w:rPr>
              <w:rFonts w:ascii="Gulim" w:eastAsia="Gulim" w:hAnsi="Gulim" w:cs="Arial"/>
              <w:b/>
              <w:color w:val="BFBFBF"/>
              <w:sz w:val="16"/>
              <w:szCs w:val="16"/>
            </w:rPr>
          </w:pPr>
          <w:r w:rsidRPr="00CC5081">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68886E75" w14:textId="77777777" w:rsidR="002D768B" w:rsidRPr="00396FAF"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76" w14:textId="77777777" w:rsidR="002D768B" w:rsidRPr="00B63DB1"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E77"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78" w14:textId="77777777" w:rsidR="002D768B" w:rsidRPr="00B63DB1"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E79"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7A"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E7B"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7C"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E7D" w14:textId="77777777" w:rsidR="002D768B" w:rsidRPr="00B63DB1" w:rsidDel="00A6006C"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7E"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E7F"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80" w14:textId="77777777" w:rsidR="002D768B"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E82" w14:textId="77777777" w:rsidR="002D768B" w:rsidRDefault="002D768B">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83"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14:paraId="68886E93"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84" w14:textId="77777777" w:rsidR="002D768B" w:rsidRPr="00486EF8" w:rsidRDefault="002D768B"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2E6BA3" w:themeColor="accent1" w:themeShade="80"/>
          </w:tcBorders>
          <w:vAlign w:val="center"/>
        </w:tcPr>
        <w:p w14:paraId="68886E85" w14:textId="77777777" w:rsidR="002D768B" w:rsidRPr="00486EF8" w:rsidRDefault="002D768B"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E86" w14:textId="77777777" w:rsidR="002D768B" w:rsidRPr="00396FAF"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공통</w:t>
          </w:r>
          <w:r>
            <w:rPr>
              <w:rFonts w:ascii="Arial Narrow" w:eastAsia="Arial" w:hAnsi="Arial Narrow" w:cs="Arial"/>
              <w:b/>
              <w:color w:val="2E6BA3" w:themeColor="accent1" w:themeShade="80"/>
              <w:sz w:val="16"/>
              <w:szCs w:val="16"/>
            </w:rPr>
            <w:t xml:space="preserve"> </w:t>
          </w:r>
          <w:r>
            <w:rPr>
              <w:rFonts w:ascii="Arial Narrow" w:eastAsia="Arial" w:hAnsi="Arial Narrow" w:cs="Arial"/>
              <w:b/>
              <w:color w:val="2E6BA3" w:themeColor="accent1" w:themeShade="80"/>
              <w:sz w:val="16"/>
              <w:szCs w:val="16"/>
            </w:rPr>
            <w:t>라이선스</w:t>
          </w:r>
          <w:r>
            <w:rPr>
              <w:rFonts w:ascii="Arial Narrow" w:eastAsia="Arial" w:hAnsi="Arial Narrow" w:cs="Arial"/>
              <w:b/>
              <w:color w:val="2E6BA3" w:themeColor="accent1" w:themeShade="80"/>
              <w:sz w:val="16"/>
              <w:szCs w:val="16"/>
            </w:rPr>
            <w:t xml:space="preserve"> </w:t>
          </w:r>
          <w:r>
            <w:rPr>
              <w:rFonts w:ascii="Arial Narrow" w:eastAsia="Arial" w:hAnsi="Arial Narrow" w:cs="Arial"/>
              <w:b/>
              <w:color w:val="2E6BA3" w:themeColor="accent1" w:themeShade="80"/>
              <w:sz w:val="16"/>
              <w:szCs w:val="16"/>
            </w:rPr>
            <w:t>조건</w:t>
          </w:r>
        </w:p>
      </w:tc>
      <w:tc>
        <w:tcPr>
          <w:tcW w:w="190" w:type="dxa"/>
          <w:tcBorders>
            <w:left w:val="single" w:sz="4" w:space="0" w:color="2E6BA3" w:themeColor="accent1" w:themeShade="80"/>
            <w:right w:val="single" w:sz="4" w:space="0" w:color="A6A6A6" w:themeColor="background1" w:themeShade="A6"/>
          </w:tcBorders>
          <w:vAlign w:val="center"/>
        </w:tcPr>
        <w:p w14:paraId="68886E87" w14:textId="77777777" w:rsidR="002D768B" w:rsidRPr="00396FAF"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88" w14:textId="77777777" w:rsidR="002D768B" w:rsidRPr="00B63DB1"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E89"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8A" w14:textId="77777777" w:rsidR="002D768B" w:rsidRPr="00B63DB1"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E8B"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8C"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E8D"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8E"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E8F" w14:textId="77777777" w:rsidR="002D768B" w:rsidRPr="00B63DB1" w:rsidDel="00A6006C"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90"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E91"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92" w14:textId="77777777" w:rsidR="002D768B"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E94" w14:textId="77777777" w:rsidR="002D768B" w:rsidRDefault="002D768B"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95"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rsidRPr="00B63DB1" w14:paraId="68886EA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96" w14:textId="77777777" w:rsidR="002D768B" w:rsidRPr="00486EF8" w:rsidRDefault="002D768B"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E97" w14:textId="77777777" w:rsidR="002D768B" w:rsidRPr="00B63DB1" w:rsidRDefault="002D768B"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98" w14:textId="77777777" w:rsidR="002D768B" w:rsidRPr="00486EF8" w:rsidRDefault="002D768B" w:rsidP="00A22CC2">
          <w:pPr>
            <w:jc w:val="center"/>
            <w:rPr>
              <w:rFonts w:ascii="Arial Narrow" w:hAnsi="Arial Narrow"/>
              <w:b/>
              <w:color w:val="BFBFBF"/>
              <w:sz w:val="16"/>
            </w:rPr>
          </w:pPr>
          <w:r>
            <w:rPr>
              <w:rFonts w:ascii="Arial Narrow" w:hAnsi="Arial Narrow"/>
              <w:b/>
              <w:color w:val="BFBFBF" w:themeColor="background1" w:themeShade="BF"/>
              <w:sz w:val="16"/>
            </w:rPr>
            <w:t>공통</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라이선스</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조건</w:t>
          </w:r>
        </w:p>
      </w:tc>
      <w:tc>
        <w:tcPr>
          <w:tcW w:w="190" w:type="dxa"/>
          <w:tcBorders>
            <w:left w:val="single" w:sz="4" w:space="0" w:color="A6A6A6" w:themeColor="background1" w:themeShade="A6"/>
            <w:right w:val="single" w:sz="4" w:space="0" w:color="2E6BA3" w:themeColor="accent1" w:themeShade="80"/>
          </w:tcBorders>
          <w:vAlign w:val="center"/>
        </w:tcPr>
        <w:p w14:paraId="68886E99" w14:textId="77777777" w:rsidR="002D768B" w:rsidRPr="00396FAF"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E9A" w14:textId="77777777" w:rsidR="002D768B" w:rsidRPr="00486EF8" w:rsidRDefault="002D768B"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프로세서</w:t>
          </w:r>
          <w:r>
            <w:rPr>
              <w:rFonts w:ascii="Arial Narrow" w:eastAsia="Arial" w:hAnsi="Arial Narrow" w:cs="Arial"/>
              <w:b/>
              <w:color w:val="2E6BA3" w:themeColor="accent1" w:themeShade="80"/>
              <w:sz w:val="16"/>
              <w:szCs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68886E9B"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9C" w14:textId="77777777" w:rsidR="002D768B" w:rsidRPr="00B63DB1"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E9D"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9E"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E9F"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A0"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EA1" w14:textId="77777777" w:rsidR="002D768B" w:rsidRPr="00B63DB1" w:rsidDel="00A6006C"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A2" w14:textId="77777777" w:rsidR="002D768B" w:rsidRPr="00B63DB1" w:rsidRDefault="002D768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EA3" w14:textId="77777777" w:rsidR="002D768B" w:rsidRPr="00B63DB1" w:rsidRDefault="002D768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A4" w14:textId="77777777" w:rsidR="002D768B" w:rsidRDefault="002D768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EA6" w14:textId="77777777" w:rsidR="002D768B" w:rsidRDefault="002D768B"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A7" w14:textId="77777777" w:rsidR="002D768B" w:rsidRDefault="002D768B"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D768B" w:rsidRPr="00B63DB1" w14:paraId="68886E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A8" w14:textId="77777777" w:rsidR="002D768B" w:rsidRPr="00355CD5" w:rsidRDefault="002D768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EA9" w14:textId="77777777" w:rsidR="002D768B" w:rsidRPr="00B63DB1" w:rsidRDefault="002D768B"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AA" w14:textId="77777777" w:rsidR="002D768B" w:rsidRPr="00AE7BEF" w:rsidRDefault="002D768B"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공통</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라이선스</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조건</w:t>
          </w:r>
        </w:p>
      </w:tc>
      <w:tc>
        <w:tcPr>
          <w:tcW w:w="190" w:type="dxa"/>
          <w:tcBorders>
            <w:left w:val="single" w:sz="4" w:space="0" w:color="A6A6A6" w:themeColor="background1" w:themeShade="A6"/>
            <w:right w:val="single" w:sz="4" w:space="0" w:color="2E6BA3" w:themeColor="accent1" w:themeShade="80"/>
          </w:tcBorders>
          <w:vAlign w:val="center"/>
        </w:tcPr>
        <w:p w14:paraId="68886EAB" w14:textId="77777777" w:rsidR="002D768B" w:rsidRPr="00B63DB1" w:rsidRDefault="002D768B"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EAC" w14:textId="77777777" w:rsidR="002D768B" w:rsidRPr="005E0251" w:rsidRDefault="002D768B"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프로세서</w:t>
          </w:r>
          <w:r>
            <w:rPr>
              <w:rFonts w:ascii="Arial Narrow" w:eastAsia="Arial" w:hAnsi="Arial Narrow" w:cs="Arial"/>
              <w:b/>
              <w:color w:val="2E6BA3" w:themeColor="accent1" w:themeShade="80"/>
              <w:sz w:val="16"/>
              <w:szCs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68886EAD" w14:textId="77777777" w:rsidR="002D768B" w:rsidRPr="00B63DB1" w:rsidRDefault="002D768B"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68886EAE" w14:textId="77777777" w:rsidR="002D768B" w:rsidRPr="008941DE" w:rsidRDefault="002D768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EAF" w14:textId="77777777" w:rsidR="002D768B" w:rsidRPr="00B63DB1" w:rsidRDefault="002D768B"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B0" w14:textId="77777777" w:rsidR="002D768B" w:rsidRPr="00B63DB1" w:rsidRDefault="002D768B"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EB1" w14:textId="77777777" w:rsidR="002D768B" w:rsidRPr="00B63DB1" w:rsidDel="00A6006C" w:rsidRDefault="002D768B"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B2" w14:textId="77777777" w:rsidR="002D768B" w:rsidRPr="00B63DB1" w:rsidRDefault="002D768B"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7" w:type="dxa"/>
          <w:tcBorders>
            <w:left w:val="single" w:sz="4" w:space="0" w:color="A6A6A6" w:themeColor="background1" w:themeShade="A6"/>
            <w:right w:val="single" w:sz="4" w:space="0" w:color="A6A6A6" w:themeColor="background1" w:themeShade="A6"/>
          </w:tcBorders>
          <w:vAlign w:val="center"/>
        </w:tcPr>
        <w:p w14:paraId="68886EB3" w14:textId="77777777" w:rsidR="002D768B" w:rsidRPr="00B63DB1" w:rsidRDefault="002D768B"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B4" w14:textId="77777777" w:rsidR="002D768B" w:rsidRDefault="002D768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EB6" w14:textId="77777777" w:rsidR="002D768B" w:rsidRDefault="002D768B"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B7" w14:textId="77777777" w:rsidR="002D768B" w:rsidRDefault="002D768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768B" w:rsidRPr="00B63DB1" w14:paraId="68886EC7"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B8" w14:textId="77777777" w:rsidR="002D768B" w:rsidRPr="00486EF8" w:rsidRDefault="002D768B"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8886EB9" w14:textId="77777777" w:rsidR="002D768B" w:rsidRPr="00B63DB1" w:rsidRDefault="002D768B"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BA" w14:textId="77777777" w:rsidR="002D768B" w:rsidRPr="002D768B" w:rsidRDefault="002D768B" w:rsidP="009468D1">
          <w:pPr>
            <w:jc w:val="center"/>
            <w:rPr>
              <w:rFonts w:ascii="Gulim" w:eastAsia="Gulim" w:hAnsi="Gulim"/>
              <w:b/>
              <w:color w:val="BFBFBF"/>
              <w:sz w:val="16"/>
            </w:rPr>
          </w:pPr>
          <w:r w:rsidRPr="002D768B">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2E6BA3" w:themeColor="accent1" w:themeShade="80"/>
          </w:tcBorders>
          <w:vAlign w:val="center"/>
        </w:tcPr>
        <w:p w14:paraId="68886EBB" w14:textId="77777777" w:rsidR="002D768B" w:rsidRPr="00396FAF" w:rsidRDefault="002D768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8886EBC" w14:textId="77777777" w:rsidR="002D768B" w:rsidRPr="00486EF8" w:rsidRDefault="002D768B"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프로세서</w:t>
          </w:r>
          <w:r>
            <w:rPr>
              <w:rFonts w:ascii="Arial Narrow" w:eastAsia="Arial" w:hAnsi="Arial Narrow" w:cs="Arial"/>
              <w:b/>
              <w:color w:val="2E6BA3" w:themeColor="accent1" w:themeShade="80"/>
              <w:sz w:val="16"/>
              <w:szCs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68886EBD" w14:textId="77777777" w:rsidR="002D768B" w:rsidRPr="00B63DB1" w:rsidRDefault="002D768B"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BE" w14:textId="77777777" w:rsidR="002D768B" w:rsidRPr="00B63DB1" w:rsidRDefault="002D768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68886EBF" w14:textId="77777777" w:rsidR="002D768B" w:rsidRPr="00B63DB1" w:rsidRDefault="002D768B"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C0" w14:textId="77777777" w:rsidR="002D768B" w:rsidRPr="00B63DB1" w:rsidRDefault="002D768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8886EC1" w14:textId="77777777" w:rsidR="002D768B" w:rsidRPr="00B63DB1" w:rsidRDefault="002D768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C2" w14:textId="77777777" w:rsidR="002D768B" w:rsidRPr="00B63DB1" w:rsidRDefault="002D768B"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14:paraId="68886EC3" w14:textId="77777777" w:rsidR="002D768B" w:rsidRPr="00B63DB1" w:rsidDel="00A6006C" w:rsidRDefault="002D768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C4" w14:textId="77777777" w:rsidR="002D768B" w:rsidRPr="00B63DB1" w:rsidRDefault="002D768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14:paraId="68886EC5" w14:textId="77777777" w:rsidR="002D768B" w:rsidRPr="00B63DB1" w:rsidRDefault="002D768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886EC6" w14:textId="77777777" w:rsidR="002D768B" w:rsidRDefault="002D768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8886EC8" w14:textId="77777777" w:rsidR="002D768B" w:rsidRDefault="002D768B"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5377DDAB" w14:textId="77777777" w:rsidR="00AD3685" w:rsidRDefault="00AD3685" w:rsidP="007C7D4D">
      <w:pPr>
        <w:spacing w:after="0"/>
      </w:pPr>
      <w:r>
        <w:separator/>
      </w:r>
    </w:p>
    <w:p w14:paraId="387FBB78" w14:textId="77777777" w:rsidR="00AD3685" w:rsidRDefault="00AD3685"/>
    <w:p w14:paraId="1747B5F9" w14:textId="77777777" w:rsidR="00AD3685" w:rsidRDefault="00AD3685"/>
  </w:footnote>
  <w:footnote w:type="continuationSeparator" w:id="0">
    <w:p w14:paraId="2FEEE621" w14:textId="77777777" w:rsidR="00AD3685" w:rsidRDefault="00AD3685" w:rsidP="007C7D4D">
      <w:pPr>
        <w:spacing w:after="0"/>
      </w:pPr>
      <w:r>
        <w:continuationSeparator/>
      </w:r>
    </w:p>
    <w:p w14:paraId="7AFF52A2" w14:textId="77777777" w:rsidR="00AD3685" w:rsidRDefault="00AD3685"/>
    <w:p w14:paraId="3011F81B" w14:textId="77777777" w:rsidR="00AD3685" w:rsidRDefault="00AD3685"/>
  </w:footnote>
  <w:footnote w:type="continuationNotice" w:id="1">
    <w:p w14:paraId="787B4903" w14:textId="77777777" w:rsidR="00AD3685" w:rsidRDefault="00AD3685">
      <w:pPr>
        <w:spacing w:after="0"/>
      </w:pPr>
    </w:p>
    <w:p w14:paraId="2CAD0123" w14:textId="77777777" w:rsidR="00AD3685" w:rsidRDefault="00AD3685"/>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50" w14:textId="77777777" w:rsidR="002D768B" w:rsidRPr="00F93F9E" w:rsidRDefault="002D768B" w:rsidP="00944F92">
    <w:pPr>
      <w:pStyle w:val="PURRunningHeader"/>
      <w:tabs>
        <w:tab w:val="clear" w:pos="14400"/>
        <w:tab w:val="left" w:pos="7920"/>
      </w:tabs>
      <w:rPr>
        <w:lang w:eastAsia="ko-KR"/>
      </w:rPr>
    </w:pPr>
    <w:r>
      <w:rPr>
        <w:lang w:eastAsia="ko-KR"/>
      </w:rPr>
      <w:t xml:space="preserve">Microsoft </w:t>
    </w:r>
    <w:r>
      <w:rPr>
        <w:lang w:eastAsia="ko-KR"/>
      </w:rPr>
      <w:t>볼륨</w:t>
    </w:r>
    <w:r>
      <w:rPr>
        <w:lang w:eastAsia="ko-KR"/>
      </w:rPr>
      <w:t xml:space="preserve"> </w:t>
    </w:r>
    <w:r>
      <w:rPr>
        <w:lang w:eastAsia="ko-KR"/>
      </w:rPr>
      <w:t>라이선싱</w:t>
    </w:r>
    <w:r>
      <w:rPr>
        <w:lang w:eastAsia="ko-KR"/>
      </w:rPr>
      <w:t xml:space="preserve"> </w:t>
    </w:r>
    <w:r>
      <w:rPr>
        <w:lang w:eastAsia="ko-KR"/>
      </w:rPr>
      <w:t>제품</w:t>
    </w:r>
    <w:r>
      <w:rPr>
        <w:lang w:eastAsia="ko-KR"/>
      </w:rPr>
      <w:t xml:space="preserve"> </w:t>
    </w:r>
    <w:r>
      <w:rPr>
        <w:lang w:eastAsia="ko-KR"/>
      </w:rPr>
      <w:t>사용</w:t>
    </w:r>
    <w:r>
      <w:rPr>
        <w:lang w:eastAsia="ko-KR"/>
      </w:rPr>
      <w:t xml:space="preserve"> </w:t>
    </w:r>
    <w:r>
      <w:rPr>
        <w:lang w:eastAsia="ko-KR"/>
      </w:rPr>
      <w:t>권한</w:t>
    </w:r>
    <w:r>
      <w:rPr>
        <w:lang w:eastAsia="ko-KR"/>
      </w:rPr>
      <w:t>(</w:t>
    </w:r>
    <w:r>
      <w:rPr>
        <w:lang w:eastAsia="ko-KR"/>
      </w:rPr>
      <w:t>한국어</w:t>
    </w:r>
    <w:r>
      <w:rPr>
        <w:lang w:eastAsia="ko-KR"/>
      </w:rPr>
      <w:t>(Korean) 2011</w:t>
    </w:r>
    <w:r>
      <w:rPr>
        <w:lang w:eastAsia="ko-KR"/>
      </w:rPr>
      <w:t>년</w:t>
    </w:r>
    <w:r>
      <w:rPr>
        <w:lang w:eastAsia="ko-KR"/>
      </w:rPr>
      <w:t xml:space="preserve"> 3</w:t>
    </w:r>
    <w:r>
      <w:rPr>
        <w:lang w:eastAsia="ko-KR"/>
      </w:rPr>
      <w:t>월</w:t>
    </w:r>
    <w:r>
      <w:rPr>
        <w:lang w:eastAsia="ko-KR"/>
      </w:rPr>
      <w:t xml:space="preserve">) </w:t>
    </w:r>
    <w:r>
      <w:rPr>
        <w:lang w:eastAsia="ko-KR"/>
      </w:rPr>
      <w:tab/>
    </w:r>
    <w:r>
      <w:rPr>
        <w:lang w:eastAsia="ko-KR"/>
      </w:rPr>
      <w:tab/>
    </w:r>
    <w:r>
      <w:rPr>
        <w:lang w:eastAsia="ko-KR"/>
      </w:rPr>
      <w:tab/>
    </w:r>
    <w:r>
      <w:rPr>
        <w:lang w:eastAsia="ko-KR"/>
      </w:rPr>
      <w:tab/>
      <w:t xml:space="preserve"> </w:t>
    </w:r>
    <w:r>
      <w:rPr>
        <w:rStyle w:val="PURBlueStrongChar"/>
      </w:rPr>
      <w:fldChar w:fldCharType="begin"/>
    </w:r>
    <w:r w:rsidRPr="00944F92">
      <w:rPr>
        <w:rStyle w:val="PURBlueStrongChar"/>
        <w:lang w:eastAsia="ko-KR"/>
      </w:rPr>
      <w:instrText xml:space="preserve"> PAGE   \* MERGEFORMAT </w:instrText>
    </w:r>
    <w:r>
      <w:rPr>
        <w:rStyle w:val="PURBlueStrongChar"/>
      </w:rPr>
      <w:fldChar w:fldCharType="separate"/>
    </w:r>
    <w:r>
      <w:rPr>
        <w:rStyle w:val="PURBlueStrongChar"/>
        <w:noProof/>
        <w:lang w:eastAsia="ko-KR"/>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53" w14:textId="77777777" w:rsidR="002D768B" w:rsidRDefault="002D768B">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525"/>
      <w:gridCol w:w="2491"/>
    </w:tblGrid>
    <w:tr w:rsidR="002D768B" w14:paraId="68886E56" w14:textId="77777777" w:rsidTr="000D5951">
      <w:tc>
        <w:tcPr>
          <w:tcW w:w="10500" w:type="dxa"/>
        </w:tcPr>
        <w:p w14:paraId="68886E54" w14:textId="77777777" w:rsidR="002D768B" w:rsidRPr="00CC5081" w:rsidRDefault="002D768B" w:rsidP="00FC50CD">
          <w:pPr>
            <w:pStyle w:val="PURBody"/>
            <w:rPr>
              <w:rFonts w:eastAsia="Gulim" w:cs="Arial"/>
              <w:lang w:eastAsia="ko-KR"/>
            </w:rPr>
          </w:pPr>
          <w:r w:rsidRPr="00CC5081">
            <w:rPr>
              <w:rFonts w:eastAsia="Gulim" w:cs="Arial"/>
              <w:lang w:eastAsia="ko-KR"/>
            </w:rPr>
            <w:t xml:space="preserve">Microsoft </w:t>
          </w:r>
          <w:r w:rsidRPr="00CC5081">
            <w:rPr>
              <w:rFonts w:eastAsia="Gulim" w:cs="Arial"/>
              <w:lang w:eastAsia="ko-KR"/>
            </w:rPr>
            <w:t>볼륨</w:t>
          </w:r>
          <w:r w:rsidRPr="00CC5081">
            <w:rPr>
              <w:rFonts w:eastAsia="Gulim" w:cs="Arial"/>
              <w:lang w:eastAsia="ko-KR"/>
            </w:rPr>
            <w:t xml:space="preserve"> </w:t>
          </w:r>
          <w:r w:rsidRPr="00CC5081">
            <w:rPr>
              <w:rFonts w:eastAsia="Gulim" w:cs="Arial"/>
              <w:lang w:eastAsia="ko-KR"/>
            </w:rPr>
            <w:t>라이선싱</w:t>
          </w:r>
          <w:r w:rsidRPr="00CC5081">
            <w:rPr>
              <w:rFonts w:eastAsia="Gulim" w:cs="Arial"/>
              <w:lang w:eastAsia="ko-KR"/>
            </w:rPr>
            <w:t xml:space="preserve"> </w:t>
          </w:r>
          <w:r w:rsidRPr="00CC5081">
            <w:rPr>
              <w:rFonts w:eastAsia="Gulim" w:cs="Arial"/>
              <w:lang w:eastAsia="ko-KR"/>
            </w:rPr>
            <w:t>제품</w:t>
          </w:r>
          <w:r w:rsidRPr="00CC5081">
            <w:rPr>
              <w:rFonts w:eastAsia="Gulim" w:cs="Arial"/>
              <w:lang w:eastAsia="ko-KR"/>
            </w:rPr>
            <w:t xml:space="preserve"> </w:t>
          </w:r>
          <w:r w:rsidRPr="00CC5081">
            <w:rPr>
              <w:rFonts w:eastAsia="Gulim" w:cs="Arial"/>
              <w:lang w:eastAsia="ko-KR"/>
            </w:rPr>
            <w:t>사용권</w:t>
          </w:r>
          <w:r w:rsidRPr="00CC5081">
            <w:rPr>
              <w:rFonts w:eastAsia="Gulim" w:cs="Arial"/>
              <w:lang w:eastAsia="ko-KR"/>
            </w:rPr>
            <w:t>(</w:t>
          </w:r>
          <w:r w:rsidRPr="00CC5081">
            <w:rPr>
              <w:rFonts w:eastAsia="Gulim" w:cs="Arial"/>
              <w:lang w:eastAsia="ko-KR"/>
            </w:rPr>
            <w:t>한국어</w:t>
          </w:r>
          <w:r w:rsidRPr="00CC5081">
            <w:rPr>
              <w:rFonts w:eastAsia="Gulim" w:cs="Arial"/>
              <w:lang w:eastAsia="ko-KR"/>
            </w:rPr>
            <w:t>(Korean), 2014</w:t>
          </w:r>
          <w:r w:rsidRPr="00CC5081">
            <w:rPr>
              <w:rFonts w:eastAsia="Gulim" w:cs="Arial"/>
              <w:lang w:eastAsia="ko-KR"/>
            </w:rPr>
            <w:t>년</w:t>
          </w:r>
          <w:r w:rsidRPr="00CC5081">
            <w:rPr>
              <w:rFonts w:eastAsia="Gulim" w:cs="Arial"/>
              <w:lang w:eastAsia="ko-KR"/>
            </w:rPr>
            <w:t xml:space="preserve"> 4</w:t>
          </w:r>
          <w:r w:rsidRPr="00CC5081">
            <w:rPr>
              <w:rFonts w:eastAsia="Gulim" w:cs="Arial"/>
              <w:lang w:eastAsia="ko-KR"/>
            </w:rPr>
            <w:t>월</w:t>
          </w:r>
          <w:r w:rsidRPr="00CC5081">
            <w:rPr>
              <w:rFonts w:eastAsia="Gulim" w:cs="Arial"/>
              <w:lang w:eastAsia="ko-KR"/>
            </w:rPr>
            <w:t>)</w:t>
          </w:r>
        </w:p>
      </w:tc>
      <w:tc>
        <w:tcPr>
          <w:tcW w:w="3160" w:type="dxa"/>
        </w:tcPr>
        <w:p w14:paraId="68886E55" w14:textId="77777777" w:rsidR="002D768B" w:rsidRDefault="002D768B" w:rsidP="000D5951">
          <w:pPr>
            <w:pStyle w:val="PURBody"/>
            <w:jc w:val="right"/>
          </w:pPr>
          <w:r>
            <w:fldChar w:fldCharType="begin"/>
          </w:r>
          <w:r>
            <w:instrText xml:space="preserve"> PAGE \* MERGEFORMAT </w:instrText>
          </w:r>
          <w:r>
            <w:fldChar w:fldCharType="separate"/>
          </w:r>
          <w:r w:rsidR="005C6596">
            <w:rPr>
              <w:noProof/>
            </w:rPr>
            <w:t>42</w:t>
          </w:r>
          <w:r>
            <w:fldChar w:fldCharType="end"/>
          </w:r>
        </w:p>
      </w:tc>
    </w:tr>
  </w:tbl>
  <w:p w14:paraId="68886E57" w14:textId="77777777" w:rsidR="002D768B" w:rsidRPr="002C084A" w:rsidRDefault="002D768B" w:rsidP="00CD6E9D">
    <w:pPr>
      <w:pStyle w:val="Header"/>
      <w:ind w:right="800"/>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color w:val="404040" w:themeColor="text1" w:themeTint="BF"/>
        <w:sz w:val="18"/>
      </w:rPr>
    </w:sdtEndPr>
    <w:sdtContent>
      <w:p w14:paraId="68886E5A" w14:textId="77777777" w:rsidR="002D768B" w:rsidRPr="00E71530" w:rsidRDefault="002D768B">
        <w:pPr>
          <w:pStyle w:val="Header"/>
          <w:jc w:val="right"/>
          <w:rPr>
            <w:noProof/>
            <w:color w:val="404040" w:themeColor="text1" w:themeTint="BF"/>
            <w:sz w:val="18"/>
          </w:rPr>
        </w:pPr>
        <w:r w:rsidRPr="00E71530">
          <w:rPr>
            <w:noProof/>
            <w:color w:val="404040" w:themeColor="text1" w:themeTint="BF"/>
            <w:sz w:val="18"/>
          </w:rPr>
          <w:fldChar w:fldCharType="begin"/>
        </w:r>
        <w:r w:rsidRPr="00E71530">
          <w:rPr>
            <w:noProof/>
            <w:color w:val="404040" w:themeColor="text1" w:themeTint="BF"/>
            <w:sz w:val="18"/>
          </w:rPr>
          <w:instrText xml:space="preserve"> PAGE   \* MERGEFORMAT </w:instrText>
        </w:r>
        <w:r w:rsidRPr="00E71530">
          <w:rPr>
            <w:noProof/>
            <w:color w:val="404040" w:themeColor="text1" w:themeTint="BF"/>
            <w:sz w:val="18"/>
          </w:rPr>
          <w:fldChar w:fldCharType="separate"/>
        </w:r>
        <w:r w:rsidR="00C4254F">
          <w:rPr>
            <w:noProof/>
            <w:color w:val="404040" w:themeColor="text1" w:themeTint="BF"/>
            <w:sz w:val="18"/>
          </w:rPr>
          <w:t>1</w:t>
        </w:r>
        <w:r w:rsidRPr="00E71530">
          <w:rPr>
            <w:noProof/>
            <w:color w:val="404040" w:themeColor="text1" w:themeTint="BF"/>
            <w:sz w:val="18"/>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5B" w14:textId="77777777" w:rsidR="002D768B" w:rsidRDefault="002D768B">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5F" w14:textId="77777777" w:rsidR="002D768B" w:rsidRDefault="002D768B">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886E70" w14:textId="77777777" w:rsidR="002D768B" w:rsidRPr="00E7686A" w:rsidRDefault="002D768B">
    <w:pPr>
      <w:pStyle w:val="Header"/>
      <w:rPr>
        <w:b/>
        <w:i/>
        <w:sz w:val="16"/>
        <w:szCs w:val="16"/>
      </w:rPr>
    </w:pPr>
    <w:r>
      <w:rPr>
        <w:b/>
        <w:i/>
        <w:sz w:val="16"/>
        <w:szCs w:val="16"/>
      </w:rPr>
      <w:t>서론</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3">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6">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8">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1">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4">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6">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9">
    <w:nsid w:val="51E514ED"/>
    <w:multiLevelType w:val="multilevel"/>
    <w:tmpl w:val="37DC4C88"/>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color w:val="404040"/>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2">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4">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6">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7">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8">
    <w:nsid w:val="6B2C4D22"/>
    <w:multiLevelType w:val="hybridMultilevel"/>
    <w:tmpl w:val="7652896C"/>
    <w:lvl w:ilvl="0" w:tplc="D902DDBC">
      <w:start w:val="1"/>
      <w:numFmt w:val="bullet"/>
      <w:lvlText w:val=""/>
      <w:lvlJc w:val="left"/>
      <w:pPr>
        <w:ind w:left="720" w:hanging="360"/>
      </w:pPr>
      <w:rPr>
        <w:rFonts w:ascii="Webdings" w:hAnsi="Webdings" w:hint="default"/>
        <w:b w:val="0"/>
        <w:i w:val="0"/>
        <w:color w:val="FF6600"/>
        <w:sz w:val="24"/>
      </w:rPr>
    </w:lvl>
    <w:lvl w:ilvl="1" w:tplc="85105C3A">
      <w:start w:val="1"/>
      <w:numFmt w:val="decimal"/>
      <w:lvlText w:val="%2."/>
      <w:lvlJc w:val="left"/>
      <w:pPr>
        <w:tabs>
          <w:tab w:val="num" w:pos="1440"/>
        </w:tabs>
        <w:ind w:left="1440" w:hanging="360"/>
      </w:pPr>
      <w:rPr>
        <w:b/>
        <w:bCs/>
        <w:color w:val="000000" w:themeColor="text1"/>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9">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7"/>
  </w:num>
  <w:num w:numId="2">
    <w:abstractNumId w:val="5"/>
  </w:num>
  <w:num w:numId="3">
    <w:abstractNumId w:val="16"/>
  </w:num>
  <w:num w:numId="4">
    <w:abstractNumId w:val="29"/>
  </w:num>
  <w:num w:numId="5">
    <w:abstractNumId w:val="3"/>
  </w:num>
  <w:num w:numId="6">
    <w:abstractNumId w:val="17"/>
  </w:num>
  <w:num w:numId="7">
    <w:abstractNumId w:val="25"/>
  </w:num>
  <w:num w:numId="8">
    <w:abstractNumId w:val="8"/>
  </w:num>
  <w:num w:numId="9">
    <w:abstractNumId w:val="12"/>
  </w:num>
  <w:num w:numId="10">
    <w:abstractNumId w:val="23"/>
  </w:num>
  <w:num w:numId="11">
    <w:abstractNumId w:val="14"/>
  </w:num>
  <w:num w:numId="12">
    <w:abstractNumId w:val="24"/>
  </w:num>
  <w:num w:numId="13">
    <w:abstractNumId w:val="4"/>
  </w:num>
  <w:num w:numId="14">
    <w:abstractNumId w:val="22"/>
  </w:num>
  <w:num w:numId="15">
    <w:abstractNumId w:val="26"/>
  </w:num>
  <w:num w:numId="16">
    <w:abstractNumId w:val="18"/>
  </w:num>
  <w:num w:numId="17">
    <w:abstractNumId w:val="0"/>
  </w:num>
  <w:num w:numId="18">
    <w:abstractNumId w:val="9"/>
  </w:num>
  <w:num w:numId="19">
    <w:abstractNumId w:val="6"/>
  </w:num>
  <w:num w:numId="20">
    <w:abstractNumId w:val="21"/>
  </w:num>
  <w:num w:numId="21">
    <w:abstractNumId w:val="28"/>
  </w:num>
  <w:num w:numId="22">
    <w:abstractNumId w:val="19"/>
  </w:num>
  <w:num w:numId="23">
    <w:abstractNumId w:val="20"/>
  </w:num>
  <w:num w:numId="24">
    <w:abstractNumId w:val="1"/>
  </w:num>
  <w:num w:numId="25">
    <w:abstractNumId w:val="11"/>
  </w:num>
  <w:num w:numId="26">
    <w:abstractNumId w:val="10"/>
  </w:num>
  <w:num w:numId="27">
    <w:abstractNumId w:val="15"/>
  </w:num>
  <w:num w:numId="28">
    <w:abstractNumId w:val="27"/>
  </w:num>
  <w:num w:numId="29">
    <w:abstractNumId w:val="27"/>
  </w:num>
  <w:num w:numId="30">
    <w:abstractNumId w:val="7"/>
  </w:num>
  <w:num w:numId="31">
    <w:abstractNumId w:val="13"/>
  </w:num>
  <w:num w:numId="32">
    <w:abstractNumId w:val="27"/>
  </w:num>
  <w:num w:numId="33">
    <w:abstractNumId w:val="27"/>
  </w:num>
  <w:num w:numId="34">
    <w:abstractNumId w:val="27"/>
  </w:num>
  <w:num w:numId="35">
    <w:abstractNumId w:val="27"/>
  </w:num>
  <w:num w:numId="36">
    <w:abstractNumId w:val="27"/>
  </w:num>
  <w:num w:numId="37">
    <w:abstractNumId w:val="27"/>
  </w:num>
  <w:num w:numId="38">
    <w:abstractNumId w:val="27"/>
  </w:num>
  <w:num w:numId="39">
    <w:abstractNumId w:val="2"/>
  </w:num>
  <w:num w:numId="40">
    <w:abstractNumId w:val="27"/>
  </w:num>
  <w:num w:numId="41">
    <w:abstractNumId w:val="27"/>
  </w:num>
  <w:num w:numId="42">
    <w:abstractNumId w:val="27"/>
  </w:num>
  <w:num w:numId="43">
    <w:abstractNumId w:val="27"/>
  </w:num>
  <w:num w:numId="44">
    <w:abstractNumId w:val="27"/>
  </w:num>
  <w:num w:numId="45">
    <w:abstractNumId w:val="27"/>
  </w:num>
  <w:num w:numId="46">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7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48DVWTvdLsOqr24Jkbr8FJDDK+uU9Ow0ismgE8SjJJR0Cx0FVRrjNg6q5L2r+O9ROK5w6rYJx6yduE9b4DcdgQ==" w:salt="x+puZdWTKEGUMMmnz9gV/A=="/>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07B"/>
    <w:rsid w:val="000738BA"/>
    <w:rsid w:val="00073ADD"/>
    <w:rsid w:val="00074671"/>
    <w:rsid w:val="00074ACE"/>
    <w:rsid w:val="00074C8F"/>
    <w:rsid w:val="0007558E"/>
    <w:rsid w:val="000756CB"/>
    <w:rsid w:val="000757BB"/>
    <w:rsid w:val="00075BE6"/>
    <w:rsid w:val="00077167"/>
    <w:rsid w:val="000772F2"/>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6F7D"/>
    <w:rsid w:val="000E7AD0"/>
    <w:rsid w:val="000F0E3C"/>
    <w:rsid w:val="000F1633"/>
    <w:rsid w:val="000F2535"/>
    <w:rsid w:val="000F2985"/>
    <w:rsid w:val="000F30C8"/>
    <w:rsid w:val="000F398E"/>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16"/>
    <w:rsid w:val="00120392"/>
    <w:rsid w:val="0012091E"/>
    <w:rsid w:val="0012093E"/>
    <w:rsid w:val="00121C07"/>
    <w:rsid w:val="001228EF"/>
    <w:rsid w:val="00122C13"/>
    <w:rsid w:val="001234F2"/>
    <w:rsid w:val="00123701"/>
    <w:rsid w:val="00125A1D"/>
    <w:rsid w:val="001261DC"/>
    <w:rsid w:val="00131010"/>
    <w:rsid w:val="00131DBA"/>
    <w:rsid w:val="001333B5"/>
    <w:rsid w:val="00135611"/>
    <w:rsid w:val="00135995"/>
    <w:rsid w:val="00135EB5"/>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46EE0"/>
    <w:rsid w:val="00150A14"/>
    <w:rsid w:val="00151334"/>
    <w:rsid w:val="0015137D"/>
    <w:rsid w:val="0015145F"/>
    <w:rsid w:val="00152647"/>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3144"/>
    <w:rsid w:val="001C4561"/>
    <w:rsid w:val="001C456C"/>
    <w:rsid w:val="001C493B"/>
    <w:rsid w:val="001C4C58"/>
    <w:rsid w:val="001C55B8"/>
    <w:rsid w:val="001C5A8B"/>
    <w:rsid w:val="001C6B08"/>
    <w:rsid w:val="001C7792"/>
    <w:rsid w:val="001C78F1"/>
    <w:rsid w:val="001C79B0"/>
    <w:rsid w:val="001D0AFA"/>
    <w:rsid w:val="001D10D2"/>
    <w:rsid w:val="001D1160"/>
    <w:rsid w:val="001D11A3"/>
    <w:rsid w:val="001D21B5"/>
    <w:rsid w:val="001D22B1"/>
    <w:rsid w:val="001D2C3A"/>
    <w:rsid w:val="001D2D90"/>
    <w:rsid w:val="001D2E50"/>
    <w:rsid w:val="001D3451"/>
    <w:rsid w:val="001D414A"/>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E74CF"/>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189B"/>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09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9632A"/>
    <w:rsid w:val="002A13D4"/>
    <w:rsid w:val="002A177B"/>
    <w:rsid w:val="002A18C6"/>
    <w:rsid w:val="002A2C03"/>
    <w:rsid w:val="002A34F3"/>
    <w:rsid w:val="002A4210"/>
    <w:rsid w:val="002A504C"/>
    <w:rsid w:val="002A557F"/>
    <w:rsid w:val="002A701A"/>
    <w:rsid w:val="002A7D59"/>
    <w:rsid w:val="002B0F6B"/>
    <w:rsid w:val="002B1453"/>
    <w:rsid w:val="002B20C0"/>
    <w:rsid w:val="002B37E0"/>
    <w:rsid w:val="002B480C"/>
    <w:rsid w:val="002B5195"/>
    <w:rsid w:val="002B550E"/>
    <w:rsid w:val="002B553F"/>
    <w:rsid w:val="002B5624"/>
    <w:rsid w:val="002B5C4F"/>
    <w:rsid w:val="002B5D15"/>
    <w:rsid w:val="002B5EF3"/>
    <w:rsid w:val="002B6522"/>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4F"/>
    <w:rsid w:val="002D5950"/>
    <w:rsid w:val="002D5ACB"/>
    <w:rsid w:val="002D768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7552"/>
    <w:rsid w:val="002F7816"/>
    <w:rsid w:val="003005FA"/>
    <w:rsid w:val="00301121"/>
    <w:rsid w:val="00301263"/>
    <w:rsid w:val="00301D35"/>
    <w:rsid w:val="003025FD"/>
    <w:rsid w:val="00302612"/>
    <w:rsid w:val="00303CD3"/>
    <w:rsid w:val="00304678"/>
    <w:rsid w:val="00305613"/>
    <w:rsid w:val="00305C42"/>
    <w:rsid w:val="00305FC0"/>
    <w:rsid w:val="00307D0B"/>
    <w:rsid w:val="0031183C"/>
    <w:rsid w:val="00312D35"/>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48D"/>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0C05"/>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20"/>
    <w:rsid w:val="00412F86"/>
    <w:rsid w:val="00412FD6"/>
    <w:rsid w:val="0041321D"/>
    <w:rsid w:val="00413B92"/>
    <w:rsid w:val="004143F2"/>
    <w:rsid w:val="00414AC5"/>
    <w:rsid w:val="0041535A"/>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71D"/>
    <w:rsid w:val="00432B26"/>
    <w:rsid w:val="00432B4A"/>
    <w:rsid w:val="0043330C"/>
    <w:rsid w:val="00434352"/>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47E5E"/>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CDF"/>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0591"/>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1CAB"/>
    <w:rsid w:val="00582407"/>
    <w:rsid w:val="0058283D"/>
    <w:rsid w:val="005837E2"/>
    <w:rsid w:val="00583A06"/>
    <w:rsid w:val="00583A6C"/>
    <w:rsid w:val="00583BE0"/>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6596"/>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5315"/>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3BB"/>
    <w:rsid w:val="0071467F"/>
    <w:rsid w:val="007148C1"/>
    <w:rsid w:val="00714D12"/>
    <w:rsid w:val="00714EDD"/>
    <w:rsid w:val="007150E4"/>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2CDE"/>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2C85"/>
    <w:rsid w:val="0076368E"/>
    <w:rsid w:val="00764B41"/>
    <w:rsid w:val="00764DA0"/>
    <w:rsid w:val="0076624F"/>
    <w:rsid w:val="00766993"/>
    <w:rsid w:val="00766AAA"/>
    <w:rsid w:val="00766C03"/>
    <w:rsid w:val="00770030"/>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567"/>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0EA"/>
    <w:rsid w:val="007B143D"/>
    <w:rsid w:val="007B1752"/>
    <w:rsid w:val="007B2A51"/>
    <w:rsid w:val="007B2B27"/>
    <w:rsid w:val="007B4018"/>
    <w:rsid w:val="007B42C9"/>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0F89"/>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5689"/>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49DB"/>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471"/>
    <w:rsid w:val="00866FFA"/>
    <w:rsid w:val="0086706A"/>
    <w:rsid w:val="008679F6"/>
    <w:rsid w:val="00867AB5"/>
    <w:rsid w:val="00870161"/>
    <w:rsid w:val="0087051A"/>
    <w:rsid w:val="008708F5"/>
    <w:rsid w:val="00870D2E"/>
    <w:rsid w:val="00871AE5"/>
    <w:rsid w:val="00871FC5"/>
    <w:rsid w:val="00872633"/>
    <w:rsid w:val="008729C9"/>
    <w:rsid w:val="00872BA7"/>
    <w:rsid w:val="00873ED7"/>
    <w:rsid w:val="008748FC"/>
    <w:rsid w:val="00875075"/>
    <w:rsid w:val="008765B3"/>
    <w:rsid w:val="00876923"/>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4DB"/>
    <w:rsid w:val="0089779D"/>
    <w:rsid w:val="008A019F"/>
    <w:rsid w:val="008A02A6"/>
    <w:rsid w:val="008A2CC7"/>
    <w:rsid w:val="008A31D6"/>
    <w:rsid w:val="008A503D"/>
    <w:rsid w:val="008A6C4D"/>
    <w:rsid w:val="008A7555"/>
    <w:rsid w:val="008B0631"/>
    <w:rsid w:val="008B1CCE"/>
    <w:rsid w:val="008B2342"/>
    <w:rsid w:val="008B248E"/>
    <w:rsid w:val="008B2955"/>
    <w:rsid w:val="008B391A"/>
    <w:rsid w:val="008B5CCB"/>
    <w:rsid w:val="008B653D"/>
    <w:rsid w:val="008B77A2"/>
    <w:rsid w:val="008B78B1"/>
    <w:rsid w:val="008B7984"/>
    <w:rsid w:val="008C0777"/>
    <w:rsid w:val="008C189B"/>
    <w:rsid w:val="008C1A97"/>
    <w:rsid w:val="008C247C"/>
    <w:rsid w:val="008C383A"/>
    <w:rsid w:val="008C3E00"/>
    <w:rsid w:val="008C3E36"/>
    <w:rsid w:val="008C4A95"/>
    <w:rsid w:val="008C5518"/>
    <w:rsid w:val="008C5EA7"/>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1B6D"/>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2EF"/>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070E"/>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19"/>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1EC2"/>
    <w:rsid w:val="00A034C6"/>
    <w:rsid w:val="00A035D1"/>
    <w:rsid w:val="00A048F9"/>
    <w:rsid w:val="00A04C84"/>
    <w:rsid w:val="00A054DC"/>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0238"/>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677D"/>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4FA4"/>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3C3C"/>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473"/>
    <w:rsid w:val="00AD3685"/>
    <w:rsid w:val="00AD3C5F"/>
    <w:rsid w:val="00AD3F8F"/>
    <w:rsid w:val="00AD4277"/>
    <w:rsid w:val="00AD45CF"/>
    <w:rsid w:val="00AD4A3B"/>
    <w:rsid w:val="00AD4B4C"/>
    <w:rsid w:val="00AD54D6"/>
    <w:rsid w:val="00AD5AED"/>
    <w:rsid w:val="00AD6FF2"/>
    <w:rsid w:val="00AD7092"/>
    <w:rsid w:val="00AD7335"/>
    <w:rsid w:val="00AE070F"/>
    <w:rsid w:val="00AE0B7F"/>
    <w:rsid w:val="00AE0F26"/>
    <w:rsid w:val="00AE17B9"/>
    <w:rsid w:val="00AE1A52"/>
    <w:rsid w:val="00AE20B2"/>
    <w:rsid w:val="00AE26EC"/>
    <w:rsid w:val="00AE283C"/>
    <w:rsid w:val="00AE2ED6"/>
    <w:rsid w:val="00AE3AEC"/>
    <w:rsid w:val="00AE3B6A"/>
    <w:rsid w:val="00AE3D30"/>
    <w:rsid w:val="00AE4D0D"/>
    <w:rsid w:val="00AE5001"/>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5E43"/>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013A"/>
    <w:rsid w:val="00B3091C"/>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1BDB"/>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C7C"/>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2274"/>
    <w:rsid w:val="00B933D1"/>
    <w:rsid w:val="00B93CE6"/>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10F7"/>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0E07"/>
    <w:rsid w:val="00BE3FFB"/>
    <w:rsid w:val="00BE42D4"/>
    <w:rsid w:val="00BE58FD"/>
    <w:rsid w:val="00BE5CCC"/>
    <w:rsid w:val="00BE6B24"/>
    <w:rsid w:val="00BE6C14"/>
    <w:rsid w:val="00BF104A"/>
    <w:rsid w:val="00BF2DB9"/>
    <w:rsid w:val="00BF521C"/>
    <w:rsid w:val="00BF5538"/>
    <w:rsid w:val="00BF5943"/>
    <w:rsid w:val="00BF632F"/>
    <w:rsid w:val="00BF6830"/>
    <w:rsid w:val="00BF6839"/>
    <w:rsid w:val="00BF7238"/>
    <w:rsid w:val="00BF78C0"/>
    <w:rsid w:val="00BF7DE0"/>
    <w:rsid w:val="00BF7E38"/>
    <w:rsid w:val="00C00439"/>
    <w:rsid w:val="00C01B14"/>
    <w:rsid w:val="00C0287A"/>
    <w:rsid w:val="00C02A4F"/>
    <w:rsid w:val="00C0346B"/>
    <w:rsid w:val="00C039C0"/>
    <w:rsid w:val="00C04BDE"/>
    <w:rsid w:val="00C064C6"/>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540"/>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254F"/>
    <w:rsid w:val="00C4367D"/>
    <w:rsid w:val="00C43E96"/>
    <w:rsid w:val="00C443F8"/>
    <w:rsid w:val="00C4465D"/>
    <w:rsid w:val="00C4483E"/>
    <w:rsid w:val="00C449B9"/>
    <w:rsid w:val="00C44B38"/>
    <w:rsid w:val="00C44C16"/>
    <w:rsid w:val="00C46896"/>
    <w:rsid w:val="00C470F5"/>
    <w:rsid w:val="00C4744E"/>
    <w:rsid w:val="00C47BAD"/>
    <w:rsid w:val="00C52D5E"/>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504B"/>
    <w:rsid w:val="00CC5081"/>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8F0"/>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5A8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6835"/>
    <w:rsid w:val="00E268A6"/>
    <w:rsid w:val="00E26979"/>
    <w:rsid w:val="00E26AE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2BCC"/>
    <w:rsid w:val="00E63191"/>
    <w:rsid w:val="00E634B9"/>
    <w:rsid w:val="00E63762"/>
    <w:rsid w:val="00E637CB"/>
    <w:rsid w:val="00E63913"/>
    <w:rsid w:val="00E644EB"/>
    <w:rsid w:val="00E64BA5"/>
    <w:rsid w:val="00E669F1"/>
    <w:rsid w:val="00E66F9C"/>
    <w:rsid w:val="00E67D04"/>
    <w:rsid w:val="00E701C7"/>
    <w:rsid w:val="00E7020D"/>
    <w:rsid w:val="00E71530"/>
    <w:rsid w:val="00E72216"/>
    <w:rsid w:val="00E72296"/>
    <w:rsid w:val="00E72EF1"/>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5FE5"/>
    <w:rsid w:val="00EE6683"/>
    <w:rsid w:val="00EE6C3B"/>
    <w:rsid w:val="00EE6CA1"/>
    <w:rsid w:val="00EE6E4B"/>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3A81"/>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09EC"/>
    <w:rsid w:val="00F7281D"/>
    <w:rsid w:val="00F739C7"/>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3F4"/>
    <w:rsid w:val="00F83A66"/>
    <w:rsid w:val="00F842DF"/>
    <w:rsid w:val="00F844AC"/>
    <w:rsid w:val="00F874D3"/>
    <w:rsid w:val="00F913DD"/>
    <w:rsid w:val="00F93080"/>
    <w:rsid w:val="00F939AD"/>
    <w:rsid w:val="00F93F9E"/>
    <w:rsid w:val="00F94866"/>
    <w:rsid w:val="00F94F7E"/>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50CD"/>
    <w:rsid w:val="00FC5199"/>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68886438"/>
  <w15:docId w15:val="{E8DEA723-E811-43B7-8E95-3DED8EF6CCC1}"/>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bidi="he-IL"/>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E26AE9"/>
    <w:rPr>
      <w:rFonts w:ascii="Courier New" w:hAnsi="Courier New" w:cs="Courier New"/>
      <w:b w:val="0"/>
      <w:i w:val="0"/>
      <w:color w:val="FF0000"/>
      <w:sz w:val="18"/>
    </w:rPr>
  </w:style>
  <w:style w:type="character" w:customStyle="1" w:styleId="LogoportDoNotTranslate">
    <w:name w:val="LogoportDoNotTranslate"/>
    <w:basedOn w:val="DefaultParagraphFont"/>
    <w:rsid w:val="00E26AE9"/>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footnotes" Target="footnotes.xml"/><Relationship Id="rId112" Type="http://schemas.openxmlformats.org/officeDocument/2006/relationships/hyperlink" Target="http://go.microsoft.com/fwlink/?LinkId=286955" TargetMode="External"/><Relationship Id="rId133" Type="http://schemas.openxmlformats.org/officeDocument/2006/relationships/footer" Target="footer10.xml"/><Relationship Id="rId138" Type="http://schemas.openxmlformats.org/officeDocument/2006/relationships/hyperlink" Target="http://www.explore.ms" TargetMode="External"/><Relationship Id="rId154" Type="http://schemas.openxmlformats.org/officeDocument/2006/relationships/hyperlink" Target="http://go.microsoft.com/fwlink/?LinkId=247624" TargetMode="External"/><Relationship Id="rId159" Type="http://schemas.openxmlformats.org/officeDocument/2006/relationships/hyperlink" Target="https://choice.live.com/AdvertisementChoice/" TargetMode="External"/><Relationship Id="rId175" Type="http://schemas.openxmlformats.org/officeDocument/2006/relationships/footer" Target="footer18.xml"/><Relationship Id="rId170"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www.microsoft.com/licensing"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header" Target="header6.xml"/><Relationship Id="rId123" Type="http://schemas.openxmlformats.org/officeDocument/2006/relationships/hyperlink" Target="https://mbs.microsoft.com/partnersource/partneressentials/pllp" TargetMode="External"/><Relationship Id="rId128" Type="http://schemas.openxmlformats.org/officeDocument/2006/relationships/hyperlink" Target="http://go.microsoft.com/?linkid=9710837" TargetMode="External"/><Relationship Id="rId144" Type="http://schemas.openxmlformats.org/officeDocument/2006/relationships/hyperlink" Target="http://www.microsoft.com/en-us/dynamics/erp-buy-ax-software.aspx" TargetMode="External"/><Relationship Id="rId149" Type="http://schemas.openxmlformats.org/officeDocument/2006/relationships/hyperlink" Target="https://mbs.microsoft.com/partnersource/partneressentials/pllp" TargetMode="External"/><Relationship Id="rId5" Type="http://schemas.openxmlformats.org/officeDocument/2006/relationships/customXml" Target="../customXml/item5.xml"/><Relationship Id="rId90" Type="http://schemas.openxmlformats.org/officeDocument/2006/relationships/endnotes" Target="endnotes.xml"/><Relationship Id="rId95" Type="http://schemas.openxmlformats.org/officeDocument/2006/relationships/image" Target="media/image3.png"/><Relationship Id="rId160" Type="http://schemas.openxmlformats.org/officeDocument/2006/relationships/hyperlink" Target="http://go.microsoft.com/fwlink/?LinkId=286955" TargetMode="External"/><Relationship Id="rId165" Type="http://schemas.openxmlformats.org/officeDocument/2006/relationships/hyperlink" Target="http://go.microsoft.com/fwlink/?LinkId=286955" TargetMode="External"/><Relationship Id="rId181" Type="http://schemas.openxmlformats.org/officeDocument/2006/relationships/hyperlink" Target="https://www.yammer.com/about/terms/" TargetMode="External"/><Relationship Id="rId186" Type="http://schemas.openxmlformats.org/officeDocument/2006/relationships/theme" Target="theme/theme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footer" Target="footer6.xml"/><Relationship Id="rId118" Type="http://schemas.openxmlformats.org/officeDocument/2006/relationships/hyperlink" Target="https://www.explore.ms/Navigation.aspx?Start=Programs.SPLA.Agreements" TargetMode="External"/><Relationship Id="rId134" Type="http://schemas.openxmlformats.org/officeDocument/2006/relationships/footer" Target="footer11.xm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numbering" Target="numbering.xml"/><Relationship Id="rId150" Type="http://schemas.openxmlformats.org/officeDocument/2006/relationships/hyperlink" Target="http://www.microsoft.com/dynamics/en/us/products/sl-availability.aspx" TargetMode="External"/><Relationship Id="rId155" Type="http://schemas.openxmlformats.org/officeDocument/2006/relationships/hyperlink" Target="https://choice.live.com/AdvertisementChoice/" TargetMode="External"/><Relationship Id="rId171" Type="http://schemas.openxmlformats.org/officeDocument/2006/relationships/footer" Target="footer17.xml"/><Relationship Id="rId176" Type="http://schemas.openxmlformats.org/officeDocument/2006/relationships/hyperlink" Target="http://go.microsoft.com/?linkid=9710837"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footer" Target="footer4.xml"/><Relationship Id="rId108" Type="http://schemas.openxmlformats.org/officeDocument/2006/relationships/hyperlink" Target="http://www.microsoft.com/licensing/existing-customers/product-activation.aspx" TargetMode="External"/><Relationship Id="rId124" Type="http://schemas.openxmlformats.org/officeDocument/2006/relationships/hyperlink" Target="https://www.explore.ms/Navigation.aspx?Start=Programs.SPLA.Agreements" TargetMode="External"/><Relationship Id="rId129" Type="http://schemas.openxmlformats.org/officeDocument/2006/relationships/hyperlink" Target="http://go.microsoft.com/fwlink/?linkid=39157"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image" Target="media/image1.png"/><Relationship Id="rId96" Type="http://schemas.openxmlformats.org/officeDocument/2006/relationships/header" Target="header2.xml"/><Relationship Id="rId140" Type="http://schemas.openxmlformats.org/officeDocument/2006/relationships/hyperlink" Target="mailto:joe@smith.com" TargetMode="External"/><Relationship Id="rId145" Type="http://schemas.openxmlformats.org/officeDocument/2006/relationships/hyperlink" Target="http://www.microsoft.com/dynamics/en/us/products/gp-availability.aspx" TargetMode="External"/><Relationship Id="rId161" Type="http://schemas.openxmlformats.org/officeDocument/2006/relationships/hyperlink" Target="http://go.microsoft.com/fwlink/?LinkId=247624" TargetMode="External"/><Relationship Id="rId166" Type="http://schemas.openxmlformats.org/officeDocument/2006/relationships/hyperlink" Target="http://go.microsoft.com/fwlink/?LinkId=286955" TargetMode="External"/><Relationship Id="rId182" Type="http://schemas.openxmlformats.org/officeDocument/2006/relationships/hyperlink" Target="https://www.yammer.com/about/privacy/"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7.xml"/><Relationship Id="rId119" Type="http://schemas.openxmlformats.org/officeDocument/2006/relationships/hyperlink" Target="http://www.microsoft.com/dynamics/en/us/products/gp-availability.aspx"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styles" Target="styles.xml"/><Relationship Id="rId130" Type="http://schemas.openxmlformats.org/officeDocument/2006/relationships/hyperlink" Target="http://go.microsoft.com/fwlink/?linkid=96551" TargetMode="External"/><Relationship Id="rId135" Type="http://schemas.openxmlformats.org/officeDocument/2006/relationships/hyperlink" Target="http://go.microsoft.com/fwlink/?LinkID=229882" TargetMode="External"/><Relationship Id="rId151" Type="http://schemas.openxmlformats.org/officeDocument/2006/relationships/hyperlink" Target="https://mbs.microsoft.com/partnersource/partneressentials/pllp" TargetMode="External"/><Relationship Id="rId156" Type="http://schemas.openxmlformats.org/officeDocument/2006/relationships/hyperlink" Target="http://go.microsoft.com/fwlink/?LinkId=286955" TargetMode="External"/><Relationship Id="rId177" Type="http://schemas.openxmlformats.org/officeDocument/2006/relationships/hyperlink" Target="http://go.microsoft.com/fwlink/?LinkID=248686" TargetMode="External"/><Relationship Id="rId4" Type="http://schemas.openxmlformats.org/officeDocument/2006/relationships/customXml" Target="../customXml/item4.xml"/><Relationship Id="rId9" Type="http://schemas.openxmlformats.org/officeDocument/2006/relationships/customXml" Target="../customXml/item9.xml"/><Relationship Id="rId172" Type="http://schemas.openxmlformats.org/officeDocument/2006/relationships/hyperlink" Target="http://go.microsoft.com/fwlink/?LinkID=223678" TargetMode="External"/><Relationship Id="rId180"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go.microsoft.com/fwlink/?LinkID=66406"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header" Target="header3.xml"/><Relationship Id="rId104" Type="http://schemas.openxmlformats.org/officeDocument/2006/relationships/header" Target="header7.xml"/><Relationship Id="rId120" Type="http://schemas.openxmlformats.org/officeDocument/2006/relationships/hyperlink" Target="https://mbs.microsoft.com/partnersource/partneressentials/pllp" TargetMode="External"/><Relationship Id="rId125" Type="http://schemas.openxmlformats.org/officeDocument/2006/relationships/hyperlink" Target="http://www.microsoft.com/dynamics/en/us/products/sl-availability.aspx" TargetMode="External"/><Relationship Id="rId141" Type="http://schemas.openxmlformats.org/officeDocument/2006/relationships/hyperlink" Target="http://www.microsoft.com/en-us/dynamics/erp-explore-ax-capabilities.aspx" TargetMode="External"/><Relationship Id="rId146" Type="http://schemas.openxmlformats.org/officeDocument/2006/relationships/hyperlink" Target="https://mbs.microsoft.com/partnersource/partneressentials/pllp" TargetMode="External"/><Relationship Id="rId167" Type="http://schemas.openxmlformats.org/officeDocument/2006/relationships/hyperlink" Target="https://choice.live.com/AdvertisementChoice/"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image" Target="media/image2.png"/><Relationship Id="rId162" Type="http://schemas.openxmlformats.org/officeDocument/2006/relationships/hyperlink" Target="http://go.microsoft.com/fwlink/?LinkId=286955" TargetMode="External"/><Relationship Id="rId183" Type="http://schemas.openxmlformats.org/officeDocument/2006/relationships/footer" Target="footer19.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ettings" Target="settings.xml"/><Relationship Id="rId110" Type="http://schemas.openxmlformats.org/officeDocument/2006/relationships/hyperlink" Target="http://go.microsoft.com/fwlink/?LinkID=66406" TargetMode="External"/><Relationship Id="rId115" Type="http://schemas.openxmlformats.org/officeDocument/2006/relationships/footer" Target="footer8.xml"/><Relationship Id="rId131" Type="http://schemas.openxmlformats.org/officeDocument/2006/relationships/hyperlink" Target="http://go.microsoft.com/fwlink/?linkid=96552" TargetMode="External"/><Relationship Id="rId136" Type="http://schemas.openxmlformats.org/officeDocument/2006/relationships/footer" Target="footer12.xml"/><Relationship Id="rId157" Type="http://schemas.openxmlformats.org/officeDocument/2006/relationships/hyperlink" Target="http://go.microsoft.com/fwlink/?LinkId=286955" TargetMode="External"/><Relationship Id="rId178" Type="http://schemas.openxmlformats.org/officeDocument/2006/relationships/hyperlink" Target="http://go.microsoft.com/fwlink/?LinkId=286720"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fwlink/?LinkId=286955" TargetMode="External"/><Relationship Id="rId173" Type="http://schemas.openxmlformats.org/officeDocument/2006/relationships/hyperlink" Target="http://go.microsoft.com/fwlink/?LinkId=290987"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header" Target="header5.xml"/><Relationship Id="rId105" Type="http://schemas.openxmlformats.org/officeDocument/2006/relationships/hyperlink" Target="http://www.microsoftvolumelicensing.com/userights/DocumentSearch.aspx?Mode=3&amp;DocumentTypeId=2" TargetMode="External"/><Relationship Id="rId126" Type="http://schemas.openxmlformats.org/officeDocument/2006/relationships/hyperlink" Target="https://mbs.microsoft.com/partnersource/partneressentials/pllp" TargetMode="External"/><Relationship Id="rId147" Type="http://schemas.openxmlformats.org/officeDocument/2006/relationships/hyperlink" Target="http://go.microsoft.com/fwlink/?LinkId=266708" TargetMode="External"/><Relationship Id="rId168" Type="http://schemas.openxmlformats.org/officeDocument/2006/relationships/footer" Target="footer14.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header" Target="header1.xml"/><Relationship Id="rId98" Type="http://schemas.openxmlformats.org/officeDocument/2006/relationships/footer" Target="footer2.xml"/><Relationship Id="rId121" Type="http://schemas.openxmlformats.org/officeDocument/2006/relationships/hyperlink" Target="https://www.explore.ms/Navigation.aspx?Start=Programs.SPLA.Agreements" TargetMode="External"/><Relationship Id="rId142" Type="http://schemas.openxmlformats.org/officeDocument/2006/relationships/hyperlink" Target="https://mbs.microsoft.com/partnersource/partneressentials/pllp" TargetMode="External"/><Relationship Id="rId163" Type="http://schemas.openxmlformats.org/officeDocument/2006/relationships/hyperlink" Target="https://choice.live.com/AdvertisementChoice/" TargetMode="External"/><Relationship Id="rId184"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yperlink" Target="https://www.explore.ms/Navigation.aspx?Start=Programs.SPLA.Agreements" TargetMode="External"/><Relationship Id="rId137" Type="http://schemas.openxmlformats.org/officeDocument/2006/relationships/footer" Target="footer13.xml"/><Relationship Id="rId158" Type="http://schemas.openxmlformats.org/officeDocument/2006/relationships/hyperlink" Target="http://go.microsoft.com/fwlink/?LinkId=286955"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webSettings" Target="webSettings.xml"/><Relationship Id="rId111" Type="http://schemas.openxmlformats.org/officeDocument/2006/relationships/hyperlink" Target="http://go.microsoft.com/fwlink/?LinkId=21969" TargetMode="External"/><Relationship Id="rId132" Type="http://schemas.openxmlformats.org/officeDocument/2006/relationships/footer" Target="footer9.xml"/><Relationship Id="rId153" Type="http://schemas.openxmlformats.org/officeDocument/2006/relationships/hyperlink" Target="http://go.microsoft.com/fwlink/?LinkId=286955" TargetMode="External"/><Relationship Id="rId174" Type="http://schemas.openxmlformats.org/officeDocument/2006/relationships/hyperlink" Target="http://technet.microsoft.com/en-us/windowsserver/default.aspx" TargetMode="External"/><Relationship Id="rId179" Type="http://schemas.openxmlformats.org/officeDocument/2006/relationships/hyperlink" Target="http://microsoft.com/licensing/contracts"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5.xml"/><Relationship Id="rId127" Type="http://schemas.openxmlformats.org/officeDocument/2006/relationships/hyperlink" Target="http://go.microsoft.com/?linkid=9710837" TargetMode="Externa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footer" Target="footer1.xml"/><Relationship Id="rId99" Type="http://schemas.openxmlformats.org/officeDocument/2006/relationships/header" Target="header4.xml"/><Relationship Id="rId101" Type="http://schemas.openxmlformats.org/officeDocument/2006/relationships/footer" Target="footer3.xml"/><Relationship Id="rId122" Type="http://schemas.openxmlformats.org/officeDocument/2006/relationships/hyperlink" Target="http://www.microsoft.com/dynamics/en/us/products/nav-availability.aspx" TargetMode="External"/><Relationship Id="rId143" Type="http://schemas.openxmlformats.org/officeDocument/2006/relationships/hyperlink" Target="file:///C:/Users/justinke/AppData/Local/Microsoft/Windows/Temporary%20Internet%20Files/Content.Outlook/QJOC1PPH/www.microsoft.com" TargetMode="External"/><Relationship Id="rId148" Type="http://schemas.openxmlformats.org/officeDocument/2006/relationships/hyperlink" Target="http://www.microsoft.com/dynamics/en/us/products/nav-availability.aspx" TargetMode="External"/><Relationship Id="rId164" Type="http://schemas.openxmlformats.org/officeDocument/2006/relationships/hyperlink" Target="http://go.microsoft.com/fwlink/?LinkId=286955" TargetMode="External"/><Relationship Id="rId169" Type="http://schemas.openxmlformats.org/officeDocument/2006/relationships/footer" Target="footer15.xml"/><Relationship Id="rId185" Type="http://schemas.openxmlformats.org/officeDocument/2006/relationships/fontTable" Target="fontTable.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ct:contentTypeSchema xmlns:ct="http://schemas.microsoft.com/office/2006/metadata/contentType" xmlns:ma="http://schemas.microsoft.com/office/2006/metadata/properties/metaAttributes" ct:_="" ma:_="" ma:contentTypeName="Document" ma:contentTypeID="0x0101006A094A707082754FA61930FEDF152F2C" ma:contentTypeVersion="0" ma:contentTypeDescription="Create a new document." ma:contentTypeScope="" ma:versionID="217ac5494c97d08619f3537779b2b795">
  <xsd:schema xmlns:xsd="http://www.w3.org/2001/XMLSchema" xmlns:xs="http://www.w3.org/2001/XMLSchema" xmlns:p="http://schemas.microsoft.com/office/2006/metadata/properties" targetNamespace="http://schemas.microsoft.com/office/2006/metadata/properties" ma:root="true" ma:fieldsID="5172ed0465bf0683510b38d3f55aeb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p:properties xmlns:p="http://schemas.microsoft.com/office/2006/metadata/properties" xmlns:xsi="http://www.w3.org/2001/XMLSchema-instance" xmlns:pc="http://schemas.microsoft.com/office/infopath/2007/PartnerControls">
  <documentManagement/>
</p:properties>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10.xml><?xml version="1.0" encoding="utf-8"?>
<ds:datastoreItem xmlns:ds="http://schemas.openxmlformats.org/officeDocument/2006/customXml" ds:itemID="{BD20AF55-22E2-41F4-9C12-9B0CB2EF4A29}">
  <ds:schemaRefs>
    <ds:schemaRef ds:uri="http://schemas.openxmlformats.org/officeDocument/2006/bibliography"/>
  </ds:schemaRefs>
</ds:datastoreItem>
</file>

<file path=customXml/itemProps11.xml><?xml version="1.0" encoding="utf-8"?>
<ds:datastoreItem xmlns:ds="http://schemas.openxmlformats.org/officeDocument/2006/customXml" ds:itemID="{F6824762-9BCB-48CA-8ACF-23F28B222ECB}">
  <ds:schemaRefs>
    <ds:schemaRef ds:uri="http://schemas.openxmlformats.org/officeDocument/2006/bibliography"/>
  </ds:schemaRefs>
</ds:datastoreItem>
</file>

<file path=customXml/itemProps12.xml><?xml version="1.0" encoding="utf-8"?>
<ds:datastoreItem xmlns:ds="http://schemas.openxmlformats.org/officeDocument/2006/customXml" ds:itemID="{004248D2-0B46-4CD2-9AFF-FE7E51BBD8DA}">
  <ds:schemaRefs>
    <ds:schemaRef ds:uri="http://schemas.openxmlformats.org/officeDocument/2006/bibliography"/>
  </ds:schemaRefs>
</ds:datastoreItem>
</file>

<file path=customXml/itemProps13.xml><?xml version="1.0" encoding="utf-8"?>
<ds:datastoreItem xmlns:ds="http://schemas.openxmlformats.org/officeDocument/2006/customXml" ds:itemID="{091242DE-B062-4886-B7A7-06E2DACB2335}">
  <ds:schemaRefs>
    <ds:schemaRef ds:uri="http://schemas.openxmlformats.org/officeDocument/2006/bibliography"/>
  </ds:schemaRefs>
</ds:datastoreItem>
</file>

<file path=customXml/itemProps14.xml><?xml version="1.0" encoding="utf-8"?>
<ds:datastoreItem xmlns:ds="http://schemas.openxmlformats.org/officeDocument/2006/customXml" ds:itemID="{84CA63DB-0060-40A8-8C1E-F9486EE7C222}">
  <ds:schemaRefs>
    <ds:schemaRef ds:uri="http://schemas.openxmlformats.org/officeDocument/2006/bibliography"/>
  </ds:schemaRefs>
</ds:datastoreItem>
</file>

<file path=customXml/itemProps15.xml><?xml version="1.0" encoding="utf-8"?>
<ds:datastoreItem xmlns:ds="http://schemas.openxmlformats.org/officeDocument/2006/customXml" ds:itemID="{B7A995D3-6032-4A59-AE9E-D151818A9CD6}">
  <ds:schemaRefs>
    <ds:schemaRef ds:uri="http://schemas.openxmlformats.org/officeDocument/2006/bibliography"/>
  </ds:schemaRefs>
</ds:datastoreItem>
</file>

<file path=customXml/itemProps16.xml><?xml version="1.0" encoding="utf-8"?>
<ds:datastoreItem xmlns:ds="http://schemas.openxmlformats.org/officeDocument/2006/customXml" ds:itemID="{D2C45737-4445-424A-B451-328C4C675A4B}">
  <ds:schemaRefs>
    <ds:schemaRef ds:uri="http://schemas.openxmlformats.org/officeDocument/2006/bibliography"/>
  </ds:schemaRefs>
</ds:datastoreItem>
</file>

<file path=customXml/itemProps17.xml><?xml version="1.0" encoding="utf-8"?>
<ds:datastoreItem xmlns:ds="http://schemas.openxmlformats.org/officeDocument/2006/customXml" ds:itemID="{03046AE3-567F-4B88-89DC-6440753EF8F8}">
  <ds:schemaRefs>
    <ds:schemaRef ds:uri="http://schemas.openxmlformats.org/officeDocument/2006/bibliography"/>
  </ds:schemaRefs>
</ds:datastoreItem>
</file>

<file path=customXml/itemProps18.xml><?xml version="1.0" encoding="utf-8"?>
<ds:datastoreItem xmlns:ds="http://schemas.openxmlformats.org/officeDocument/2006/customXml" ds:itemID="{475FF87E-7283-4D46-A851-3A9DC47E7D1F}">
  <ds:schemaRefs>
    <ds:schemaRef ds:uri="http://schemas.openxmlformats.org/officeDocument/2006/bibliography"/>
  </ds:schemaRefs>
</ds:datastoreItem>
</file>

<file path=customXml/itemProps19.xml><?xml version="1.0" encoding="utf-8"?>
<ds:datastoreItem xmlns:ds="http://schemas.openxmlformats.org/officeDocument/2006/customXml" ds:itemID="{AEB15B57-1B7D-4C5E-8705-FC1F701CAAEA}">
  <ds:schemaRefs>
    <ds:schemaRef ds:uri="http://schemas.openxmlformats.org/officeDocument/2006/bibliography"/>
  </ds:schemaRefs>
</ds:datastoreItem>
</file>

<file path=customXml/itemProps2.xml><?xml version="1.0" encoding="utf-8"?>
<ds:datastoreItem xmlns:ds="http://schemas.openxmlformats.org/officeDocument/2006/customXml" ds:itemID="{2503E5A3-C2FE-430E-8ABF-C5DA7B936370}">
  <ds:schemaRefs>
    <ds:schemaRef ds:uri="http://schemas.openxmlformats.org/officeDocument/2006/bibliography"/>
  </ds:schemaRefs>
</ds:datastoreItem>
</file>

<file path=customXml/itemProps20.xml><?xml version="1.0" encoding="utf-8"?>
<ds:datastoreItem xmlns:ds="http://schemas.openxmlformats.org/officeDocument/2006/customXml" ds:itemID="{652A749E-98D5-4E54-9304-6549F9F1CB4A}">
  <ds:schemaRefs>
    <ds:schemaRef ds:uri="http://schemas.openxmlformats.org/officeDocument/2006/bibliography"/>
  </ds:schemaRefs>
</ds:datastoreItem>
</file>

<file path=customXml/itemProps21.xml><?xml version="1.0" encoding="utf-8"?>
<ds:datastoreItem xmlns:ds="http://schemas.openxmlformats.org/officeDocument/2006/customXml" ds:itemID="{3F726C8B-C2AD-4573-8C31-2CD086CBAA55}">
  <ds:schemaRefs>
    <ds:schemaRef ds:uri="http://schemas.openxmlformats.org/officeDocument/2006/bibliography"/>
  </ds:schemaRefs>
</ds:datastoreItem>
</file>

<file path=customXml/itemProps22.xml><?xml version="1.0" encoding="utf-8"?>
<ds:datastoreItem xmlns:ds="http://schemas.openxmlformats.org/officeDocument/2006/customXml" ds:itemID="{CD26A818-D6A7-4CA6-92DB-39106E197E2F}">
  <ds:schemaRefs>
    <ds:schemaRef ds:uri="http://schemas.openxmlformats.org/officeDocument/2006/bibliography"/>
  </ds:schemaRefs>
</ds:datastoreItem>
</file>

<file path=customXml/itemProps23.xml><?xml version="1.0" encoding="utf-8"?>
<ds:datastoreItem xmlns:ds="http://schemas.openxmlformats.org/officeDocument/2006/customXml" ds:itemID="{8C1DE5B7-5D0D-4DC7-B951-5BFC02B1A854}">
  <ds:schemaRefs>
    <ds:schemaRef ds:uri="http://schemas.openxmlformats.org/officeDocument/2006/bibliography"/>
  </ds:schemaRefs>
</ds:datastoreItem>
</file>

<file path=customXml/itemProps24.xml><?xml version="1.0" encoding="utf-8"?>
<ds:datastoreItem xmlns:ds="http://schemas.openxmlformats.org/officeDocument/2006/customXml" ds:itemID="{9247329E-FA12-43A1-B925-1D62BC763416}">
  <ds:schemaRefs>
    <ds:schemaRef ds:uri="http://schemas.openxmlformats.org/officeDocument/2006/bibliography"/>
  </ds:schemaRefs>
</ds:datastoreItem>
</file>

<file path=customXml/itemProps25.xml><?xml version="1.0" encoding="utf-8"?>
<ds:datastoreItem xmlns:ds="http://schemas.openxmlformats.org/officeDocument/2006/customXml" ds:itemID="{409A5C3E-FCE4-4D23-A4AA-89B9C0E9B7FF}">
  <ds:schemaRefs>
    <ds:schemaRef ds:uri="http://schemas.openxmlformats.org/officeDocument/2006/bibliography"/>
  </ds:schemaRefs>
</ds:datastoreItem>
</file>

<file path=customXml/itemProps26.xml><?xml version="1.0" encoding="utf-8"?>
<ds:datastoreItem xmlns:ds="http://schemas.openxmlformats.org/officeDocument/2006/customXml" ds:itemID="{B3C1F7A4-E532-45BC-B9AD-6A232BE95529}">
  <ds:schemaRefs>
    <ds:schemaRef ds:uri="http://schemas.openxmlformats.org/officeDocument/2006/bibliography"/>
  </ds:schemaRefs>
</ds:datastoreItem>
</file>

<file path=customXml/itemProps27.xml><?xml version="1.0" encoding="utf-8"?>
<ds:datastoreItem xmlns:ds="http://schemas.openxmlformats.org/officeDocument/2006/customXml" ds:itemID="{18D3A8BD-5003-45E7-A473-265FCDBE4424}">
  <ds:schemaRefs>
    <ds:schemaRef ds:uri="http://schemas.openxmlformats.org/officeDocument/2006/bibliography"/>
  </ds:schemaRefs>
</ds:datastoreItem>
</file>

<file path=customXml/itemProps28.xml><?xml version="1.0" encoding="utf-8"?>
<ds:datastoreItem xmlns:ds="http://schemas.openxmlformats.org/officeDocument/2006/customXml" ds:itemID="{A30785B8-814E-4C28-BA29-78218DEBBDD1}">
  <ds:schemaRefs>
    <ds:schemaRef ds:uri="http://schemas.openxmlformats.org/officeDocument/2006/bibliography"/>
  </ds:schemaRefs>
</ds:datastoreItem>
</file>

<file path=customXml/itemProps29.xml><?xml version="1.0" encoding="utf-8"?>
<ds:datastoreItem xmlns:ds="http://schemas.openxmlformats.org/officeDocument/2006/customXml" ds:itemID="{218EC890-3673-49C2-950D-29F36A215DCD}">
  <ds:schemaRefs>
    <ds:schemaRef ds:uri="http://schemas.openxmlformats.org/officeDocument/2006/bibliography"/>
  </ds:schemaRefs>
</ds:datastoreItem>
</file>

<file path=customXml/itemProps3.xml><?xml version="1.0" encoding="utf-8"?>
<ds:datastoreItem xmlns:ds="http://schemas.openxmlformats.org/officeDocument/2006/customXml" ds:itemID="{6BCD7353-6C2B-44AD-AC82-68BA68532B53}">
  <ds:schemaRefs>
    <ds:schemaRef ds:uri="http://schemas.openxmlformats.org/officeDocument/2006/bibliography"/>
  </ds:schemaRefs>
</ds:datastoreItem>
</file>

<file path=customXml/itemProps30.xml><?xml version="1.0" encoding="utf-8"?>
<ds:datastoreItem xmlns:ds="http://schemas.openxmlformats.org/officeDocument/2006/customXml" ds:itemID="{D7FAE3FB-B40D-40B5-BDD9-F81A16878046}">
  <ds:schemaRefs>
    <ds:schemaRef ds:uri="http://schemas.openxmlformats.org/officeDocument/2006/bibliography"/>
  </ds:schemaRefs>
</ds:datastoreItem>
</file>

<file path=customXml/itemProps31.xml><?xml version="1.0" encoding="utf-8"?>
<ds:datastoreItem xmlns:ds="http://schemas.openxmlformats.org/officeDocument/2006/customXml" ds:itemID="{E72F4CAB-9949-4E51-8CA7-4B4FB0B9989A}">
  <ds:schemaRefs>
    <ds:schemaRef ds:uri="http://schemas.openxmlformats.org/officeDocument/2006/bibliography"/>
  </ds:schemaRefs>
</ds:datastoreItem>
</file>

<file path=customXml/itemProps32.xml><?xml version="1.0" encoding="utf-8"?>
<ds:datastoreItem xmlns:ds="http://schemas.openxmlformats.org/officeDocument/2006/customXml" ds:itemID="{B38677C9-AE12-4278-9266-266C7982CD4C}">
  <ds:schemaRefs>
    <ds:schemaRef ds:uri="http://schemas.openxmlformats.org/officeDocument/2006/bibliography"/>
  </ds:schemaRefs>
</ds:datastoreItem>
</file>

<file path=customXml/itemProps33.xml><?xml version="1.0" encoding="utf-8"?>
<ds:datastoreItem xmlns:ds="http://schemas.openxmlformats.org/officeDocument/2006/customXml" ds:itemID="{CF3A8328-83BF-41C9-ACBF-ED414235E73B}">
  <ds:schemaRefs>
    <ds:schemaRef ds:uri="http://schemas.openxmlformats.org/officeDocument/2006/bibliography"/>
  </ds:schemaRefs>
</ds:datastoreItem>
</file>

<file path=customXml/itemProps34.xml><?xml version="1.0" encoding="utf-8"?>
<ds:datastoreItem xmlns:ds="http://schemas.openxmlformats.org/officeDocument/2006/customXml" ds:itemID="{5CEC8292-32DE-4803-AFED-5EACAEB1D627}">
  <ds:schemaRefs>
    <ds:schemaRef ds:uri="http://schemas.openxmlformats.org/officeDocument/2006/bibliography"/>
  </ds:schemaRefs>
</ds:datastoreItem>
</file>

<file path=customXml/itemProps35.xml><?xml version="1.0" encoding="utf-8"?>
<ds:datastoreItem xmlns:ds="http://schemas.openxmlformats.org/officeDocument/2006/customXml" ds:itemID="{E27047B5-CE86-41CC-8D24-A3D2B6B48B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6.xml><?xml version="1.0" encoding="utf-8"?>
<ds:datastoreItem xmlns:ds="http://schemas.openxmlformats.org/officeDocument/2006/customXml" ds:itemID="{CF077361-BA50-4910-A80E-D282B33E4424}">
  <ds:schemaRefs>
    <ds:schemaRef ds:uri="http://schemas.openxmlformats.org/officeDocument/2006/bibliography"/>
  </ds:schemaRefs>
</ds:datastoreItem>
</file>

<file path=customXml/itemProps37.xml><?xml version="1.0" encoding="utf-8"?>
<ds:datastoreItem xmlns:ds="http://schemas.openxmlformats.org/officeDocument/2006/customXml" ds:itemID="{DACF0BE7-1238-4088-A691-5409450C62C1}">
  <ds:schemaRefs>
    <ds:schemaRef ds:uri="http://schemas.openxmlformats.org/officeDocument/2006/bibliography"/>
  </ds:schemaRefs>
</ds:datastoreItem>
</file>

<file path=customXml/itemProps38.xml><?xml version="1.0" encoding="utf-8"?>
<ds:datastoreItem xmlns:ds="http://schemas.openxmlformats.org/officeDocument/2006/customXml" ds:itemID="{6C615D80-79DA-4ED7-81EB-349129D604AC}">
  <ds:schemaRefs>
    <ds:schemaRef ds:uri="http://schemas.openxmlformats.org/officeDocument/2006/bibliography"/>
  </ds:schemaRefs>
</ds:datastoreItem>
</file>

<file path=customXml/itemProps39.xml><?xml version="1.0" encoding="utf-8"?>
<ds:datastoreItem xmlns:ds="http://schemas.openxmlformats.org/officeDocument/2006/customXml" ds:itemID="{F77C8C55-2B08-4BAA-9C34-90E42F3F2A27}">
  <ds:schemaRefs>
    <ds:schemaRef ds:uri="http://schemas.openxmlformats.org/officeDocument/2006/bibliography"/>
  </ds:schemaRefs>
</ds:datastoreItem>
</file>

<file path=customXml/itemProps4.xml><?xml version="1.0" encoding="utf-8"?>
<ds:datastoreItem xmlns:ds="http://schemas.openxmlformats.org/officeDocument/2006/customXml" ds:itemID="{78F40688-9CF8-4B0D-B3DF-DFE783261B6A}">
  <ds:schemaRefs>
    <ds:schemaRef ds:uri="http://schemas.openxmlformats.org/officeDocument/2006/bibliography"/>
  </ds:schemaRefs>
</ds:datastoreItem>
</file>

<file path=customXml/itemProps40.xml><?xml version="1.0" encoding="utf-8"?>
<ds:datastoreItem xmlns:ds="http://schemas.openxmlformats.org/officeDocument/2006/customXml" ds:itemID="{3540F98F-4CE5-43FA-B790-63929422C2B1}">
  <ds:schemaRefs>
    <ds:schemaRef ds:uri="http://schemas.openxmlformats.org/officeDocument/2006/bibliography"/>
  </ds:schemaRefs>
</ds:datastoreItem>
</file>

<file path=customXml/itemProps41.xml><?xml version="1.0" encoding="utf-8"?>
<ds:datastoreItem xmlns:ds="http://schemas.openxmlformats.org/officeDocument/2006/customXml" ds:itemID="{3076EA9F-7A98-492C-9FA1-7C2D7D7D6E9B}">
  <ds:schemaRefs>
    <ds:schemaRef ds:uri="http://schemas.openxmlformats.org/officeDocument/2006/bibliography"/>
  </ds:schemaRefs>
</ds:datastoreItem>
</file>

<file path=customXml/itemProps42.xml><?xml version="1.0" encoding="utf-8"?>
<ds:datastoreItem xmlns:ds="http://schemas.openxmlformats.org/officeDocument/2006/customXml" ds:itemID="{F084D992-6EDA-44F4-A662-0BB3C3F6C22C}">
  <ds:schemaRefs>
    <ds:schemaRef ds:uri="http://schemas.openxmlformats.org/officeDocument/2006/bibliography"/>
  </ds:schemaRefs>
</ds:datastoreItem>
</file>

<file path=customXml/itemProps43.xml><?xml version="1.0" encoding="utf-8"?>
<ds:datastoreItem xmlns:ds="http://schemas.openxmlformats.org/officeDocument/2006/customXml" ds:itemID="{CCE9614A-8C91-41F7-9806-33B6AB95A85E}">
  <ds:schemaRefs>
    <ds:schemaRef ds:uri="http://schemas.openxmlformats.org/officeDocument/2006/bibliography"/>
  </ds:schemaRefs>
</ds:datastoreItem>
</file>

<file path=customXml/itemProps44.xml><?xml version="1.0" encoding="utf-8"?>
<ds:datastoreItem xmlns:ds="http://schemas.openxmlformats.org/officeDocument/2006/customXml" ds:itemID="{8113692F-CE9A-4ACE-80A7-5764E86186F1}">
  <ds:schemaRefs>
    <ds:schemaRef ds:uri="http://schemas.openxmlformats.org/officeDocument/2006/bibliography"/>
  </ds:schemaRefs>
</ds:datastoreItem>
</file>

<file path=customXml/itemProps45.xml><?xml version="1.0" encoding="utf-8"?>
<ds:datastoreItem xmlns:ds="http://schemas.openxmlformats.org/officeDocument/2006/customXml" ds:itemID="{3F2940E7-CDF6-4AE8-9C52-99FFE8D13152}">
  <ds:schemaRefs>
    <ds:schemaRef ds:uri="http://schemas.openxmlformats.org/officeDocument/2006/bibliography"/>
  </ds:schemaRefs>
</ds:datastoreItem>
</file>

<file path=customXml/itemProps46.xml><?xml version="1.0" encoding="utf-8"?>
<ds:datastoreItem xmlns:ds="http://schemas.openxmlformats.org/officeDocument/2006/customXml" ds:itemID="{CBBB9423-03EF-4BC9-96C2-DC58B5B9192D}">
  <ds:schemaRefs>
    <ds:schemaRef ds:uri="http://schemas.openxmlformats.org/officeDocument/2006/bibliography"/>
  </ds:schemaRefs>
</ds:datastoreItem>
</file>

<file path=customXml/itemProps47.xml><?xml version="1.0" encoding="utf-8"?>
<ds:datastoreItem xmlns:ds="http://schemas.openxmlformats.org/officeDocument/2006/customXml" ds:itemID="{2796D9B2-811B-4A42-9A3D-92E51EA6FFF5}">
  <ds:schemaRefs>
    <ds:schemaRef ds:uri="http://schemas.openxmlformats.org/officeDocument/2006/bibliography"/>
  </ds:schemaRefs>
</ds:datastoreItem>
</file>

<file path=customXml/itemProps48.xml><?xml version="1.0" encoding="utf-8"?>
<ds:datastoreItem xmlns:ds="http://schemas.openxmlformats.org/officeDocument/2006/customXml" ds:itemID="{E5641CD7-6D7C-4612-9B98-D128DE29596B}">
  <ds:schemaRefs>
    <ds:schemaRef ds:uri="http://schemas.openxmlformats.org/officeDocument/2006/bibliography"/>
  </ds:schemaRefs>
</ds:datastoreItem>
</file>

<file path=customXml/itemProps49.xml><?xml version="1.0" encoding="utf-8"?>
<ds:datastoreItem xmlns:ds="http://schemas.openxmlformats.org/officeDocument/2006/customXml" ds:itemID="{4DB071E4-B40A-4AAF-82B3-DD842F9B8637}">
  <ds:schemaRefs>
    <ds:schemaRef ds:uri="http://schemas.openxmlformats.org/officeDocument/2006/bibliography"/>
  </ds:schemaRefs>
</ds:datastoreItem>
</file>

<file path=customXml/itemProps5.xml><?xml version="1.0" encoding="utf-8"?>
<ds:datastoreItem xmlns:ds="http://schemas.openxmlformats.org/officeDocument/2006/customXml" ds:itemID="{E465CEE9-A3CC-4A7C-90DA-C4A38CD9B903}">
  <ds:schemaRefs>
    <ds:schemaRef ds:uri="http://schemas.openxmlformats.org/officeDocument/2006/bibliography"/>
  </ds:schemaRefs>
</ds:datastoreItem>
</file>

<file path=customXml/itemProps50.xml><?xml version="1.0" encoding="utf-8"?>
<ds:datastoreItem xmlns:ds="http://schemas.openxmlformats.org/officeDocument/2006/customXml" ds:itemID="{B9B81644-04C6-4E77-9872-39394CAB60FA}">
  <ds:schemaRefs>
    <ds:schemaRef ds:uri="http://schemas.openxmlformats.org/officeDocument/2006/bibliography"/>
  </ds:schemaRefs>
</ds:datastoreItem>
</file>

<file path=customXml/itemProps51.xml><?xml version="1.0" encoding="utf-8"?>
<ds:datastoreItem xmlns:ds="http://schemas.openxmlformats.org/officeDocument/2006/customXml" ds:itemID="{AE4DEB34-A32D-46CF-B8F6-5FE68BD5DCA4}">
  <ds:schemaRefs>
    <ds:schemaRef ds:uri="http://schemas.openxmlformats.org/officeDocument/2006/bibliography"/>
  </ds:schemaRefs>
</ds:datastoreItem>
</file>

<file path=customXml/itemProps52.xml><?xml version="1.0" encoding="utf-8"?>
<ds:datastoreItem xmlns:ds="http://schemas.openxmlformats.org/officeDocument/2006/customXml" ds:itemID="{7C355036-E807-48B4-8D36-1FA666E08F72}">
  <ds:schemaRefs>
    <ds:schemaRef ds:uri="http://schemas.openxmlformats.org/officeDocument/2006/bibliography"/>
  </ds:schemaRefs>
</ds:datastoreItem>
</file>

<file path=customXml/itemProps53.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54.xml><?xml version="1.0" encoding="utf-8"?>
<ds:datastoreItem xmlns:ds="http://schemas.openxmlformats.org/officeDocument/2006/customXml" ds:itemID="{6810E0EA-8DCC-4E31-BE1D-87028E4D2022}">
  <ds:schemaRefs>
    <ds:schemaRef ds:uri="http://schemas.openxmlformats.org/officeDocument/2006/bibliography"/>
  </ds:schemaRefs>
</ds:datastoreItem>
</file>

<file path=customXml/itemProps55.xml><?xml version="1.0" encoding="utf-8"?>
<ds:datastoreItem xmlns:ds="http://schemas.openxmlformats.org/officeDocument/2006/customXml" ds:itemID="{157BB39E-F264-4E28-897F-D23A12341E47}">
  <ds:schemaRefs>
    <ds:schemaRef ds:uri="http://schemas.openxmlformats.org/officeDocument/2006/bibliography"/>
  </ds:schemaRefs>
</ds:datastoreItem>
</file>

<file path=customXml/itemProps56.xml><?xml version="1.0" encoding="utf-8"?>
<ds:datastoreItem xmlns:ds="http://schemas.openxmlformats.org/officeDocument/2006/customXml" ds:itemID="{2C711E92-4D94-4132-9F98-988F53620595}">
  <ds:schemaRefs>
    <ds:schemaRef ds:uri="http://schemas.openxmlformats.org/officeDocument/2006/bibliography"/>
  </ds:schemaRefs>
</ds:datastoreItem>
</file>

<file path=customXml/itemProps57.xml><?xml version="1.0" encoding="utf-8"?>
<ds:datastoreItem xmlns:ds="http://schemas.openxmlformats.org/officeDocument/2006/customXml" ds:itemID="{512EE890-6EFD-45FE-910F-21FF6DD652DC}">
  <ds:schemaRefs>
    <ds:schemaRef ds:uri="http://schemas.openxmlformats.org/officeDocument/2006/bibliography"/>
  </ds:schemaRefs>
</ds:datastoreItem>
</file>

<file path=customXml/itemProps58.xml><?xml version="1.0" encoding="utf-8"?>
<ds:datastoreItem xmlns:ds="http://schemas.openxmlformats.org/officeDocument/2006/customXml" ds:itemID="{BD504672-99AE-4929-9901-4D3074A45925}">
  <ds:schemaRefs>
    <ds:schemaRef ds:uri="http://schemas.openxmlformats.org/officeDocument/2006/bibliography"/>
  </ds:schemaRefs>
</ds:datastoreItem>
</file>

<file path=customXml/itemProps59.xml><?xml version="1.0" encoding="utf-8"?>
<ds:datastoreItem xmlns:ds="http://schemas.openxmlformats.org/officeDocument/2006/customXml" ds:itemID="{3D0E606F-3074-4B64-826B-A22B839FD665}">
  <ds:schemaRefs>
    <ds:schemaRef ds:uri="http://schemas.openxmlformats.org/officeDocument/2006/bibliography"/>
  </ds:schemaRefs>
</ds:datastoreItem>
</file>

<file path=customXml/itemProps6.xml><?xml version="1.0" encoding="utf-8"?>
<ds:datastoreItem xmlns:ds="http://schemas.openxmlformats.org/officeDocument/2006/customXml" ds:itemID="{2E2A7CED-E5E1-4E0A-A54F-EF17ABCCA42C}">
  <ds:schemaRefs>
    <ds:schemaRef ds:uri="http://schemas.openxmlformats.org/officeDocument/2006/bibliography"/>
  </ds:schemaRefs>
</ds:datastoreItem>
</file>

<file path=customXml/itemProps60.xml><?xml version="1.0" encoding="utf-8"?>
<ds:datastoreItem xmlns:ds="http://schemas.openxmlformats.org/officeDocument/2006/customXml" ds:itemID="{CD716D24-B921-496D-BBED-A0C0FD2F1EE6}">
  <ds:schemaRefs>
    <ds:schemaRef ds:uri="http://schemas.openxmlformats.org/officeDocument/2006/bibliography"/>
  </ds:schemaRefs>
</ds:datastoreItem>
</file>

<file path=customXml/itemProps61.xml><?xml version="1.0" encoding="utf-8"?>
<ds:datastoreItem xmlns:ds="http://schemas.openxmlformats.org/officeDocument/2006/customXml" ds:itemID="{F358794E-1568-43AE-B36C-14A5F4F6E4CE}">
  <ds:schemaRefs>
    <ds:schemaRef ds:uri="http://schemas.openxmlformats.org/officeDocument/2006/bibliography"/>
  </ds:schemaRefs>
</ds:datastoreItem>
</file>

<file path=customXml/itemProps62.xml><?xml version="1.0" encoding="utf-8"?>
<ds:datastoreItem xmlns:ds="http://schemas.openxmlformats.org/officeDocument/2006/customXml" ds:itemID="{1DA676E2-DF3D-4BEF-8099-CC558F0CDC21}">
  <ds:schemaRefs>
    <ds:schemaRef ds:uri="http://schemas.openxmlformats.org/officeDocument/2006/bibliography"/>
  </ds:schemaRefs>
</ds:datastoreItem>
</file>

<file path=customXml/itemProps63.xml><?xml version="1.0" encoding="utf-8"?>
<ds:datastoreItem xmlns:ds="http://schemas.openxmlformats.org/officeDocument/2006/customXml" ds:itemID="{8BA2A48A-9143-458D-A7F7-58B8DB1D1387}">
  <ds:schemaRefs>
    <ds:schemaRef ds:uri="http://schemas.openxmlformats.org/officeDocument/2006/bibliography"/>
  </ds:schemaRefs>
</ds:datastoreItem>
</file>

<file path=customXml/itemProps64.xml><?xml version="1.0" encoding="utf-8"?>
<ds:datastoreItem xmlns:ds="http://schemas.openxmlformats.org/officeDocument/2006/customXml" ds:itemID="{CA169381-FFF6-4D0A-BE38-8657503BF496}">
  <ds:schemaRefs>
    <ds:schemaRef ds:uri="http://schemas.openxmlformats.org/officeDocument/2006/bibliography"/>
  </ds:schemaRefs>
</ds:datastoreItem>
</file>

<file path=customXml/itemProps65.xml><?xml version="1.0" encoding="utf-8"?>
<ds:datastoreItem xmlns:ds="http://schemas.openxmlformats.org/officeDocument/2006/customXml" ds:itemID="{9DC0E5E1-DDCB-4533-99D0-140F503071BA}">
  <ds:schemaRefs>
    <ds:schemaRef ds:uri="http://schemas.openxmlformats.org/officeDocument/2006/bibliography"/>
  </ds:schemaRefs>
</ds:datastoreItem>
</file>

<file path=customXml/itemProps66.xml><?xml version="1.0" encoding="utf-8"?>
<ds:datastoreItem xmlns:ds="http://schemas.openxmlformats.org/officeDocument/2006/customXml" ds:itemID="{DB39B15E-7AEA-4BC2-AA13-98088CDDE88E}">
  <ds:schemaRefs>
    <ds:schemaRef ds:uri="http://schemas.openxmlformats.org/officeDocument/2006/bibliography"/>
  </ds:schemaRefs>
</ds:datastoreItem>
</file>

<file path=customXml/itemProps67.xml><?xml version="1.0" encoding="utf-8"?>
<ds:datastoreItem xmlns:ds="http://schemas.openxmlformats.org/officeDocument/2006/customXml" ds:itemID="{50DA427F-A395-4E43-B3EF-CCCE1C8E70AA}">
  <ds:schemaRefs>
    <ds:schemaRef ds:uri="http://schemas.openxmlformats.org/officeDocument/2006/bibliography"/>
  </ds:schemaRefs>
</ds:datastoreItem>
</file>

<file path=customXml/itemProps68.xml><?xml version="1.0" encoding="utf-8"?>
<ds:datastoreItem xmlns:ds="http://schemas.openxmlformats.org/officeDocument/2006/customXml" ds:itemID="{B255B1D7-F142-4E66-872A-20454894D359}">
  <ds:schemaRefs>
    <ds:schemaRef ds:uri="http://schemas.openxmlformats.org/officeDocument/2006/bibliography"/>
  </ds:schemaRefs>
</ds:datastoreItem>
</file>

<file path=customXml/itemProps69.xml><?xml version="1.0" encoding="utf-8"?>
<ds:datastoreItem xmlns:ds="http://schemas.openxmlformats.org/officeDocument/2006/customXml" ds:itemID="{F4A97AEF-D387-4CAC-9CD4-42F2993C4730}">
  <ds:schemaRefs>
    <ds:schemaRef ds:uri="http://schemas.openxmlformats.org/officeDocument/2006/bibliography"/>
  </ds:schemaRefs>
</ds:datastoreItem>
</file>

<file path=customXml/itemProps7.xml><?xml version="1.0" encoding="utf-8"?>
<ds:datastoreItem xmlns:ds="http://schemas.openxmlformats.org/officeDocument/2006/customXml" ds:itemID="{01F85249-4D73-427C-9C27-11F7F9BB889E}">
  <ds:schemaRefs>
    <ds:schemaRef ds:uri="http://schemas.openxmlformats.org/officeDocument/2006/bibliography"/>
  </ds:schemaRefs>
</ds:datastoreItem>
</file>

<file path=customXml/itemProps70.xml><?xml version="1.0" encoding="utf-8"?>
<ds:datastoreItem xmlns:ds="http://schemas.openxmlformats.org/officeDocument/2006/customXml" ds:itemID="{42C12B89-29B1-45A5-B8A6-54E479CC69F1}">
  <ds:schemaRefs>
    <ds:schemaRef ds:uri="http://schemas.openxmlformats.org/officeDocument/2006/bibliography"/>
  </ds:schemaRefs>
</ds:datastoreItem>
</file>

<file path=customXml/itemProps71.xml><?xml version="1.0" encoding="utf-8"?>
<ds:datastoreItem xmlns:ds="http://schemas.openxmlformats.org/officeDocument/2006/customXml" ds:itemID="{71A97E00-4FEB-47CF-9F0B-0BE69AF415B8}">
  <ds:schemaRefs>
    <ds:schemaRef ds:uri="http://schemas.openxmlformats.org/officeDocument/2006/bibliography"/>
  </ds:schemaRefs>
</ds:datastoreItem>
</file>

<file path=customXml/itemProps72.xml><?xml version="1.0" encoding="utf-8"?>
<ds:datastoreItem xmlns:ds="http://schemas.openxmlformats.org/officeDocument/2006/customXml" ds:itemID="{C24665C3-541A-4CEC-BF70-721B262F0B0F}">
  <ds:schemaRefs>
    <ds:schemaRef ds:uri="http://schemas.openxmlformats.org/officeDocument/2006/bibliography"/>
  </ds:schemaRefs>
</ds:datastoreItem>
</file>

<file path=customXml/itemProps73.xml><?xml version="1.0" encoding="utf-8"?>
<ds:datastoreItem xmlns:ds="http://schemas.openxmlformats.org/officeDocument/2006/customXml" ds:itemID="{285F9C71-E0FB-481D-90CD-BA385D26076A}">
  <ds:schemaRefs>
    <ds:schemaRef ds:uri="http://schemas.openxmlformats.org/officeDocument/2006/bibliography"/>
  </ds:schemaRefs>
</ds:datastoreItem>
</file>

<file path=customXml/itemProps74.xml><?xml version="1.0" encoding="utf-8"?>
<ds:datastoreItem xmlns:ds="http://schemas.openxmlformats.org/officeDocument/2006/customXml" ds:itemID="{62BD3C62-08C9-4808-823E-6AD5A63680FE}">
  <ds:schemaRefs>
    <ds:schemaRef ds:uri="http://schemas.openxmlformats.org/officeDocument/2006/bibliography"/>
  </ds:schemaRefs>
</ds:datastoreItem>
</file>

<file path=customXml/itemProps75.xml><?xml version="1.0" encoding="utf-8"?>
<ds:datastoreItem xmlns:ds="http://schemas.openxmlformats.org/officeDocument/2006/customXml" ds:itemID="{C24B201C-0681-4AFD-AC2B-96EB6E451F2A}">
  <ds:schemaRefs>
    <ds:schemaRef ds:uri="http://schemas.openxmlformats.org/officeDocument/2006/bibliography"/>
  </ds:schemaRefs>
</ds:datastoreItem>
</file>

<file path=customXml/itemProps76.xml><?xml version="1.0" encoding="utf-8"?>
<ds:datastoreItem xmlns:ds="http://schemas.openxmlformats.org/officeDocument/2006/customXml" ds:itemID="{A29E5608-45FC-477B-9DD2-0F592182644A}">
  <ds:schemaRefs>
    <ds:schemaRef ds:uri="http://schemas.openxmlformats.org/officeDocument/2006/bibliography"/>
  </ds:schemaRefs>
</ds:datastoreItem>
</file>

<file path=customXml/itemProps77.xml><?xml version="1.0" encoding="utf-8"?>
<ds:datastoreItem xmlns:ds="http://schemas.openxmlformats.org/officeDocument/2006/customXml" ds:itemID="{C69D20ED-2621-4B2F-BF21-99A83E932461}">
  <ds:schemaRefs>
    <ds:schemaRef ds:uri="http://schemas.openxmlformats.org/officeDocument/2006/bibliography"/>
  </ds:schemaRefs>
</ds:datastoreItem>
</file>

<file path=customXml/itemProps78.xml><?xml version="1.0" encoding="utf-8"?>
<ds:datastoreItem xmlns:ds="http://schemas.openxmlformats.org/officeDocument/2006/customXml" ds:itemID="{F69F8854-87E1-4D05-842D-652331A6BA67}">
  <ds:schemaRefs>
    <ds:schemaRef ds:uri="http://schemas.openxmlformats.org/officeDocument/2006/bibliography"/>
  </ds:schemaRefs>
</ds:datastoreItem>
</file>

<file path=customXml/itemProps79.xml><?xml version="1.0" encoding="utf-8"?>
<ds:datastoreItem xmlns:ds="http://schemas.openxmlformats.org/officeDocument/2006/customXml" ds:itemID="{E2EBA100-5A61-4707-AEA5-3500BE418F3C}">
  <ds:schemaRefs>
    <ds:schemaRef ds:uri="http://schemas.openxmlformats.org/officeDocument/2006/bibliography"/>
  </ds:schemaRefs>
</ds:datastoreItem>
</file>

<file path=customXml/itemProps8.xml><?xml version="1.0" encoding="utf-8"?>
<ds:datastoreItem xmlns:ds="http://schemas.openxmlformats.org/officeDocument/2006/customXml" ds:itemID="{A36D3F13-3FFE-46D6-A476-3C11854C61B5}">
  <ds:schemaRefs>
    <ds:schemaRef ds:uri="http://schemas.openxmlformats.org/officeDocument/2006/bibliography"/>
  </ds:schemaRefs>
</ds:datastoreItem>
</file>

<file path=customXml/itemProps80.xml><?xml version="1.0" encoding="utf-8"?>
<ds:datastoreItem xmlns:ds="http://schemas.openxmlformats.org/officeDocument/2006/customXml" ds:itemID="{2D68D2B2-055E-49E5-8AED-90DC23523C1F}">
  <ds:schemaRefs>
    <ds:schemaRef ds:uri="http://schemas.openxmlformats.org/officeDocument/2006/bibliography"/>
  </ds:schemaRefs>
</ds:datastoreItem>
</file>

<file path=customXml/itemProps81.xml><?xml version="1.0" encoding="utf-8"?>
<ds:datastoreItem xmlns:ds="http://schemas.openxmlformats.org/officeDocument/2006/customXml" ds:itemID="{4BB26280-9DBC-4D22-B837-070A5929A7F7}">
  <ds:schemaRefs>
    <ds:schemaRef ds:uri="http://schemas.openxmlformats.org/officeDocument/2006/bibliography"/>
  </ds:schemaRefs>
</ds:datastoreItem>
</file>

<file path=customXml/itemProps82.xml><?xml version="1.0" encoding="utf-8"?>
<ds:datastoreItem xmlns:ds="http://schemas.openxmlformats.org/officeDocument/2006/customXml" ds:itemID="{E6C388B1-E838-435E-9527-D4E8EB7154F5}">
  <ds:schemaRefs>
    <ds:schemaRef ds:uri="http://schemas.openxmlformats.org/officeDocument/2006/bibliography"/>
  </ds:schemaRefs>
</ds:datastoreItem>
</file>

<file path=customXml/itemProps83.xml><?xml version="1.0" encoding="utf-8"?>
<ds:datastoreItem xmlns:ds="http://schemas.openxmlformats.org/officeDocument/2006/customXml" ds:itemID="{B4BDA288-BB1A-45A0-8AE9-E96C610B926F}">
  <ds:schemaRefs>
    <ds:schemaRef ds:uri="http://schemas.openxmlformats.org/officeDocument/2006/bibliography"/>
  </ds:schemaRefs>
</ds:datastoreItem>
</file>

<file path=customXml/itemProps84.xml><?xml version="1.0" encoding="utf-8"?>
<ds:datastoreItem xmlns:ds="http://schemas.openxmlformats.org/officeDocument/2006/customXml" ds:itemID="{038A3CEC-883A-46C8-8E35-C09A5386EFA9}">
  <ds:schemaRefs>
    <ds:schemaRef ds:uri="http://schemas.openxmlformats.org/officeDocument/2006/bibliography"/>
  </ds:schemaRefs>
</ds:datastoreItem>
</file>

<file path=customXml/itemProps9.xml><?xml version="1.0" encoding="utf-8"?>
<ds:datastoreItem xmlns:ds="http://schemas.openxmlformats.org/officeDocument/2006/customXml" ds:itemID="{58852504-415C-442F-B8C7-5FB17C6A593F}">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70</Pages>
  <Words>24355</Words>
  <Characters>138826</Characters>
  <Application>Microsoft Office Word</Application>
  <DocSecurity>8</DocSecurity>
  <Lines>1156</Lines>
  <Paragraphs>325</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162856</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2</cp:revision>
  <cp:lastPrinted>2014-02-12T21:13:00Z</cp:lastPrinted>
  <dcterms:created xsi:type="dcterms:W3CDTF">2014-04-01T00:55:00Z</dcterms:created>
  <dcterms:modified xsi:type="dcterms:W3CDTF">2014-04-01T00:55:00Z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0x0101006A094A707082754FA61930FEDF152F2C</vt:lpwstr>
  </property>
  <property fmtid="{D5CDD505-2E9C-101B-9397-08002B2CF9AE}" pid="3" name="IsMyDocuments">
    <vt:bool>true</vt:bool>
  </property>
</Properties>
</file>